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83"/>
  </p:notesMasterIdLst>
  <p:sldIdLst>
    <p:sldId id="372" r:id="rId2"/>
    <p:sldId id="387" r:id="rId3"/>
    <p:sldId id="479" r:id="rId4"/>
    <p:sldId id="480" r:id="rId5"/>
    <p:sldId id="481" r:id="rId6"/>
    <p:sldId id="482" r:id="rId7"/>
    <p:sldId id="483" r:id="rId8"/>
    <p:sldId id="564" r:id="rId9"/>
    <p:sldId id="602" r:id="rId10"/>
    <p:sldId id="565" r:id="rId11"/>
    <p:sldId id="487" r:id="rId12"/>
    <p:sldId id="566" r:id="rId13"/>
    <p:sldId id="600" r:id="rId14"/>
    <p:sldId id="489" r:id="rId15"/>
    <p:sldId id="490" r:id="rId16"/>
    <p:sldId id="603" r:id="rId17"/>
    <p:sldId id="568" r:id="rId18"/>
    <p:sldId id="494" r:id="rId19"/>
    <p:sldId id="569" r:id="rId20"/>
    <p:sldId id="496" r:id="rId21"/>
    <p:sldId id="497" r:id="rId22"/>
    <p:sldId id="498" r:id="rId23"/>
    <p:sldId id="570" r:id="rId24"/>
    <p:sldId id="571" r:id="rId25"/>
    <p:sldId id="502" r:id="rId26"/>
    <p:sldId id="503" r:id="rId27"/>
    <p:sldId id="572" r:id="rId28"/>
    <p:sldId id="573" r:id="rId29"/>
    <p:sldId id="574" r:id="rId30"/>
    <p:sldId id="508" r:id="rId31"/>
    <p:sldId id="509" r:id="rId32"/>
    <p:sldId id="575" r:id="rId33"/>
    <p:sldId id="512" r:id="rId34"/>
    <p:sldId id="576" r:id="rId35"/>
    <p:sldId id="514" r:id="rId36"/>
    <p:sldId id="515" r:id="rId37"/>
    <p:sldId id="577" r:id="rId38"/>
    <p:sldId id="578" r:id="rId39"/>
    <p:sldId id="579" r:id="rId40"/>
    <p:sldId id="520" r:id="rId41"/>
    <p:sldId id="521" r:id="rId42"/>
    <p:sldId id="522" r:id="rId43"/>
    <p:sldId id="580" r:id="rId44"/>
    <p:sldId id="601" r:id="rId45"/>
    <p:sldId id="581" r:id="rId46"/>
    <p:sldId id="526" r:id="rId47"/>
    <p:sldId id="527" r:id="rId48"/>
    <p:sldId id="582" r:id="rId49"/>
    <p:sldId id="583" r:id="rId50"/>
    <p:sldId id="604" r:id="rId51"/>
    <p:sldId id="584" r:id="rId52"/>
    <p:sldId id="532" r:id="rId53"/>
    <p:sldId id="533" r:id="rId54"/>
    <p:sldId id="585" r:id="rId55"/>
    <p:sldId id="586" r:id="rId56"/>
    <p:sldId id="537" r:id="rId57"/>
    <p:sldId id="538" r:id="rId58"/>
    <p:sldId id="588" r:id="rId59"/>
    <p:sldId id="545" r:id="rId60"/>
    <p:sldId id="587" r:id="rId61"/>
    <p:sldId id="541" r:id="rId62"/>
    <p:sldId id="542" r:id="rId63"/>
    <p:sldId id="589" r:id="rId64"/>
    <p:sldId id="605" r:id="rId65"/>
    <p:sldId id="590" r:id="rId66"/>
    <p:sldId id="591" r:id="rId67"/>
    <p:sldId id="592" r:id="rId68"/>
    <p:sldId id="606" r:id="rId69"/>
    <p:sldId id="593" r:id="rId70"/>
    <p:sldId id="554" r:id="rId71"/>
    <p:sldId id="555" r:id="rId72"/>
    <p:sldId id="556" r:id="rId73"/>
    <p:sldId id="594" r:id="rId74"/>
    <p:sldId id="595" r:id="rId75"/>
    <p:sldId id="559" r:id="rId76"/>
    <p:sldId id="607" r:id="rId77"/>
    <p:sldId id="560" r:id="rId78"/>
    <p:sldId id="561" r:id="rId79"/>
    <p:sldId id="596" r:id="rId80"/>
    <p:sldId id="608" r:id="rId81"/>
    <p:sldId id="369" r:id="rId8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B0D2"/>
    <a:srgbClr val="FDDFC5"/>
    <a:srgbClr val="B07727"/>
    <a:srgbClr val="9C97CA"/>
    <a:srgbClr val="A4A2CC"/>
    <a:srgbClr val="5CB19A"/>
    <a:srgbClr val="63B49E"/>
    <a:srgbClr val="00DEC4"/>
    <a:srgbClr val="007C6D"/>
    <a:srgbClr val="71C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03" autoAdjust="0"/>
  </p:normalViewPr>
  <p:slideViewPr>
    <p:cSldViewPr snapToGrid="0">
      <p:cViewPr varScale="1">
        <p:scale>
          <a:sx n="99" d="100"/>
          <a:sy n="99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A3EBC-4AF7-47B5-A808-A1120AAA508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A09D6-867B-4EF4-AD4D-D90790DF5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32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9B69-61BC-42D7-9FAF-19D12B6812FF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8336C54-8256-4966-AC90-743BD0B483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10" y="56620"/>
            <a:ext cx="2492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9B69-61BC-42D7-9FAF-19D12B6812FF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6C54-8256-4966-AC90-743BD0B48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85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9B69-61BC-42D7-9FAF-19D12B6812FF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6C54-8256-4966-AC90-743BD0B48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92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64875-3092-44BC-BEDE-D8BE6255FAE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50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9B69-61BC-42D7-9FAF-19D12B6812FF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6C54-8256-4966-AC90-743BD0B48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69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1F29B69-61BC-42D7-9FAF-19D12B6812FF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8336C54-8256-4966-AC90-743BD0B483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10" y="56620"/>
            <a:ext cx="2492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7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9B69-61BC-42D7-9FAF-19D12B6812FF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6C54-8256-4966-AC90-743BD0B48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36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9B69-61BC-42D7-9FAF-19D12B6812FF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6C54-8256-4966-AC90-743BD0B48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97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9B69-61BC-42D7-9FAF-19D12B6812FF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6C54-8256-4966-AC90-743BD0B48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27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9B69-61BC-42D7-9FAF-19D12B6812FF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6C54-8256-4966-AC90-743BD0B48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36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9B69-61BC-42D7-9FAF-19D12B6812FF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6C54-8256-4966-AC90-743BD0B483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10" y="56620"/>
            <a:ext cx="2492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9B69-61BC-42D7-9FAF-19D12B6812FF}" type="datetimeFigureOut">
              <a:rPr lang="zh-CN" altLang="en-US" smtClean="0"/>
              <a:t>2023/2/16</a:t>
            </a:fld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6C54-8256-4966-AC90-743BD0B483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10" y="56620"/>
            <a:ext cx="2492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96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1F29B69-61BC-42D7-9FAF-19D12B6812FF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8336C54-8256-4966-AC90-743BD0B483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10" y="56620"/>
            <a:ext cx="2492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4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ER-5-1%20&#32500;&#29983;&#32032;D3&#22312;&#20307;&#20869;&#30340;&#36716;&#21464;&#21450;&#29983;&#29702;&#21151;&#29992;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41.jpeg"/><Relationship Id="rId7" Type="http://schemas.openxmlformats.org/officeDocument/2006/relationships/image" Target="../media/image2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7.jpg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27.jpg"/><Relationship Id="rId4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6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g"/><Relationship Id="rId4" Type="http://schemas.openxmlformats.org/officeDocument/2006/relationships/image" Target="../media/image4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70383" y="1510714"/>
            <a:ext cx="8443512" cy="1994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zh-CN" altLang="en-US" sz="74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维生素</a:t>
            </a:r>
            <a:br>
              <a:rPr lang="zh-CN" altLang="en-US" sz="6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zh-CN" sz="28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Vitamin</a:t>
            </a:r>
            <a:endParaRPr lang="en-US" altLang="zh-CN" sz="2900" b="1" cap="none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938070" y="814389"/>
            <a:ext cx="1725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59723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3736" y="539391"/>
            <a:ext cx="3809999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A</a:t>
            </a:r>
            <a:r>
              <a:rPr lang="zh-CN" altLang="en-US" dirty="0"/>
              <a:t>的来源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6675411" y="4518394"/>
                <a:ext cx="4122433" cy="1118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ts val="4000"/>
                  </a:lnSpc>
                  <a:defRPr/>
                </a:pPr>
                <a:r>
                  <a:rPr lang="zh-CN" alt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方正姚体" panose="02010601030101010101" pitchFamily="2" charset="-122"/>
                  </a:rPr>
                  <a:t>维生素 </a:t>
                </a:r>
                <a:r>
                  <a:rPr lang="en-US" altLang="zh-CN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方正姚体" panose="02010601030101010101" pitchFamily="2" charset="-122"/>
                  </a:rPr>
                  <a:t>A</a:t>
                </a:r>
                <a:r>
                  <a:rPr lang="zh-CN" alt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方正姚体" panose="02010601030101010101" pitchFamily="2" charset="-122"/>
                  </a:rPr>
                  <a:t>原（</a:t>
                </a:r>
                <a:r>
                  <a:rPr lang="en-US" altLang="zh-CN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方正姚体" panose="02010601030101010101" pitchFamily="2" charset="-122"/>
                  </a:rPr>
                  <a:t>β-</a:t>
                </a:r>
                <a:r>
                  <a:rPr lang="zh-CN" alt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方正姚体" panose="02010601030101010101" pitchFamily="2" charset="-122"/>
                  </a:rPr>
                  <a:t>胡萝卜素）</a:t>
                </a:r>
                <a:endParaRPr lang="en-US" altLang="zh-CN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方正姚体" panose="02010601030101010101" pitchFamily="2" charset="-122"/>
                </a:endParaRPr>
              </a:p>
              <a:p>
                <a:pPr algn="ctr">
                  <a:lnSpc>
                    <a:spcPts val="4000"/>
                  </a:lnSpc>
                  <a:defRPr/>
                </a:pPr>
                <a:r>
                  <a:rPr lang="zh-CN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方正姚体" panose="02010601030101010101" pitchFamily="2" charset="-122"/>
                  </a:rPr>
                  <a:t>维生素</a:t>
                </a:r>
                <a:r>
                  <a:rPr lang="en-US" altLang="zh-CN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方正姚体" panose="02010601030101010101" pitchFamily="2" charset="-122"/>
                  </a:rPr>
                  <a:t>A</a:t>
                </a:r>
                <a:r>
                  <a:rPr lang="zh-CN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方正姚体" panose="02010601030101010101" pitchFamily="2" charset="-122"/>
                  </a:rPr>
                  <a:t>（</a:t>
                </a:r>
                <a:r>
                  <a:rPr lang="zh-CN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视黄醇）</a:t>
                </a:r>
                <a:r>
                  <a:rPr lang="en-US" altLang="zh-CN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00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zh-CN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β-</a:t>
                </a:r>
                <a:r>
                  <a:rPr lang="zh-CN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胡萝卜素</a:t>
                </a:r>
                <a:endParaRPr lang="zh-CN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方正姚体" panose="02010601030101010101" pitchFamily="2" charset="-122"/>
                </a:endParaRPr>
              </a:p>
            </p:txBody>
          </p:sp>
        </mc:Choice>
        <mc:Fallback xmlns="">
          <p:sp>
            <p:nvSpPr>
              <p:cNvPr id="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5411" y="4518394"/>
                <a:ext cx="4122433" cy="1118255"/>
              </a:xfrm>
              <a:prstGeom prst="rect">
                <a:avLst/>
              </a:prstGeom>
              <a:blipFill rotWithShape="0">
                <a:blip r:embed="rId2"/>
                <a:stretch>
                  <a:fillRect l="-296" r="-1036" b="-54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/>
          <p:cNvCxnSpPr/>
          <p:nvPr/>
        </p:nvCxnSpPr>
        <p:spPr>
          <a:xfrm>
            <a:off x="1078172" y="1126072"/>
            <a:ext cx="385233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6" descr="https://timgsa.baidu.com/timg?image&amp;quality=80&amp;size=b9999_10000&amp;sec=1528093310402&amp;di=9235a4ef8af82aa00c5ea22e0cd20499&amp;imgtype=0&amp;src=http%3A%2F%2Fimgsrc.baidu.com%2Fimgad%2Fpic%2Fitem%2Fcf1b9d16fdfaaf51ba588999865494eef01f7a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6537" r="6459" b="6155"/>
          <a:stretch/>
        </p:blipFill>
        <p:spPr bwMode="auto">
          <a:xfrm>
            <a:off x="3423696" y="1325716"/>
            <a:ext cx="323212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0" b="3616"/>
          <a:stretch/>
        </p:blipFill>
        <p:spPr>
          <a:xfrm>
            <a:off x="642316" y="1382374"/>
            <a:ext cx="3333528" cy="1800000"/>
          </a:xfrm>
          <a:prstGeom prst="rect">
            <a:avLst/>
          </a:prstGeom>
        </p:spPr>
      </p:pic>
      <p:pic>
        <p:nvPicPr>
          <p:cNvPr id="94" name="Picture 4" descr="https://timgsa.baidu.com/timg?image&amp;quality=80&amp;size=b9999_10000&amp;sec=1528116477695&amp;di=a11804e3fb48c29a9d46bfbf4f76e1ac&amp;imgtype=0&amp;src=http%3A%2F%2Fimg1.gtimg.com%2Fjiangsu%2Fpics%2Fhv1%2F21%2F207%2F1953%2F1270466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 b="2321"/>
          <a:stretch/>
        </p:blipFill>
        <p:spPr bwMode="auto">
          <a:xfrm>
            <a:off x="1462949" y="3198287"/>
            <a:ext cx="168278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24169" y="4236262"/>
            <a:ext cx="4679844" cy="1138773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肝脏、蛋、牛奶、胡萝卜、菠菜、番茄等食物富含类胡萝卜素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(carotenoids)</a:t>
            </a:r>
          </a:p>
        </p:txBody>
      </p:sp>
      <p:sp>
        <p:nvSpPr>
          <p:cNvPr id="92" name="六边形 1"/>
          <p:cNvSpPr/>
          <p:nvPr/>
        </p:nvSpPr>
        <p:spPr>
          <a:xfrm rot="5400000">
            <a:off x="7195077" y="3740915"/>
            <a:ext cx="522000" cy="454819"/>
          </a:xfrm>
          <a:custGeom>
            <a:avLst/>
            <a:gdLst>
              <a:gd name="connsiteX0" fmla="*/ 0 w 522000"/>
              <a:gd name="connsiteY0" fmla="*/ 228600 h 457200"/>
              <a:gd name="connsiteX1" fmla="*/ 114300 w 522000"/>
              <a:gd name="connsiteY1" fmla="*/ 0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30981 h 459581"/>
              <a:gd name="connsiteX1" fmla="*/ 130969 w 522000"/>
              <a:gd name="connsiteY1" fmla="*/ 4763 h 459581"/>
              <a:gd name="connsiteX2" fmla="*/ 393413 w 522000"/>
              <a:gd name="connsiteY2" fmla="*/ 0 h 459581"/>
              <a:gd name="connsiteX3" fmla="*/ 522000 w 522000"/>
              <a:gd name="connsiteY3" fmla="*/ 230981 h 459581"/>
              <a:gd name="connsiteX4" fmla="*/ 407700 w 522000"/>
              <a:gd name="connsiteY4" fmla="*/ 459581 h 459581"/>
              <a:gd name="connsiteX5" fmla="*/ 114300 w 522000"/>
              <a:gd name="connsiteY5" fmla="*/ 459581 h 459581"/>
              <a:gd name="connsiteX6" fmla="*/ 0 w 522000"/>
              <a:gd name="connsiteY6" fmla="*/ 230981 h 459581"/>
              <a:gd name="connsiteX0" fmla="*/ 0 w 522000"/>
              <a:gd name="connsiteY0" fmla="*/ 226218 h 454818"/>
              <a:gd name="connsiteX1" fmla="*/ 130969 w 522000"/>
              <a:gd name="connsiteY1" fmla="*/ 0 h 454818"/>
              <a:gd name="connsiteX2" fmla="*/ 391035 w 522000"/>
              <a:gd name="connsiteY2" fmla="*/ 2380 h 454818"/>
              <a:gd name="connsiteX3" fmla="*/ 522000 w 522000"/>
              <a:gd name="connsiteY3" fmla="*/ 226218 h 454818"/>
              <a:gd name="connsiteX4" fmla="*/ 407700 w 522000"/>
              <a:gd name="connsiteY4" fmla="*/ 454818 h 454818"/>
              <a:gd name="connsiteX5" fmla="*/ 114300 w 522000"/>
              <a:gd name="connsiteY5" fmla="*/ 454818 h 454818"/>
              <a:gd name="connsiteX6" fmla="*/ 0 w 522000"/>
              <a:gd name="connsiteY6" fmla="*/ 226218 h 454818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3335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393412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6219 h 454819"/>
              <a:gd name="connsiteX1" fmla="*/ 130969 w 522000"/>
              <a:gd name="connsiteY1" fmla="*/ 1 h 454819"/>
              <a:gd name="connsiteX2" fmla="*/ 391035 w 522000"/>
              <a:gd name="connsiteY2" fmla="*/ 0 h 454819"/>
              <a:gd name="connsiteX3" fmla="*/ 522000 w 522000"/>
              <a:gd name="connsiteY3" fmla="*/ 226219 h 454819"/>
              <a:gd name="connsiteX4" fmla="*/ 393412 w 522000"/>
              <a:gd name="connsiteY4" fmla="*/ 454819 h 454819"/>
              <a:gd name="connsiteX5" fmla="*/ 128588 w 522000"/>
              <a:gd name="connsiteY5" fmla="*/ 454819 h 454819"/>
              <a:gd name="connsiteX6" fmla="*/ 0 w 522000"/>
              <a:gd name="connsiteY6" fmla="*/ 226219 h 4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000" h="454819">
                <a:moveTo>
                  <a:pt x="0" y="226219"/>
                </a:moveTo>
                <a:lnTo>
                  <a:pt x="130969" y="1"/>
                </a:lnTo>
                <a:lnTo>
                  <a:pt x="391035" y="0"/>
                </a:lnTo>
                <a:lnTo>
                  <a:pt x="522000" y="226219"/>
                </a:lnTo>
                <a:lnTo>
                  <a:pt x="393412" y="454819"/>
                </a:lnTo>
                <a:lnTo>
                  <a:pt x="128588" y="454819"/>
                </a:lnTo>
                <a:lnTo>
                  <a:pt x="0" y="226219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六边形 1"/>
          <p:cNvSpPr/>
          <p:nvPr/>
        </p:nvSpPr>
        <p:spPr>
          <a:xfrm rot="5400000">
            <a:off x="10565484" y="1311433"/>
            <a:ext cx="522000" cy="454819"/>
          </a:xfrm>
          <a:custGeom>
            <a:avLst/>
            <a:gdLst>
              <a:gd name="connsiteX0" fmla="*/ 0 w 522000"/>
              <a:gd name="connsiteY0" fmla="*/ 228600 h 457200"/>
              <a:gd name="connsiteX1" fmla="*/ 114300 w 522000"/>
              <a:gd name="connsiteY1" fmla="*/ 0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30981 h 459581"/>
              <a:gd name="connsiteX1" fmla="*/ 130969 w 522000"/>
              <a:gd name="connsiteY1" fmla="*/ 4763 h 459581"/>
              <a:gd name="connsiteX2" fmla="*/ 393413 w 522000"/>
              <a:gd name="connsiteY2" fmla="*/ 0 h 459581"/>
              <a:gd name="connsiteX3" fmla="*/ 522000 w 522000"/>
              <a:gd name="connsiteY3" fmla="*/ 230981 h 459581"/>
              <a:gd name="connsiteX4" fmla="*/ 407700 w 522000"/>
              <a:gd name="connsiteY4" fmla="*/ 459581 h 459581"/>
              <a:gd name="connsiteX5" fmla="*/ 114300 w 522000"/>
              <a:gd name="connsiteY5" fmla="*/ 459581 h 459581"/>
              <a:gd name="connsiteX6" fmla="*/ 0 w 522000"/>
              <a:gd name="connsiteY6" fmla="*/ 230981 h 459581"/>
              <a:gd name="connsiteX0" fmla="*/ 0 w 522000"/>
              <a:gd name="connsiteY0" fmla="*/ 226218 h 454818"/>
              <a:gd name="connsiteX1" fmla="*/ 130969 w 522000"/>
              <a:gd name="connsiteY1" fmla="*/ 0 h 454818"/>
              <a:gd name="connsiteX2" fmla="*/ 391035 w 522000"/>
              <a:gd name="connsiteY2" fmla="*/ 2380 h 454818"/>
              <a:gd name="connsiteX3" fmla="*/ 522000 w 522000"/>
              <a:gd name="connsiteY3" fmla="*/ 226218 h 454818"/>
              <a:gd name="connsiteX4" fmla="*/ 407700 w 522000"/>
              <a:gd name="connsiteY4" fmla="*/ 454818 h 454818"/>
              <a:gd name="connsiteX5" fmla="*/ 114300 w 522000"/>
              <a:gd name="connsiteY5" fmla="*/ 454818 h 454818"/>
              <a:gd name="connsiteX6" fmla="*/ 0 w 522000"/>
              <a:gd name="connsiteY6" fmla="*/ 226218 h 454818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3335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393412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6219 h 454819"/>
              <a:gd name="connsiteX1" fmla="*/ 130969 w 522000"/>
              <a:gd name="connsiteY1" fmla="*/ 1 h 454819"/>
              <a:gd name="connsiteX2" fmla="*/ 391035 w 522000"/>
              <a:gd name="connsiteY2" fmla="*/ 0 h 454819"/>
              <a:gd name="connsiteX3" fmla="*/ 522000 w 522000"/>
              <a:gd name="connsiteY3" fmla="*/ 226219 h 454819"/>
              <a:gd name="connsiteX4" fmla="*/ 393412 w 522000"/>
              <a:gd name="connsiteY4" fmla="*/ 454819 h 454819"/>
              <a:gd name="connsiteX5" fmla="*/ 128588 w 522000"/>
              <a:gd name="connsiteY5" fmla="*/ 454819 h 454819"/>
              <a:gd name="connsiteX6" fmla="*/ 0 w 522000"/>
              <a:gd name="connsiteY6" fmla="*/ 226219 h 4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000" h="454819">
                <a:moveTo>
                  <a:pt x="0" y="226219"/>
                </a:moveTo>
                <a:lnTo>
                  <a:pt x="130969" y="1"/>
                </a:lnTo>
                <a:lnTo>
                  <a:pt x="391035" y="0"/>
                </a:lnTo>
                <a:lnTo>
                  <a:pt x="522000" y="226219"/>
                </a:lnTo>
                <a:lnTo>
                  <a:pt x="393412" y="454819"/>
                </a:lnTo>
                <a:lnTo>
                  <a:pt x="128588" y="454819"/>
                </a:lnTo>
                <a:lnTo>
                  <a:pt x="0" y="226219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六边形 1"/>
          <p:cNvSpPr/>
          <p:nvPr/>
        </p:nvSpPr>
        <p:spPr>
          <a:xfrm rot="5400000">
            <a:off x="6126337" y="1758736"/>
            <a:ext cx="522000" cy="454819"/>
          </a:xfrm>
          <a:custGeom>
            <a:avLst/>
            <a:gdLst>
              <a:gd name="connsiteX0" fmla="*/ 0 w 522000"/>
              <a:gd name="connsiteY0" fmla="*/ 228600 h 457200"/>
              <a:gd name="connsiteX1" fmla="*/ 114300 w 522000"/>
              <a:gd name="connsiteY1" fmla="*/ 0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30981 h 459581"/>
              <a:gd name="connsiteX1" fmla="*/ 130969 w 522000"/>
              <a:gd name="connsiteY1" fmla="*/ 4763 h 459581"/>
              <a:gd name="connsiteX2" fmla="*/ 393413 w 522000"/>
              <a:gd name="connsiteY2" fmla="*/ 0 h 459581"/>
              <a:gd name="connsiteX3" fmla="*/ 522000 w 522000"/>
              <a:gd name="connsiteY3" fmla="*/ 230981 h 459581"/>
              <a:gd name="connsiteX4" fmla="*/ 407700 w 522000"/>
              <a:gd name="connsiteY4" fmla="*/ 459581 h 459581"/>
              <a:gd name="connsiteX5" fmla="*/ 114300 w 522000"/>
              <a:gd name="connsiteY5" fmla="*/ 459581 h 459581"/>
              <a:gd name="connsiteX6" fmla="*/ 0 w 522000"/>
              <a:gd name="connsiteY6" fmla="*/ 230981 h 459581"/>
              <a:gd name="connsiteX0" fmla="*/ 0 w 522000"/>
              <a:gd name="connsiteY0" fmla="*/ 226218 h 454818"/>
              <a:gd name="connsiteX1" fmla="*/ 130969 w 522000"/>
              <a:gd name="connsiteY1" fmla="*/ 0 h 454818"/>
              <a:gd name="connsiteX2" fmla="*/ 391035 w 522000"/>
              <a:gd name="connsiteY2" fmla="*/ 2380 h 454818"/>
              <a:gd name="connsiteX3" fmla="*/ 522000 w 522000"/>
              <a:gd name="connsiteY3" fmla="*/ 226218 h 454818"/>
              <a:gd name="connsiteX4" fmla="*/ 407700 w 522000"/>
              <a:gd name="connsiteY4" fmla="*/ 454818 h 454818"/>
              <a:gd name="connsiteX5" fmla="*/ 114300 w 522000"/>
              <a:gd name="connsiteY5" fmla="*/ 454818 h 454818"/>
              <a:gd name="connsiteX6" fmla="*/ 0 w 522000"/>
              <a:gd name="connsiteY6" fmla="*/ 226218 h 454818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3335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393412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6219 h 454819"/>
              <a:gd name="connsiteX1" fmla="*/ 130969 w 522000"/>
              <a:gd name="connsiteY1" fmla="*/ 1 h 454819"/>
              <a:gd name="connsiteX2" fmla="*/ 391035 w 522000"/>
              <a:gd name="connsiteY2" fmla="*/ 0 h 454819"/>
              <a:gd name="connsiteX3" fmla="*/ 522000 w 522000"/>
              <a:gd name="connsiteY3" fmla="*/ 226219 h 454819"/>
              <a:gd name="connsiteX4" fmla="*/ 393412 w 522000"/>
              <a:gd name="connsiteY4" fmla="*/ 454819 h 454819"/>
              <a:gd name="connsiteX5" fmla="*/ 128588 w 522000"/>
              <a:gd name="connsiteY5" fmla="*/ 454819 h 454819"/>
              <a:gd name="connsiteX6" fmla="*/ 0 w 522000"/>
              <a:gd name="connsiteY6" fmla="*/ 226219 h 4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000" h="454819">
                <a:moveTo>
                  <a:pt x="0" y="226219"/>
                </a:moveTo>
                <a:lnTo>
                  <a:pt x="130969" y="1"/>
                </a:lnTo>
                <a:lnTo>
                  <a:pt x="391035" y="0"/>
                </a:lnTo>
                <a:lnTo>
                  <a:pt x="522000" y="226219"/>
                </a:lnTo>
                <a:lnTo>
                  <a:pt x="393412" y="454819"/>
                </a:lnTo>
                <a:lnTo>
                  <a:pt x="128588" y="454819"/>
                </a:lnTo>
                <a:lnTo>
                  <a:pt x="0" y="226219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7" name="直接箭头连接符 96"/>
          <p:cNvCxnSpPr/>
          <p:nvPr/>
        </p:nvCxnSpPr>
        <p:spPr>
          <a:xfrm>
            <a:off x="8530212" y="2409825"/>
            <a:ext cx="0" cy="571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6611158" y="1706221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6817862" y="1711606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7024519" y="1711927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236609" y="1711606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flipV="1">
            <a:off x="7443290" y="1706221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7655333" y="1701155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V="1">
            <a:off x="7867423" y="1701155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8079466" y="1695769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V="1">
            <a:off x="8291556" y="1695769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6611196" y="2118655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V="1">
            <a:off x="6567687" y="1854679"/>
            <a:ext cx="0" cy="2544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V="1">
            <a:off x="6381582" y="1509288"/>
            <a:ext cx="127226" cy="2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6255020" y="1499883"/>
            <a:ext cx="127226" cy="2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flipV="1">
            <a:off x="7236586" y="1542274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 flipV="1">
            <a:off x="8079466" y="1531521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 flipH="1" flipV="1">
            <a:off x="6848161" y="1685355"/>
            <a:ext cx="190839" cy="133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H="1" flipV="1">
            <a:off x="7268585" y="1690383"/>
            <a:ext cx="190839" cy="133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 flipV="1">
            <a:off x="7682262" y="1680285"/>
            <a:ext cx="190839" cy="133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H="1" flipV="1">
            <a:off x="8111465" y="1673264"/>
            <a:ext cx="190839" cy="133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8498236" y="1690039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V="1">
            <a:off x="8704917" y="1684653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8916960" y="1679588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flipV="1">
            <a:off x="9129050" y="1679588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9341093" y="1674202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 flipV="1">
            <a:off x="9553183" y="1674202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V="1">
            <a:off x="9129026" y="1828395"/>
            <a:ext cx="0" cy="1696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 flipV="1">
            <a:off x="9967194" y="1817623"/>
            <a:ext cx="0" cy="1696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H="1" flipV="1">
            <a:off x="8530212" y="1668816"/>
            <a:ext cx="190839" cy="133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 flipH="1" flipV="1">
            <a:off x="8916960" y="1721064"/>
            <a:ext cx="190839" cy="133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H="1" flipV="1">
            <a:off x="9373092" y="1651697"/>
            <a:ext cx="190839" cy="133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9755151" y="1674579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 flipH="1" flipV="1">
            <a:off x="9749426" y="1719716"/>
            <a:ext cx="190839" cy="133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V="1">
            <a:off x="9961832" y="1681247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>
            <a:off x="10173875" y="1675861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V="1">
            <a:off x="10385965" y="1675861"/>
            <a:ext cx="212043" cy="14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H="1" flipV="1">
            <a:off x="10205875" y="1653356"/>
            <a:ext cx="190839" cy="133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 flipH="1" flipV="1">
            <a:off x="10825572" y="1795387"/>
            <a:ext cx="127226" cy="2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H="1">
            <a:off x="10699630" y="1789609"/>
            <a:ext cx="127226" cy="2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V="1">
            <a:off x="10641479" y="1414388"/>
            <a:ext cx="0" cy="2544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10385965" y="1266250"/>
            <a:ext cx="21600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54"/>
          <p:cNvSpPr txBox="1"/>
          <p:nvPr/>
        </p:nvSpPr>
        <p:spPr>
          <a:xfrm>
            <a:off x="7070686" y="127985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9" name="TextBox 59"/>
          <p:cNvSpPr txBox="1"/>
          <p:nvPr/>
        </p:nvSpPr>
        <p:spPr>
          <a:xfrm>
            <a:off x="7909427" y="1270325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0" name="TextBox 60"/>
          <p:cNvSpPr txBox="1"/>
          <p:nvPr/>
        </p:nvSpPr>
        <p:spPr>
          <a:xfrm>
            <a:off x="6355780" y="1251275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1" name="TextBox 61"/>
          <p:cNvSpPr txBox="1"/>
          <p:nvPr/>
        </p:nvSpPr>
        <p:spPr>
          <a:xfrm>
            <a:off x="5837297" y="124175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2" name="TextBox 62"/>
          <p:cNvSpPr txBox="1"/>
          <p:nvPr/>
        </p:nvSpPr>
        <p:spPr>
          <a:xfrm>
            <a:off x="6733186" y="2147167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3" name="TextBox 63"/>
          <p:cNvSpPr txBox="1"/>
          <p:nvPr/>
        </p:nvSpPr>
        <p:spPr>
          <a:xfrm>
            <a:off x="10797844" y="193510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4" name="TextBox 64"/>
          <p:cNvSpPr txBox="1"/>
          <p:nvPr/>
        </p:nvSpPr>
        <p:spPr>
          <a:xfrm>
            <a:off x="8969759" y="1925813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5" name="TextBox 65"/>
          <p:cNvSpPr txBox="1"/>
          <p:nvPr/>
        </p:nvSpPr>
        <p:spPr>
          <a:xfrm>
            <a:off x="9808500" y="1916288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6" name="TextBox 66"/>
          <p:cNvSpPr txBox="1"/>
          <p:nvPr/>
        </p:nvSpPr>
        <p:spPr>
          <a:xfrm>
            <a:off x="9921003" y="103921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7" name="TextBox 67"/>
          <p:cNvSpPr txBox="1"/>
          <p:nvPr/>
        </p:nvSpPr>
        <p:spPr>
          <a:xfrm>
            <a:off x="10298409" y="193510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8821861" y="1677205"/>
            <a:ext cx="167309" cy="235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*</a:t>
            </a:r>
          </a:p>
        </p:txBody>
      </p:sp>
      <p:cxnSp>
        <p:nvCxnSpPr>
          <p:cNvPr id="149" name="直接连接符 148"/>
          <p:cNvCxnSpPr/>
          <p:nvPr/>
        </p:nvCxnSpPr>
        <p:spPr>
          <a:xfrm flipV="1">
            <a:off x="7689092" y="3662876"/>
            <a:ext cx="228704" cy="157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7913864" y="3667145"/>
            <a:ext cx="229006" cy="157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V="1">
            <a:off x="8132434" y="3670775"/>
            <a:ext cx="228704" cy="157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8357206" y="3675043"/>
            <a:ext cx="229006" cy="157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V="1">
            <a:off x="8578952" y="3670775"/>
            <a:ext cx="228704" cy="157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8803724" y="3675043"/>
            <a:ext cx="229006" cy="157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 flipV="1">
            <a:off x="9029100" y="3670775"/>
            <a:ext cx="228704" cy="157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>
            <a:off x="9253872" y="3675043"/>
            <a:ext cx="229006" cy="157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V="1">
            <a:off x="9472442" y="3674405"/>
            <a:ext cx="228704" cy="157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9697214" y="3678674"/>
            <a:ext cx="229006" cy="157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>
            <a:off x="7685160" y="4108717"/>
            <a:ext cx="228679" cy="157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 flipV="1">
            <a:off x="7642205" y="3842332"/>
            <a:ext cx="0" cy="242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 flipV="1">
            <a:off x="7464005" y="3489695"/>
            <a:ext cx="126000" cy="2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>
            <a:off x="7330589" y="3489695"/>
            <a:ext cx="126000" cy="2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 flipV="1">
            <a:off x="8353878" y="3488584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V="1">
            <a:off x="9254174" y="3484954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H="1" flipV="1">
            <a:off x="7953645" y="3645817"/>
            <a:ext cx="185802" cy="128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 flipH="1" flipV="1">
            <a:off x="8396780" y="3653078"/>
            <a:ext cx="185802" cy="128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 flipH="1" flipV="1">
            <a:off x="8850559" y="3660338"/>
            <a:ext cx="185802" cy="128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 flipH="1" flipV="1">
            <a:off x="9293447" y="3656495"/>
            <a:ext cx="185802" cy="128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29"/>
          <p:cNvSpPr txBox="1"/>
          <p:nvPr/>
        </p:nvSpPr>
        <p:spPr>
          <a:xfrm>
            <a:off x="9894002" y="3756539"/>
            <a:ext cx="365552" cy="251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OH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0" name="TextBox 25"/>
          <p:cNvSpPr txBox="1"/>
          <p:nvPr/>
        </p:nvSpPr>
        <p:spPr>
          <a:xfrm>
            <a:off x="9087637" y="3213366"/>
            <a:ext cx="411959" cy="251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1" name="TextBox 33"/>
          <p:cNvSpPr txBox="1"/>
          <p:nvPr/>
        </p:nvSpPr>
        <p:spPr>
          <a:xfrm>
            <a:off x="8191883" y="3213366"/>
            <a:ext cx="411959" cy="251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2" name="TextBox 34"/>
          <p:cNvSpPr txBox="1"/>
          <p:nvPr/>
        </p:nvSpPr>
        <p:spPr>
          <a:xfrm>
            <a:off x="7835688" y="4138425"/>
            <a:ext cx="411959" cy="251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3" name="TextBox 35"/>
          <p:cNvSpPr txBox="1"/>
          <p:nvPr/>
        </p:nvSpPr>
        <p:spPr>
          <a:xfrm>
            <a:off x="7454506" y="3232416"/>
            <a:ext cx="411959" cy="251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4" name="TextBox 36"/>
          <p:cNvSpPr txBox="1"/>
          <p:nvPr/>
        </p:nvSpPr>
        <p:spPr>
          <a:xfrm>
            <a:off x="6930382" y="3222891"/>
            <a:ext cx="411959" cy="251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16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79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439333" y="1233134"/>
            <a:ext cx="7466542" cy="243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58775" indent="-358775" eaLnBrk="0" hangingPunct="0">
              <a:lnSpc>
                <a:spcPts val="4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组成视觉细胞内的感光物质，维持暗视觉。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维持上皮细胞完整。</a:t>
            </a:r>
            <a:endParaRPr lang="en-US" altLang="zh-CN" b="0" dirty="0">
              <a:ea typeface="方正姚体" panose="02010601030101010101" pitchFamily="2" charset="-122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促进生长发育。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抑制癌变。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7697" y="540628"/>
            <a:ext cx="4216399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A</a:t>
            </a:r>
            <a:r>
              <a:rPr lang="zh-CN" altLang="en-US" dirty="0"/>
              <a:t>的生化功用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27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724169" y="1123852"/>
            <a:ext cx="6640658" cy="4320000"/>
            <a:chOff x="1809751" y="285652"/>
            <a:chExt cx="8646946" cy="5625162"/>
          </a:xfrm>
        </p:grpSpPr>
        <p:sp>
          <p:nvSpPr>
            <p:cNvPr id="11" name="任意多边形 10"/>
            <p:cNvSpPr/>
            <p:nvPr/>
          </p:nvSpPr>
          <p:spPr>
            <a:xfrm>
              <a:off x="5451655" y="4396531"/>
              <a:ext cx="3085838" cy="1186427"/>
            </a:xfrm>
            <a:custGeom>
              <a:avLst/>
              <a:gdLst>
                <a:gd name="connsiteX0" fmla="*/ 2048539 w 3085838"/>
                <a:gd name="connsiteY0" fmla="*/ 1 h 1186427"/>
                <a:gd name="connsiteX1" fmla="*/ 2118339 w 3085838"/>
                <a:gd name="connsiteY1" fmla="*/ 15926 h 1186427"/>
                <a:gd name="connsiteX2" fmla="*/ 2363608 w 3085838"/>
                <a:gd name="connsiteY2" fmla="*/ 137369 h 1186427"/>
                <a:gd name="connsiteX3" fmla="*/ 2663645 w 3085838"/>
                <a:gd name="connsiteY3" fmla="*/ 270719 h 1186427"/>
                <a:gd name="connsiteX4" fmla="*/ 2954158 w 3085838"/>
                <a:gd name="connsiteY4" fmla="*/ 399307 h 1186427"/>
                <a:gd name="connsiteX5" fmla="*/ 3074411 w 3085838"/>
                <a:gd name="connsiteY5" fmla="*/ 456457 h 1186427"/>
                <a:gd name="connsiteX6" fmla="*/ 3085838 w 3085838"/>
                <a:gd name="connsiteY6" fmla="*/ 462911 h 1186427"/>
                <a:gd name="connsiteX7" fmla="*/ 2914677 w 3085838"/>
                <a:gd name="connsiteY7" fmla="*/ 736827 h 1186427"/>
                <a:gd name="connsiteX8" fmla="*/ 2887483 w 3085838"/>
                <a:gd name="connsiteY8" fmla="*/ 723157 h 1186427"/>
                <a:gd name="connsiteX9" fmla="*/ 2630308 w 3085838"/>
                <a:gd name="connsiteY9" fmla="*/ 527894 h 1186427"/>
                <a:gd name="connsiteX10" fmla="*/ 2323126 w 3085838"/>
                <a:gd name="connsiteY10" fmla="*/ 289769 h 1186427"/>
                <a:gd name="connsiteX11" fmla="*/ 2170727 w 3085838"/>
                <a:gd name="connsiteY11" fmla="*/ 180232 h 1186427"/>
                <a:gd name="connsiteX12" fmla="*/ 2030233 w 3085838"/>
                <a:gd name="connsiteY12" fmla="*/ 194519 h 1186427"/>
                <a:gd name="connsiteX13" fmla="*/ 1906407 w 3085838"/>
                <a:gd name="connsiteY13" fmla="*/ 318344 h 1186427"/>
                <a:gd name="connsiteX14" fmla="*/ 1701620 w 3085838"/>
                <a:gd name="connsiteY14" fmla="*/ 570757 h 1186427"/>
                <a:gd name="connsiteX15" fmla="*/ 1451589 w 3085838"/>
                <a:gd name="connsiteY15" fmla="*/ 808882 h 1186427"/>
                <a:gd name="connsiteX16" fmla="*/ 1087258 w 3085838"/>
                <a:gd name="connsiteY16" fmla="*/ 1061294 h 1186427"/>
                <a:gd name="connsiteX17" fmla="*/ 653870 w 3085838"/>
                <a:gd name="connsiteY17" fmla="*/ 1180357 h 1186427"/>
                <a:gd name="connsiteX18" fmla="*/ 339545 w 3085838"/>
                <a:gd name="connsiteY18" fmla="*/ 1161307 h 1186427"/>
                <a:gd name="connsiteX19" fmla="*/ 63320 w 3085838"/>
                <a:gd name="connsiteY19" fmla="*/ 1094632 h 1186427"/>
                <a:gd name="connsiteX20" fmla="*/ 1408 w 3085838"/>
                <a:gd name="connsiteY20" fmla="*/ 1056532 h 1186427"/>
                <a:gd name="connsiteX21" fmla="*/ 99039 w 3085838"/>
                <a:gd name="connsiteY21" fmla="*/ 1037482 h 1186427"/>
                <a:gd name="connsiteX22" fmla="*/ 291920 w 3085838"/>
                <a:gd name="connsiteY22" fmla="*/ 1080344 h 1186427"/>
                <a:gd name="connsiteX23" fmla="*/ 530045 w 3085838"/>
                <a:gd name="connsiteY23" fmla="*/ 1094632 h 1186427"/>
                <a:gd name="connsiteX24" fmla="*/ 849133 w 3085838"/>
                <a:gd name="connsiteY24" fmla="*/ 1047007 h 1186427"/>
                <a:gd name="connsiteX25" fmla="*/ 1211083 w 3085838"/>
                <a:gd name="connsiteY25" fmla="*/ 870794 h 1186427"/>
                <a:gd name="connsiteX26" fmla="*/ 1592083 w 3085838"/>
                <a:gd name="connsiteY26" fmla="*/ 527894 h 1186427"/>
                <a:gd name="connsiteX27" fmla="*/ 1854020 w 3085838"/>
                <a:gd name="connsiteY27" fmla="*/ 213569 h 1186427"/>
                <a:gd name="connsiteX28" fmla="*/ 1992133 w 3085838"/>
                <a:gd name="connsiteY28" fmla="*/ 23069 h 1186427"/>
                <a:gd name="connsiteX29" fmla="*/ 2048539 w 3085838"/>
                <a:gd name="connsiteY29" fmla="*/ 1 h 118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85838" h="1186427">
                  <a:moveTo>
                    <a:pt x="2048539" y="1"/>
                  </a:moveTo>
                  <a:cubicBezTo>
                    <a:pt x="2066844" y="-48"/>
                    <a:pt x="2087383" y="6401"/>
                    <a:pt x="2118339" y="15926"/>
                  </a:cubicBezTo>
                  <a:cubicBezTo>
                    <a:pt x="2180252" y="34976"/>
                    <a:pt x="2272724" y="94904"/>
                    <a:pt x="2363608" y="137369"/>
                  </a:cubicBezTo>
                  <a:cubicBezTo>
                    <a:pt x="2454492" y="179834"/>
                    <a:pt x="2663645" y="270719"/>
                    <a:pt x="2663645" y="270719"/>
                  </a:cubicBezTo>
                  <a:cubicBezTo>
                    <a:pt x="2762070" y="314375"/>
                    <a:pt x="2871608" y="358826"/>
                    <a:pt x="2954158" y="399307"/>
                  </a:cubicBezTo>
                  <a:cubicBezTo>
                    <a:pt x="2995433" y="419548"/>
                    <a:pt x="3037899" y="438002"/>
                    <a:pt x="3074411" y="456457"/>
                  </a:cubicBezTo>
                  <a:lnTo>
                    <a:pt x="3085838" y="462911"/>
                  </a:lnTo>
                  <a:lnTo>
                    <a:pt x="2914677" y="736827"/>
                  </a:lnTo>
                  <a:lnTo>
                    <a:pt x="2887483" y="723157"/>
                  </a:lnTo>
                  <a:cubicBezTo>
                    <a:pt x="2822395" y="686644"/>
                    <a:pt x="2724367" y="600125"/>
                    <a:pt x="2630308" y="527894"/>
                  </a:cubicBezTo>
                  <a:lnTo>
                    <a:pt x="2323126" y="289769"/>
                  </a:lnTo>
                  <a:cubicBezTo>
                    <a:pt x="2246529" y="231825"/>
                    <a:pt x="2219543" y="196107"/>
                    <a:pt x="2170727" y="180232"/>
                  </a:cubicBezTo>
                  <a:cubicBezTo>
                    <a:pt x="2121911" y="164357"/>
                    <a:pt x="2074286" y="171500"/>
                    <a:pt x="2030233" y="194519"/>
                  </a:cubicBezTo>
                  <a:cubicBezTo>
                    <a:pt x="1986180" y="217538"/>
                    <a:pt x="1961176" y="255638"/>
                    <a:pt x="1906407" y="318344"/>
                  </a:cubicBezTo>
                  <a:cubicBezTo>
                    <a:pt x="1851638" y="381050"/>
                    <a:pt x="1777423" y="489001"/>
                    <a:pt x="1701620" y="570757"/>
                  </a:cubicBezTo>
                  <a:cubicBezTo>
                    <a:pt x="1625817" y="652513"/>
                    <a:pt x="1553983" y="727126"/>
                    <a:pt x="1451589" y="808882"/>
                  </a:cubicBezTo>
                  <a:cubicBezTo>
                    <a:pt x="1349195" y="890638"/>
                    <a:pt x="1220211" y="999382"/>
                    <a:pt x="1087258" y="1061294"/>
                  </a:cubicBezTo>
                  <a:cubicBezTo>
                    <a:pt x="954305" y="1123207"/>
                    <a:pt x="778489" y="1163688"/>
                    <a:pt x="653870" y="1180357"/>
                  </a:cubicBezTo>
                  <a:cubicBezTo>
                    <a:pt x="529251" y="1197026"/>
                    <a:pt x="437970" y="1175594"/>
                    <a:pt x="339545" y="1161307"/>
                  </a:cubicBezTo>
                  <a:cubicBezTo>
                    <a:pt x="241120" y="1147020"/>
                    <a:pt x="119676" y="1112094"/>
                    <a:pt x="63320" y="1094632"/>
                  </a:cubicBezTo>
                  <a:cubicBezTo>
                    <a:pt x="6964" y="1077170"/>
                    <a:pt x="-4545" y="1066057"/>
                    <a:pt x="1408" y="1056532"/>
                  </a:cubicBezTo>
                  <a:cubicBezTo>
                    <a:pt x="7361" y="1047007"/>
                    <a:pt x="50620" y="1033513"/>
                    <a:pt x="99039" y="1037482"/>
                  </a:cubicBezTo>
                  <a:cubicBezTo>
                    <a:pt x="147458" y="1041451"/>
                    <a:pt x="220086" y="1070819"/>
                    <a:pt x="291920" y="1080344"/>
                  </a:cubicBezTo>
                  <a:cubicBezTo>
                    <a:pt x="363754" y="1089869"/>
                    <a:pt x="437176" y="1100188"/>
                    <a:pt x="530045" y="1094632"/>
                  </a:cubicBezTo>
                  <a:cubicBezTo>
                    <a:pt x="622914" y="1089076"/>
                    <a:pt x="735627" y="1084313"/>
                    <a:pt x="849133" y="1047007"/>
                  </a:cubicBezTo>
                  <a:cubicBezTo>
                    <a:pt x="962639" y="1009701"/>
                    <a:pt x="1087258" y="957313"/>
                    <a:pt x="1211083" y="870794"/>
                  </a:cubicBezTo>
                  <a:cubicBezTo>
                    <a:pt x="1334908" y="784275"/>
                    <a:pt x="1484927" y="637431"/>
                    <a:pt x="1592083" y="527894"/>
                  </a:cubicBezTo>
                  <a:cubicBezTo>
                    <a:pt x="1699239" y="418357"/>
                    <a:pt x="1787345" y="297707"/>
                    <a:pt x="1854020" y="213569"/>
                  </a:cubicBezTo>
                  <a:cubicBezTo>
                    <a:pt x="1920695" y="129432"/>
                    <a:pt x="1948080" y="56009"/>
                    <a:pt x="1992133" y="23069"/>
                  </a:cubicBezTo>
                  <a:cubicBezTo>
                    <a:pt x="2014160" y="6599"/>
                    <a:pt x="2030233" y="51"/>
                    <a:pt x="2048539" y="1"/>
                  </a:cubicBezTo>
                  <a:close/>
                </a:path>
              </a:pathLst>
            </a:custGeom>
            <a:solidFill>
              <a:srgbClr val="FAE5A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465695" y="2799600"/>
              <a:ext cx="744145" cy="1632491"/>
            </a:xfrm>
            <a:custGeom>
              <a:avLst/>
              <a:gdLst>
                <a:gd name="connsiteX0" fmla="*/ 582959 w 744962"/>
                <a:gd name="connsiteY0" fmla="*/ 263202 h 1627760"/>
                <a:gd name="connsiteX1" fmla="*/ 721071 w 744962"/>
                <a:gd name="connsiteY1" fmla="*/ 615627 h 1627760"/>
                <a:gd name="connsiteX2" fmla="*/ 730596 w 744962"/>
                <a:gd name="connsiteY2" fmla="*/ 1082352 h 1627760"/>
                <a:gd name="connsiteX3" fmla="*/ 573434 w 744962"/>
                <a:gd name="connsiteY3" fmla="*/ 1439540 h 1627760"/>
                <a:gd name="connsiteX4" fmla="*/ 387696 w 744962"/>
                <a:gd name="connsiteY4" fmla="*/ 1606227 h 1627760"/>
                <a:gd name="connsiteX5" fmla="*/ 254346 w 744962"/>
                <a:gd name="connsiteY5" fmla="*/ 1620515 h 1627760"/>
                <a:gd name="connsiteX6" fmla="*/ 125759 w 744962"/>
                <a:gd name="connsiteY6" fmla="*/ 1558602 h 1627760"/>
                <a:gd name="connsiteX7" fmla="*/ 40034 w 744962"/>
                <a:gd name="connsiteY7" fmla="*/ 1368102 h 1627760"/>
                <a:gd name="connsiteX8" fmla="*/ 1934 w 744962"/>
                <a:gd name="connsiteY8" fmla="*/ 1072827 h 1627760"/>
                <a:gd name="connsiteX9" fmla="*/ 6696 w 744962"/>
                <a:gd name="connsiteY9" fmla="*/ 677540 h 1627760"/>
                <a:gd name="connsiteX10" fmla="*/ 16221 w 744962"/>
                <a:gd name="connsiteY10" fmla="*/ 401315 h 1627760"/>
                <a:gd name="connsiteX11" fmla="*/ 82896 w 744962"/>
                <a:gd name="connsiteY11" fmla="*/ 134615 h 1627760"/>
                <a:gd name="connsiteX12" fmla="*/ 249584 w 744962"/>
                <a:gd name="connsiteY12" fmla="*/ 6027 h 1627760"/>
                <a:gd name="connsiteX13" fmla="*/ 373409 w 744962"/>
                <a:gd name="connsiteY13" fmla="*/ 34602 h 1627760"/>
                <a:gd name="connsiteX14" fmla="*/ 511521 w 744962"/>
                <a:gd name="connsiteY14" fmla="*/ 153665 h 1627760"/>
                <a:gd name="connsiteX15" fmla="*/ 582959 w 744962"/>
                <a:gd name="connsiteY15" fmla="*/ 263202 h 1627760"/>
                <a:gd name="connsiteX0" fmla="*/ 582959 w 744962"/>
                <a:gd name="connsiteY0" fmla="*/ 263202 h 1627760"/>
                <a:gd name="connsiteX1" fmla="*/ 721071 w 744962"/>
                <a:gd name="connsiteY1" fmla="*/ 615627 h 1627760"/>
                <a:gd name="connsiteX2" fmla="*/ 730596 w 744962"/>
                <a:gd name="connsiteY2" fmla="*/ 1082352 h 1627760"/>
                <a:gd name="connsiteX3" fmla="*/ 573434 w 744962"/>
                <a:gd name="connsiteY3" fmla="*/ 1439540 h 1627760"/>
                <a:gd name="connsiteX4" fmla="*/ 387696 w 744962"/>
                <a:gd name="connsiteY4" fmla="*/ 1606227 h 1627760"/>
                <a:gd name="connsiteX5" fmla="*/ 254346 w 744962"/>
                <a:gd name="connsiteY5" fmla="*/ 1620515 h 1627760"/>
                <a:gd name="connsiteX6" fmla="*/ 125759 w 744962"/>
                <a:gd name="connsiteY6" fmla="*/ 1558602 h 1627760"/>
                <a:gd name="connsiteX7" fmla="*/ 40034 w 744962"/>
                <a:gd name="connsiteY7" fmla="*/ 1368102 h 1627760"/>
                <a:gd name="connsiteX8" fmla="*/ 1934 w 744962"/>
                <a:gd name="connsiteY8" fmla="*/ 1072827 h 1627760"/>
                <a:gd name="connsiteX9" fmla="*/ 6696 w 744962"/>
                <a:gd name="connsiteY9" fmla="*/ 677540 h 1627760"/>
                <a:gd name="connsiteX10" fmla="*/ 16221 w 744962"/>
                <a:gd name="connsiteY10" fmla="*/ 401315 h 1627760"/>
                <a:gd name="connsiteX11" fmla="*/ 82896 w 744962"/>
                <a:gd name="connsiteY11" fmla="*/ 134615 h 1627760"/>
                <a:gd name="connsiteX12" fmla="*/ 249584 w 744962"/>
                <a:gd name="connsiteY12" fmla="*/ 6027 h 1627760"/>
                <a:gd name="connsiteX13" fmla="*/ 373409 w 744962"/>
                <a:gd name="connsiteY13" fmla="*/ 34602 h 1627760"/>
                <a:gd name="connsiteX14" fmla="*/ 487709 w 744962"/>
                <a:gd name="connsiteY14" fmla="*/ 146521 h 1627760"/>
                <a:gd name="connsiteX15" fmla="*/ 582959 w 744962"/>
                <a:gd name="connsiteY15" fmla="*/ 263202 h 1627760"/>
                <a:gd name="connsiteX0" fmla="*/ 592484 w 744503"/>
                <a:gd name="connsiteY0" fmla="*/ 289396 h 1627760"/>
                <a:gd name="connsiteX1" fmla="*/ 721071 w 744503"/>
                <a:gd name="connsiteY1" fmla="*/ 615627 h 1627760"/>
                <a:gd name="connsiteX2" fmla="*/ 730596 w 744503"/>
                <a:gd name="connsiteY2" fmla="*/ 1082352 h 1627760"/>
                <a:gd name="connsiteX3" fmla="*/ 573434 w 744503"/>
                <a:gd name="connsiteY3" fmla="*/ 1439540 h 1627760"/>
                <a:gd name="connsiteX4" fmla="*/ 387696 w 744503"/>
                <a:gd name="connsiteY4" fmla="*/ 1606227 h 1627760"/>
                <a:gd name="connsiteX5" fmla="*/ 254346 w 744503"/>
                <a:gd name="connsiteY5" fmla="*/ 1620515 h 1627760"/>
                <a:gd name="connsiteX6" fmla="*/ 125759 w 744503"/>
                <a:gd name="connsiteY6" fmla="*/ 1558602 h 1627760"/>
                <a:gd name="connsiteX7" fmla="*/ 40034 w 744503"/>
                <a:gd name="connsiteY7" fmla="*/ 1368102 h 1627760"/>
                <a:gd name="connsiteX8" fmla="*/ 1934 w 744503"/>
                <a:gd name="connsiteY8" fmla="*/ 1072827 h 1627760"/>
                <a:gd name="connsiteX9" fmla="*/ 6696 w 744503"/>
                <a:gd name="connsiteY9" fmla="*/ 677540 h 1627760"/>
                <a:gd name="connsiteX10" fmla="*/ 16221 w 744503"/>
                <a:gd name="connsiteY10" fmla="*/ 401315 h 1627760"/>
                <a:gd name="connsiteX11" fmla="*/ 82896 w 744503"/>
                <a:gd name="connsiteY11" fmla="*/ 134615 h 1627760"/>
                <a:gd name="connsiteX12" fmla="*/ 249584 w 744503"/>
                <a:gd name="connsiteY12" fmla="*/ 6027 h 1627760"/>
                <a:gd name="connsiteX13" fmla="*/ 373409 w 744503"/>
                <a:gd name="connsiteY13" fmla="*/ 34602 h 1627760"/>
                <a:gd name="connsiteX14" fmla="*/ 487709 w 744503"/>
                <a:gd name="connsiteY14" fmla="*/ 146521 h 1627760"/>
                <a:gd name="connsiteX15" fmla="*/ 592484 w 744503"/>
                <a:gd name="connsiteY15" fmla="*/ 289396 h 1627760"/>
                <a:gd name="connsiteX0" fmla="*/ 592484 w 744503"/>
                <a:gd name="connsiteY0" fmla="*/ 289396 h 1627760"/>
                <a:gd name="connsiteX1" fmla="*/ 721071 w 744503"/>
                <a:gd name="connsiteY1" fmla="*/ 615627 h 1627760"/>
                <a:gd name="connsiteX2" fmla="*/ 730596 w 744503"/>
                <a:gd name="connsiteY2" fmla="*/ 1082352 h 1627760"/>
                <a:gd name="connsiteX3" fmla="*/ 573434 w 744503"/>
                <a:gd name="connsiteY3" fmla="*/ 1439540 h 1627760"/>
                <a:gd name="connsiteX4" fmla="*/ 387696 w 744503"/>
                <a:gd name="connsiteY4" fmla="*/ 1606227 h 1627760"/>
                <a:gd name="connsiteX5" fmla="*/ 254346 w 744503"/>
                <a:gd name="connsiteY5" fmla="*/ 1620515 h 1627760"/>
                <a:gd name="connsiteX6" fmla="*/ 125759 w 744503"/>
                <a:gd name="connsiteY6" fmla="*/ 1558602 h 1627760"/>
                <a:gd name="connsiteX7" fmla="*/ 40034 w 744503"/>
                <a:gd name="connsiteY7" fmla="*/ 1368102 h 1627760"/>
                <a:gd name="connsiteX8" fmla="*/ 1934 w 744503"/>
                <a:gd name="connsiteY8" fmla="*/ 1072827 h 1627760"/>
                <a:gd name="connsiteX9" fmla="*/ 6696 w 744503"/>
                <a:gd name="connsiteY9" fmla="*/ 677540 h 1627760"/>
                <a:gd name="connsiteX10" fmla="*/ 16221 w 744503"/>
                <a:gd name="connsiteY10" fmla="*/ 401315 h 1627760"/>
                <a:gd name="connsiteX11" fmla="*/ 82896 w 744503"/>
                <a:gd name="connsiteY11" fmla="*/ 134615 h 1627760"/>
                <a:gd name="connsiteX12" fmla="*/ 249584 w 744503"/>
                <a:gd name="connsiteY12" fmla="*/ 6027 h 1627760"/>
                <a:gd name="connsiteX13" fmla="*/ 373409 w 744503"/>
                <a:gd name="connsiteY13" fmla="*/ 34602 h 1627760"/>
                <a:gd name="connsiteX14" fmla="*/ 490090 w 744503"/>
                <a:gd name="connsiteY14" fmla="*/ 139377 h 1627760"/>
                <a:gd name="connsiteX15" fmla="*/ 592484 w 744503"/>
                <a:gd name="connsiteY15" fmla="*/ 289396 h 1627760"/>
                <a:gd name="connsiteX0" fmla="*/ 592484 w 739788"/>
                <a:gd name="connsiteY0" fmla="*/ 289396 h 1627760"/>
                <a:gd name="connsiteX1" fmla="*/ 721071 w 739788"/>
                <a:gd name="connsiteY1" fmla="*/ 615627 h 1627760"/>
                <a:gd name="connsiteX2" fmla="*/ 723452 w 739788"/>
                <a:gd name="connsiteY2" fmla="*/ 1082352 h 1627760"/>
                <a:gd name="connsiteX3" fmla="*/ 573434 w 739788"/>
                <a:gd name="connsiteY3" fmla="*/ 1439540 h 1627760"/>
                <a:gd name="connsiteX4" fmla="*/ 387696 w 739788"/>
                <a:gd name="connsiteY4" fmla="*/ 1606227 h 1627760"/>
                <a:gd name="connsiteX5" fmla="*/ 254346 w 739788"/>
                <a:gd name="connsiteY5" fmla="*/ 1620515 h 1627760"/>
                <a:gd name="connsiteX6" fmla="*/ 125759 w 739788"/>
                <a:gd name="connsiteY6" fmla="*/ 1558602 h 1627760"/>
                <a:gd name="connsiteX7" fmla="*/ 40034 w 739788"/>
                <a:gd name="connsiteY7" fmla="*/ 1368102 h 1627760"/>
                <a:gd name="connsiteX8" fmla="*/ 1934 w 739788"/>
                <a:gd name="connsiteY8" fmla="*/ 1072827 h 1627760"/>
                <a:gd name="connsiteX9" fmla="*/ 6696 w 739788"/>
                <a:gd name="connsiteY9" fmla="*/ 677540 h 1627760"/>
                <a:gd name="connsiteX10" fmla="*/ 16221 w 739788"/>
                <a:gd name="connsiteY10" fmla="*/ 401315 h 1627760"/>
                <a:gd name="connsiteX11" fmla="*/ 82896 w 739788"/>
                <a:gd name="connsiteY11" fmla="*/ 134615 h 1627760"/>
                <a:gd name="connsiteX12" fmla="*/ 249584 w 739788"/>
                <a:gd name="connsiteY12" fmla="*/ 6027 h 1627760"/>
                <a:gd name="connsiteX13" fmla="*/ 373409 w 739788"/>
                <a:gd name="connsiteY13" fmla="*/ 34602 h 1627760"/>
                <a:gd name="connsiteX14" fmla="*/ 490090 w 739788"/>
                <a:gd name="connsiteY14" fmla="*/ 139377 h 1627760"/>
                <a:gd name="connsiteX15" fmla="*/ 592484 w 739788"/>
                <a:gd name="connsiteY15" fmla="*/ 289396 h 1627760"/>
                <a:gd name="connsiteX0" fmla="*/ 592652 w 739956"/>
                <a:gd name="connsiteY0" fmla="*/ 289396 h 1627760"/>
                <a:gd name="connsiteX1" fmla="*/ 721239 w 739956"/>
                <a:gd name="connsiteY1" fmla="*/ 615627 h 1627760"/>
                <a:gd name="connsiteX2" fmla="*/ 723620 w 739956"/>
                <a:gd name="connsiteY2" fmla="*/ 1082352 h 1627760"/>
                <a:gd name="connsiteX3" fmla="*/ 573602 w 739956"/>
                <a:gd name="connsiteY3" fmla="*/ 1439540 h 1627760"/>
                <a:gd name="connsiteX4" fmla="*/ 387864 w 739956"/>
                <a:gd name="connsiteY4" fmla="*/ 1606227 h 1627760"/>
                <a:gd name="connsiteX5" fmla="*/ 254514 w 739956"/>
                <a:gd name="connsiteY5" fmla="*/ 1620515 h 1627760"/>
                <a:gd name="connsiteX6" fmla="*/ 125927 w 739956"/>
                <a:gd name="connsiteY6" fmla="*/ 1558602 h 1627760"/>
                <a:gd name="connsiteX7" fmla="*/ 42583 w 739956"/>
                <a:gd name="connsiteY7" fmla="*/ 1356196 h 1627760"/>
                <a:gd name="connsiteX8" fmla="*/ 2102 w 739956"/>
                <a:gd name="connsiteY8" fmla="*/ 1072827 h 1627760"/>
                <a:gd name="connsiteX9" fmla="*/ 6864 w 739956"/>
                <a:gd name="connsiteY9" fmla="*/ 677540 h 1627760"/>
                <a:gd name="connsiteX10" fmla="*/ 16389 w 739956"/>
                <a:gd name="connsiteY10" fmla="*/ 401315 h 1627760"/>
                <a:gd name="connsiteX11" fmla="*/ 83064 w 739956"/>
                <a:gd name="connsiteY11" fmla="*/ 134615 h 1627760"/>
                <a:gd name="connsiteX12" fmla="*/ 249752 w 739956"/>
                <a:gd name="connsiteY12" fmla="*/ 6027 h 1627760"/>
                <a:gd name="connsiteX13" fmla="*/ 373577 w 739956"/>
                <a:gd name="connsiteY13" fmla="*/ 34602 h 1627760"/>
                <a:gd name="connsiteX14" fmla="*/ 490258 w 739956"/>
                <a:gd name="connsiteY14" fmla="*/ 139377 h 1627760"/>
                <a:gd name="connsiteX15" fmla="*/ 592652 w 739956"/>
                <a:gd name="connsiteY15" fmla="*/ 289396 h 1627760"/>
                <a:gd name="connsiteX0" fmla="*/ 592652 w 739956"/>
                <a:gd name="connsiteY0" fmla="*/ 289396 h 1628244"/>
                <a:gd name="connsiteX1" fmla="*/ 721239 w 739956"/>
                <a:gd name="connsiteY1" fmla="*/ 615627 h 1628244"/>
                <a:gd name="connsiteX2" fmla="*/ 723620 w 739956"/>
                <a:gd name="connsiteY2" fmla="*/ 1082352 h 1628244"/>
                <a:gd name="connsiteX3" fmla="*/ 573602 w 739956"/>
                <a:gd name="connsiteY3" fmla="*/ 1439540 h 1628244"/>
                <a:gd name="connsiteX4" fmla="*/ 387864 w 739956"/>
                <a:gd name="connsiteY4" fmla="*/ 1606227 h 1628244"/>
                <a:gd name="connsiteX5" fmla="*/ 254514 w 739956"/>
                <a:gd name="connsiteY5" fmla="*/ 1620515 h 1628244"/>
                <a:gd name="connsiteX6" fmla="*/ 130690 w 739956"/>
                <a:gd name="connsiteY6" fmla="*/ 1551458 h 1628244"/>
                <a:gd name="connsiteX7" fmla="*/ 42583 w 739956"/>
                <a:gd name="connsiteY7" fmla="*/ 1356196 h 1628244"/>
                <a:gd name="connsiteX8" fmla="*/ 2102 w 739956"/>
                <a:gd name="connsiteY8" fmla="*/ 1072827 h 1628244"/>
                <a:gd name="connsiteX9" fmla="*/ 6864 w 739956"/>
                <a:gd name="connsiteY9" fmla="*/ 677540 h 1628244"/>
                <a:gd name="connsiteX10" fmla="*/ 16389 w 739956"/>
                <a:gd name="connsiteY10" fmla="*/ 401315 h 1628244"/>
                <a:gd name="connsiteX11" fmla="*/ 83064 w 739956"/>
                <a:gd name="connsiteY11" fmla="*/ 134615 h 1628244"/>
                <a:gd name="connsiteX12" fmla="*/ 249752 w 739956"/>
                <a:gd name="connsiteY12" fmla="*/ 6027 h 1628244"/>
                <a:gd name="connsiteX13" fmla="*/ 373577 w 739956"/>
                <a:gd name="connsiteY13" fmla="*/ 34602 h 1628244"/>
                <a:gd name="connsiteX14" fmla="*/ 490258 w 739956"/>
                <a:gd name="connsiteY14" fmla="*/ 139377 h 1628244"/>
                <a:gd name="connsiteX15" fmla="*/ 592652 w 739956"/>
                <a:gd name="connsiteY15" fmla="*/ 289396 h 1628244"/>
                <a:gd name="connsiteX0" fmla="*/ 596841 w 744145"/>
                <a:gd name="connsiteY0" fmla="*/ 289396 h 1628244"/>
                <a:gd name="connsiteX1" fmla="*/ 725428 w 744145"/>
                <a:gd name="connsiteY1" fmla="*/ 615627 h 1628244"/>
                <a:gd name="connsiteX2" fmla="*/ 727809 w 744145"/>
                <a:gd name="connsiteY2" fmla="*/ 1082352 h 1628244"/>
                <a:gd name="connsiteX3" fmla="*/ 577791 w 744145"/>
                <a:gd name="connsiteY3" fmla="*/ 1439540 h 1628244"/>
                <a:gd name="connsiteX4" fmla="*/ 392053 w 744145"/>
                <a:gd name="connsiteY4" fmla="*/ 1606227 h 1628244"/>
                <a:gd name="connsiteX5" fmla="*/ 258703 w 744145"/>
                <a:gd name="connsiteY5" fmla="*/ 1620515 h 1628244"/>
                <a:gd name="connsiteX6" fmla="*/ 134879 w 744145"/>
                <a:gd name="connsiteY6" fmla="*/ 1551458 h 1628244"/>
                <a:gd name="connsiteX7" fmla="*/ 46772 w 744145"/>
                <a:gd name="connsiteY7" fmla="*/ 1356196 h 1628244"/>
                <a:gd name="connsiteX8" fmla="*/ 6291 w 744145"/>
                <a:gd name="connsiteY8" fmla="*/ 1072827 h 1628244"/>
                <a:gd name="connsiteX9" fmla="*/ 1528 w 744145"/>
                <a:gd name="connsiteY9" fmla="*/ 675159 h 1628244"/>
                <a:gd name="connsiteX10" fmla="*/ 20578 w 744145"/>
                <a:gd name="connsiteY10" fmla="*/ 401315 h 1628244"/>
                <a:gd name="connsiteX11" fmla="*/ 87253 w 744145"/>
                <a:gd name="connsiteY11" fmla="*/ 134615 h 1628244"/>
                <a:gd name="connsiteX12" fmla="*/ 253941 w 744145"/>
                <a:gd name="connsiteY12" fmla="*/ 6027 h 1628244"/>
                <a:gd name="connsiteX13" fmla="*/ 377766 w 744145"/>
                <a:gd name="connsiteY13" fmla="*/ 34602 h 1628244"/>
                <a:gd name="connsiteX14" fmla="*/ 494447 w 744145"/>
                <a:gd name="connsiteY14" fmla="*/ 139377 h 1628244"/>
                <a:gd name="connsiteX15" fmla="*/ 596841 w 744145"/>
                <a:gd name="connsiteY15" fmla="*/ 289396 h 1628244"/>
                <a:gd name="connsiteX0" fmla="*/ 596841 w 744145"/>
                <a:gd name="connsiteY0" fmla="*/ 289396 h 1628244"/>
                <a:gd name="connsiteX1" fmla="*/ 725428 w 744145"/>
                <a:gd name="connsiteY1" fmla="*/ 615627 h 1628244"/>
                <a:gd name="connsiteX2" fmla="*/ 727809 w 744145"/>
                <a:gd name="connsiteY2" fmla="*/ 1082352 h 1628244"/>
                <a:gd name="connsiteX3" fmla="*/ 577791 w 744145"/>
                <a:gd name="connsiteY3" fmla="*/ 1439540 h 1628244"/>
                <a:gd name="connsiteX4" fmla="*/ 392053 w 744145"/>
                <a:gd name="connsiteY4" fmla="*/ 1606227 h 1628244"/>
                <a:gd name="connsiteX5" fmla="*/ 258703 w 744145"/>
                <a:gd name="connsiteY5" fmla="*/ 1620515 h 1628244"/>
                <a:gd name="connsiteX6" fmla="*/ 134879 w 744145"/>
                <a:gd name="connsiteY6" fmla="*/ 1551458 h 1628244"/>
                <a:gd name="connsiteX7" fmla="*/ 46772 w 744145"/>
                <a:gd name="connsiteY7" fmla="*/ 1356196 h 1628244"/>
                <a:gd name="connsiteX8" fmla="*/ 6291 w 744145"/>
                <a:gd name="connsiteY8" fmla="*/ 1072827 h 1628244"/>
                <a:gd name="connsiteX9" fmla="*/ 1528 w 744145"/>
                <a:gd name="connsiteY9" fmla="*/ 675159 h 1628244"/>
                <a:gd name="connsiteX10" fmla="*/ 20578 w 744145"/>
                <a:gd name="connsiteY10" fmla="*/ 401315 h 1628244"/>
                <a:gd name="connsiteX11" fmla="*/ 87253 w 744145"/>
                <a:gd name="connsiteY11" fmla="*/ 134615 h 1628244"/>
                <a:gd name="connsiteX12" fmla="*/ 253941 w 744145"/>
                <a:gd name="connsiteY12" fmla="*/ 6027 h 1628244"/>
                <a:gd name="connsiteX13" fmla="*/ 377766 w 744145"/>
                <a:gd name="connsiteY13" fmla="*/ 34602 h 1628244"/>
                <a:gd name="connsiteX14" fmla="*/ 494447 w 744145"/>
                <a:gd name="connsiteY14" fmla="*/ 139377 h 1628244"/>
                <a:gd name="connsiteX15" fmla="*/ 596841 w 744145"/>
                <a:gd name="connsiteY15" fmla="*/ 289396 h 1628244"/>
                <a:gd name="connsiteX0" fmla="*/ 596841 w 744145"/>
                <a:gd name="connsiteY0" fmla="*/ 293482 h 1632330"/>
                <a:gd name="connsiteX1" fmla="*/ 725428 w 744145"/>
                <a:gd name="connsiteY1" fmla="*/ 619713 h 1632330"/>
                <a:gd name="connsiteX2" fmla="*/ 727809 w 744145"/>
                <a:gd name="connsiteY2" fmla="*/ 1086438 h 1632330"/>
                <a:gd name="connsiteX3" fmla="*/ 577791 w 744145"/>
                <a:gd name="connsiteY3" fmla="*/ 1443626 h 1632330"/>
                <a:gd name="connsiteX4" fmla="*/ 392053 w 744145"/>
                <a:gd name="connsiteY4" fmla="*/ 1610313 h 1632330"/>
                <a:gd name="connsiteX5" fmla="*/ 258703 w 744145"/>
                <a:gd name="connsiteY5" fmla="*/ 1624601 h 1632330"/>
                <a:gd name="connsiteX6" fmla="*/ 134879 w 744145"/>
                <a:gd name="connsiteY6" fmla="*/ 1555544 h 1632330"/>
                <a:gd name="connsiteX7" fmla="*/ 46772 w 744145"/>
                <a:gd name="connsiteY7" fmla="*/ 1360282 h 1632330"/>
                <a:gd name="connsiteX8" fmla="*/ 6291 w 744145"/>
                <a:gd name="connsiteY8" fmla="*/ 1076913 h 1632330"/>
                <a:gd name="connsiteX9" fmla="*/ 1528 w 744145"/>
                <a:gd name="connsiteY9" fmla="*/ 679245 h 1632330"/>
                <a:gd name="connsiteX10" fmla="*/ 20578 w 744145"/>
                <a:gd name="connsiteY10" fmla="*/ 405401 h 1632330"/>
                <a:gd name="connsiteX11" fmla="*/ 87253 w 744145"/>
                <a:gd name="connsiteY11" fmla="*/ 138701 h 1632330"/>
                <a:gd name="connsiteX12" fmla="*/ 249179 w 744145"/>
                <a:gd name="connsiteY12" fmla="*/ 5350 h 1632330"/>
                <a:gd name="connsiteX13" fmla="*/ 377766 w 744145"/>
                <a:gd name="connsiteY13" fmla="*/ 38688 h 1632330"/>
                <a:gd name="connsiteX14" fmla="*/ 494447 w 744145"/>
                <a:gd name="connsiteY14" fmla="*/ 143463 h 1632330"/>
                <a:gd name="connsiteX15" fmla="*/ 596841 w 744145"/>
                <a:gd name="connsiteY15" fmla="*/ 293482 h 1632330"/>
                <a:gd name="connsiteX0" fmla="*/ 596841 w 744145"/>
                <a:gd name="connsiteY0" fmla="*/ 293643 h 1632491"/>
                <a:gd name="connsiteX1" fmla="*/ 725428 w 744145"/>
                <a:gd name="connsiteY1" fmla="*/ 619874 h 1632491"/>
                <a:gd name="connsiteX2" fmla="*/ 727809 w 744145"/>
                <a:gd name="connsiteY2" fmla="*/ 1086599 h 1632491"/>
                <a:gd name="connsiteX3" fmla="*/ 577791 w 744145"/>
                <a:gd name="connsiteY3" fmla="*/ 1443787 h 1632491"/>
                <a:gd name="connsiteX4" fmla="*/ 392053 w 744145"/>
                <a:gd name="connsiteY4" fmla="*/ 1610474 h 1632491"/>
                <a:gd name="connsiteX5" fmla="*/ 258703 w 744145"/>
                <a:gd name="connsiteY5" fmla="*/ 1624762 h 1632491"/>
                <a:gd name="connsiteX6" fmla="*/ 134879 w 744145"/>
                <a:gd name="connsiteY6" fmla="*/ 1555705 h 1632491"/>
                <a:gd name="connsiteX7" fmla="*/ 46772 w 744145"/>
                <a:gd name="connsiteY7" fmla="*/ 1360443 h 1632491"/>
                <a:gd name="connsiteX8" fmla="*/ 6291 w 744145"/>
                <a:gd name="connsiteY8" fmla="*/ 1077074 h 1632491"/>
                <a:gd name="connsiteX9" fmla="*/ 1528 w 744145"/>
                <a:gd name="connsiteY9" fmla="*/ 679406 h 1632491"/>
                <a:gd name="connsiteX10" fmla="*/ 20578 w 744145"/>
                <a:gd name="connsiteY10" fmla="*/ 405562 h 1632491"/>
                <a:gd name="connsiteX11" fmla="*/ 89634 w 744145"/>
                <a:gd name="connsiteY11" fmla="*/ 141244 h 1632491"/>
                <a:gd name="connsiteX12" fmla="*/ 249179 w 744145"/>
                <a:gd name="connsiteY12" fmla="*/ 5511 h 1632491"/>
                <a:gd name="connsiteX13" fmla="*/ 377766 w 744145"/>
                <a:gd name="connsiteY13" fmla="*/ 38849 h 1632491"/>
                <a:gd name="connsiteX14" fmla="*/ 494447 w 744145"/>
                <a:gd name="connsiteY14" fmla="*/ 143624 h 1632491"/>
                <a:gd name="connsiteX15" fmla="*/ 596841 w 744145"/>
                <a:gd name="connsiteY15" fmla="*/ 293643 h 163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4145" h="1632491">
                  <a:moveTo>
                    <a:pt x="596841" y="293643"/>
                  </a:moveTo>
                  <a:cubicBezTo>
                    <a:pt x="635338" y="373018"/>
                    <a:pt x="703600" y="487715"/>
                    <a:pt x="725428" y="619874"/>
                  </a:cubicBezTo>
                  <a:cubicBezTo>
                    <a:pt x="747256" y="752033"/>
                    <a:pt x="752415" y="949280"/>
                    <a:pt x="727809" y="1086599"/>
                  </a:cubicBezTo>
                  <a:cubicBezTo>
                    <a:pt x="703203" y="1223918"/>
                    <a:pt x="633750" y="1356474"/>
                    <a:pt x="577791" y="1443787"/>
                  </a:cubicBezTo>
                  <a:cubicBezTo>
                    <a:pt x="521832" y="1531100"/>
                    <a:pt x="445234" y="1580312"/>
                    <a:pt x="392053" y="1610474"/>
                  </a:cubicBezTo>
                  <a:cubicBezTo>
                    <a:pt x="338872" y="1640636"/>
                    <a:pt x="301565" y="1633890"/>
                    <a:pt x="258703" y="1624762"/>
                  </a:cubicBezTo>
                  <a:cubicBezTo>
                    <a:pt x="215841" y="1615634"/>
                    <a:pt x="170201" y="1599758"/>
                    <a:pt x="134879" y="1555705"/>
                  </a:cubicBezTo>
                  <a:cubicBezTo>
                    <a:pt x="99557" y="1511652"/>
                    <a:pt x="68203" y="1440215"/>
                    <a:pt x="46772" y="1360443"/>
                  </a:cubicBezTo>
                  <a:cubicBezTo>
                    <a:pt x="25341" y="1280671"/>
                    <a:pt x="13832" y="1190580"/>
                    <a:pt x="6291" y="1077074"/>
                  </a:cubicBezTo>
                  <a:cubicBezTo>
                    <a:pt x="-1250" y="963568"/>
                    <a:pt x="-853" y="791325"/>
                    <a:pt x="1528" y="679406"/>
                  </a:cubicBezTo>
                  <a:cubicBezTo>
                    <a:pt x="3909" y="567487"/>
                    <a:pt x="5894" y="495256"/>
                    <a:pt x="20578" y="405562"/>
                  </a:cubicBezTo>
                  <a:cubicBezTo>
                    <a:pt x="35262" y="315868"/>
                    <a:pt x="51534" y="207919"/>
                    <a:pt x="89634" y="141244"/>
                  </a:cubicBezTo>
                  <a:cubicBezTo>
                    <a:pt x="127734" y="74569"/>
                    <a:pt x="201157" y="22577"/>
                    <a:pt x="249179" y="5511"/>
                  </a:cubicBezTo>
                  <a:cubicBezTo>
                    <a:pt x="297201" y="-11555"/>
                    <a:pt x="334110" y="14243"/>
                    <a:pt x="377766" y="38849"/>
                  </a:cubicBezTo>
                  <a:cubicBezTo>
                    <a:pt x="421422" y="63455"/>
                    <a:pt x="457935" y="101158"/>
                    <a:pt x="494447" y="143624"/>
                  </a:cubicBezTo>
                  <a:cubicBezTo>
                    <a:pt x="530959" y="186090"/>
                    <a:pt x="558344" y="214268"/>
                    <a:pt x="596841" y="293643"/>
                  </a:cubicBezTo>
                  <a:close/>
                </a:path>
              </a:pathLst>
            </a:custGeom>
            <a:solidFill>
              <a:srgbClr val="BCCAE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478453" y="1776377"/>
              <a:ext cx="3210227" cy="3081817"/>
            </a:xfrm>
            <a:custGeom>
              <a:avLst/>
              <a:gdLst>
                <a:gd name="connsiteX0" fmla="*/ 364242 w 3210227"/>
                <a:gd name="connsiteY0" fmla="*/ 333 h 3081817"/>
                <a:gd name="connsiteX1" fmla="*/ 550872 w 3210227"/>
                <a:gd name="connsiteY1" fmla="*/ 11941 h 3081817"/>
                <a:gd name="connsiteX2" fmla="*/ 998547 w 3210227"/>
                <a:gd name="connsiteY2" fmla="*/ 138147 h 3081817"/>
                <a:gd name="connsiteX3" fmla="*/ 1379547 w 3210227"/>
                <a:gd name="connsiteY3" fmla="*/ 357222 h 3081817"/>
                <a:gd name="connsiteX4" fmla="*/ 1660535 w 3210227"/>
                <a:gd name="connsiteY4" fmla="*/ 628685 h 3081817"/>
                <a:gd name="connsiteX5" fmla="*/ 1929616 w 3210227"/>
                <a:gd name="connsiteY5" fmla="*/ 1143035 h 3081817"/>
                <a:gd name="connsiteX6" fmla="*/ 2070110 w 3210227"/>
                <a:gd name="connsiteY6" fmla="*/ 1700247 h 3081817"/>
                <a:gd name="connsiteX7" fmla="*/ 2117735 w 3210227"/>
                <a:gd name="connsiteY7" fmla="*/ 2295560 h 3081817"/>
                <a:gd name="connsiteX8" fmla="*/ 2122497 w 3210227"/>
                <a:gd name="connsiteY8" fmla="*/ 2502728 h 3081817"/>
                <a:gd name="connsiteX9" fmla="*/ 2208222 w 3210227"/>
                <a:gd name="connsiteY9" fmla="*/ 2519397 h 3081817"/>
                <a:gd name="connsiteX10" fmla="*/ 2427297 w 3210227"/>
                <a:gd name="connsiteY10" fmla="*/ 2543210 h 3081817"/>
                <a:gd name="connsiteX11" fmla="*/ 2808297 w 3210227"/>
                <a:gd name="connsiteY11" fmla="*/ 2662272 h 3081817"/>
                <a:gd name="connsiteX12" fmla="*/ 3160722 w 3210227"/>
                <a:gd name="connsiteY12" fmla="*/ 2821816 h 3081817"/>
                <a:gd name="connsiteX13" fmla="*/ 3210227 w 3210227"/>
                <a:gd name="connsiteY13" fmla="*/ 2843843 h 3081817"/>
                <a:gd name="connsiteX14" fmla="*/ 3061525 w 3210227"/>
                <a:gd name="connsiteY14" fmla="*/ 3081817 h 3081817"/>
                <a:gd name="connsiteX15" fmla="*/ 3060710 w 3210227"/>
                <a:gd name="connsiteY15" fmla="*/ 3081372 h 3081817"/>
                <a:gd name="connsiteX16" fmla="*/ 2817822 w 3210227"/>
                <a:gd name="connsiteY16" fmla="*/ 2964691 h 3081817"/>
                <a:gd name="connsiteX17" fmla="*/ 2536835 w 3210227"/>
                <a:gd name="connsiteY17" fmla="*/ 2852772 h 3081817"/>
                <a:gd name="connsiteX18" fmla="*/ 2341572 w 3210227"/>
                <a:gd name="connsiteY18" fmla="*/ 2757522 h 3081817"/>
                <a:gd name="connsiteX19" fmla="*/ 2093922 w 3210227"/>
                <a:gd name="connsiteY19" fmla="*/ 2633697 h 3081817"/>
                <a:gd name="connsiteX20" fmla="*/ 2008197 w 3210227"/>
                <a:gd name="connsiteY20" fmla="*/ 2605122 h 3081817"/>
                <a:gd name="connsiteX21" fmla="*/ 2005816 w 3210227"/>
                <a:gd name="connsiteY21" fmla="*/ 2409859 h 3081817"/>
                <a:gd name="connsiteX22" fmla="*/ 2022485 w 3210227"/>
                <a:gd name="connsiteY22" fmla="*/ 2062197 h 3081817"/>
                <a:gd name="connsiteX23" fmla="*/ 1951047 w 3210227"/>
                <a:gd name="connsiteY23" fmla="*/ 1462122 h 3081817"/>
                <a:gd name="connsiteX24" fmla="*/ 1812935 w 3210227"/>
                <a:gd name="connsiteY24" fmla="*/ 1019210 h 3081817"/>
                <a:gd name="connsiteX25" fmla="*/ 1646247 w 3210227"/>
                <a:gd name="connsiteY25" fmla="*/ 723935 h 3081817"/>
                <a:gd name="connsiteX26" fmla="*/ 1517660 w 3210227"/>
                <a:gd name="connsiteY26" fmla="*/ 566772 h 3081817"/>
                <a:gd name="connsiteX27" fmla="*/ 1353353 w 3210227"/>
                <a:gd name="connsiteY27" fmla="*/ 416754 h 3081817"/>
                <a:gd name="connsiteX28" fmla="*/ 1060460 w 3210227"/>
                <a:gd name="connsiteY28" fmla="*/ 231017 h 3081817"/>
                <a:gd name="connsiteX29" fmla="*/ 765185 w 3210227"/>
                <a:gd name="connsiteY29" fmla="*/ 119097 h 3081817"/>
                <a:gd name="connsiteX30" fmla="*/ 427047 w 3210227"/>
                <a:gd name="connsiteY30" fmla="*/ 71472 h 3081817"/>
                <a:gd name="connsiteX31" fmla="*/ 107960 w 3210227"/>
                <a:gd name="connsiteY31" fmla="*/ 73854 h 3081817"/>
                <a:gd name="connsiteX32" fmla="*/ 3185 w 3210227"/>
                <a:gd name="connsiteY32" fmla="*/ 50041 h 3081817"/>
                <a:gd name="connsiteX33" fmla="*/ 207972 w 3210227"/>
                <a:gd name="connsiteY33" fmla="*/ 9560 h 3081817"/>
                <a:gd name="connsiteX34" fmla="*/ 364242 w 3210227"/>
                <a:gd name="connsiteY34" fmla="*/ 333 h 3081817"/>
                <a:gd name="connsiteX0" fmla="*/ 364242 w 3210227"/>
                <a:gd name="connsiteY0" fmla="*/ 333 h 3081817"/>
                <a:gd name="connsiteX1" fmla="*/ 550872 w 3210227"/>
                <a:gd name="connsiteY1" fmla="*/ 11941 h 3081817"/>
                <a:gd name="connsiteX2" fmla="*/ 998547 w 3210227"/>
                <a:gd name="connsiteY2" fmla="*/ 138147 h 3081817"/>
                <a:gd name="connsiteX3" fmla="*/ 1379547 w 3210227"/>
                <a:gd name="connsiteY3" fmla="*/ 357222 h 3081817"/>
                <a:gd name="connsiteX4" fmla="*/ 1660535 w 3210227"/>
                <a:gd name="connsiteY4" fmla="*/ 628685 h 3081817"/>
                <a:gd name="connsiteX5" fmla="*/ 1929616 w 3210227"/>
                <a:gd name="connsiteY5" fmla="*/ 1143035 h 3081817"/>
                <a:gd name="connsiteX6" fmla="*/ 2070110 w 3210227"/>
                <a:gd name="connsiteY6" fmla="*/ 1700247 h 3081817"/>
                <a:gd name="connsiteX7" fmla="*/ 2124879 w 3210227"/>
                <a:gd name="connsiteY7" fmla="*/ 2293179 h 3081817"/>
                <a:gd name="connsiteX8" fmla="*/ 2122497 w 3210227"/>
                <a:gd name="connsiteY8" fmla="*/ 2502728 h 3081817"/>
                <a:gd name="connsiteX9" fmla="*/ 2208222 w 3210227"/>
                <a:gd name="connsiteY9" fmla="*/ 2519397 h 3081817"/>
                <a:gd name="connsiteX10" fmla="*/ 2427297 w 3210227"/>
                <a:gd name="connsiteY10" fmla="*/ 2543210 h 3081817"/>
                <a:gd name="connsiteX11" fmla="*/ 2808297 w 3210227"/>
                <a:gd name="connsiteY11" fmla="*/ 2662272 h 3081817"/>
                <a:gd name="connsiteX12" fmla="*/ 3160722 w 3210227"/>
                <a:gd name="connsiteY12" fmla="*/ 2821816 h 3081817"/>
                <a:gd name="connsiteX13" fmla="*/ 3210227 w 3210227"/>
                <a:gd name="connsiteY13" fmla="*/ 2843843 h 3081817"/>
                <a:gd name="connsiteX14" fmla="*/ 3061525 w 3210227"/>
                <a:gd name="connsiteY14" fmla="*/ 3081817 h 3081817"/>
                <a:gd name="connsiteX15" fmla="*/ 3060710 w 3210227"/>
                <a:gd name="connsiteY15" fmla="*/ 3081372 h 3081817"/>
                <a:gd name="connsiteX16" fmla="*/ 2817822 w 3210227"/>
                <a:gd name="connsiteY16" fmla="*/ 2964691 h 3081817"/>
                <a:gd name="connsiteX17" fmla="*/ 2536835 w 3210227"/>
                <a:gd name="connsiteY17" fmla="*/ 2852772 h 3081817"/>
                <a:gd name="connsiteX18" fmla="*/ 2341572 w 3210227"/>
                <a:gd name="connsiteY18" fmla="*/ 2757522 h 3081817"/>
                <a:gd name="connsiteX19" fmla="*/ 2093922 w 3210227"/>
                <a:gd name="connsiteY19" fmla="*/ 2633697 h 3081817"/>
                <a:gd name="connsiteX20" fmla="*/ 2008197 w 3210227"/>
                <a:gd name="connsiteY20" fmla="*/ 2605122 h 3081817"/>
                <a:gd name="connsiteX21" fmla="*/ 2005816 w 3210227"/>
                <a:gd name="connsiteY21" fmla="*/ 2409859 h 3081817"/>
                <a:gd name="connsiteX22" fmla="*/ 2022485 w 3210227"/>
                <a:gd name="connsiteY22" fmla="*/ 2062197 h 3081817"/>
                <a:gd name="connsiteX23" fmla="*/ 1951047 w 3210227"/>
                <a:gd name="connsiteY23" fmla="*/ 1462122 h 3081817"/>
                <a:gd name="connsiteX24" fmla="*/ 1812935 w 3210227"/>
                <a:gd name="connsiteY24" fmla="*/ 1019210 h 3081817"/>
                <a:gd name="connsiteX25" fmla="*/ 1646247 w 3210227"/>
                <a:gd name="connsiteY25" fmla="*/ 723935 h 3081817"/>
                <a:gd name="connsiteX26" fmla="*/ 1517660 w 3210227"/>
                <a:gd name="connsiteY26" fmla="*/ 566772 h 3081817"/>
                <a:gd name="connsiteX27" fmla="*/ 1353353 w 3210227"/>
                <a:gd name="connsiteY27" fmla="*/ 416754 h 3081817"/>
                <a:gd name="connsiteX28" fmla="*/ 1060460 w 3210227"/>
                <a:gd name="connsiteY28" fmla="*/ 231017 h 3081817"/>
                <a:gd name="connsiteX29" fmla="*/ 765185 w 3210227"/>
                <a:gd name="connsiteY29" fmla="*/ 119097 h 3081817"/>
                <a:gd name="connsiteX30" fmla="*/ 427047 w 3210227"/>
                <a:gd name="connsiteY30" fmla="*/ 71472 h 3081817"/>
                <a:gd name="connsiteX31" fmla="*/ 107960 w 3210227"/>
                <a:gd name="connsiteY31" fmla="*/ 73854 h 3081817"/>
                <a:gd name="connsiteX32" fmla="*/ 3185 w 3210227"/>
                <a:gd name="connsiteY32" fmla="*/ 50041 h 3081817"/>
                <a:gd name="connsiteX33" fmla="*/ 207972 w 3210227"/>
                <a:gd name="connsiteY33" fmla="*/ 9560 h 3081817"/>
                <a:gd name="connsiteX34" fmla="*/ 364242 w 3210227"/>
                <a:gd name="connsiteY34" fmla="*/ 333 h 3081817"/>
                <a:gd name="connsiteX0" fmla="*/ 364242 w 3210227"/>
                <a:gd name="connsiteY0" fmla="*/ 333 h 3081817"/>
                <a:gd name="connsiteX1" fmla="*/ 550872 w 3210227"/>
                <a:gd name="connsiteY1" fmla="*/ 11941 h 3081817"/>
                <a:gd name="connsiteX2" fmla="*/ 998547 w 3210227"/>
                <a:gd name="connsiteY2" fmla="*/ 138147 h 3081817"/>
                <a:gd name="connsiteX3" fmla="*/ 1379547 w 3210227"/>
                <a:gd name="connsiteY3" fmla="*/ 357222 h 3081817"/>
                <a:gd name="connsiteX4" fmla="*/ 1660535 w 3210227"/>
                <a:gd name="connsiteY4" fmla="*/ 628685 h 3081817"/>
                <a:gd name="connsiteX5" fmla="*/ 1929616 w 3210227"/>
                <a:gd name="connsiteY5" fmla="*/ 1143035 h 3081817"/>
                <a:gd name="connsiteX6" fmla="*/ 2070110 w 3210227"/>
                <a:gd name="connsiteY6" fmla="*/ 1700247 h 3081817"/>
                <a:gd name="connsiteX7" fmla="*/ 2124879 w 3210227"/>
                <a:gd name="connsiteY7" fmla="*/ 2293179 h 3081817"/>
                <a:gd name="connsiteX8" fmla="*/ 2122497 w 3210227"/>
                <a:gd name="connsiteY8" fmla="*/ 2502728 h 3081817"/>
                <a:gd name="connsiteX9" fmla="*/ 2208222 w 3210227"/>
                <a:gd name="connsiteY9" fmla="*/ 2519397 h 3081817"/>
                <a:gd name="connsiteX10" fmla="*/ 2427297 w 3210227"/>
                <a:gd name="connsiteY10" fmla="*/ 2543210 h 3081817"/>
                <a:gd name="connsiteX11" fmla="*/ 2808297 w 3210227"/>
                <a:gd name="connsiteY11" fmla="*/ 2662272 h 3081817"/>
                <a:gd name="connsiteX12" fmla="*/ 3160722 w 3210227"/>
                <a:gd name="connsiteY12" fmla="*/ 2821816 h 3081817"/>
                <a:gd name="connsiteX13" fmla="*/ 3210227 w 3210227"/>
                <a:gd name="connsiteY13" fmla="*/ 2843843 h 3081817"/>
                <a:gd name="connsiteX14" fmla="*/ 3061525 w 3210227"/>
                <a:gd name="connsiteY14" fmla="*/ 3081817 h 3081817"/>
                <a:gd name="connsiteX15" fmla="*/ 3060710 w 3210227"/>
                <a:gd name="connsiteY15" fmla="*/ 3081372 h 3081817"/>
                <a:gd name="connsiteX16" fmla="*/ 2817822 w 3210227"/>
                <a:gd name="connsiteY16" fmla="*/ 2964691 h 3081817"/>
                <a:gd name="connsiteX17" fmla="*/ 2536835 w 3210227"/>
                <a:gd name="connsiteY17" fmla="*/ 2852772 h 3081817"/>
                <a:gd name="connsiteX18" fmla="*/ 2341572 w 3210227"/>
                <a:gd name="connsiteY18" fmla="*/ 2757522 h 3081817"/>
                <a:gd name="connsiteX19" fmla="*/ 2093922 w 3210227"/>
                <a:gd name="connsiteY19" fmla="*/ 2633697 h 3081817"/>
                <a:gd name="connsiteX20" fmla="*/ 2008197 w 3210227"/>
                <a:gd name="connsiteY20" fmla="*/ 2605122 h 3081817"/>
                <a:gd name="connsiteX21" fmla="*/ 2005816 w 3210227"/>
                <a:gd name="connsiteY21" fmla="*/ 2409859 h 3081817"/>
                <a:gd name="connsiteX22" fmla="*/ 2015342 w 3210227"/>
                <a:gd name="connsiteY22" fmla="*/ 2057435 h 3081817"/>
                <a:gd name="connsiteX23" fmla="*/ 1951047 w 3210227"/>
                <a:gd name="connsiteY23" fmla="*/ 1462122 h 3081817"/>
                <a:gd name="connsiteX24" fmla="*/ 1812935 w 3210227"/>
                <a:gd name="connsiteY24" fmla="*/ 1019210 h 3081817"/>
                <a:gd name="connsiteX25" fmla="*/ 1646247 w 3210227"/>
                <a:gd name="connsiteY25" fmla="*/ 723935 h 3081817"/>
                <a:gd name="connsiteX26" fmla="*/ 1517660 w 3210227"/>
                <a:gd name="connsiteY26" fmla="*/ 566772 h 3081817"/>
                <a:gd name="connsiteX27" fmla="*/ 1353353 w 3210227"/>
                <a:gd name="connsiteY27" fmla="*/ 416754 h 3081817"/>
                <a:gd name="connsiteX28" fmla="*/ 1060460 w 3210227"/>
                <a:gd name="connsiteY28" fmla="*/ 231017 h 3081817"/>
                <a:gd name="connsiteX29" fmla="*/ 765185 w 3210227"/>
                <a:gd name="connsiteY29" fmla="*/ 119097 h 3081817"/>
                <a:gd name="connsiteX30" fmla="*/ 427047 w 3210227"/>
                <a:gd name="connsiteY30" fmla="*/ 71472 h 3081817"/>
                <a:gd name="connsiteX31" fmla="*/ 107960 w 3210227"/>
                <a:gd name="connsiteY31" fmla="*/ 73854 h 3081817"/>
                <a:gd name="connsiteX32" fmla="*/ 3185 w 3210227"/>
                <a:gd name="connsiteY32" fmla="*/ 50041 h 3081817"/>
                <a:gd name="connsiteX33" fmla="*/ 207972 w 3210227"/>
                <a:gd name="connsiteY33" fmla="*/ 9560 h 3081817"/>
                <a:gd name="connsiteX34" fmla="*/ 364242 w 3210227"/>
                <a:gd name="connsiteY34" fmla="*/ 333 h 3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210227" h="3081817">
                  <a:moveTo>
                    <a:pt x="364242" y="333"/>
                  </a:moveTo>
                  <a:cubicBezTo>
                    <a:pt x="422086" y="-957"/>
                    <a:pt x="484991" y="1226"/>
                    <a:pt x="550872" y="11941"/>
                  </a:cubicBezTo>
                  <a:cubicBezTo>
                    <a:pt x="682634" y="33372"/>
                    <a:pt x="860435" y="80600"/>
                    <a:pt x="998547" y="138147"/>
                  </a:cubicBezTo>
                  <a:cubicBezTo>
                    <a:pt x="1136659" y="195694"/>
                    <a:pt x="1269216" y="275466"/>
                    <a:pt x="1379547" y="357222"/>
                  </a:cubicBezTo>
                  <a:cubicBezTo>
                    <a:pt x="1489878" y="438978"/>
                    <a:pt x="1568857" y="497716"/>
                    <a:pt x="1660535" y="628685"/>
                  </a:cubicBezTo>
                  <a:cubicBezTo>
                    <a:pt x="1752213" y="759654"/>
                    <a:pt x="1861354" y="964441"/>
                    <a:pt x="1929616" y="1143035"/>
                  </a:cubicBezTo>
                  <a:cubicBezTo>
                    <a:pt x="1997879" y="1321629"/>
                    <a:pt x="2037566" y="1508556"/>
                    <a:pt x="2070110" y="1700247"/>
                  </a:cubicBezTo>
                  <a:cubicBezTo>
                    <a:pt x="2102654" y="1891938"/>
                    <a:pt x="2116148" y="2159432"/>
                    <a:pt x="2124879" y="2293179"/>
                  </a:cubicBezTo>
                  <a:cubicBezTo>
                    <a:pt x="2133610" y="2426926"/>
                    <a:pt x="2108606" y="2465025"/>
                    <a:pt x="2122497" y="2502728"/>
                  </a:cubicBezTo>
                  <a:cubicBezTo>
                    <a:pt x="2136388" y="2540431"/>
                    <a:pt x="2157422" y="2512650"/>
                    <a:pt x="2208222" y="2519397"/>
                  </a:cubicBezTo>
                  <a:cubicBezTo>
                    <a:pt x="2259022" y="2526144"/>
                    <a:pt x="2327285" y="2519398"/>
                    <a:pt x="2427297" y="2543210"/>
                  </a:cubicBezTo>
                  <a:cubicBezTo>
                    <a:pt x="2527309" y="2567022"/>
                    <a:pt x="2686060" y="2615838"/>
                    <a:pt x="2808297" y="2662272"/>
                  </a:cubicBezTo>
                  <a:cubicBezTo>
                    <a:pt x="2930534" y="2708706"/>
                    <a:pt x="3078966" y="2782129"/>
                    <a:pt x="3160722" y="2821816"/>
                  </a:cubicBezTo>
                  <a:lnTo>
                    <a:pt x="3210227" y="2843843"/>
                  </a:lnTo>
                  <a:lnTo>
                    <a:pt x="3061525" y="3081817"/>
                  </a:lnTo>
                  <a:lnTo>
                    <a:pt x="3060710" y="3081372"/>
                  </a:lnTo>
                  <a:cubicBezTo>
                    <a:pt x="2996416" y="3050813"/>
                    <a:pt x="2905135" y="3002791"/>
                    <a:pt x="2817822" y="2964691"/>
                  </a:cubicBezTo>
                  <a:cubicBezTo>
                    <a:pt x="2730510" y="2926591"/>
                    <a:pt x="2616210" y="2887300"/>
                    <a:pt x="2536835" y="2852772"/>
                  </a:cubicBezTo>
                  <a:cubicBezTo>
                    <a:pt x="2457460" y="2818244"/>
                    <a:pt x="2415391" y="2794034"/>
                    <a:pt x="2341572" y="2757522"/>
                  </a:cubicBezTo>
                  <a:cubicBezTo>
                    <a:pt x="2341572" y="2757522"/>
                    <a:pt x="2149485" y="2659097"/>
                    <a:pt x="2093922" y="2633697"/>
                  </a:cubicBezTo>
                  <a:cubicBezTo>
                    <a:pt x="2038360" y="2608297"/>
                    <a:pt x="2022881" y="2642428"/>
                    <a:pt x="2008197" y="2605122"/>
                  </a:cubicBezTo>
                  <a:cubicBezTo>
                    <a:pt x="1993513" y="2567816"/>
                    <a:pt x="2004625" y="2501140"/>
                    <a:pt x="2005816" y="2409859"/>
                  </a:cubicBezTo>
                  <a:cubicBezTo>
                    <a:pt x="2007007" y="2318578"/>
                    <a:pt x="2024470" y="2215391"/>
                    <a:pt x="2015342" y="2057435"/>
                  </a:cubicBezTo>
                  <a:cubicBezTo>
                    <a:pt x="2006214" y="1899479"/>
                    <a:pt x="1984782" y="1635160"/>
                    <a:pt x="1951047" y="1462122"/>
                  </a:cubicBezTo>
                  <a:cubicBezTo>
                    <a:pt x="1917313" y="1289085"/>
                    <a:pt x="1863735" y="1142241"/>
                    <a:pt x="1812935" y="1019210"/>
                  </a:cubicBezTo>
                  <a:cubicBezTo>
                    <a:pt x="1762135" y="896179"/>
                    <a:pt x="1693872" y="795373"/>
                    <a:pt x="1646247" y="723935"/>
                  </a:cubicBezTo>
                  <a:cubicBezTo>
                    <a:pt x="1598622" y="652497"/>
                    <a:pt x="1565285" y="617572"/>
                    <a:pt x="1517660" y="566772"/>
                  </a:cubicBezTo>
                  <a:cubicBezTo>
                    <a:pt x="1470035" y="515972"/>
                    <a:pt x="1429553" y="472713"/>
                    <a:pt x="1353353" y="416754"/>
                  </a:cubicBezTo>
                  <a:cubicBezTo>
                    <a:pt x="1277153" y="360795"/>
                    <a:pt x="1158488" y="280627"/>
                    <a:pt x="1060460" y="231017"/>
                  </a:cubicBezTo>
                  <a:cubicBezTo>
                    <a:pt x="962432" y="181408"/>
                    <a:pt x="870754" y="145688"/>
                    <a:pt x="765185" y="119097"/>
                  </a:cubicBezTo>
                  <a:cubicBezTo>
                    <a:pt x="659616" y="92506"/>
                    <a:pt x="536584" y="79012"/>
                    <a:pt x="427047" y="71472"/>
                  </a:cubicBezTo>
                  <a:cubicBezTo>
                    <a:pt x="317510" y="63932"/>
                    <a:pt x="178604" y="77426"/>
                    <a:pt x="107960" y="73854"/>
                  </a:cubicBezTo>
                  <a:cubicBezTo>
                    <a:pt x="37316" y="70282"/>
                    <a:pt x="-13484" y="60757"/>
                    <a:pt x="3185" y="50041"/>
                  </a:cubicBezTo>
                  <a:cubicBezTo>
                    <a:pt x="19854" y="39325"/>
                    <a:pt x="116691" y="15910"/>
                    <a:pt x="207972" y="9560"/>
                  </a:cubicBezTo>
                  <a:cubicBezTo>
                    <a:pt x="253613" y="6385"/>
                    <a:pt x="306397" y="1623"/>
                    <a:pt x="364242" y="333"/>
                  </a:cubicBezTo>
                  <a:close/>
                </a:path>
              </a:pathLst>
            </a:custGeom>
            <a:solidFill>
              <a:srgbClr val="FAE5A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719665" y="1561117"/>
              <a:ext cx="1816493" cy="1317183"/>
            </a:xfrm>
            <a:custGeom>
              <a:avLst/>
              <a:gdLst>
                <a:gd name="connsiteX0" fmla="*/ 776479 w 1816493"/>
                <a:gd name="connsiteY0" fmla="*/ 0 h 1317183"/>
                <a:gd name="connsiteX1" fmla="*/ 1816493 w 1816493"/>
                <a:gd name="connsiteY1" fmla="*/ 0 h 1317183"/>
                <a:gd name="connsiteX2" fmla="*/ 1809600 w 1816493"/>
                <a:gd name="connsiteY2" fmla="*/ 982 h 1317183"/>
                <a:gd name="connsiteX3" fmla="*/ 1266674 w 1816493"/>
                <a:gd name="connsiteY3" fmla="*/ 210532 h 1317183"/>
                <a:gd name="connsiteX4" fmla="*/ 928537 w 1816493"/>
                <a:gd name="connsiteY4" fmla="*/ 462945 h 1317183"/>
                <a:gd name="connsiteX5" fmla="*/ 842812 w 1816493"/>
                <a:gd name="connsiteY5" fmla="*/ 553432 h 1317183"/>
                <a:gd name="connsiteX6" fmla="*/ 873768 w 1816493"/>
                <a:gd name="connsiteY6" fmla="*/ 477232 h 1317183"/>
                <a:gd name="connsiteX7" fmla="*/ 845193 w 1816493"/>
                <a:gd name="connsiteY7" fmla="*/ 434369 h 1317183"/>
                <a:gd name="connsiteX8" fmla="*/ 780900 w 1816493"/>
                <a:gd name="connsiteY8" fmla="*/ 467707 h 1317183"/>
                <a:gd name="connsiteX9" fmla="*/ 595162 w 1816493"/>
                <a:gd name="connsiteY9" fmla="*/ 691544 h 1317183"/>
                <a:gd name="connsiteX10" fmla="*/ 409425 w 1816493"/>
                <a:gd name="connsiteY10" fmla="*/ 989200 h 1317183"/>
                <a:gd name="connsiteX11" fmla="*/ 349894 w 1816493"/>
                <a:gd name="connsiteY11" fmla="*/ 1136839 h 1317183"/>
                <a:gd name="connsiteX12" fmla="*/ 240356 w 1816493"/>
                <a:gd name="connsiteY12" fmla="*/ 1301145 h 1317183"/>
                <a:gd name="connsiteX13" fmla="*/ 45093 w 1816493"/>
                <a:gd name="connsiteY13" fmla="*/ 1282095 h 1317183"/>
                <a:gd name="connsiteX14" fmla="*/ 14137 w 1816493"/>
                <a:gd name="connsiteY14" fmla="*/ 1046351 h 1317183"/>
                <a:gd name="connsiteX15" fmla="*/ 230831 w 1816493"/>
                <a:gd name="connsiteY15" fmla="*/ 605820 h 1317183"/>
                <a:gd name="connsiteX16" fmla="*/ 428475 w 1816493"/>
                <a:gd name="connsiteY16" fmla="*/ 320070 h 1317183"/>
                <a:gd name="connsiteX17" fmla="*/ 609450 w 1816493"/>
                <a:gd name="connsiteY17" fmla="*/ 139095 h 1317183"/>
                <a:gd name="connsiteX18" fmla="*/ 744020 w 1816493"/>
                <a:gd name="connsiteY18" fmla="*/ 22267 h 1317183"/>
                <a:gd name="connsiteX19" fmla="*/ 776479 w 1816493"/>
                <a:gd name="connsiteY19" fmla="*/ 0 h 131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6493" h="1317183">
                  <a:moveTo>
                    <a:pt x="776479" y="0"/>
                  </a:moveTo>
                  <a:lnTo>
                    <a:pt x="1816493" y="0"/>
                  </a:lnTo>
                  <a:lnTo>
                    <a:pt x="1809600" y="982"/>
                  </a:lnTo>
                  <a:cubicBezTo>
                    <a:pt x="1644897" y="38685"/>
                    <a:pt x="1413518" y="133538"/>
                    <a:pt x="1266674" y="210532"/>
                  </a:cubicBezTo>
                  <a:cubicBezTo>
                    <a:pt x="1119830" y="287526"/>
                    <a:pt x="999181" y="405795"/>
                    <a:pt x="928537" y="462945"/>
                  </a:cubicBezTo>
                  <a:cubicBezTo>
                    <a:pt x="857893" y="520095"/>
                    <a:pt x="851940" y="551051"/>
                    <a:pt x="842812" y="553432"/>
                  </a:cubicBezTo>
                  <a:cubicBezTo>
                    <a:pt x="833684" y="555813"/>
                    <a:pt x="873371" y="497076"/>
                    <a:pt x="873768" y="477232"/>
                  </a:cubicBezTo>
                  <a:cubicBezTo>
                    <a:pt x="874165" y="457388"/>
                    <a:pt x="860671" y="435957"/>
                    <a:pt x="845193" y="434369"/>
                  </a:cubicBezTo>
                  <a:cubicBezTo>
                    <a:pt x="829715" y="432782"/>
                    <a:pt x="822572" y="424844"/>
                    <a:pt x="780900" y="467707"/>
                  </a:cubicBezTo>
                  <a:cubicBezTo>
                    <a:pt x="739228" y="510570"/>
                    <a:pt x="657075" y="604629"/>
                    <a:pt x="595162" y="691544"/>
                  </a:cubicBezTo>
                  <a:cubicBezTo>
                    <a:pt x="533250" y="778460"/>
                    <a:pt x="450303" y="914984"/>
                    <a:pt x="409425" y="989200"/>
                  </a:cubicBezTo>
                  <a:cubicBezTo>
                    <a:pt x="368547" y="1063416"/>
                    <a:pt x="376881" y="1087230"/>
                    <a:pt x="349894" y="1136839"/>
                  </a:cubicBezTo>
                  <a:cubicBezTo>
                    <a:pt x="322907" y="1186448"/>
                    <a:pt x="291156" y="1276936"/>
                    <a:pt x="240356" y="1301145"/>
                  </a:cubicBezTo>
                  <a:cubicBezTo>
                    <a:pt x="189556" y="1325354"/>
                    <a:pt x="82796" y="1324561"/>
                    <a:pt x="45093" y="1282095"/>
                  </a:cubicBezTo>
                  <a:cubicBezTo>
                    <a:pt x="7390" y="1239629"/>
                    <a:pt x="-16819" y="1159063"/>
                    <a:pt x="14137" y="1046351"/>
                  </a:cubicBezTo>
                  <a:cubicBezTo>
                    <a:pt x="45093" y="933639"/>
                    <a:pt x="161775" y="726867"/>
                    <a:pt x="230831" y="605820"/>
                  </a:cubicBezTo>
                  <a:cubicBezTo>
                    <a:pt x="299887" y="484773"/>
                    <a:pt x="365372" y="397857"/>
                    <a:pt x="428475" y="320070"/>
                  </a:cubicBezTo>
                  <a:cubicBezTo>
                    <a:pt x="491578" y="242283"/>
                    <a:pt x="551110" y="192673"/>
                    <a:pt x="609450" y="139095"/>
                  </a:cubicBezTo>
                  <a:cubicBezTo>
                    <a:pt x="660498" y="92214"/>
                    <a:pt x="672652" y="72680"/>
                    <a:pt x="744020" y="22267"/>
                  </a:cubicBezTo>
                  <a:lnTo>
                    <a:pt x="7764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2B4BB"/>
                </a:gs>
                <a:gs pos="50000">
                  <a:srgbClr val="E7B3BA"/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833106" y="4557629"/>
              <a:ext cx="2058116" cy="1244415"/>
            </a:xfrm>
            <a:custGeom>
              <a:avLst/>
              <a:gdLst>
                <a:gd name="connsiteX0" fmla="*/ 134056 w 2058116"/>
                <a:gd name="connsiteY0" fmla="*/ 84 h 1244415"/>
                <a:gd name="connsiteX1" fmla="*/ 272168 w 2058116"/>
                <a:gd name="connsiteY1" fmla="*/ 71521 h 1244415"/>
                <a:gd name="connsiteX2" fmla="*/ 398374 w 2058116"/>
                <a:gd name="connsiteY2" fmla="*/ 247734 h 1244415"/>
                <a:gd name="connsiteX3" fmla="*/ 476956 w 2058116"/>
                <a:gd name="connsiteY3" fmla="*/ 400134 h 1244415"/>
                <a:gd name="connsiteX4" fmla="*/ 605543 w 2058116"/>
                <a:gd name="connsiteY4" fmla="*/ 562059 h 1244415"/>
                <a:gd name="connsiteX5" fmla="*/ 693649 w 2058116"/>
                <a:gd name="connsiteY5" fmla="*/ 643022 h 1244415"/>
                <a:gd name="connsiteX6" fmla="*/ 741275 w 2058116"/>
                <a:gd name="connsiteY6" fmla="*/ 621590 h 1244415"/>
                <a:gd name="connsiteX7" fmla="*/ 726987 w 2058116"/>
                <a:gd name="connsiteY7" fmla="*/ 545390 h 1244415"/>
                <a:gd name="connsiteX8" fmla="*/ 815094 w 2058116"/>
                <a:gd name="connsiteY8" fmla="*/ 633497 h 1244415"/>
                <a:gd name="connsiteX9" fmla="*/ 965113 w 2058116"/>
                <a:gd name="connsiteY9" fmla="*/ 773990 h 1244415"/>
                <a:gd name="connsiteX10" fmla="*/ 1169899 w 2058116"/>
                <a:gd name="connsiteY10" fmla="*/ 928771 h 1244415"/>
                <a:gd name="connsiteX11" fmla="*/ 1379449 w 2058116"/>
                <a:gd name="connsiteY11" fmla="*/ 1057359 h 1244415"/>
                <a:gd name="connsiteX12" fmla="*/ 1619956 w 2058116"/>
                <a:gd name="connsiteY12" fmla="*/ 1162134 h 1244415"/>
                <a:gd name="connsiteX13" fmla="*/ 1915231 w 2058116"/>
                <a:gd name="connsiteY13" fmla="*/ 1233571 h 1244415"/>
                <a:gd name="connsiteX14" fmla="*/ 2054236 w 2058116"/>
                <a:gd name="connsiteY14" fmla="*/ 1243989 h 1244415"/>
                <a:gd name="connsiteX15" fmla="*/ 2058116 w 2058116"/>
                <a:gd name="connsiteY15" fmla="*/ 1244415 h 1244415"/>
                <a:gd name="connsiteX16" fmla="*/ 859050 w 2058116"/>
                <a:gd name="connsiteY16" fmla="*/ 1244415 h 1244415"/>
                <a:gd name="connsiteX17" fmla="*/ 851258 w 2058116"/>
                <a:gd name="connsiteY17" fmla="*/ 1239226 h 1244415"/>
                <a:gd name="connsiteX18" fmla="*/ 572206 w 2058116"/>
                <a:gd name="connsiteY18" fmla="*/ 974015 h 1244415"/>
                <a:gd name="connsiteX19" fmla="*/ 453143 w 2058116"/>
                <a:gd name="connsiteY19" fmla="*/ 833521 h 1244415"/>
                <a:gd name="connsiteX20" fmla="*/ 205493 w 2058116"/>
                <a:gd name="connsiteY20" fmla="*/ 535865 h 1244415"/>
                <a:gd name="connsiteX21" fmla="*/ 29281 w 2058116"/>
                <a:gd name="connsiteY21" fmla="*/ 257259 h 1244415"/>
                <a:gd name="connsiteX22" fmla="*/ 10231 w 2058116"/>
                <a:gd name="connsiteY22" fmla="*/ 61996 h 1244415"/>
                <a:gd name="connsiteX23" fmla="*/ 134056 w 2058116"/>
                <a:gd name="connsiteY23" fmla="*/ 84 h 124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58116" h="1244415">
                  <a:moveTo>
                    <a:pt x="134056" y="84"/>
                  </a:moveTo>
                  <a:cubicBezTo>
                    <a:pt x="177712" y="1671"/>
                    <a:pt x="228115" y="30246"/>
                    <a:pt x="272168" y="71521"/>
                  </a:cubicBezTo>
                  <a:cubicBezTo>
                    <a:pt x="316221" y="112796"/>
                    <a:pt x="364243" y="192965"/>
                    <a:pt x="398374" y="247734"/>
                  </a:cubicBezTo>
                  <a:cubicBezTo>
                    <a:pt x="432505" y="302503"/>
                    <a:pt x="442428" y="347747"/>
                    <a:pt x="476956" y="400134"/>
                  </a:cubicBezTo>
                  <a:cubicBezTo>
                    <a:pt x="511484" y="452521"/>
                    <a:pt x="569428" y="521578"/>
                    <a:pt x="605543" y="562059"/>
                  </a:cubicBezTo>
                  <a:cubicBezTo>
                    <a:pt x="641659" y="602540"/>
                    <a:pt x="671027" y="633100"/>
                    <a:pt x="693649" y="643022"/>
                  </a:cubicBezTo>
                  <a:cubicBezTo>
                    <a:pt x="716271" y="652944"/>
                    <a:pt x="735719" y="637862"/>
                    <a:pt x="741275" y="621590"/>
                  </a:cubicBezTo>
                  <a:cubicBezTo>
                    <a:pt x="746831" y="605318"/>
                    <a:pt x="714684" y="543406"/>
                    <a:pt x="726987" y="545390"/>
                  </a:cubicBezTo>
                  <a:cubicBezTo>
                    <a:pt x="739290" y="547375"/>
                    <a:pt x="775406" y="595397"/>
                    <a:pt x="815094" y="633497"/>
                  </a:cubicBezTo>
                  <a:cubicBezTo>
                    <a:pt x="854782" y="671597"/>
                    <a:pt x="905979" y="724778"/>
                    <a:pt x="965113" y="773990"/>
                  </a:cubicBezTo>
                  <a:cubicBezTo>
                    <a:pt x="1024247" y="823202"/>
                    <a:pt x="1100843" y="881543"/>
                    <a:pt x="1169899" y="928771"/>
                  </a:cubicBezTo>
                  <a:cubicBezTo>
                    <a:pt x="1238955" y="975999"/>
                    <a:pt x="1304440" y="1018465"/>
                    <a:pt x="1379449" y="1057359"/>
                  </a:cubicBezTo>
                  <a:cubicBezTo>
                    <a:pt x="1454458" y="1096253"/>
                    <a:pt x="1530659" y="1132765"/>
                    <a:pt x="1619956" y="1162134"/>
                  </a:cubicBezTo>
                  <a:cubicBezTo>
                    <a:pt x="1709253" y="1191503"/>
                    <a:pt x="1823950" y="1215315"/>
                    <a:pt x="1915231" y="1233571"/>
                  </a:cubicBezTo>
                  <a:cubicBezTo>
                    <a:pt x="1960872" y="1242699"/>
                    <a:pt x="2009687" y="1241905"/>
                    <a:pt x="2054236" y="1243989"/>
                  </a:cubicBezTo>
                  <a:lnTo>
                    <a:pt x="2058116" y="1244415"/>
                  </a:lnTo>
                  <a:lnTo>
                    <a:pt x="859050" y="1244415"/>
                  </a:lnTo>
                  <a:lnTo>
                    <a:pt x="851258" y="1239226"/>
                  </a:lnTo>
                  <a:cubicBezTo>
                    <a:pt x="727880" y="1148590"/>
                    <a:pt x="638881" y="1034736"/>
                    <a:pt x="572206" y="974015"/>
                  </a:cubicBezTo>
                  <a:cubicBezTo>
                    <a:pt x="483306" y="893053"/>
                    <a:pt x="514262" y="906546"/>
                    <a:pt x="453143" y="833521"/>
                  </a:cubicBezTo>
                  <a:cubicBezTo>
                    <a:pt x="392024" y="760496"/>
                    <a:pt x="276137" y="631909"/>
                    <a:pt x="205493" y="535865"/>
                  </a:cubicBezTo>
                  <a:cubicBezTo>
                    <a:pt x="134849" y="439821"/>
                    <a:pt x="61825" y="336237"/>
                    <a:pt x="29281" y="257259"/>
                  </a:cubicBezTo>
                  <a:cubicBezTo>
                    <a:pt x="-3263" y="178281"/>
                    <a:pt x="-7231" y="104858"/>
                    <a:pt x="10231" y="61996"/>
                  </a:cubicBezTo>
                  <a:cubicBezTo>
                    <a:pt x="27693" y="19134"/>
                    <a:pt x="90400" y="-1503"/>
                    <a:pt x="134056" y="8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2B4BB"/>
                </a:gs>
                <a:gs pos="50000">
                  <a:srgbClr val="E7B3BA"/>
                </a:gs>
                <a:gs pos="100000">
                  <a:schemeClr val="bg1"/>
                </a:gs>
              </a:gsLst>
              <a:lin ang="54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391400" y="2796504"/>
              <a:ext cx="744145" cy="1632491"/>
            </a:xfrm>
            <a:custGeom>
              <a:avLst/>
              <a:gdLst>
                <a:gd name="connsiteX0" fmla="*/ 582959 w 744962"/>
                <a:gd name="connsiteY0" fmla="*/ 263202 h 1627760"/>
                <a:gd name="connsiteX1" fmla="*/ 721071 w 744962"/>
                <a:gd name="connsiteY1" fmla="*/ 615627 h 1627760"/>
                <a:gd name="connsiteX2" fmla="*/ 730596 w 744962"/>
                <a:gd name="connsiteY2" fmla="*/ 1082352 h 1627760"/>
                <a:gd name="connsiteX3" fmla="*/ 573434 w 744962"/>
                <a:gd name="connsiteY3" fmla="*/ 1439540 h 1627760"/>
                <a:gd name="connsiteX4" fmla="*/ 387696 w 744962"/>
                <a:gd name="connsiteY4" fmla="*/ 1606227 h 1627760"/>
                <a:gd name="connsiteX5" fmla="*/ 254346 w 744962"/>
                <a:gd name="connsiteY5" fmla="*/ 1620515 h 1627760"/>
                <a:gd name="connsiteX6" fmla="*/ 125759 w 744962"/>
                <a:gd name="connsiteY6" fmla="*/ 1558602 h 1627760"/>
                <a:gd name="connsiteX7" fmla="*/ 40034 w 744962"/>
                <a:gd name="connsiteY7" fmla="*/ 1368102 h 1627760"/>
                <a:gd name="connsiteX8" fmla="*/ 1934 w 744962"/>
                <a:gd name="connsiteY8" fmla="*/ 1072827 h 1627760"/>
                <a:gd name="connsiteX9" fmla="*/ 6696 w 744962"/>
                <a:gd name="connsiteY9" fmla="*/ 677540 h 1627760"/>
                <a:gd name="connsiteX10" fmla="*/ 16221 w 744962"/>
                <a:gd name="connsiteY10" fmla="*/ 401315 h 1627760"/>
                <a:gd name="connsiteX11" fmla="*/ 82896 w 744962"/>
                <a:gd name="connsiteY11" fmla="*/ 134615 h 1627760"/>
                <a:gd name="connsiteX12" fmla="*/ 249584 w 744962"/>
                <a:gd name="connsiteY12" fmla="*/ 6027 h 1627760"/>
                <a:gd name="connsiteX13" fmla="*/ 373409 w 744962"/>
                <a:gd name="connsiteY13" fmla="*/ 34602 h 1627760"/>
                <a:gd name="connsiteX14" fmla="*/ 511521 w 744962"/>
                <a:gd name="connsiteY14" fmla="*/ 153665 h 1627760"/>
                <a:gd name="connsiteX15" fmla="*/ 582959 w 744962"/>
                <a:gd name="connsiteY15" fmla="*/ 263202 h 1627760"/>
                <a:gd name="connsiteX0" fmla="*/ 582959 w 744962"/>
                <a:gd name="connsiteY0" fmla="*/ 263202 h 1627760"/>
                <a:gd name="connsiteX1" fmla="*/ 721071 w 744962"/>
                <a:gd name="connsiteY1" fmla="*/ 615627 h 1627760"/>
                <a:gd name="connsiteX2" fmla="*/ 730596 w 744962"/>
                <a:gd name="connsiteY2" fmla="*/ 1082352 h 1627760"/>
                <a:gd name="connsiteX3" fmla="*/ 573434 w 744962"/>
                <a:gd name="connsiteY3" fmla="*/ 1439540 h 1627760"/>
                <a:gd name="connsiteX4" fmla="*/ 387696 w 744962"/>
                <a:gd name="connsiteY4" fmla="*/ 1606227 h 1627760"/>
                <a:gd name="connsiteX5" fmla="*/ 254346 w 744962"/>
                <a:gd name="connsiteY5" fmla="*/ 1620515 h 1627760"/>
                <a:gd name="connsiteX6" fmla="*/ 125759 w 744962"/>
                <a:gd name="connsiteY6" fmla="*/ 1558602 h 1627760"/>
                <a:gd name="connsiteX7" fmla="*/ 40034 w 744962"/>
                <a:gd name="connsiteY7" fmla="*/ 1368102 h 1627760"/>
                <a:gd name="connsiteX8" fmla="*/ 1934 w 744962"/>
                <a:gd name="connsiteY8" fmla="*/ 1072827 h 1627760"/>
                <a:gd name="connsiteX9" fmla="*/ 6696 w 744962"/>
                <a:gd name="connsiteY9" fmla="*/ 677540 h 1627760"/>
                <a:gd name="connsiteX10" fmla="*/ 16221 w 744962"/>
                <a:gd name="connsiteY10" fmla="*/ 401315 h 1627760"/>
                <a:gd name="connsiteX11" fmla="*/ 82896 w 744962"/>
                <a:gd name="connsiteY11" fmla="*/ 134615 h 1627760"/>
                <a:gd name="connsiteX12" fmla="*/ 249584 w 744962"/>
                <a:gd name="connsiteY12" fmla="*/ 6027 h 1627760"/>
                <a:gd name="connsiteX13" fmla="*/ 373409 w 744962"/>
                <a:gd name="connsiteY13" fmla="*/ 34602 h 1627760"/>
                <a:gd name="connsiteX14" fmla="*/ 487709 w 744962"/>
                <a:gd name="connsiteY14" fmla="*/ 146521 h 1627760"/>
                <a:gd name="connsiteX15" fmla="*/ 582959 w 744962"/>
                <a:gd name="connsiteY15" fmla="*/ 263202 h 1627760"/>
                <a:gd name="connsiteX0" fmla="*/ 592484 w 744503"/>
                <a:gd name="connsiteY0" fmla="*/ 289396 h 1627760"/>
                <a:gd name="connsiteX1" fmla="*/ 721071 w 744503"/>
                <a:gd name="connsiteY1" fmla="*/ 615627 h 1627760"/>
                <a:gd name="connsiteX2" fmla="*/ 730596 w 744503"/>
                <a:gd name="connsiteY2" fmla="*/ 1082352 h 1627760"/>
                <a:gd name="connsiteX3" fmla="*/ 573434 w 744503"/>
                <a:gd name="connsiteY3" fmla="*/ 1439540 h 1627760"/>
                <a:gd name="connsiteX4" fmla="*/ 387696 w 744503"/>
                <a:gd name="connsiteY4" fmla="*/ 1606227 h 1627760"/>
                <a:gd name="connsiteX5" fmla="*/ 254346 w 744503"/>
                <a:gd name="connsiteY5" fmla="*/ 1620515 h 1627760"/>
                <a:gd name="connsiteX6" fmla="*/ 125759 w 744503"/>
                <a:gd name="connsiteY6" fmla="*/ 1558602 h 1627760"/>
                <a:gd name="connsiteX7" fmla="*/ 40034 w 744503"/>
                <a:gd name="connsiteY7" fmla="*/ 1368102 h 1627760"/>
                <a:gd name="connsiteX8" fmla="*/ 1934 w 744503"/>
                <a:gd name="connsiteY8" fmla="*/ 1072827 h 1627760"/>
                <a:gd name="connsiteX9" fmla="*/ 6696 w 744503"/>
                <a:gd name="connsiteY9" fmla="*/ 677540 h 1627760"/>
                <a:gd name="connsiteX10" fmla="*/ 16221 w 744503"/>
                <a:gd name="connsiteY10" fmla="*/ 401315 h 1627760"/>
                <a:gd name="connsiteX11" fmla="*/ 82896 w 744503"/>
                <a:gd name="connsiteY11" fmla="*/ 134615 h 1627760"/>
                <a:gd name="connsiteX12" fmla="*/ 249584 w 744503"/>
                <a:gd name="connsiteY12" fmla="*/ 6027 h 1627760"/>
                <a:gd name="connsiteX13" fmla="*/ 373409 w 744503"/>
                <a:gd name="connsiteY13" fmla="*/ 34602 h 1627760"/>
                <a:gd name="connsiteX14" fmla="*/ 487709 w 744503"/>
                <a:gd name="connsiteY14" fmla="*/ 146521 h 1627760"/>
                <a:gd name="connsiteX15" fmla="*/ 592484 w 744503"/>
                <a:gd name="connsiteY15" fmla="*/ 289396 h 1627760"/>
                <a:gd name="connsiteX0" fmla="*/ 592484 w 744503"/>
                <a:gd name="connsiteY0" fmla="*/ 289396 h 1627760"/>
                <a:gd name="connsiteX1" fmla="*/ 721071 w 744503"/>
                <a:gd name="connsiteY1" fmla="*/ 615627 h 1627760"/>
                <a:gd name="connsiteX2" fmla="*/ 730596 w 744503"/>
                <a:gd name="connsiteY2" fmla="*/ 1082352 h 1627760"/>
                <a:gd name="connsiteX3" fmla="*/ 573434 w 744503"/>
                <a:gd name="connsiteY3" fmla="*/ 1439540 h 1627760"/>
                <a:gd name="connsiteX4" fmla="*/ 387696 w 744503"/>
                <a:gd name="connsiteY4" fmla="*/ 1606227 h 1627760"/>
                <a:gd name="connsiteX5" fmla="*/ 254346 w 744503"/>
                <a:gd name="connsiteY5" fmla="*/ 1620515 h 1627760"/>
                <a:gd name="connsiteX6" fmla="*/ 125759 w 744503"/>
                <a:gd name="connsiteY6" fmla="*/ 1558602 h 1627760"/>
                <a:gd name="connsiteX7" fmla="*/ 40034 w 744503"/>
                <a:gd name="connsiteY7" fmla="*/ 1368102 h 1627760"/>
                <a:gd name="connsiteX8" fmla="*/ 1934 w 744503"/>
                <a:gd name="connsiteY8" fmla="*/ 1072827 h 1627760"/>
                <a:gd name="connsiteX9" fmla="*/ 6696 w 744503"/>
                <a:gd name="connsiteY9" fmla="*/ 677540 h 1627760"/>
                <a:gd name="connsiteX10" fmla="*/ 16221 w 744503"/>
                <a:gd name="connsiteY10" fmla="*/ 401315 h 1627760"/>
                <a:gd name="connsiteX11" fmla="*/ 82896 w 744503"/>
                <a:gd name="connsiteY11" fmla="*/ 134615 h 1627760"/>
                <a:gd name="connsiteX12" fmla="*/ 249584 w 744503"/>
                <a:gd name="connsiteY12" fmla="*/ 6027 h 1627760"/>
                <a:gd name="connsiteX13" fmla="*/ 373409 w 744503"/>
                <a:gd name="connsiteY13" fmla="*/ 34602 h 1627760"/>
                <a:gd name="connsiteX14" fmla="*/ 490090 w 744503"/>
                <a:gd name="connsiteY14" fmla="*/ 139377 h 1627760"/>
                <a:gd name="connsiteX15" fmla="*/ 592484 w 744503"/>
                <a:gd name="connsiteY15" fmla="*/ 289396 h 1627760"/>
                <a:gd name="connsiteX0" fmla="*/ 592484 w 739788"/>
                <a:gd name="connsiteY0" fmla="*/ 289396 h 1627760"/>
                <a:gd name="connsiteX1" fmla="*/ 721071 w 739788"/>
                <a:gd name="connsiteY1" fmla="*/ 615627 h 1627760"/>
                <a:gd name="connsiteX2" fmla="*/ 723452 w 739788"/>
                <a:gd name="connsiteY2" fmla="*/ 1082352 h 1627760"/>
                <a:gd name="connsiteX3" fmla="*/ 573434 w 739788"/>
                <a:gd name="connsiteY3" fmla="*/ 1439540 h 1627760"/>
                <a:gd name="connsiteX4" fmla="*/ 387696 w 739788"/>
                <a:gd name="connsiteY4" fmla="*/ 1606227 h 1627760"/>
                <a:gd name="connsiteX5" fmla="*/ 254346 w 739788"/>
                <a:gd name="connsiteY5" fmla="*/ 1620515 h 1627760"/>
                <a:gd name="connsiteX6" fmla="*/ 125759 w 739788"/>
                <a:gd name="connsiteY6" fmla="*/ 1558602 h 1627760"/>
                <a:gd name="connsiteX7" fmla="*/ 40034 w 739788"/>
                <a:gd name="connsiteY7" fmla="*/ 1368102 h 1627760"/>
                <a:gd name="connsiteX8" fmla="*/ 1934 w 739788"/>
                <a:gd name="connsiteY8" fmla="*/ 1072827 h 1627760"/>
                <a:gd name="connsiteX9" fmla="*/ 6696 w 739788"/>
                <a:gd name="connsiteY9" fmla="*/ 677540 h 1627760"/>
                <a:gd name="connsiteX10" fmla="*/ 16221 w 739788"/>
                <a:gd name="connsiteY10" fmla="*/ 401315 h 1627760"/>
                <a:gd name="connsiteX11" fmla="*/ 82896 w 739788"/>
                <a:gd name="connsiteY11" fmla="*/ 134615 h 1627760"/>
                <a:gd name="connsiteX12" fmla="*/ 249584 w 739788"/>
                <a:gd name="connsiteY12" fmla="*/ 6027 h 1627760"/>
                <a:gd name="connsiteX13" fmla="*/ 373409 w 739788"/>
                <a:gd name="connsiteY13" fmla="*/ 34602 h 1627760"/>
                <a:gd name="connsiteX14" fmla="*/ 490090 w 739788"/>
                <a:gd name="connsiteY14" fmla="*/ 139377 h 1627760"/>
                <a:gd name="connsiteX15" fmla="*/ 592484 w 739788"/>
                <a:gd name="connsiteY15" fmla="*/ 289396 h 1627760"/>
                <a:gd name="connsiteX0" fmla="*/ 592652 w 739956"/>
                <a:gd name="connsiteY0" fmla="*/ 289396 h 1627760"/>
                <a:gd name="connsiteX1" fmla="*/ 721239 w 739956"/>
                <a:gd name="connsiteY1" fmla="*/ 615627 h 1627760"/>
                <a:gd name="connsiteX2" fmla="*/ 723620 w 739956"/>
                <a:gd name="connsiteY2" fmla="*/ 1082352 h 1627760"/>
                <a:gd name="connsiteX3" fmla="*/ 573602 w 739956"/>
                <a:gd name="connsiteY3" fmla="*/ 1439540 h 1627760"/>
                <a:gd name="connsiteX4" fmla="*/ 387864 w 739956"/>
                <a:gd name="connsiteY4" fmla="*/ 1606227 h 1627760"/>
                <a:gd name="connsiteX5" fmla="*/ 254514 w 739956"/>
                <a:gd name="connsiteY5" fmla="*/ 1620515 h 1627760"/>
                <a:gd name="connsiteX6" fmla="*/ 125927 w 739956"/>
                <a:gd name="connsiteY6" fmla="*/ 1558602 h 1627760"/>
                <a:gd name="connsiteX7" fmla="*/ 42583 w 739956"/>
                <a:gd name="connsiteY7" fmla="*/ 1356196 h 1627760"/>
                <a:gd name="connsiteX8" fmla="*/ 2102 w 739956"/>
                <a:gd name="connsiteY8" fmla="*/ 1072827 h 1627760"/>
                <a:gd name="connsiteX9" fmla="*/ 6864 w 739956"/>
                <a:gd name="connsiteY9" fmla="*/ 677540 h 1627760"/>
                <a:gd name="connsiteX10" fmla="*/ 16389 w 739956"/>
                <a:gd name="connsiteY10" fmla="*/ 401315 h 1627760"/>
                <a:gd name="connsiteX11" fmla="*/ 83064 w 739956"/>
                <a:gd name="connsiteY11" fmla="*/ 134615 h 1627760"/>
                <a:gd name="connsiteX12" fmla="*/ 249752 w 739956"/>
                <a:gd name="connsiteY12" fmla="*/ 6027 h 1627760"/>
                <a:gd name="connsiteX13" fmla="*/ 373577 w 739956"/>
                <a:gd name="connsiteY13" fmla="*/ 34602 h 1627760"/>
                <a:gd name="connsiteX14" fmla="*/ 490258 w 739956"/>
                <a:gd name="connsiteY14" fmla="*/ 139377 h 1627760"/>
                <a:gd name="connsiteX15" fmla="*/ 592652 w 739956"/>
                <a:gd name="connsiteY15" fmla="*/ 289396 h 1627760"/>
                <a:gd name="connsiteX0" fmla="*/ 592652 w 739956"/>
                <a:gd name="connsiteY0" fmla="*/ 289396 h 1628244"/>
                <a:gd name="connsiteX1" fmla="*/ 721239 w 739956"/>
                <a:gd name="connsiteY1" fmla="*/ 615627 h 1628244"/>
                <a:gd name="connsiteX2" fmla="*/ 723620 w 739956"/>
                <a:gd name="connsiteY2" fmla="*/ 1082352 h 1628244"/>
                <a:gd name="connsiteX3" fmla="*/ 573602 w 739956"/>
                <a:gd name="connsiteY3" fmla="*/ 1439540 h 1628244"/>
                <a:gd name="connsiteX4" fmla="*/ 387864 w 739956"/>
                <a:gd name="connsiteY4" fmla="*/ 1606227 h 1628244"/>
                <a:gd name="connsiteX5" fmla="*/ 254514 w 739956"/>
                <a:gd name="connsiteY5" fmla="*/ 1620515 h 1628244"/>
                <a:gd name="connsiteX6" fmla="*/ 130690 w 739956"/>
                <a:gd name="connsiteY6" fmla="*/ 1551458 h 1628244"/>
                <a:gd name="connsiteX7" fmla="*/ 42583 w 739956"/>
                <a:gd name="connsiteY7" fmla="*/ 1356196 h 1628244"/>
                <a:gd name="connsiteX8" fmla="*/ 2102 w 739956"/>
                <a:gd name="connsiteY8" fmla="*/ 1072827 h 1628244"/>
                <a:gd name="connsiteX9" fmla="*/ 6864 w 739956"/>
                <a:gd name="connsiteY9" fmla="*/ 677540 h 1628244"/>
                <a:gd name="connsiteX10" fmla="*/ 16389 w 739956"/>
                <a:gd name="connsiteY10" fmla="*/ 401315 h 1628244"/>
                <a:gd name="connsiteX11" fmla="*/ 83064 w 739956"/>
                <a:gd name="connsiteY11" fmla="*/ 134615 h 1628244"/>
                <a:gd name="connsiteX12" fmla="*/ 249752 w 739956"/>
                <a:gd name="connsiteY12" fmla="*/ 6027 h 1628244"/>
                <a:gd name="connsiteX13" fmla="*/ 373577 w 739956"/>
                <a:gd name="connsiteY13" fmla="*/ 34602 h 1628244"/>
                <a:gd name="connsiteX14" fmla="*/ 490258 w 739956"/>
                <a:gd name="connsiteY14" fmla="*/ 139377 h 1628244"/>
                <a:gd name="connsiteX15" fmla="*/ 592652 w 739956"/>
                <a:gd name="connsiteY15" fmla="*/ 289396 h 1628244"/>
                <a:gd name="connsiteX0" fmla="*/ 596841 w 744145"/>
                <a:gd name="connsiteY0" fmla="*/ 289396 h 1628244"/>
                <a:gd name="connsiteX1" fmla="*/ 725428 w 744145"/>
                <a:gd name="connsiteY1" fmla="*/ 615627 h 1628244"/>
                <a:gd name="connsiteX2" fmla="*/ 727809 w 744145"/>
                <a:gd name="connsiteY2" fmla="*/ 1082352 h 1628244"/>
                <a:gd name="connsiteX3" fmla="*/ 577791 w 744145"/>
                <a:gd name="connsiteY3" fmla="*/ 1439540 h 1628244"/>
                <a:gd name="connsiteX4" fmla="*/ 392053 w 744145"/>
                <a:gd name="connsiteY4" fmla="*/ 1606227 h 1628244"/>
                <a:gd name="connsiteX5" fmla="*/ 258703 w 744145"/>
                <a:gd name="connsiteY5" fmla="*/ 1620515 h 1628244"/>
                <a:gd name="connsiteX6" fmla="*/ 134879 w 744145"/>
                <a:gd name="connsiteY6" fmla="*/ 1551458 h 1628244"/>
                <a:gd name="connsiteX7" fmla="*/ 46772 w 744145"/>
                <a:gd name="connsiteY7" fmla="*/ 1356196 h 1628244"/>
                <a:gd name="connsiteX8" fmla="*/ 6291 w 744145"/>
                <a:gd name="connsiteY8" fmla="*/ 1072827 h 1628244"/>
                <a:gd name="connsiteX9" fmla="*/ 1528 w 744145"/>
                <a:gd name="connsiteY9" fmla="*/ 675159 h 1628244"/>
                <a:gd name="connsiteX10" fmla="*/ 20578 w 744145"/>
                <a:gd name="connsiteY10" fmla="*/ 401315 h 1628244"/>
                <a:gd name="connsiteX11" fmla="*/ 87253 w 744145"/>
                <a:gd name="connsiteY11" fmla="*/ 134615 h 1628244"/>
                <a:gd name="connsiteX12" fmla="*/ 253941 w 744145"/>
                <a:gd name="connsiteY12" fmla="*/ 6027 h 1628244"/>
                <a:gd name="connsiteX13" fmla="*/ 377766 w 744145"/>
                <a:gd name="connsiteY13" fmla="*/ 34602 h 1628244"/>
                <a:gd name="connsiteX14" fmla="*/ 494447 w 744145"/>
                <a:gd name="connsiteY14" fmla="*/ 139377 h 1628244"/>
                <a:gd name="connsiteX15" fmla="*/ 596841 w 744145"/>
                <a:gd name="connsiteY15" fmla="*/ 289396 h 1628244"/>
                <a:gd name="connsiteX0" fmla="*/ 596841 w 744145"/>
                <a:gd name="connsiteY0" fmla="*/ 289396 h 1628244"/>
                <a:gd name="connsiteX1" fmla="*/ 725428 w 744145"/>
                <a:gd name="connsiteY1" fmla="*/ 615627 h 1628244"/>
                <a:gd name="connsiteX2" fmla="*/ 727809 w 744145"/>
                <a:gd name="connsiteY2" fmla="*/ 1082352 h 1628244"/>
                <a:gd name="connsiteX3" fmla="*/ 577791 w 744145"/>
                <a:gd name="connsiteY3" fmla="*/ 1439540 h 1628244"/>
                <a:gd name="connsiteX4" fmla="*/ 392053 w 744145"/>
                <a:gd name="connsiteY4" fmla="*/ 1606227 h 1628244"/>
                <a:gd name="connsiteX5" fmla="*/ 258703 w 744145"/>
                <a:gd name="connsiteY5" fmla="*/ 1620515 h 1628244"/>
                <a:gd name="connsiteX6" fmla="*/ 134879 w 744145"/>
                <a:gd name="connsiteY6" fmla="*/ 1551458 h 1628244"/>
                <a:gd name="connsiteX7" fmla="*/ 46772 w 744145"/>
                <a:gd name="connsiteY7" fmla="*/ 1356196 h 1628244"/>
                <a:gd name="connsiteX8" fmla="*/ 6291 w 744145"/>
                <a:gd name="connsiteY8" fmla="*/ 1072827 h 1628244"/>
                <a:gd name="connsiteX9" fmla="*/ 1528 w 744145"/>
                <a:gd name="connsiteY9" fmla="*/ 675159 h 1628244"/>
                <a:gd name="connsiteX10" fmla="*/ 20578 w 744145"/>
                <a:gd name="connsiteY10" fmla="*/ 401315 h 1628244"/>
                <a:gd name="connsiteX11" fmla="*/ 87253 w 744145"/>
                <a:gd name="connsiteY11" fmla="*/ 134615 h 1628244"/>
                <a:gd name="connsiteX12" fmla="*/ 253941 w 744145"/>
                <a:gd name="connsiteY12" fmla="*/ 6027 h 1628244"/>
                <a:gd name="connsiteX13" fmla="*/ 377766 w 744145"/>
                <a:gd name="connsiteY13" fmla="*/ 34602 h 1628244"/>
                <a:gd name="connsiteX14" fmla="*/ 494447 w 744145"/>
                <a:gd name="connsiteY14" fmla="*/ 139377 h 1628244"/>
                <a:gd name="connsiteX15" fmla="*/ 596841 w 744145"/>
                <a:gd name="connsiteY15" fmla="*/ 289396 h 1628244"/>
                <a:gd name="connsiteX0" fmla="*/ 596841 w 744145"/>
                <a:gd name="connsiteY0" fmla="*/ 293482 h 1632330"/>
                <a:gd name="connsiteX1" fmla="*/ 725428 w 744145"/>
                <a:gd name="connsiteY1" fmla="*/ 619713 h 1632330"/>
                <a:gd name="connsiteX2" fmla="*/ 727809 w 744145"/>
                <a:gd name="connsiteY2" fmla="*/ 1086438 h 1632330"/>
                <a:gd name="connsiteX3" fmla="*/ 577791 w 744145"/>
                <a:gd name="connsiteY3" fmla="*/ 1443626 h 1632330"/>
                <a:gd name="connsiteX4" fmla="*/ 392053 w 744145"/>
                <a:gd name="connsiteY4" fmla="*/ 1610313 h 1632330"/>
                <a:gd name="connsiteX5" fmla="*/ 258703 w 744145"/>
                <a:gd name="connsiteY5" fmla="*/ 1624601 h 1632330"/>
                <a:gd name="connsiteX6" fmla="*/ 134879 w 744145"/>
                <a:gd name="connsiteY6" fmla="*/ 1555544 h 1632330"/>
                <a:gd name="connsiteX7" fmla="*/ 46772 w 744145"/>
                <a:gd name="connsiteY7" fmla="*/ 1360282 h 1632330"/>
                <a:gd name="connsiteX8" fmla="*/ 6291 w 744145"/>
                <a:gd name="connsiteY8" fmla="*/ 1076913 h 1632330"/>
                <a:gd name="connsiteX9" fmla="*/ 1528 w 744145"/>
                <a:gd name="connsiteY9" fmla="*/ 679245 h 1632330"/>
                <a:gd name="connsiteX10" fmla="*/ 20578 w 744145"/>
                <a:gd name="connsiteY10" fmla="*/ 405401 h 1632330"/>
                <a:gd name="connsiteX11" fmla="*/ 87253 w 744145"/>
                <a:gd name="connsiteY11" fmla="*/ 138701 h 1632330"/>
                <a:gd name="connsiteX12" fmla="*/ 249179 w 744145"/>
                <a:gd name="connsiteY12" fmla="*/ 5350 h 1632330"/>
                <a:gd name="connsiteX13" fmla="*/ 377766 w 744145"/>
                <a:gd name="connsiteY13" fmla="*/ 38688 h 1632330"/>
                <a:gd name="connsiteX14" fmla="*/ 494447 w 744145"/>
                <a:gd name="connsiteY14" fmla="*/ 143463 h 1632330"/>
                <a:gd name="connsiteX15" fmla="*/ 596841 w 744145"/>
                <a:gd name="connsiteY15" fmla="*/ 293482 h 1632330"/>
                <a:gd name="connsiteX0" fmla="*/ 596841 w 744145"/>
                <a:gd name="connsiteY0" fmla="*/ 293643 h 1632491"/>
                <a:gd name="connsiteX1" fmla="*/ 725428 w 744145"/>
                <a:gd name="connsiteY1" fmla="*/ 619874 h 1632491"/>
                <a:gd name="connsiteX2" fmla="*/ 727809 w 744145"/>
                <a:gd name="connsiteY2" fmla="*/ 1086599 h 1632491"/>
                <a:gd name="connsiteX3" fmla="*/ 577791 w 744145"/>
                <a:gd name="connsiteY3" fmla="*/ 1443787 h 1632491"/>
                <a:gd name="connsiteX4" fmla="*/ 392053 w 744145"/>
                <a:gd name="connsiteY4" fmla="*/ 1610474 h 1632491"/>
                <a:gd name="connsiteX5" fmla="*/ 258703 w 744145"/>
                <a:gd name="connsiteY5" fmla="*/ 1624762 h 1632491"/>
                <a:gd name="connsiteX6" fmla="*/ 134879 w 744145"/>
                <a:gd name="connsiteY6" fmla="*/ 1555705 h 1632491"/>
                <a:gd name="connsiteX7" fmla="*/ 46772 w 744145"/>
                <a:gd name="connsiteY7" fmla="*/ 1360443 h 1632491"/>
                <a:gd name="connsiteX8" fmla="*/ 6291 w 744145"/>
                <a:gd name="connsiteY8" fmla="*/ 1077074 h 1632491"/>
                <a:gd name="connsiteX9" fmla="*/ 1528 w 744145"/>
                <a:gd name="connsiteY9" fmla="*/ 679406 h 1632491"/>
                <a:gd name="connsiteX10" fmla="*/ 20578 w 744145"/>
                <a:gd name="connsiteY10" fmla="*/ 405562 h 1632491"/>
                <a:gd name="connsiteX11" fmla="*/ 89634 w 744145"/>
                <a:gd name="connsiteY11" fmla="*/ 141244 h 1632491"/>
                <a:gd name="connsiteX12" fmla="*/ 249179 w 744145"/>
                <a:gd name="connsiteY12" fmla="*/ 5511 h 1632491"/>
                <a:gd name="connsiteX13" fmla="*/ 377766 w 744145"/>
                <a:gd name="connsiteY13" fmla="*/ 38849 h 1632491"/>
                <a:gd name="connsiteX14" fmla="*/ 494447 w 744145"/>
                <a:gd name="connsiteY14" fmla="*/ 143624 h 1632491"/>
                <a:gd name="connsiteX15" fmla="*/ 596841 w 744145"/>
                <a:gd name="connsiteY15" fmla="*/ 293643 h 163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4145" h="1632491">
                  <a:moveTo>
                    <a:pt x="596841" y="293643"/>
                  </a:moveTo>
                  <a:cubicBezTo>
                    <a:pt x="635338" y="373018"/>
                    <a:pt x="703600" y="487715"/>
                    <a:pt x="725428" y="619874"/>
                  </a:cubicBezTo>
                  <a:cubicBezTo>
                    <a:pt x="747256" y="752033"/>
                    <a:pt x="752415" y="949280"/>
                    <a:pt x="727809" y="1086599"/>
                  </a:cubicBezTo>
                  <a:cubicBezTo>
                    <a:pt x="703203" y="1223918"/>
                    <a:pt x="633750" y="1356474"/>
                    <a:pt x="577791" y="1443787"/>
                  </a:cubicBezTo>
                  <a:cubicBezTo>
                    <a:pt x="521832" y="1531100"/>
                    <a:pt x="445234" y="1580312"/>
                    <a:pt x="392053" y="1610474"/>
                  </a:cubicBezTo>
                  <a:cubicBezTo>
                    <a:pt x="338872" y="1640636"/>
                    <a:pt x="301565" y="1633890"/>
                    <a:pt x="258703" y="1624762"/>
                  </a:cubicBezTo>
                  <a:cubicBezTo>
                    <a:pt x="215841" y="1615634"/>
                    <a:pt x="170201" y="1599758"/>
                    <a:pt x="134879" y="1555705"/>
                  </a:cubicBezTo>
                  <a:cubicBezTo>
                    <a:pt x="99557" y="1511652"/>
                    <a:pt x="68203" y="1440215"/>
                    <a:pt x="46772" y="1360443"/>
                  </a:cubicBezTo>
                  <a:cubicBezTo>
                    <a:pt x="25341" y="1280671"/>
                    <a:pt x="13832" y="1190580"/>
                    <a:pt x="6291" y="1077074"/>
                  </a:cubicBezTo>
                  <a:cubicBezTo>
                    <a:pt x="-1250" y="963568"/>
                    <a:pt x="-853" y="791325"/>
                    <a:pt x="1528" y="679406"/>
                  </a:cubicBezTo>
                  <a:cubicBezTo>
                    <a:pt x="3909" y="567487"/>
                    <a:pt x="5894" y="495256"/>
                    <a:pt x="20578" y="405562"/>
                  </a:cubicBezTo>
                  <a:cubicBezTo>
                    <a:pt x="35262" y="315868"/>
                    <a:pt x="51534" y="207919"/>
                    <a:pt x="89634" y="141244"/>
                  </a:cubicBezTo>
                  <a:cubicBezTo>
                    <a:pt x="127734" y="74569"/>
                    <a:pt x="201157" y="22577"/>
                    <a:pt x="249179" y="5511"/>
                  </a:cubicBezTo>
                  <a:cubicBezTo>
                    <a:pt x="297201" y="-11555"/>
                    <a:pt x="334110" y="14243"/>
                    <a:pt x="377766" y="38849"/>
                  </a:cubicBezTo>
                  <a:cubicBezTo>
                    <a:pt x="421422" y="63455"/>
                    <a:pt x="457935" y="101158"/>
                    <a:pt x="494447" y="143624"/>
                  </a:cubicBezTo>
                  <a:cubicBezTo>
                    <a:pt x="530959" y="186090"/>
                    <a:pt x="558344" y="214268"/>
                    <a:pt x="596841" y="2936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809751" y="3572881"/>
              <a:ext cx="5474494" cy="121872"/>
            </a:xfrm>
            <a:custGeom>
              <a:avLst/>
              <a:gdLst>
                <a:gd name="connsiteX0" fmla="*/ 0 w 5453063"/>
                <a:gd name="connsiteY0" fmla="*/ 123948 h 133544"/>
                <a:gd name="connsiteX1" fmla="*/ 57150 w 5453063"/>
                <a:gd name="connsiteY1" fmla="*/ 81085 h 133544"/>
                <a:gd name="connsiteX2" fmla="*/ 138113 w 5453063"/>
                <a:gd name="connsiteY2" fmla="*/ 9648 h 133544"/>
                <a:gd name="connsiteX3" fmla="*/ 233363 w 5453063"/>
                <a:gd name="connsiteY3" fmla="*/ 57273 h 133544"/>
                <a:gd name="connsiteX4" fmla="*/ 309563 w 5453063"/>
                <a:gd name="connsiteY4" fmla="*/ 123948 h 133544"/>
                <a:gd name="connsiteX5" fmla="*/ 381000 w 5453063"/>
                <a:gd name="connsiteY5" fmla="*/ 71560 h 133544"/>
                <a:gd name="connsiteX6" fmla="*/ 452438 w 5453063"/>
                <a:gd name="connsiteY6" fmla="*/ 19173 h 133544"/>
                <a:gd name="connsiteX7" fmla="*/ 533400 w 5453063"/>
                <a:gd name="connsiteY7" fmla="*/ 47748 h 133544"/>
                <a:gd name="connsiteX8" fmla="*/ 604838 w 5453063"/>
                <a:gd name="connsiteY8" fmla="*/ 123948 h 133544"/>
                <a:gd name="connsiteX9" fmla="*/ 714375 w 5453063"/>
                <a:gd name="connsiteY9" fmla="*/ 62035 h 133544"/>
                <a:gd name="connsiteX10" fmla="*/ 795338 w 5453063"/>
                <a:gd name="connsiteY10" fmla="*/ 9648 h 133544"/>
                <a:gd name="connsiteX11" fmla="*/ 900113 w 5453063"/>
                <a:gd name="connsiteY11" fmla="*/ 114423 h 133544"/>
                <a:gd name="connsiteX12" fmla="*/ 990600 w 5453063"/>
                <a:gd name="connsiteY12" fmla="*/ 109660 h 133544"/>
                <a:gd name="connsiteX13" fmla="*/ 1066800 w 5453063"/>
                <a:gd name="connsiteY13" fmla="*/ 14410 h 133544"/>
                <a:gd name="connsiteX14" fmla="*/ 1157288 w 5453063"/>
                <a:gd name="connsiteY14" fmla="*/ 42985 h 133544"/>
                <a:gd name="connsiteX15" fmla="*/ 1219200 w 5453063"/>
                <a:gd name="connsiteY15" fmla="*/ 109660 h 133544"/>
                <a:gd name="connsiteX16" fmla="*/ 1323975 w 5453063"/>
                <a:gd name="connsiteY16" fmla="*/ 85848 h 133544"/>
                <a:gd name="connsiteX17" fmla="*/ 1390650 w 5453063"/>
                <a:gd name="connsiteY17" fmla="*/ 19173 h 133544"/>
                <a:gd name="connsiteX18" fmla="*/ 1471613 w 5453063"/>
                <a:gd name="connsiteY18" fmla="*/ 47748 h 133544"/>
                <a:gd name="connsiteX19" fmla="*/ 1566863 w 5453063"/>
                <a:gd name="connsiteY19" fmla="*/ 128710 h 133544"/>
                <a:gd name="connsiteX20" fmla="*/ 1666875 w 5453063"/>
                <a:gd name="connsiteY20" fmla="*/ 57273 h 133544"/>
                <a:gd name="connsiteX21" fmla="*/ 1728788 w 5453063"/>
                <a:gd name="connsiteY21" fmla="*/ 9648 h 133544"/>
                <a:gd name="connsiteX22" fmla="*/ 1809750 w 5453063"/>
                <a:gd name="connsiteY22" fmla="*/ 57273 h 133544"/>
                <a:gd name="connsiteX23" fmla="*/ 1876425 w 5453063"/>
                <a:gd name="connsiteY23" fmla="*/ 133473 h 133544"/>
                <a:gd name="connsiteX24" fmla="*/ 1985963 w 5453063"/>
                <a:gd name="connsiteY24" fmla="*/ 42985 h 133544"/>
                <a:gd name="connsiteX25" fmla="*/ 2062163 w 5453063"/>
                <a:gd name="connsiteY25" fmla="*/ 14410 h 133544"/>
                <a:gd name="connsiteX26" fmla="*/ 2138363 w 5453063"/>
                <a:gd name="connsiteY26" fmla="*/ 95373 h 133544"/>
                <a:gd name="connsiteX27" fmla="*/ 2233613 w 5453063"/>
                <a:gd name="connsiteY27" fmla="*/ 123948 h 133544"/>
                <a:gd name="connsiteX28" fmla="*/ 2319338 w 5453063"/>
                <a:gd name="connsiteY28" fmla="*/ 14410 h 133544"/>
                <a:gd name="connsiteX29" fmla="*/ 2419350 w 5453063"/>
                <a:gd name="connsiteY29" fmla="*/ 33460 h 133544"/>
                <a:gd name="connsiteX30" fmla="*/ 2500313 w 5453063"/>
                <a:gd name="connsiteY30" fmla="*/ 123948 h 133544"/>
                <a:gd name="connsiteX31" fmla="*/ 2576513 w 5453063"/>
                <a:gd name="connsiteY31" fmla="*/ 76323 h 133544"/>
                <a:gd name="connsiteX32" fmla="*/ 2643188 w 5453063"/>
                <a:gd name="connsiteY32" fmla="*/ 14410 h 133544"/>
                <a:gd name="connsiteX33" fmla="*/ 2743200 w 5453063"/>
                <a:gd name="connsiteY33" fmla="*/ 52510 h 133544"/>
                <a:gd name="connsiteX34" fmla="*/ 2805113 w 5453063"/>
                <a:gd name="connsiteY34" fmla="*/ 128710 h 133544"/>
                <a:gd name="connsiteX35" fmla="*/ 2909888 w 5453063"/>
                <a:gd name="connsiteY35" fmla="*/ 66798 h 133544"/>
                <a:gd name="connsiteX36" fmla="*/ 2976563 w 5453063"/>
                <a:gd name="connsiteY36" fmla="*/ 123 h 133544"/>
                <a:gd name="connsiteX37" fmla="*/ 3043238 w 5453063"/>
                <a:gd name="connsiteY37" fmla="*/ 52510 h 133544"/>
                <a:gd name="connsiteX38" fmla="*/ 3109913 w 5453063"/>
                <a:gd name="connsiteY38" fmla="*/ 133473 h 133544"/>
                <a:gd name="connsiteX39" fmla="*/ 3219450 w 5453063"/>
                <a:gd name="connsiteY39" fmla="*/ 57273 h 133544"/>
                <a:gd name="connsiteX40" fmla="*/ 3295650 w 5453063"/>
                <a:gd name="connsiteY40" fmla="*/ 19173 h 133544"/>
                <a:gd name="connsiteX41" fmla="*/ 3386138 w 5453063"/>
                <a:gd name="connsiteY41" fmla="*/ 62035 h 133544"/>
                <a:gd name="connsiteX42" fmla="*/ 3448050 w 5453063"/>
                <a:gd name="connsiteY42" fmla="*/ 128710 h 133544"/>
                <a:gd name="connsiteX43" fmla="*/ 3552825 w 5453063"/>
                <a:gd name="connsiteY43" fmla="*/ 38223 h 133544"/>
                <a:gd name="connsiteX44" fmla="*/ 3624263 w 5453063"/>
                <a:gd name="connsiteY44" fmla="*/ 14410 h 133544"/>
                <a:gd name="connsiteX45" fmla="*/ 3705225 w 5453063"/>
                <a:gd name="connsiteY45" fmla="*/ 90610 h 133544"/>
                <a:gd name="connsiteX46" fmla="*/ 3795713 w 5453063"/>
                <a:gd name="connsiteY46" fmla="*/ 119185 h 133544"/>
                <a:gd name="connsiteX47" fmla="*/ 3881438 w 5453063"/>
                <a:gd name="connsiteY47" fmla="*/ 19173 h 133544"/>
                <a:gd name="connsiteX48" fmla="*/ 3971925 w 5453063"/>
                <a:gd name="connsiteY48" fmla="*/ 23935 h 133544"/>
                <a:gd name="connsiteX49" fmla="*/ 4043363 w 5453063"/>
                <a:gd name="connsiteY49" fmla="*/ 109660 h 133544"/>
                <a:gd name="connsiteX50" fmla="*/ 4124325 w 5453063"/>
                <a:gd name="connsiteY50" fmla="*/ 109660 h 133544"/>
                <a:gd name="connsiteX51" fmla="*/ 4219575 w 5453063"/>
                <a:gd name="connsiteY51" fmla="*/ 4885 h 133544"/>
                <a:gd name="connsiteX52" fmla="*/ 4300538 w 5453063"/>
                <a:gd name="connsiteY52" fmla="*/ 28698 h 133544"/>
                <a:gd name="connsiteX53" fmla="*/ 4367213 w 5453063"/>
                <a:gd name="connsiteY53" fmla="*/ 123948 h 133544"/>
                <a:gd name="connsiteX54" fmla="*/ 4476750 w 5453063"/>
                <a:gd name="connsiteY54" fmla="*/ 71560 h 133544"/>
                <a:gd name="connsiteX55" fmla="*/ 4529138 w 5453063"/>
                <a:gd name="connsiteY55" fmla="*/ 4885 h 133544"/>
                <a:gd name="connsiteX56" fmla="*/ 4605338 w 5453063"/>
                <a:gd name="connsiteY56" fmla="*/ 28698 h 133544"/>
                <a:gd name="connsiteX57" fmla="*/ 4667250 w 5453063"/>
                <a:gd name="connsiteY57" fmla="*/ 114423 h 133544"/>
                <a:gd name="connsiteX58" fmla="*/ 4767263 w 5453063"/>
                <a:gd name="connsiteY58" fmla="*/ 95373 h 133544"/>
                <a:gd name="connsiteX59" fmla="*/ 4824413 w 5453063"/>
                <a:gd name="connsiteY59" fmla="*/ 23935 h 133544"/>
                <a:gd name="connsiteX60" fmla="*/ 4891088 w 5453063"/>
                <a:gd name="connsiteY60" fmla="*/ 9648 h 133544"/>
                <a:gd name="connsiteX61" fmla="*/ 4967288 w 5453063"/>
                <a:gd name="connsiteY61" fmla="*/ 85848 h 133544"/>
                <a:gd name="connsiteX62" fmla="*/ 5029200 w 5453063"/>
                <a:gd name="connsiteY62" fmla="*/ 119185 h 133544"/>
                <a:gd name="connsiteX63" fmla="*/ 5100638 w 5453063"/>
                <a:gd name="connsiteY63" fmla="*/ 66798 h 133544"/>
                <a:gd name="connsiteX64" fmla="*/ 5162550 w 5453063"/>
                <a:gd name="connsiteY64" fmla="*/ 123 h 133544"/>
                <a:gd name="connsiteX65" fmla="*/ 5248275 w 5453063"/>
                <a:gd name="connsiteY65" fmla="*/ 57273 h 133544"/>
                <a:gd name="connsiteX66" fmla="*/ 5348288 w 5453063"/>
                <a:gd name="connsiteY66" fmla="*/ 71560 h 133544"/>
                <a:gd name="connsiteX67" fmla="*/ 5453063 w 5453063"/>
                <a:gd name="connsiteY67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38113 w 5453063"/>
                <a:gd name="connsiteY2" fmla="*/ 9648 h 133544"/>
                <a:gd name="connsiteX3" fmla="*/ 233363 w 5453063"/>
                <a:gd name="connsiteY3" fmla="*/ 57273 h 133544"/>
                <a:gd name="connsiteX4" fmla="*/ 309563 w 5453063"/>
                <a:gd name="connsiteY4" fmla="*/ 123948 h 133544"/>
                <a:gd name="connsiteX5" fmla="*/ 381000 w 5453063"/>
                <a:gd name="connsiteY5" fmla="*/ 71560 h 133544"/>
                <a:gd name="connsiteX6" fmla="*/ 452438 w 5453063"/>
                <a:gd name="connsiteY6" fmla="*/ 19173 h 133544"/>
                <a:gd name="connsiteX7" fmla="*/ 533400 w 5453063"/>
                <a:gd name="connsiteY7" fmla="*/ 47748 h 133544"/>
                <a:gd name="connsiteX8" fmla="*/ 604838 w 5453063"/>
                <a:gd name="connsiteY8" fmla="*/ 123948 h 133544"/>
                <a:gd name="connsiteX9" fmla="*/ 714375 w 5453063"/>
                <a:gd name="connsiteY9" fmla="*/ 62035 h 133544"/>
                <a:gd name="connsiteX10" fmla="*/ 795338 w 5453063"/>
                <a:gd name="connsiteY10" fmla="*/ 9648 h 133544"/>
                <a:gd name="connsiteX11" fmla="*/ 900113 w 5453063"/>
                <a:gd name="connsiteY11" fmla="*/ 114423 h 133544"/>
                <a:gd name="connsiteX12" fmla="*/ 990600 w 5453063"/>
                <a:gd name="connsiteY12" fmla="*/ 109660 h 133544"/>
                <a:gd name="connsiteX13" fmla="*/ 1066800 w 5453063"/>
                <a:gd name="connsiteY13" fmla="*/ 14410 h 133544"/>
                <a:gd name="connsiteX14" fmla="*/ 1157288 w 5453063"/>
                <a:gd name="connsiteY14" fmla="*/ 42985 h 133544"/>
                <a:gd name="connsiteX15" fmla="*/ 1219200 w 5453063"/>
                <a:gd name="connsiteY15" fmla="*/ 109660 h 133544"/>
                <a:gd name="connsiteX16" fmla="*/ 1323975 w 5453063"/>
                <a:gd name="connsiteY16" fmla="*/ 85848 h 133544"/>
                <a:gd name="connsiteX17" fmla="*/ 1390650 w 5453063"/>
                <a:gd name="connsiteY17" fmla="*/ 19173 h 133544"/>
                <a:gd name="connsiteX18" fmla="*/ 1471613 w 5453063"/>
                <a:gd name="connsiteY18" fmla="*/ 47748 h 133544"/>
                <a:gd name="connsiteX19" fmla="*/ 1566863 w 5453063"/>
                <a:gd name="connsiteY19" fmla="*/ 128710 h 133544"/>
                <a:gd name="connsiteX20" fmla="*/ 1666875 w 5453063"/>
                <a:gd name="connsiteY20" fmla="*/ 57273 h 133544"/>
                <a:gd name="connsiteX21" fmla="*/ 1728788 w 5453063"/>
                <a:gd name="connsiteY21" fmla="*/ 9648 h 133544"/>
                <a:gd name="connsiteX22" fmla="*/ 1809750 w 5453063"/>
                <a:gd name="connsiteY22" fmla="*/ 57273 h 133544"/>
                <a:gd name="connsiteX23" fmla="*/ 1876425 w 5453063"/>
                <a:gd name="connsiteY23" fmla="*/ 133473 h 133544"/>
                <a:gd name="connsiteX24" fmla="*/ 1985963 w 5453063"/>
                <a:gd name="connsiteY24" fmla="*/ 42985 h 133544"/>
                <a:gd name="connsiteX25" fmla="*/ 2062163 w 5453063"/>
                <a:gd name="connsiteY25" fmla="*/ 14410 h 133544"/>
                <a:gd name="connsiteX26" fmla="*/ 2138363 w 5453063"/>
                <a:gd name="connsiteY26" fmla="*/ 95373 h 133544"/>
                <a:gd name="connsiteX27" fmla="*/ 2233613 w 5453063"/>
                <a:gd name="connsiteY27" fmla="*/ 123948 h 133544"/>
                <a:gd name="connsiteX28" fmla="*/ 2319338 w 5453063"/>
                <a:gd name="connsiteY28" fmla="*/ 14410 h 133544"/>
                <a:gd name="connsiteX29" fmla="*/ 2419350 w 5453063"/>
                <a:gd name="connsiteY29" fmla="*/ 33460 h 133544"/>
                <a:gd name="connsiteX30" fmla="*/ 2500313 w 5453063"/>
                <a:gd name="connsiteY30" fmla="*/ 123948 h 133544"/>
                <a:gd name="connsiteX31" fmla="*/ 2576513 w 5453063"/>
                <a:gd name="connsiteY31" fmla="*/ 76323 h 133544"/>
                <a:gd name="connsiteX32" fmla="*/ 2643188 w 5453063"/>
                <a:gd name="connsiteY32" fmla="*/ 14410 h 133544"/>
                <a:gd name="connsiteX33" fmla="*/ 2743200 w 5453063"/>
                <a:gd name="connsiteY33" fmla="*/ 52510 h 133544"/>
                <a:gd name="connsiteX34" fmla="*/ 2805113 w 5453063"/>
                <a:gd name="connsiteY34" fmla="*/ 128710 h 133544"/>
                <a:gd name="connsiteX35" fmla="*/ 2909888 w 5453063"/>
                <a:gd name="connsiteY35" fmla="*/ 66798 h 133544"/>
                <a:gd name="connsiteX36" fmla="*/ 2976563 w 5453063"/>
                <a:gd name="connsiteY36" fmla="*/ 123 h 133544"/>
                <a:gd name="connsiteX37" fmla="*/ 3043238 w 5453063"/>
                <a:gd name="connsiteY37" fmla="*/ 52510 h 133544"/>
                <a:gd name="connsiteX38" fmla="*/ 3109913 w 5453063"/>
                <a:gd name="connsiteY38" fmla="*/ 133473 h 133544"/>
                <a:gd name="connsiteX39" fmla="*/ 3219450 w 5453063"/>
                <a:gd name="connsiteY39" fmla="*/ 57273 h 133544"/>
                <a:gd name="connsiteX40" fmla="*/ 3295650 w 5453063"/>
                <a:gd name="connsiteY40" fmla="*/ 19173 h 133544"/>
                <a:gd name="connsiteX41" fmla="*/ 3386138 w 5453063"/>
                <a:gd name="connsiteY41" fmla="*/ 62035 h 133544"/>
                <a:gd name="connsiteX42" fmla="*/ 3448050 w 5453063"/>
                <a:gd name="connsiteY42" fmla="*/ 128710 h 133544"/>
                <a:gd name="connsiteX43" fmla="*/ 3552825 w 5453063"/>
                <a:gd name="connsiteY43" fmla="*/ 38223 h 133544"/>
                <a:gd name="connsiteX44" fmla="*/ 3624263 w 5453063"/>
                <a:gd name="connsiteY44" fmla="*/ 14410 h 133544"/>
                <a:gd name="connsiteX45" fmla="*/ 3705225 w 5453063"/>
                <a:gd name="connsiteY45" fmla="*/ 90610 h 133544"/>
                <a:gd name="connsiteX46" fmla="*/ 3795713 w 5453063"/>
                <a:gd name="connsiteY46" fmla="*/ 119185 h 133544"/>
                <a:gd name="connsiteX47" fmla="*/ 3881438 w 5453063"/>
                <a:gd name="connsiteY47" fmla="*/ 19173 h 133544"/>
                <a:gd name="connsiteX48" fmla="*/ 3971925 w 5453063"/>
                <a:gd name="connsiteY48" fmla="*/ 23935 h 133544"/>
                <a:gd name="connsiteX49" fmla="*/ 4043363 w 5453063"/>
                <a:gd name="connsiteY49" fmla="*/ 109660 h 133544"/>
                <a:gd name="connsiteX50" fmla="*/ 4124325 w 5453063"/>
                <a:gd name="connsiteY50" fmla="*/ 109660 h 133544"/>
                <a:gd name="connsiteX51" fmla="*/ 4219575 w 5453063"/>
                <a:gd name="connsiteY51" fmla="*/ 4885 h 133544"/>
                <a:gd name="connsiteX52" fmla="*/ 4300538 w 5453063"/>
                <a:gd name="connsiteY52" fmla="*/ 28698 h 133544"/>
                <a:gd name="connsiteX53" fmla="*/ 4367213 w 5453063"/>
                <a:gd name="connsiteY53" fmla="*/ 123948 h 133544"/>
                <a:gd name="connsiteX54" fmla="*/ 4476750 w 5453063"/>
                <a:gd name="connsiteY54" fmla="*/ 71560 h 133544"/>
                <a:gd name="connsiteX55" fmla="*/ 4529138 w 5453063"/>
                <a:gd name="connsiteY55" fmla="*/ 4885 h 133544"/>
                <a:gd name="connsiteX56" fmla="*/ 4605338 w 5453063"/>
                <a:gd name="connsiteY56" fmla="*/ 28698 h 133544"/>
                <a:gd name="connsiteX57" fmla="*/ 4667250 w 5453063"/>
                <a:gd name="connsiteY57" fmla="*/ 114423 h 133544"/>
                <a:gd name="connsiteX58" fmla="*/ 4767263 w 5453063"/>
                <a:gd name="connsiteY58" fmla="*/ 95373 h 133544"/>
                <a:gd name="connsiteX59" fmla="*/ 4824413 w 5453063"/>
                <a:gd name="connsiteY59" fmla="*/ 23935 h 133544"/>
                <a:gd name="connsiteX60" fmla="*/ 4891088 w 5453063"/>
                <a:gd name="connsiteY60" fmla="*/ 9648 h 133544"/>
                <a:gd name="connsiteX61" fmla="*/ 4967288 w 5453063"/>
                <a:gd name="connsiteY61" fmla="*/ 85848 h 133544"/>
                <a:gd name="connsiteX62" fmla="*/ 5029200 w 5453063"/>
                <a:gd name="connsiteY62" fmla="*/ 119185 h 133544"/>
                <a:gd name="connsiteX63" fmla="*/ 5100638 w 5453063"/>
                <a:gd name="connsiteY63" fmla="*/ 66798 h 133544"/>
                <a:gd name="connsiteX64" fmla="*/ 5162550 w 5453063"/>
                <a:gd name="connsiteY64" fmla="*/ 123 h 133544"/>
                <a:gd name="connsiteX65" fmla="*/ 5248275 w 5453063"/>
                <a:gd name="connsiteY65" fmla="*/ 57273 h 133544"/>
                <a:gd name="connsiteX66" fmla="*/ 5348288 w 5453063"/>
                <a:gd name="connsiteY66" fmla="*/ 71560 h 133544"/>
                <a:gd name="connsiteX67" fmla="*/ 5453063 w 5453063"/>
                <a:gd name="connsiteY67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38113 w 5453063"/>
                <a:gd name="connsiteY2" fmla="*/ 9648 h 133544"/>
                <a:gd name="connsiteX3" fmla="*/ 195263 w 5453063"/>
                <a:gd name="connsiteY3" fmla="*/ 16791 h 133544"/>
                <a:gd name="connsiteX4" fmla="*/ 233363 w 5453063"/>
                <a:gd name="connsiteY4" fmla="*/ 57273 h 133544"/>
                <a:gd name="connsiteX5" fmla="*/ 309563 w 5453063"/>
                <a:gd name="connsiteY5" fmla="*/ 123948 h 133544"/>
                <a:gd name="connsiteX6" fmla="*/ 381000 w 5453063"/>
                <a:gd name="connsiteY6" fmla="*/ 71560 h 133544"/>
                <a:gd name="connsiteX7" fmla="*/ 452438 w 5453063"/>
                <a:gd name="connsiteY7" fmla="*/ 19173 h 133544"/>
                <a:gd name="connsiteX8" fmla="*/ 533400 w 5453063"/>
                <a:gd name="connsiteY8" fmla="*/ 47748 h 133544"/>
                <a:gd name="connsiteX9" fmla="*/ 604838 w 5453063"/>
                <a:gd name="connsiteY9" fmla="*/ 123948 h 133544"/>
                <a:gd name="connsiteX10" fmla="*/ 714375 w 5453063"/>
                <a:gd name="connsiteY10" fmla="*/ 62035 h 133544"/>
                <a:gd name="connsiteX11" fmla="*/ 795338 w 5453063"/>
                <a:gd name="connsiteY11" fmla="*/ 9648 h 133544"/>
                <a:gd name="connsiteX12" fmla="*/ 900113 w 5453063"/>
                <a:gd name="connsiteY12" fmla="*/ 114423 h 133544"/>
                <a:gd name="connsiteX13" fmla="*/ 990600 w 5453063"/>
                <a:gd name="connsiteY13" fmla="*/ 109660 h 133544"/>
                <a:gd name="connsiteX14" fmla="*/ 1066800 w 5453063"/>
                <a:gd name="connsiteY14" fmla="*/ 14410 h 133544"/>
                <a:gd name="connsiteX15" fmla="*/ 1157288 w 5453063"/>
                <a:gd name="connsiteY15" fmla="*/ 42985 h 133544"/>
                <a:gd name="connsiteX16" fmla="*/ 1219200 w 5453063"/>
                <a:gd name="connsiteY16" fmla="*/ 109660 h 133544"/>
                <a:gd name="connsiteX17" fmla="*/ 1323975 w 5453063"/>
                <a:gd name="connsiteY17" fmla="*/ 85848 h 133544"/>
                <a:gd name="connsiteX18" fmla="*/ 1390650 w 5453063"/>
                <a:gd name="connsiteY18" fmla="*/ 19173 h 133544"/>
                <a:gd name="connsiteX19" fmla="*/ 1471613 w 5453063"/>
                <a:gd name="connsiteY19" fmla="*/ 47748 h 133544"/>
                <a:gd name="connsiteX20" fmla="*/ 1566863 w 5453063"/>
                <a:gd name="connsiteY20" fmla="*/ 128710 h 133544"/>
                <a:gd name="connsiteX21" fmla="*/ 1666875 w 5453063"/>
                <a:gd name="connsiteY21" fmla="*/ 57273 h 133544"/>
                <a:gd name="connsiteX22" fmla="*/ 1728788 w 5453063"/>
                <a:gd name="connsiteY22" fmla="*/ 9648 h 133544"/>
                <a:gd name="connsiteX23" fmla="*/ 1809750 w 5453063"/>
                <a:gd name="connsiteY23" fmla="*/ 57273 h 133544"/>
                <a:gd name="connsiteX24" fmla="*/ 1876425 w 5453063"/>
                <a:gd name="connsiteY24" fmla="*/ 133473 h 133544"/>
                <a:gd name="connsiteX25" fmla="*/ 1985963 w 5453063"/>
                <a:gd name="connsiteY25" fmla="*/ 42985 h 133544"/>
                <a:gd name="connsiteX26" fmla="*/ 2062163 w 5453063"/>
                <a:gd name="connsiteY26" fmla="*/ 14410 h 133544"/>
                <a:gd name="connsiteX27" fmla="*/ 2138363 w 5453063"/>
                <a:gd name="connsiteY27" fmla="*/ 95373 h 133544"/>
                <a:gd name="connsiteX28" fmla="*/ 2233613 w 5453063"/>
                <a:gd name="connsiteY28" fmla="*/ 123948 h 133544"/>
                <a:gd name="connsiteX29" fmla="*/ 2319338 w 5453063"/>
                <a:gd name="connsiteY29" fmla="*/ 14410 h 133544"/>
                <a:gd name="connsiteX30" fmla="*/ 2419350 w 5453063"/>
                <a:gd name="connsiteY30" fmla="*/ 33460 h 133544"/>
                <a:gd name="connsiteX31" fmla="*/ 2500313 w 5453063"/>
                <a:gd name="connsiteY31" fmla="*/ 123948 h 133544"/>
                <a:gd name="connsiteX32" fmla="*/ 2576513 w 5453063"/>
                <a:gd name="connsiteY32" fmla="*/ 76323 h 133544"/>
                <a:gd name="connsiteX33" fmla="*/ 2643188 w 5453063"/>
                <a:gd name="connsiteY33" fmla="*/ 14410 h 133544"/>
                <a:gd name="connsiteX34" fmla="*/ 2743200 w 5453063"/>
                <a:gd name="connsiteY34" fmla="*/ 52510 h 133544"/>
                <a:gd name="connsiteX35" fmla="*/ 2805113 w 5453063"/>
                <a:gd name="connsiteY35" fmla="*/ 128710 h 133544"/>
                <a:gd name="connsiteX36" fmla="*/ 2909888 w 5453063"/>
                <a:gd name="connsiteY36" fmla="*/ 66798 h 133544"/>
                <a:gd name="connsiteX37" fmla="*/ 2976563 w 5453063"/>
                <a:gd name="connsiteY37" fmla="*/ 123 h 133544"/>
                <a:gd name="connsiteX38" fmla="*/ 3043238 w 5453063"/>
                <a:gd name="connsiteY38" fmla="*/ 52510 h 133544"/>
                <a:gd name="connsiteX39" fmla="*/ 3109913 w 5453063"/>
                <a:gd name="connsiteY39" fmla="*/ 133473 h 133544"/>
                <a:gd name="connsiteX40" fmla="*/ 3219450 w 5453063"/>
                <a:gd name="connsiteY40" fmla="*/ 57273 h 133544"/>
                <a:gd name="connsiteX41" fmla="*/ 3295650 w 5453063"/>
                <a:gd name="connsiteY41" fmla="*/ 19173 h 133544"/>
                <a:gd name="connsiteX42" fmla="*/ 3386138 w 5453063"/>
                <a:gd name="connsiteY42" fmla="*/ 62035 h 133544"/>
                <a:gd name="connsiteX43" fmla="*/ 3448050 w 5453063"/>
                <a:gd name="connsiteY43" fmla="*/ 128710 h 133544"/>
                <a:gd name="connsiteX44" fmla="*/ 3552825 w 5453063"/>
                <a:gd name="connsiteY44" fmla="*/ 38223 h 133544"/>
                <a:gd name="connsiteX45" fmla="*/ 3624263 w 5453063"/>
                <a:gd name="connsiteY45" fmla="*/ 14410 h 133544"/>
                <a:gd name="connsiteX46" fmla="*/ 3705225 w 5453063"/>
                <a:gd name="connsiteY46" fmla="*/ 90610 h 133544"/>
                <a:gd name="connsiteX47" fmla="*/ 3795713 w 5453063"/>
                <a:gd name="connsiteY47" fmla="*/ 119185 h 133544"/>
                <a:gd name="connsiteX48" fmla="*/ 3881438 w 5453063"/>
                <a:gd name="connsiteY48" fmla="*/ 19173 h 133544"/>
                <a:gd name="connsiteX49" fmla="*/ 3971925 w 5453063"/>
                <a:gd name="connsiteY49" fmla="*/ 23935 h 133544"/>
                <a:gd name="connsiteX50" fmla="*/ 4043363 w 5453063"/>
                <a:gd name="connsiteY50" fmla="*/ 109660 h 133544"/>
                <a:gd name="connsiteX51" fmla="*/ 4124325 w 5453063"/>
                <a:gd name="connsiteY51" fmla="*/ 109660 h 133544"/>
                <a:gd name="connsiteX52" fmla="*/ 4219575 w 5453063"/>
                <a:gd name="connsiteY52" fmla="*/ 4885 h 133544"/>
                <a:gd name="connsiteX53" fmla="*/ 4300538 w 5453063"/>
                <a:gd name="connsiteY53" fmla="*/ 28698 h 133544"/>
                <a:gd name="connsiteX54" fmla="*/ 4367213 w 5453063"/>
                <a:gd name="connsiteY54" fmla="*/ 123948 h 133544"/>
                <a:gd name="connsiteX55" fmla="*/ 4476750 w 5453063"/>
                <a:gd name="connsiteY55" fmla="*/ 71560 h 133544"/>
                <a:gd name="connsiteX56" fmla="*/ 4529138 w 5453063"/>
                <a:gd name="connsiteY56" fmla="*/ 4885 h 133544"/>
                <a:gd name="connsiteX57" fmla="*/ 4605338 w 5453063"/>
                <a:gd name="connsiteY57" fmla="*/ 28698 h 133544"/>
                <a:gd name="connsiteX58" fmla="*/ 4667250 w 5453063"/>
                <a:gd name="connsiteY58" fmla="*/ 114423 h 133544"/>
                <a:gd name="connsiteX59" fmla="*/ 4767263 w 5453063"/>
                <a:gd name="connsiteY59" fmla="*/ 95373 h 133544"/>
                <a:gd name="connsiteX60" fmla="*/ 4824413 w 5453063"/>
                <a:gd name="connsiteY60" fmla="*/ 23935 h 133544"/>
                <a:gd name="connsiteX61" fmla="*/ 4891088 w 5453063"/>
                <a:gd name="connsiteY61" fmla="*/ 9648 h 133544"/>
                <a:gd name="connsiteX62" fmla="*/ 4967288 w 5453063"/>
                <a:gd name="connsiteY62" fmla="*/ 85848 h 133544"/>
                <a:gd name="connsiteX63" fmla="*/ 5029200 w 5453063"/>
                <a:gd name="connsiteY63" fmla="*/ 119185 h 133544"/>
                <a:gd name="connsiteX64" fmla="*/ 5100638 w 5453063"/>
                <a:gd name="connsiteY64" fmla="*/ 66798 h 133544"/>
                <a:gd name="connsiteX65" fmla="*/ 5162550 w 5453063"/>
                <a:gd name="connsiteY65" fmla="*/ 123 h 133544"/>
                <a:gd name="connsiteX66" fmla="*/ 5248275 w 5453063"/>
                <a:gd name="connsiteY66" fmla="*/ 57273 h 133544"/>
                <a:gd name="connsiteX67" fmla="*/ 5348288 w 5453063"/>
                <a:gd name="connsiteY67" fmla="*/ 71560 h 133544"/>
                <a:gd name="connsiteX68" fmla="*/ 5453063 w 5453063"/>
                <a:gd name="connsiteY68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95263 w 5453063"/>
                <a:gd name="connsiteY3" fmla="*/ 16791 h 133544"/>
                <a:gd name="connsiteX4" fmla="*/ 233363 w 5453063"/>
                <a:gd name="connsiteY4" fmla="*/ 57273 h 133544"/>
                <a:gd name="connsiteX5" fmla="*/ 309563 w 5453063"/>
                <a:gd name="connsiteY5" fmla="*/ 123948 h 133544"/>
                <a:gd name="connsiteX6" fmla="*/ 381000 w 5453063"/>
                <a:gd name="connsiteY6" fmla="*/ 71560 h 133544"/>
                <a:gd name="connsiteX7" fmla="*/ 452438 w 5453063"/>
                <a:gd name="connsiteY7" fmla="*/ 19173 h 133544"/>
                <a:gd name="connsiteX8" fmla="*/ 533400 w 5453063"/>
                <a:gd name="connsiteY8" fmla="*/ 47748 h 133544"/>
                <a:gd name="connsiteX9" fmla="*/ 604838 w 5453063"/>
                <a:gd name="connsiteY9" fmla="*/ 123948 h 133544"/>
                <a:gd name="connsiteX10" fmla="*/ 714375 w 5453063"/>
                <a:gd name="connsiteY10" fmla="*/ 62035 h 133544"/>
                <a:gd name="connsiteX11" fmla="*/ 795338 w 5453063"/>
                <a:gd name="connsiteY11" fmla="*/ 9648 h 133544"/>
                <a:gd name="connsiteX12" fmla="*/ 900113 w 5453063"/>
                <a:gd name="connsiteY12" fmla="*/ 114423 h 133544"/>
                <a:gd name="connsiteX13" fmla="*/ 990600 w 5453063"/>
                <a:gd name="connsiteY13" fmla="*/ 109660 h 133544"/>
                <a:gd name="connsiteX14" fmla="*/ 1066800 w 5453063"/>
                <a:gd name="connsiteY14" fmla="*/ 14410 h 133544"/>
                <a:gd name="connsiteX15" fmla="*/ 1157288 w 5453063"/>
                <a:gd name="connsiteY15" fmla="*/ 42985 h 133544"/>
                <a:gd name="connsiteX16" fmla="*/ 1219200 w 5453063"/>
                <a:gd name="connsiteY16" fmla="*/ 109660 h 133544"/>
                <a:gd name="connsiteX17" fmla="*/ 1323975 w 5453063"/>
                <a:gd name="connsiteY17" fmla="*/ 85848 h 133544"/>
                <a:gd name="connsiteX18" fmla="*/ 1390650 w 5453063"/>
                <a:gd name="connsiteY18" fmla="*/ 19173 h 133544"/>
                <a:gd name="connsiteX19" fmla="*/ 1471613 w 5453063"/>
                <a:gd name="connsiteY19" fmla="*/ 47748 h 133544"/>
                <a:gd name="connsiteX20" fmla="*/ 1566863 w 5453063"/>
                <a:gd name="connsiteY20" fmla="*/ 128710 h 133544"/>
                <a:gd name="connsiteX21" fmla="*/ 1666875 w 5453063"/>
                <a:gd name="connsiteY21" fmla="*/ 57273 h 133544"/>
                <a:gd name="connsiteX22" fmla="*/ 1728788 w 5453063"/>
                <a:gd name="connsiteY22" fmla="*/ 9648 h 133544"/>
                <a:gd name="connsiteX23" fmla="*/ 1809750 w 5453063"/>
                <a:gd name="connsiteY23" fmla="*/ 57273 h 133544"/>
                <a:gd name="connsiteX24" fmla="*/ 1876425 w 5453063"/>
                <a:gd name="connsiteY24" fmla="*/ 133473 h 133544"/>
                <a:gd name="connsiteX25" fmla="*/ 1985963 w 5453063"/>
                <a:gd name="connsiteY25" fmla="*/ 42985 h 133544"/>
                <a:gd name="connsiteX26" fmla="*/ 2062163 w 5453063"/>
                <a:gd name="connsiteY26" fmla="*/ 14410 h 133544"/>
                <a:gd name="connsiteX27" fmla="*/ 2138363 w 5453063"/>
                <a:gd name="connsiteY27" fmla="*/ 95373 h 133544"/>
                <a:gd name="connsiteX28" fmla="*/ 2233613 w 5453063"/>
                <a:gd name="connsiteY28" fmla="*/ 123948 h 133544"/>
                <a:gd name="connsiteX29" fmla="*/ 2319338 w 5453063"/>
                <a:gd name="connsiteY29" fmla="*/ 14410 h 133544"/>
                <a:gd name="connsiteX30" fmla="*/ 2419350 w 5453063"/>
                <a:gd name="connsiteY30" fmla="*/ 33460 h 133544"/>
                <a:gd name="connsiteX31" fmla="*/ 2500313 w 5453063"/>
                <a:gd name="connsiteY31" fmla="*/ 123948 h 133544"/>
                <a:gd name="connsiteX32" fmla="*/ 2576513 w 5453063"/>
                <a:gd name="connsiteY32" fmla="*/ 76323 h 133544"/>
                <a:gd name="connsiteX33" fmla="*/ 2643188 w 5453063"/>
                <a:gd name="connsiteY33" fmla="*/ 14410 h 133544"/>
                <a:gd name="connsiteX34" fmla="*/ 2743200 w 5453063"/>
                <a:gd name="connsiteY34" fmla="*/ 52510 h 133544"/>
                <a:gd name="connsiteX35" fmla="*/ 2805113 w 5453063"/>
                <a:gd name="connsiteY35" fmla="*/ 128710 h 133544"/>
                <a:gd name="connsiteX36" fmla="*/ 2909888 w 5453063"/>
                <a:gd name="connsiteY36" fmla="*/ 66798 h 133544"/>
                <a:gd name="connsiteX37" fmla="*/ 2976563 w 5453063"/>
                <a:gd name="connsiteY37" fmla="*/ 123 h 133544"/>
                <a:gd name="connsiteX38" fmla="*/ 3043238 w 5453063"/>
                <a:gd name="connsiteY38" fmla="*/ 52510 h 133544"/>
                <a:gd name="connsiteX39" fmla="*/ 3109913 w 5453063"/>
                <a:gd name="connsiteY39" fmla="*/ 133473 h 133544"/>
                <a:gd name="connsiteX40" fmla="*/ 3219450 w 5453063"/>
                <a:gd name="connsiteY40" fmla="*/ 57273 h 133544"/>
                <a:gd name="connsiteX41" fmla="*/ 3295650 w 5453063"/>
                <a:gd name="connsiteY41" fmla="*/ 19173 h 133544"/>
                <a:gd name="connsiteX42" fmla="*/ 3386138 w 5453063"/>
                <a:gd name="connsiteY42" fmla="*/ 62035 h 133544"/>
                <a:gd name="connsiteX43" fmla="*/ 3448050 w 5453063"/>
                <a:gd name="connsiteY43" fmla="*/ 128710 h 133544"/>
                <a:gd name="connsiteX44" fmla="*/ 3552825 w 5453063"/>
                <a:gd name="connsiteY44" fmla="*/ 38223 h 133544"/>
                <a:gd name="connsiteX45" fmla="*/ 3624263 w 5453063"/>
                <a:gd name="connsiteY45" fmla="*/ 14410 h 133544"/>
                <a:gd name="connsiteX46" fmla="*/ 3705225 w 5453063"/>
                <a:gd name="connsiteY46" fmla="*/ 90610 h 133544"/>
                <a:gd name="connsiteX47" fmla="*/ 3795713 w 5453063"/>
                <a:gd name="connsiteY47" fmla="*/ 119185 h 133544"/>
                <a:gd name="connsiteX48" fmla="*/ 3881438 w 5453063"/>
                <a:gd name="connsiteY48" fmla="*/ 19173 h 133544"/>
                <a:gd name="connsiteX49" fmla="*/ 3971925 w 5453063"/>
                <a:gd name="connsiteY49" fmla="*/ 23935 h 133544"/>
                <a:gd name="connsiteX50" fmla="*/ 4043363 w 5453063"/>
                <a:gd name="connsiteY50" fmla="*/ 109660 h 133544"/>
                <a:gd name="connsiteX51" fmla="*/ 4124325 w 5453063"/>
                <a:gd name="connsiteY51" fmla="*/ 109660 h 133544"/>
                <a:gd name="connsiteX52" fmla="*/ 4219575 w 5453063"/>
                <a:gd name="connsiteY52" fmla="*/ 4885 h 133544"/>
                <a:gd name="connsiteX53" fmla="*/ 4300538 w 5453063"/>
                <a:gd name="connsiteY53" fmla="*/ 28698 h 133544"/>
                <a:gd name="connsiteX54" fmla="*/ 4367213 w 5453063"/>
                <a:gd name="connsiteY54" fmla="*/ 123948 h 133544"/>
                <a:gd name="connsiteX55" fmla="*/ 4476750 w 5453063"/>
                <a:gd name="connsiteY55" fmla="*/ 71560 h 133544"/>
                <a:gd name="connsiteX56" fmla="*/ 4529138 w 5453063"/>
                <a:gd name="connsiteY56" fmla="*/ 4885 h 133544"/>
                <a:gd name="connsiteX57" fmla="*/ 4605338 w 5453063"/>
                <a:gd name="connsiteY57" fmla="*/ 28698 h 133544"/>
                <a:gd name="connsiteX58" fmla="*/ 4667250 w 5453063"/>
                <a:gd name="connsiteY58" fmla="*/ 114423 h 133544"/>
                <a:gd name="connsiteX59" fmla="*/ 4767263 w 5453063"/>
                <a:gd name="connsiteY59" fmla="*/ 95373 h 133544"/>
                <a:gd name="connsiteX60" fmla="*/ 4824413 w 5453063"/>
                <a:gd name="connsiteY60" fmla="*/ 23935 h 133544"/>
                <a:gd name="connsiteX61" fmla="*/ 4891088 w 5453063"/>
                <a:gd name="connsiteY61" fmla="*/ 9648 h 133544"/>
                <a:gd name="connsiteX62" fmla="*/ 4967288 w 5453063"/>
                <a:gd name="connsiteY62" fmla="*/ 85848 h 133544"/>
                <a:gd name="connsiteX63" fmla="*/ 5029200 w 5453063"/>
                <a:gd name="connsiteY63" fmla="*/ 119185 h 133544"/>
                <a:gd name="connsiteX64" fmla="*/ 5100638 w 5453063"/>
                <a:gd name="connsiteY64" fmla="*/ 66798 h 133544"/>
                <a:gd name="connsiteX65" fmla="*/ 5162550 w 5453063"/>
                <a:gd name="connsiteY65" fmla="*/ 123 h 133544"/>
                <a:gd name="connsiteX66" fmla="*/ 5248275 w 5453063"/>
                <a:gd name="connsiteY66" fmla="*/ 57273 h 133544"/>
                <a:gd name="connsiteX67" fmla="*/ 5348288 w 5453063"/>
                <a:gd name="connsiteY67" fmla="*/ 71560 h 133544"/>
                <a:gd name="connsiteX68" fmla="*/ 5453063 w 5453063"/>
                <a:gd name="connsiteY68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33363 w 5453063"/>
                <a:gd name="connsiteY4" fmla="*/ 57273 h 133544"/>
                <a:gd name="connsiteX5" fmla="*/ 309563 w 5453063"/>
                <a:gd name="connsiteY5" fmla="*/ 123948 h 133544"/>
                <a:gd name="connsiteX6" fmla="*/ 381000 w 5453063"/>
                <a:gd name="connsiteY6" fmla="*/ 71560 h 133544"/>
                <a:gd name="connsiteX7" fmla="*/ 452438 w 5453063"/>
                <a:gd name="connsiteY7" fmla="*/ 19173 h 133544"/>
                <a:gd name="connsiteX8" fmla="*/ 533400 w 5453063"/>
                <a:gd name="connsiteY8" fmla="*/ 47748 h 133544"/>
                <a:gd name="connsiteX9" fmla="*/ 604838 w 5453063"/>
                <a:gd name="connsiteY9" fmla="*/ 123948 h 133544"/>
                <a:gd name="connsiteX10" fmla="*/ 714375 w 5453063"/>
                <a:gd name="connsiteY10" fmla="*/ 62035 h 133544"/>
                <a:gd name="connsiteX11" fmla="*/ 795338 w 5453063"/>
                <a:gd name="connsiteY11" fmla="*/ 9648 h 133544"/>
                <a:gd name="connsiteX12" fmla="*/ 900113 w 5453063"/>
                <a:gd name="connsiteY12" fmla="*/ 114423 h 133544"/>
                <a:gd name="connsiteX13" fmla="*/ 990600 w 5453063"/>
                <a:gd name="connsiteY13" fmla="*/ 109660 h 133544"/>
                <a:gd name="connsiteX14" fmla="*/ 1066800 w 5453063"/>
                <a:gd name="connsiteY14" fmla="*/ 14410 h 133544"/>
                <a:gd name="connsiteX15" fmla="*/ 1157288 w 5453063"/>
                <a:gd name="connsiteY15" fmla="*/ 42985 h 133544"/>
                <a:gd name="connsiteX16" fmla="*/ 1219200 w 5453063"/>
                <a:gd name="connsiteY16" fmla="*/ 109660 h 133544"/>
                <a:gd name="connsiteX17" fmla="*/ 1323975 w 5453063"/>
                <a:gd name="connsiteY17" fmla="*/ 85848 h 133544"/>
                <a:gd name="connsiteX18" fmla="*/ 1390650 w 5453063"/>
                <a:gd name="connsiteY18" fmla="*/ 19173 h 133544"/>
                <a:gd name="connsiteX19" fmla="*/ 1471613 w 5453063"/>
                <a:gd name="connsiteY19" fmla="*/ 47748 h 133544"/>
                <a:gd name="connsiteX20" fmla="*/ 1566863 w 5453063"/>
                <a:gd name="connsiteY20" fmla="*/ 128710 h 133544"/>
                <a:gd name="connsiteX21" fmla="*/ 1666875 w 5453063"/>
                <a:gd name="connsiteY21" fmla="*/ 57273 h 133544"/>
                <a:gd name="connsiteX22" fmla="*/ 1728788 w 5453063"/>
                <a:gd name="connsiteY22" fmla="*/ 9648 h 133544"/>
                <a:gd name="connsiteX23" fmla="*/ 1809750 w 5453063"/>
                <a:gd name="connsiteY23" fmla="*/ 57273 h 133544"/>
                <a:gd name="connsiteX24" fmla="*/ 1876425 w 5453063"/>
                <a:gd name="connsiteY24" fmla="*/ 133473 h 133544"/>
                <a:gd name="connsiteX25" fmla="*/ 1985963 w 5453063"/>
                <a:gd name="connsiteY25" fmla="*/ 42985 h 133544"/>
                <a:gd name="connsiteX26" fmla="*/ 2062163 w 5453063"/>
                <a:gd name="connsiteY26" fmla="*/ 14410 h 133544"/>
                <a:gd name="connsiteX27" fmla="*/ 2138363 w 5453063"/>
                <a:gd name="connsiteY27" fmla="*/ 95373 h 133544"/>
                <a:gd name="connsiteX28" fmla="*/ 2233613 w 5453063"/>
                <a:gd name="connsiteY28" fmla="*/ 123948 h 133544"/>
                <a:gd name="connsiteX29" fmla="*/ 2319338 w 5453063"/>
                <a:gd name="connsiteY29" fmla="*/ 14410 h 133544"/>
                <a:gd name="connsiteX30" fmla="*/ 2419350 w 5453063"/>
                <a:gd name="connsiteY30" fmla="*/ 33460 h 133544"/>
                <a:gd name="connsiteX31" fmla="*/ 2500313 w 5453063"/>
                <a:gd name="connsiteY31" fmla="*/ 123948 h 133544"/>
                <a:gd name="connsiteX32" fmla="*/ 2576513 w 5453063"/>
                <a:gd name="connsiteY32" fmla="*/ 76323 h 133544"/>
                <a:gd name="connsiteX33" fmla="*/ 2643188 w 5453063"/>
                <a:gd name="connsiteY33" fmla="*/ 14410 h 133544"/>
                <a:gd name="connsiteX34" fmla="*/ 2743200 w 5453063"/>
                <a:gd name="connsiteY34" fmla="*/ 52510 h 133544"/>
                <a:gd name="connsiteX35" fmla="*/ 2805113 w 5453063"/>
                <a:gd name="connsiteY35" fmla="*/ 128710 h 133544"/>
                <a:gd name="connsiteX36" fmla="*/ 2909888 w 5453063"/>
                <a:gd name="connsiteY36" fmla="*/ 66798 h 133544"/>
                <a:gd name="connsiteX37" fmla="*/ 2976563 w 5453063"/>
                <a:gd name="connsiteY37" fmla="*/ 123 h 133544"/>
                <a:gd name="connsiteX38" fmla="*/ 3043238 w 5453063"/>
                <a:gd name="connsiteY38" fmla="*/ 52510 h 133544"/>
                <a:gd name="connsiteX39" fmla="*/ 3109913 w 5453063"/>
                <a:gd name="connsiteY39" fmla="*/ 133473 h 133544"/>
                <a:gd name="connsiteX40" fmla="*/ 3219450 w 5453063"/>
                <a:gd name="connsiteY40" fmla="*/ 57273 h 133544"/>
                <a:gd name="connsiteX41" fmla="*/ 3295650 w 5453063"/>
                <a:gd name="connsiteY41" fmla="*/ 19173 h 133544"/>
                <a:gd name="connsiteX42" fmla="*/ 3386138 w 5453063"/>
                <a:gd name="connsiteY42" fmla="*/ 62035 h 133544"/>
                <a:gd name="connsiteX43" fmla="*/ 3448050 w 5453063"/>
                <a:gd name="connsiteY43" fmla="*/ 128710 h 133544"/>
                <a:gd name="connsiteX44" fmla="*/ 3552825 w 5453063"/>
                <a:gd name="connsiteY44" fmla="*/ 38223 h 133544"/>
                <a:gd name="connsiteX45" fmla="*/ 3624263 w 5453063"/>
                <a:gd name="connsiteY45" fmla="*/ 14410 h 133544"/>
                <a:gd name="connsiteX46" fmla="*/ 3705225 w 5453063"/>
                <a:gd name="connsiteY46" fmla="*/ 90610 h 133544"/>
                <a:gd name="connsiteX47" fmla="*/ 3795713 w 5453063"/>
                <a:gd name="connsiteY47" fmla="*/ 119185 h 133544"/>
                <a:gd name="connsiteX48" fmla="*/ 3881438 w 5453063"/>
                <a:gd name="connsiteY48" fmla="*/ 19173 h 133544"/>
                <a:gd name="connsiteX49" fmla="*/ 3971925 w 5453063"/>
                <a:gd name="connsiteY49" fmla="*/ 23935 h 133544"/>
                <a:gd name="connsiteX50" fmla="*/ 4043363 w 5453063"/>
                <a:gd name="connsiteY50" fmla="*/ 109660 h 133544"/>
                <a:gd name="connsiteX51" fmla="*/ 4124325 w 5453063"/>
                <a:gd name="connsiteY51" fmla="*/ 109660 h 133544"/>
                <a:gd name="connsiteX52" fmla="*/ 4219575 w 5453063"/>
                <a:gd name="connsiteY52" fmla="*/ 4885 h 133544"/>
                <a:gd name="connsiteX53" fmla="*/ 4300538 w 5453063"/>
                <a:gd name="connsiteY53" fmla="*/ 28698 h 133544"/>
                <a:gd name="connsiteX54" fmla="*/ 4367213 w 5453063"/>
                <a:gd name="connsiteY54" fmla="*/ 123948 h 133544"/>
                <a:gd name="connsiteX55" fmla="*/ 4476750 w 5453063"/>
                <a:gd name="connsiteY55" fmla="*/ 71560 h 133544"/>
                <a:gd name="connsiteX56" fmla="*/ 4529138 w 5453063"/>
                <a:gd name="connsiteY56" fmla="*/ 4885 h 133544"/>
                <a:gd name="connsiteX57" fmla="*/ 4605338 w 5453063"/>
                <a:gd name="connsiteY57" fmla="*/ 28698 h 133544"/>
                <a:gd name="connsiteX58" fmla="*/ 4667250 w 5453063"/>
                <a:gd name="connsiteY58" fmla="*/ 114423 h 133544"/>
                <a:gd name="connsiteX59" fmla="*/ 4767263 w 5453063"/>
                <a:gd name="connsiteY59" fmla="*/ 95373 h 133544"/>
                <a:gd name="connsiteX60" fmla="*/ 4824413 w 5453063"/>
                <a:gd name="connsiteY60" fmla="*/ 23935 h 133544"/>
                <a:gd name="connsiteX61" fmla="*/ 4891088 w 5453063"/>
                <a:gd name="connsiteY61" fmla="*/ 9648 h 133544"/>
                <a:gd name="connsiteX62" fmla="*/ 4967288 w 5453063"/>
                <a:gd name="connsiteY62" fmla="*/ 85848 h 133544"/>
                <a:gd name="connsiteX63" fmla="*/ 5029200 w 5453063"/>
                <a:gd name="connsiteY63" fmla="*/ 119185 h 133544"/>
                <a:gd name="connsiteX64" fmla="*/ 5100638 w 5453063"/>
                <a:gd name="connsiteY64" fmla="*/ 66798 h 133544"/>
                <a:gd name="connsiteX65" fmla="*/ 5162550 w 5453063"/>
                <a:gd name="connsiteY65" fmla="*/ 123 h 133544"/>
                <a:gd name="connsiteX66" fmla="*/ 5248275 w 5453063"/>
                <a:gd name="connsiteY66" fmla="*/ 57273 h 133544"/>
                <a:gd name="connsiteX67" fmla="*/ 5348288 w 5453063"/>
                <a:gd name="connsiteY67" fmla="*/ 71560 h 133544"/>
                <a:gd name="connsiteX68" fmla="*/ 5453063 w 5453063"/>
                <a:gd name="connsiteY68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309563 w 5453063"/>
                <a:gd name="connsiteY5" fmla="*/ 123948 h 133544"/>
                <a:gd name="connsiteX6" fmla="*/ 381000 w 5453063"/>
                <a:gd name="connsiteY6" fmla="*/ 71560 h 133544"/>
                <a:gd name="connsiteX7" fmla="*/ 452438 w 5453063"/>
                <a:gd name="connsiteY7" fmla="*/ 19173 h 133544"/>
                <a:gd name="connsiteX8" fmla="*/ 533400 w 5453063"/>
                <a:gd name="connsiteY8" fmla="*/ 47748 h 133544"/>
                <a:gd name="connsiteX9" fmla="*/ 604838 w 5453063"/>
                <a:gd name="connsiteY9" fmla="*/ 123948 h 133544"/>
                <a:gd name="connsiteX10" fmla="*/ 714375 w 5453063"/>
                <a:gd name="connsiteY10" fmla="*/ 62035 h 133544"/>
                <a:gd name="connsiteX11" fmla="*/ 795338 w 5453063"/>
                <a:gd name="connsiteY11" fmla="*/ 9648 h 133544"/>
                <a:gd name="connsiteX12" fmla="*/ 900113 w 5453063"/>
                <a:gd name="connsiteY12" fmla="*/ 114423 h 133544"/>
                <a:gd name="connsiteX13" fmla="*/ 990600 w 5453063"/>
                <a:gd name="connsiteY13" fmla="*/ 109660 h 133544"/>
                <a:gd name="connsiteX14" fmla="*/ 1066800 w 5453063"/>
                <a:gd name="connsiteY14" fmla="*/ 14410 h 133544"/>
                <a:gd name="connsiteX15" fmla="*/ 1157288 w 5453063"/>
                <a:gd name="connsiteY15" fmla="*/ 42985 h 133544"/>
                <a:gd name="connsiteX16" fmla="*/ 1219200 w 5453063"/>
                <a:gd name="connsiteY16" fmla="*/ 109660 h 133544"/>
                <a:gd name="connsiteX17" fmla="*/ 1323975 w 5453063"/>
                <a:gd name="connsiteY17" fmla="*/ 85848 h 133544"/>
                <a:gd name="connsiteX18" fmla="*/ 1390650 w 5453063"/>
                <a:gd name="connsiteY18" fmla="*/ 19173 h 133544"/>
                <a:gd name="connsiteX19" fmla="*/ 1471613 w 5453063"/>
                <a:gd name="connsiteY19" fmla="*/ 47748 h 133544"/>
                <a:gd name="connsiteX20" fmla="*/ 1566863 w 5453063"/>
                <a:gd name="connsiteY20" fmla="*/ 128710 h 133544"/>
                <a:gd name="connsiteX21" fmla="*/ 1666875 w 5453063"/>
                <a:gd name="connsiteY21" fmla="*/ 57273 h 133544"/>
                <a:gd name="connsiteX22" fmla="*/ 1728788 w 5453063"/>
                <a:gd name="connsiteY22" fmla="*/ 9648 h 133544"/>
                <a:gd name="connsiteX23" fmla="*/ 1809750 w 5453063"/>
                <a:gd name="connsiteY23" fmla="*/ 57273 h 133544"/>
                <a:gd name="connsiteX24" fmla="*/ 1876425 w 5453063"/>
                <a:gd name="connsiteY24" fmla="*/ 133473 h 133544"/>
                <a:gd name="connsiteX25" fmla="*/ 1985963 w 5453063"/>
                <a:gd name="connsiteY25" fmla="*/ 42985 h 133544"/>
                <a:gd name="connsiteX26" fmla="*/ 2062163 w 5453063"/>
                <a:gd name="connsiteY26" fmla="*/ 14410 h 133544"/>
                <a:gd name="connsiteX27" fmla="*/ 2138363 w 5453063"/>
                <a:gd name="connsiteY27" fmla="*/ 95373 h 133544"/>
                <a:gd name="connsiteX28" fmla="*/ 2233613 w 5453063"/>
                <a:gd name="connsiteY28" fmla="*/ 123948 h 133544"/>
                <a:gd name="connsiteX29" fmla="*/ 2319338 w 5453063"/>
                <a:gd name="connsiteY29" fmla="*/ 14410 h 133544"/>
                <a:gd name="connsiteX30" fmla="*/ 2419350 w 5453063"/>
                <a:gd name="connsiteY30" fmla="*/ 33460 h 133544"/>
                <a:gd name="connsiteX31" fmla="*/ 2500313 w 5453063"/>
                <a:gd name="connsiteY31" fmla="*/ 123948 h 133544"/>
                <a:gd name="connsiteX32" fmla="*/ 2576513 w 5453063"/>
                <a:gd name="connsiteY32" fmla="*/ 76323 h 133544"/>
                <a:gd name="connsiteX33" fmla="*/ 2643188 w 5453063"/>
                <a:gd name="connsiteY33" fmla="*/ 14410 h 133544"/>
                <a:gd name="connsiteX34" fmla="*/ 2743200 w 5453063"/>
                <a:gd name="connsiteY34" fmla="*/ 52510 h 133544"/>
                <a:gd name="connsiteX35" fmla="*/ 2805113 w 5453063"/>
                <a:gd name="connsiteY35" fmla="*/ 128710 h 133544"/>
                <a:gd name="connsiteX36" fmla="*/ 2909888 w 5453063"/>
                <a:gd name="connsiteY36" fmla="*/ 66798 h 133544"/>
                <a:gd name="connsiteX37" fmla="*/ 2976563 w 5453063"/>
                <a:gd name="connsiteY37" fmla="*/ 123 h 133544"/>
                <a:gd name="connsiteX38" fmla="*/ 3043238 w 5453063"/>
                <a:gd name="connsiteY38" fmla="*/ 52510 h 133544"/>
                <a:gd name="connsiteX39" fmla="*/ 3109913 w 5453063"/>
                <a:gd name="connsiteY39" fmla="*/ 133473 h 133544"/>
                <a:gd name="connsiteX40" fmla="*/ 3219450 w 5453063"/>
                <a:gd name="connsiteY40" fmla="*/ 57273 h 133544"/>
                <a:gd name="connsiteX41" fmla="*/ 3295650 w 5453063"/>
                <a:gd name="connsiteY41" fmla="*/ 19173 h 133544"/>
                <a:gd name="connsiteX42" fmla="*/ 3386138 w 5453063"/>
                <a:gd name="connsiteY42" fmla="*/ 62035 h 133544"/>
                <a:gd name="connsiteX43" fmla="*/ 3448050 w 5453063"/>
                <a:gd name="connsiteY43" fmla="*/ 128710 h 133544"/>
                <a:gd name="connsiteX44" fmla="*/ 3552825 w 5453063"/>
                <a:gd name="connsiteY44" fmla="*/ 38223 h 133544"/>
                <a:gd name="connsiteX45" fmla="*/ 3624263 w 5453063"/>
                <a:gd name="connsiteY45" fmla="*/ 14410 h 133544"/>
                <a:gd name="connsiteX46" fmla="*/ 3705225 w 5453063"/>
                <a:gd name="connsiteY46" fmla="*/ 90610 h 133544"/>
                <a:gd name="connsiteX47" fmla="*/ 3795713 w 5453063"/>
                <a:gd name="connsiteY47" fmla="*/ 119185 h 133544"/>
                <a:gd name="connsiteX48" fmla="*/ 3881438 w 5453063"/>
                <a:gd name="connsiteY48" fmla="*/ 19173 h 133544"/>
                <a:gd name="connsiteX49" fmla="*/ 3971925 w 5453063"/>
                <a:gd name="connsiteY49" fmla="*/ 23935 h 133544"/>
                <a:gd name="connsiteX50" fmla="*/ 4043363 w 5453063"/>
                <a:gd name="connsiteY50" fmla="*/ 109660 h 133544"/>
                <a:gd name="connsiteX51" fmla="*/ 4124325 w 5453063"/>
                <a:gd name="connsiteY51" fmla="*/ 109660 h 133544"/>
                <a:gd name="connsiteX52" fmla="*/ 4219575 w 5453063"/>
                <a:gd name="connsiteY52" fmla="*/ 4885 h 133544"/>
                <a:gd name="connsiteX53" fmla="*/ 4300538 w 5453063"/>
                <a:gd name="connsiteY53" fmla="*/ 28698 h 133544"/>
                <a:gd name="connsiteX54" fmla="*/ 4367213 w 5453063"/>
                <a:gd name="connsiteY54" fmla="*/ 123948 h 133544"/>
                <a:gd name="connsiteX55" fmla="*/ 4476750 w 5453063"/>
                <a:gd name="connsiteY55" fmla="*/ 71560 h 133544"/>
                <a:gd name="connsiteX56" fmla="*/ 4529138 w 5453063"/>
                <a:gd name="connsiteY56" fmla="*/ 4885 h 133544"/>
                <a:gd name="connsiteX57" fmla="*/ 4605338 w 5453063"/>
                <a:gd name="connsiteY57" fmla="*/ 28698 h 133544"/>
                <a:gd name="connsiteX58" fmla="*/ 4667250 w 5453063"/>
                <a:gd name="connsiteY58" fmla="*/ 114423 h 133544"/>
                <a:gd name="connsiteX59" fmla="*/ 4767263 w 5453063"/>
                <a:gd name="connsiteY59" fmla="*/ 95373 h 133544"/>
                <a:gd name="connsiteX60" fmla="*/ 4824413 w 5453063"/>
                <a:gd name="connsiteY60" fmla="*/ 23935 h 133544"/>
                <a:gd name="connsiteX61" fmla="*/ 4891088 w 5453063"/>
                <a:gd name="connsiteY61" fmla="*/ 9648 h 133544"/>
                <a:gd name="connsiteX62" fmla="*/ 4967288 w 5453063"/>
                <a:gd name="connsiteY62" fmla="*/ 85848 h 133544"/>
                <a:gd name="connsiteX63" fmla="*/ 5029200 w 5453063"/>
                <a:gd name="connsiteY63" fmla="*/ 119185 h 133544"/>
                <a:gd name="connsiteX64" fmla="*/ 5100638 w 5453063"/>
                <a:gd name="connsiteY64" fmla="*/ 66798 h 133544"/>
                <a:gd name="connsiteX65" fmla="*/ 5162550 w 5453063"/>
                <a:gd name="connsiteY65" fmla="*/ 123 h 133544"/>
                <a:gd name="connsiteX66" fmla="*/ 5248275 w 5453063"/>
                <a:gd name="connsiteY66" fmla="*/ 57273 h 133544"/>
                <a:gd name="connsiteX67" fmla="*/ 5348288 w 5453063"/>
                <a:gd name="connsiteY67" fmla="*/ 71560 h 133544"/>
                <a:gd name="connsiteX68" fmla="*/ 5453063 w 5453063"/>
                <a:gd name="connsiteY68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81000 w 5453063"/>
                <a:gd name="connsiteY6" fmla="*/ 71560 h 133544"/>
                <a:gd name="connsiteX7" fmla="*/ 452438 w 5453063"/>
                <a:gd name="connsiteY7" fmla="*/ 19173 h 133544"/>
                <a:gd name="connsiteX8" fmla="*/ 533400 w 5453063"/>
                <a:gd name="connsiteY8" fmla="*/ 47748 h 133544"/>
                <a:gd name="connsiteX9" fmla="*/ 604838 w 5453063"/>
                <a:gd name="connsiteY9" fmla="*/ 123948 h 133544"/>
                <a:gd name="connsiteX10" fmla="*/ 714375 w 5453063"/>
                <a:gd name="connsiteY10" fmla="*/ 62035 h 133544"/>
                <a:gd name="connsiteX11" fmla="*/ 795338 w 5453063"/>
                <a:gd name="connsiteY11" fmla="*/ 9648 h 133544"/>
                <a:gd name="connsiteX12" fmla="*/ 900113 w 5453063"/>
                <a:gd name="connsiteY12" fmla="*/ 114423 h 133544"/>
                <a:gd name="connsiteX13" fmla="*/ 990600 w 5453063"/>
                <a:gd name="connsiteY13" fmla="*/ 109660 h 133544"/>
                <a:gd name="connsiteX14" fmla="*/ 1066800 w 5453063"/>
                <a:gd name="connsiteY14" fmla="*/ 14410 h 133544"/>
                <a:gd name="connsiteX15" fmla="*/ 1157288 w 5453063"/>
                <a:gd name="connsiteY15" fmla="*/ 42985 h 133544"/>
                <a:gd name="connsiteX16" fmla="*/ 1219200 w 5453063"/>
                <a:gd name="connsiteY16" fmla="*/ 109660 h 133544"/>
                <a:gd name="connsiteX17" fmla="*/ 1323975 w 5453063"/>
                <a:gd name="connsiteY17" fmla="*/ 85848 h 133544"/>
                <a:gd name="connsiteX18" fmla="*/ 1390650 w 5453063"/>
                <a:gd name="connsiteY18" fmla="*/ 19173 h 133544"/>
                <a:gd name="connsiteX19" fmla="*/ 1471613 w 5453063"/>
                <a:gd name="connsiteY19" fmla="*/ 47748 h 133544"/>
                <a:gd name="connsiteX20" fmla="*/ 1566863 w 5453063"/>
                <a:gd name="connsiteY20" fmla="*/ 128710 h 133544"/>
                <a:gd name="connsiteX21" fmla="*/ 1666875 w 5453063"/>
                <a:gd name="connsiteY21" fmla="*/ 57273 h 133544"/>
                <a:gd name="connsiteX22" fmla="*/ 1728788 w 5453063"/>
                <a:gd name="connsiteY22" fmla="*/ 9648 h 133544"/>
                <a:gd name="connsiteX23" fmla="*/ 1809750 w 5453063"/>
                <a:gd name="connsiteY23" fmla="*/ 57273 h 133544"/>
                <a:gd name="connsiteX24" fmla="*/ 1876425 w 5453063"/>
                <a:gd name="connsiteY24" fmla="*/ 133473 h 133544"/>
                <a:gd name="connsiteX25" fmla="*/ 1985963 w 5453063"/>
                <a:gd name="connsiteY25" fmla="*/ 42985 h 133544"/>
                <a:gd name="connsiteX26" fmla="*/ 2062163 w 5453063"/>
                <a:gd name="connsiteY26" fmla="*/ 14410 h 133544"/>
                <a:gd name="connsiteX27" fmla="*/ 2138363 w 5453063"/>
                <a:gd name="connsiteY27" fmla="*/ 95373 h 133544"/>
                <a:gd name="connsiteX28" fmla="*/ 2233613 w 5453063"/>
                <a:gd name="connsiteY28" fmla="*/ 123948 h 133544"/>
                <a:gd name="connsiteX29" fmla="*/ 2319338 w 5453063"/>
                <a:gd name="connsiteY29" fmla="*/ 14410 h 133544"/>
                <a:gd name="connsiteX30" fmla="*/ 2419350 w 5453063"/>
                <a:gd name="connsiteY30" fmla="*/ 33460 h 133544"/>
                <a:gd name="connsiteX31" fmla="*/ 2500313 w 5453063"/>
                <a:gd name="connsiteY31" fmla="*/ 123948 h 133544"/>
                <a:gd name="connsiteX32" fmla="*/ 2576513 w 5453063"/>
                <a:gd name="connsiteY32" fmla="*/ 76323 h 133544"/>
                <a:gd name="connsiteX33" fmla="*/ 2643188 w 5453063"/>
                <a:gd name="connsiteY33" fmla="*/ 14410 h 133544"/>
                <a:gd name="connsiteX34" fmla="*/ 2743200 w 5453063"/>
                <a:gd name="connsiteY34" fmla="*/ 52510 h 133544"/>
                <a:gd name="connsiteX35" fmla="*/ 2805113 w 5453063"/>
                <a:gd name="connsiteY35" fmla="*/ 128710 h 133544"/>
                <a:gd name="connsiteX36" fmla="*/ 2909888 w 5453063"/>
                <a:gd name="connsiteY36" fmla="*/ 66798 h 133544"/>
                <a:gd name="connsiteX37" fmla="*/ 2976563 w 5453063"/>
                <a:gd name="connsiteY37" fmla="*/ 123 h 133544"/>
                <a:gd name="connsiteX38" fmla="*/ 3043238 w 5453063"/>
                <a:gd name="connsiteY38" fmla="*/ 52510 h 133544"/>
                <a:gd name="connsiteX39" fmla="*/ 3109913 w 5453063"/>
                <a:gd name="connsiteY39" fmla="*/ 133473 h 133544"/>
                <a:gd name="connsiteX40" fmla="*/ 3219450 w 5453063"/>
                <a:gd name="connsiteY40" fmla="*/ 57273 h 133544"/>
                <a:gd name="connsiteX41" fmla="*/ 3295650 w 5453063"/>
                <a:gd name="connsiteY41" fmla="*/ 19173 h 133544"/>
                <a:gd name="connsiteX42" fmla="*/ 3386138 w 5453063"/>
                <a:gd name="connsiteY42" fmla="*/ 62035 h 133544"/>
                <a:gd name="connsiteX43" fmla="*/ 3448050 w 5453063"/>
                <a:gd name="connsiteY43" fmla="*/ 128710 h 133544"/>
                <a:gd name="connsiteX44" fmla="*/ 3552825 w 5453063"/>
                <a:gd name="connsiteY44" fmla="*/ 38223 h 133544"/>
                <a:gd name="connsiteX45" fmla="*/ 3624263 w 5453063"/>
                <a:gd name="connsiteY45" fmla="*/ 14410 h 133544"/>
                <a:gd name="connsiteX46" fmla="*/ 3705225 w 5453063"/>
                <a:gd name="connsiteY46" fmla="*/ 90610 h 133544"/>
                <a:gd name="connsiteX47" fmla="*/ 3795713 w 5453063"/>
                <a:gd name="connsiteY47" fmla="*/ 119185 h 133544"/>
                <a:gd name="connsiteX48" fmla="*/ 3881438 w 5453063"/>
                <a:gd name="connsiteY48" fmla="*/ 19173 h 133544"/>
                <a:gd name="connsiteX49" fmla="*/ 3971925 w 5453063"/>
                <a:gd name="connsiteY49" fmla="*/ 23935 h 133544"/>
                <a:gd name="connsiteX50" fmla="*/ 4043363 w 5453063"/>
                <a:gd name="connsiteY50" fmla="*/ 109660 h 133544"/>
                <a:gd name="connsiteX51" fmla="*/ 4124325 w 5453063"/>
                <a:gd name="connsiteY51" fmla="*/ 109660 h 133544"/>
                <a:gd name="connsiteX52" fmla="*/ 4219575 w 5453063"/>
                <a:gd name="connsiteY52" fmla="*/ 4885 h 133544"/>
                <a:gd name="connsiteX53" fmla="*/ 4300538 w 5453063"/>
                <a:gd name="connsiteY53" fmla="*/ 28698 h 133544"/>
                <a:gd name="connsiteX54" fmla="*/ 4367213 w 5453063"/>
                <a:gd name="connsiteY54" fmla="*/ 123948 h 133544"/>
                <a:gd name="connsiteX55" fmla="*/ 4476750 w 5453063"/>
                <a:gd name="connsiteY55" fmla="*/ 71560 h 133544"/>
                <a:gd name="connsiteX56" fmla="*/ 4529138 w 5453063"/>
                <a:gd name="connsiteY56" fmla="*/ 4885 h 133544"/>
                <a:gd name="connsiteX57" fmla="*/ 4605338 w 5453063"/>
                <a:gd name="connsiteY57" fmla="*/ 28698 h 133544"/>
                <a:gd name="connsiteX58" fmla="*/ 4667250 w 5453063"/>
                <a:gd name="connsiteY58" fmla="*/ 114423 h 133544"/>
                <a:gd name="connsiteX59" fmla="*/ 4767263 w 5453063"/>
                <a:gd name="connsiteY59" fmla="*/ 95373 h 133544"/>
                <a:gd name="connsiteX60" fmla="*/ 4824413 w 5453063"/>
                <a:gd name="connsiteY60" fmla="*/ 23935 h 133544"/>
                <a:gd name="connsiteX61" fmla="*/ 4891088 w 5453063"/>
                <a:gd name="connsiteY61" fmla="*/ 9648 h 133544"/>
                <a:gd name="connsiteX62" fmla="*/ 4967288 w 5453063"/>
                <a:gd name="connsiteY62" fmla="*/ 85848 h 133544"/>
                <a:gd name="connsiteX63" fmla="*/ 5029200 w 5453063"/>
                <a:gd name="connsiteY63" fmla="*/ 119185 h 133544"/>
                <a:gd name="connsiteX64" fmla="*/ 5100638 w 5453063"/>
                <a:gd name="connsiteY64" fmla="*/ 66798 h 133544"/>
                <a:gd name="connsiteX65" fmla="*/ 5162550 w 5453063"/>
                <a:gd name="connsiteY65" fmla="*/ 123 h 133544"/>
                <a:gd name="connsiteX66" fmla="*/ 5248275 w 5453063"/>
                <a:gd name="connsiteY66" fmla="*/ 57273 h 133544"/>
                <a:gd name="connsiteX67" fmla="*/ 5348288 w 5453063"/>
                <a:gd name="connsiteY67" fmla="*/ 71560 h 133544"/>
                <a:gd name="connsiteX68" fmla="*/ 5453063 w 5453063"/>
                <a:gd name="connsiteY68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52438 w 5453063"/>
                <a:gd name="connsiteY8" fmla="*/ 19173 h 133544"/>
                <a:gd name="connsiteX9" fmla="*/ 533400 w 5453063"/>
                <a:gd name="connsiteY9" fmla="*/ 47748 h 133544"/>
                <a:gd name="connsiteX10" fmla="*/ 604838 w 5453063"/>
                <a:gd name="connsiteY10" fmla="*/ 123948 h 133544"/>
                <a:gd name="connsiteX11" fmla="*/ 714375 w 5453063"/>
                <a:gd name="connsiteY11" fmla="*/ 62035 h 133544"/>
                <a:gd name="connsiteX12" fmla="*/ 795338 w 5453063"/>
                <a:gd name="connsiteY12" fmla="*/ 9648 h 133544"/>
                <a:gd name="connsiteX13" fmla="*/ 900113 w 5453063"/>
                <a:gd name="connsiteY13" fmla="*/ 114423 h 133544"/>
                <a:gd name="connsiteX14" fmla="*/ 990600 w 5453063"/>
                <a:gd name="connsiteY14" fmla="*/ 109660 h 133544"/>
                <a:gd name="connsiteX15" fmla="*/ 1066800 w 5453063"/>
                <a:gd name="connsiteY15" fmla="*/ 14410 h 133544"/>
                <a:gd name="connsiteX16" fmla="*/ 1157288 w 5453063"/>
                <a:gd name="connsiteY16" fmla="*/ 42985 h 133544"/>
                <a:gd name="connsiteX17" fmla="*/ 1219200 w 5453063"/>
                <a:gd name="connsiteY17" fmla="*/ 109660 h 133544"/>
                <a:gd name="connsiteX18" fmla="*/ 1323975 w 5453063"/>
                <a:gd name="connsiteY18" fmla="*/ 85848 h 133544"/>
                <a:gd name="connsiteX19" fmla="*/ 1390650 w 5453063"/>
                <a:gd name="connsiteY19" fmla="*/ 19173 h 133544"/>
                <a:gd name="connsiteX20" fmla="*/ 1471613 w 5453063"/>
                <a:gd name="connsiteY20" fmla="*/ 47748 h 133544"/>
                <a:gd name="connsiteX21" fmla="*/ 1566863 w 5453063"/>
                <a:gd name="connsiteY21" fmla="*/ 128710 h 133544"/>
                <a:gd name="connsiteX22" fmla="*/ 1666875 w 5453063"/>
                <a:gd name="connsiteY22" fmla="*/ 57273 h 133544"/>
                <a:gd name="connsiteX23" fmla="*/ 1728788 w 5453063"/>
                <a:gd name="connsiteY23" fmla="*/ 9648 h 133544"/>
                <a:gd name="connsiteX24" fmla="*/ 1809750 w 5453063"/>
                <a:gd name="connsiteY24" fmla="*/ 57273 h 133544"/>
                <a:gd name="connsiteX25" fmla="*/ 1876425 w 5453063"/>
                <a:gd name="connsiteY25" fmla="*/ 133473 h 133544"/>
                <a:gd name="connsiteX26" fmla="*/ 1985963 w 5453063"/>
                <a:gd name="connsiteY26" fmla="*/ 42985 h 133544"/>
                <a:gd name="connsiteX27" fmla="*/ 2062163 w 5453063"/>
                <a:gd name="connsiteY27" fmla="*/ 14410 h 133544"/>
                <a:gd name="connsiteX28" fmla="*/ 2138363 w 5453063"/>
                <a:gd name="connsiteY28" fmla="*/ 95373 h 133544"/>
                <a:gd name="connsiteX29" fmla="*/ 2233613 w 5453063"/>
                <a:gd name="connsiteY29" fmla="*/ 123948 h 133544"/>
                <a:gd name="connsiteX30" fmla="*/ 2319338 w 5453063"/>
                <a:gd name="connsiteY30" fmla="*/ 14410 h 133544"/>
                <a:gd name="connsiteX31" fmla="*/ 2419350 w 5453063"/>
                <a:gd name="connsiteY31" fmla="*/ 33460 h 133544"/>
                <a:gd name="connsiteX32" fmla="*/ 2500313 w 5453063"/>
                <a:gd name="connsiteY32" fmla="*/ 123948 h 133544"/>
                <a:gd name="connsiteX33" fmla="*/ 2576513 w 5453063"/>
                <a:gd name="connsiteY33" fmla="*/ 76323 h 133544"/>
                <a:gd name="connsiteX34" fmla="*/ 2643188 w 5453063"/>
                <a:gd name="connsiteY34" fmla="*/ 14410 h 133544"/>
                <a:gd name="connsiteX35" fmla="*/ 2743200 w 5453063"/>
                <a:gd name="connsiteY35" fmla="*/ 52510 h 133544"/>
                <a:gd name="connsiteX36" fmla="*/ 2805113 w 5453063"/>
                <a:gd name="connsiteY36" fmla="*/ 128710 h 133544"/>
                <a:gd name="connsiteX37" fmla="*/ 2909888 w 5453063"/>
                <a:gd name="connsiteY37" fmla="*/ 66798 h 133544"/>
                <a:gd name="connsiteX38" fmla="*/ 2976563 w 5453063"/>
                <a:gd name="connsiteY38" fmla="*/ 123 h 133544"/>
                <a:gd name="connsiteX39" fmla="*/ 3043238 w 5453063"/>
                <a:gd name="connsiteY39" fmla="*/ 52510 h 133544"/>
                <a:gd name="connsiteX40" fmla="*/ 3109913 w 5453063"/>
                <a:gd name="connsiteY40" fmla="*/ 133473 h 133544"/>
                <a:gd name="connsiteX41" fmla="*/ 3219450 w 5453063"/>
                <a:gd name="connsiteY41" fmla="*/ 57273 h 133544"/>
                <a:gd name="connsiteX42" fmla="*/ 3295650 w 5453063"/>
                <a:gd name="connsiteY42" fmla="*/ 19173 h 133544"/>
                <a:gd name="connsiteX43" fmla="*/ 3386138 w 5453063"/>
                <a:gd name="connsiteY43" fmla="*/ 62035 h 133544"/>
                <a:gd name="connsiteX44" fmla="*/ 3448050 w 5453063"/>
                <a:gd name="connsiteY44" fmla="*/ 128710 h 133544"/>
                <a:gd name="connsiteX45" fmla="*/ 3552825 w 5453063"/>
                <a:gd name="connsiteY45" fmla="*/ 38223 h 133544"/>
                <a:gd name="connsiteX46" fmla="*/ 3624263 w 5453063"/>
                <a:gd name="connsiteY46" fmla="*/ 14410 h 133544"/>
                <a:gd name="connsiteX47" fmla="*/ 3705225 w 5453063"/>
                <a:gd name="connsiteY47" fmla="*/ 90610 h 133544"/>
                <a:gd name="connsiteX48" fmla="*/ 3795713 w 5453063"/>
                <a:gd name="connsiteY48" fmla="*/ 119185 h 133544"/>
                <a:gd name="connsiteX49" fmla="*/ 3881438 w 5453063"/>
                <a:gd name="connsiteY49" fmla="*/ 19173 h 133544"/>
                <a:gd name="connsiteX50" fmla="*/ 3971925 w 5453063"/>
                <a:gd name="connsiteY50" fmla="*/ 23935 h 133544"/>
                <a:gd name="connsiteX51" fmla="*/ 4043363 w 5453063"/>
                <a:gd name="connsiteY51" fmla="*/ 109660 h 133544"/>
                <a:gd name="connsiteX52" fmla="*/ 4124325 w 5453063"/>
                <a:gd name="connsiteY52" fmla="*/ 109660 h 133544"/>
                <a:gd name="connsiteX53" fmla="*/ 4219575 w 5453063"/>
                <a:gd name="connsiteY53" fmla="*/ 4885 h 133544"/>
                <a:gd name="connsiteX54" fmla="*/ 4300538 w 5453063"/>
                <a:gd name="connsiteY54" fmla="*/ 28698 h 133544"/>
                <a:gd name="connsiteX55" fmla="*/ 4367213 w 5453063"/>
                <a:gd name="connsiteY55" fmla="*/ 123948 h 133544"/>
                <a:gd name="connsiteX56" fmla="*/ 4476750 w 5453063"/>
                <a:gd name="connsiteY56" fmla="*/ 71560 h 133544"/>
                <a:gd name="connsiteX57" fmla="*/ 4529138 w 5453063"/>
                <a:gd name="connsiteY57" fmla="*/ 4885 h 133544"/>
                <a:gd name="connsiteX58" fmla="*/ 4605338 w 5453063"/>
                <a:gd name="connsiteY58" fmla="*/ 28698 h 133544"/>
                <a:gd name="connsiteX59" fmla="*/ 4667250 w 5453063"/>
                <a:gd name="connsiteY59" fmla="*/ 114423 h 133544"/>
                <a:gd name="connsiteX60" fmla="*/ 4767263 w 5453063"/>
                <a:gd name="connsiteY60" fmla="*/ 95373 h 133544"/>
                <a:gd name="connsiteX61" fmla="*/ 4824413 w 5453063"/>
                <a:gd name="connsiteY61" fmla="*/ 23935 h 133544"/>
                <a:gd name="connsiteX62" fmla="*/ 4891088 w 5453063"/>
                <a:gd name="connsiteY62" fmla="*/ 9648 h 133544"/>
                <a:gd name="connsiteX63" fmla="*/ 4967288 w 5453063"/>
                <a:gd name="connsiteY63" fmla="*/ 85848 h 133544"/>
                <a:gd name="connsiteX64" fmla="*/ 5029200 w 5453063"/>
                <a:gd name="connsiteY64" fmla="*/ 119185 h 133544"/>
                <a:gd name="connsiteX65" fmla="*/ 5100638 w 5453063"/>
                <a:gd name="connsiteY65" fmla="*/ 66798 h 133544"/>
                <a:gd name="connsiteX66" fmla="*/ 5162550 w 5453063"/>
                <a:gd name="connsiteY66" fmla="*/ 123 h 133544"/>
                <a:gd name="connsiteX67" fmla="*/ 5248275 w 5453063"/>
                <a:gd name="connsiteY67" fmla="*/ 57273 h 133544"/>
                <a:gd name="connsiteX68" fmla="*/ 5348288 w 5453063"/>
                <a:gd name="connsiteY68" fmla="*/ 71560 h 133544"/>
                <a:gd name="connsiteX69" fmla="*/ 5453063 w 5453063"/>
                <a:gd name="connsiteY69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33400 w 5453063"/>
                <a:gd name="connsiteY9" fmla="*/ 47748 h 133544"/>
                <a:gd name="connsiteX10" fmla="*/ 604838 w 5453063"/>
                <a:gd name="connsiteY10" fmla="*/ 123948 h 133544"/>
                <a:gd name="connsiteX11" fmla="*/ 714375 w 5453063"/>
                <a:gd name="connsiteY11" fmla="*/ 62035 h 133544"/>
                <a:gd name="connsiteX12" fmla="*/ 795338 w 5453063"/>
                <a:gd name="connsiteY12" fmla="*/ 9648 h 133544"/>
                <a:gd name="connsiteX13" fmla="*/ 900113 w 5453063"/>
                <a:gd name="connsiteY13" fmla="*/ 114423 h 133544"/>
                <a:gd name="connsiteX14" fmla="*/ 990600 w 5453063"/>
                <a:gd name="connsiteY14" fmla="*/ 109660 h 133544"/>
                <a:gd name="connsiteX15" fmla="*/ 1066800 w 5453063"/>
                <a:gd name="connsiteY15" fmla="*/ 14410 h 133544"/>
                <a:gd name="connsiteX16" fmla="*/ 1157288 w 5453063"/>
                <a:gd name="connsiteY16" fmla="*/ 42985 h 133544"/>
                <a:gd name="connsiteX17" fmla="*/ 1219200 w 5453063"/>
                <a:gd name="connsiteY17" fmla="*/ 109660 h 133544"/>
                <a:gd name="connsiteX18" fmla="*/ 1323975 w 5453063"/>
                <a:gd name="connsiteY18" fmla="*/ 85848 h 133544"/>
                <a:gd name="connsiteX19" fmla="*/ 1390650 w 5453063"/>
                <a:gd name="connsiteY19" fmla="*/ 19173 h 133544"/>
                <a:gd name="connsiteX20" fmla="*/ 1471613 w 5453063"/>
                <a:gd name="connsiteY20" fmla="*/ 47748 h 133544"/>
                <a:gd name="connsiteX21" fmla="*/ 1566863 w 5453063"/>
                <a:gd name="connsiteY21" fmla="*/ 128710 h 133544"/>
                <a:gd name="connsiteX22" fmla="*/ 1666875 w 5453063"/>
                <a:gd name="connsiteY22" fmla="*/ 57273 h 133544"/>
                <a:gd name="connsiteX23" fmla="*/ 1728788 w 5453063"/>
                <a:gd name="connsiteY23" fmla="*/ 9648 h 133544"/>
                <a:gd name="connsiteX24" fmla="*/ 1809750 w 5453063"/>
                <a:gd name="connsiteY24" fmla="*/ 57273 h 133544"/>
                <a:gd name="connsiteX25" fmla="*/ 1876425 w 5453063"/>
                <a:gd name="connsiteY25" fmla="*/ 133473 h 133544"/>
                <a:gd name="connsiteX26" fmla="*/ 1985963 w 5453063"/>
                <a:gd name="connsiteY26" fmla="*/ 42985 h 133544"/>
                <a:gd name="connsiteX27" fmla="*/ 2062163 w 5453063"/>
                <a:gd name="connsiteY27" fmla="*/ 14410 h 133544"/>
                <a:gd name="connsiteX28" fmla="*/ 2138363 w 5453063"/>
                <a:gd name="connsiteY28" fmla="*/ 95373 h 133544"/>
                <a:gd name="connsiteX29" fmla="*/ 2233613 w 5453063"/>
                <a:gd name="connsiteY29" fmla="*/ 123948 h 133544"/>
                <a:gd name="connsiteX30" fmla="*/ 2319338 w 5453063"/>
                <a:gd name="connsiteY30" fmla="*/ 14410 h 133544"/>
                <a:gd name="connsiteX31" fmla="*/ 2419350 w 5453063"/>
                <a:gd name="connsiteY31" fmla="*/ 33460 h 133544"/>
                <a:gd name="connsiteX32" fmla="*/ 2500313 w 5453063"/>
                <a:gd name="connsiteY32" fmla="*/ 123948 h 133544"/>
                <a:gd name="connsiteX33" fmla="*/ 2576513 w 5453063"/>
                <a:gd name="connsiteY33" fmla="*/ 76323 h 133544"/>
                <a:gd name="connsiteX34" fmla="*/ 2643188 w 5453063"/>
                <a:gd name="connsiteY34" fmla="*/ 14410 h 133544"/>
                <a:gd name="connsiteX35" fmla="*/ 2743200 w 5453063"/>
                <a:gd name="connsiteY35" fmla="*/ 52510 h 133544"/>
                <a:gd name="connsiteX36" fmla="*/ 2805113 w 5453063"/>
                <a:gd name="connsiteY36" fmla="*/ 128710 h 133544"/>
                <a:gd name="connsiteX37" fmla="*/ 2909888 w 5453063"/>
                <a:gd name="connsiteY37" fmla="*/ 66798 h 133544"/>
                <a:gd name="connsiteX38" fmla="*/ 2976563 w 5453063"/>
                <a:gd name="connsiteY38" fmla="*/ 123 h 133544"/>
                <a:gd name="connsiteX39" fmla="*/ 3043238 w 5453063"/>
                <a:gd name="connsiteY39" fmla="*/ 52510 h 133544"/>
                <a:gd name="connsiteX40" fmla="*/ 3109913 w 5453063"/>
                <a:gd name="connsiteY40" fmla="*/ 133473 h 133544"/>
                <a:gd name="connsiteX41" fmla="*/ 3219450 w 5453063"/>
                <a:gd name="connsiteY41" fmla="*/ 57273 h 133544"/>
                <a:gd name="connsiteX42" fmla="*/ 3295650 w 5453063"/>
                <a:gd name="connsiteY42" fmla="*/ 19173 h 133544"/>
                <a:gd name="connsiteX43" fmla="*/ 3386138 w 5453063"/>
                <a:gd name="connsiteY43" fmla="*/ 62035 h 133544"/>
                <a:gd name="connsiteX44" fmla="*/ 3448050 w 5453063"/>
                <a:gd name="connsiteY44" fmla="*/ 128710 h 133544"/>
                <a:gd name="connsiteX45" fmla="*/ 3552825 w 5453063"/>
                <a:gd name="connsiteY45" fmla="*/ 38223 h 133544"/>
                <a:gd name="connsiteX46" fmla="*/ 3624263 w 5453063"/>
                <a:gd name="connsiteY46" fmla="*/ 14410 h 133544"/>
                <a:gd name="connsiteX47" fmla="*/ 3705225 w 5453063"/>
                <a:gd name="connsiteY47" fmla="*/ 90610 h 133544"/>
                <a:gd name="connsiteX48" fmla="*/ 3795713 w 5453063"/>
                <a:gd name="connsiteY48" fmla="*/ 119185 h 133544"/>
                <a:gd name="connsiteX49" fmla="*/ 3881438 w 5453063"/>
                <a:gd name="connsiteY49" fmla="*/ 19173 h 133544"/>
                <a:gd name="connsiteX50" fmla="*/ 3971925 w 5453063"/>
                <a:gd name="connsiteY50" fmla="*/ 23935 h 133544"/>
                <a:gd name="connsiteX51" fmla="*/ 4043363 w 5453063"/>
                <a:gd name="connsiteY51" fmla="*/ 109660 h 133544"/>
                <a:gd name="connsiteX52" fmla="*/ 4124325 w 5453063"/>
                <a:gd name="connsiteY52" fmla="*/ 109660 h 133544"/>
                <a:gd name="connsiteX53" fmla="*/ 4219575 w 5453063"/>
                <a:gd name="connsiteY53" fmla="*/ 4885 h 133544"/>
                <a:gd name="connsiteX54" fmla="*/ 4300538 w 5453063"/>
                <a:gd name="connsiteY54" fmla="*/ 28698 h 133544"/>
                <a:gd name="connsiteX55" fmla="*/ 4367213 w 5453063"/>
                <a:gd name="connsiteY55" fmla="*/ 123948 h 133544"/>
                <a:gd name="connsiteX56" fmla="*/ 4476750 w 5453063"/>
                <a:gd name="connsiteY56" fmla="*/ 71560 h 133544"/>
                <a:gd name="connsiteX57" fmla="*/ 4529138 w 5453063"/>
                <a:gd name="connsiteY57" fmla="*/ 4885 h 133544"/>
                <a:gd name="connsiteX58" fmla="*/ 4605338 w 5453063"/>
                <a:gd name="connsiteY58" fmla="*/ 28698 h 133544"/>
                <a:gd name="connsiteX59" fmla="*/ 4667250 w 5453063"/>
                <a:gd name="connsiteY59" fmla="*/ 114423 h 133544"/>
                <a:gd name="connsiteX60" fmla="*/ 4767263 w 5453063"/>
                <a:gd name="connsiteY60" fmla="*/ 95373 h 133544"/>
                <a:gd name="connsiteX61" fmla="*/ 4824413 w 5453063"/>
                <a:gd name="connsiteY61" fmla="*/ 23935 h 133544"/>
                <a:gd name="connsiteX62" fmla="*/ 4891088 w 5453063"/>
                <a:gd name="connsiteY62" fmla="*/ 9648 h 133544"/>
                <a:gd name="connsiteX63" fmla="*/ 4967288 w 5453063"/>
                <a:gd name="connsiteY63" fmla="*/ 85848 h 133544"/>
                <a:gd name="connsiteX64" fmla="*/ 5029200 w 5453063"/>
                <a:gd name="connsiteY64" fmla="*/ 119185 h 133544"/>
                <a:gd name="connsiteX65" fmla="*/ 5100638 w 5453063"/>
                <a:gd name="connsiteY65" fmla="*/ 66798 h 133544"/>
                <a:gd name="connsiteX66" fmla="*/ 5162550 w 5453063"/>
                <a:gd name="connsiteY66" fmla="*/ 123 h 133544"/>
                <a:gd name="connsiteX67" fmla="*/ 5248275 w 5453063"/>
                <a:gd name="connsiteY67" fmla="*/ 57273 h 133544"/>
                <a:gd name="connsiteX68" fmla="*/ 5348288 w 5453063"/>
                <a:gd name="connsiteY68" fmla="*/ 71560 h 133544"/>
                <a:gd name="connsiteX69" fmla="*/ 5453063 w 5453063"/>
                <a:gd name="connsiteY69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4838 w 5453063"/>
                <a:gd name="connsiteY10" fmla="*/ 123948 h 133544"/>
                <a:gd name="connsiteX11" fmla="*/ 714375 w 5453063"/>
                <a:gd name="connsiteY11" fmla="*/ 62035 h 133544"/>
                <a:gd name="connsiteX12" fmla="*/ 795338 w 5453063"/>
                <a:gd name="connsiteY12" fmla="*/ 9648 h 133544"/>
                <a:gd name="connsiteX13" fmla="*/ 900113 w 5453063"/>
                <a:gd name="connsiteY13" fmla="*/ 114423 h 133544"/>
                <a:gd name="connsiteX14" fmla="*/ 990600 w 5453063"/>
                <a:gd name="connsiteY14" fmla="*/ 109660 h 133544"/>
                <a:gd name="connsiteX15" fmla="*/ 1066800 w 5453063"/>
                <a:gd name="connsiteY15" fmla="*/ 14410 h 133544"/>
                <a:gd name="connsiteX16" fmla="*/ 1157288 w 5453063"/>
                <a:gd name="connsiteY16" fmla="*/ 42985 h 133544"/>
                <a:gd name="connsiteX17" fmla="*/ 1219200 w 5453063"/>
                <a:gd name="connsiteY17" fmla="*/ 109660 h 133544"/>
                <a:gd name="connsiteX18" fmla="*/ 1323975 w 5453063"/>
                <a:gd name="connsiteY18" fmla="*/ 85848 h 133544"/>
                <a:gd name="connsiteX19" fmla="*/ 1390650 w 5453063"/>
                <a:gd name="connsiteY19" fmla="*/ 19173 h 133544"/>
                <a:gd name="connsiteX20" fmla="*/ 1471613 w 5453063"/>
                <a:gd name="connsiteY20" fmla="*/ 47748 h 133544"/>
                <a:gd name="connsiteX21" fmla="*/ 1566863 w 5453063"/>
                <a:gd name="connsiteY21" fmla="*/ 128710 h 133544"/>
                <a:gd name="connsiteX22" fmla="*/ 1666875 w 5453063"/>
                <a:gd name="connsiteY22" fmla="*/ 57273 h 133544"/>
                <a:gd name="connsiteX23" fmla="*/ 1728788 w 5453063"/>
                <a:gd name="connsiteY23" fmla="*/ 9648 h 133544"/>
                <a:gd name="connsiteX24" fmla="*/ 1809750 w 5453063"/>
                <a:gd name="connsiteY24" fmla="*/ 57273 h 133544"/>
                <a:gd name="connsiteX25" fmla="*/ 1876425 w 5453063"/>
                <a:gd name="connsiteY25" fmla="*/ 133473 h 133544"/>
                <a:gd name="connsiteX26" fmla="*/ 1985963 w 5453063"/>
                <a:gd name="connsiteY26" fmla="*/ 42985 h 133544"/>
                <a:gd name="connsiteX27" fmla="*/ 2062163 w 5453063"/>
                <a:gd name="connsiteY27" fmla="*/ 14410 h 133544"/>
                <a:gd name="connsiteX28" fmla="*/ 2138363 w 5453063"/>
                <a:gd name="connsiteY28" fmla="*/ 95373 h 133544"/>
                <a:gd name="connsiteX29" fmla="*/ 2233613 w 5453063"/>
                <a:gd name="connsiteY29" fmla="*/ 123948 h 133544"/>
                <a:gd name="connsiteX30" fmla="*/ 2319338 w 5453063"/>
                <a:gd name="connsiteY30" fmla="*/ 14410 h 133544"/>
                <a:gd name="connsiteX31" fmla="*/ 2419350 w 5453063"/>
                <a:gd name="connsiteY31" fmla="*/ 33460 h 133544"/>
                <a:gd name="connsiteX32" fmla="*/ 2500313 w 5453063"/>
                <a:gd name="connsiteY32" fmla="*/ 123948 h 133544"/>
                <a:gd name="connsiteX33" fmla="*/ 2576513 w 5453063"/>
                <a:gd name="connsiteY33" fmla="*/ 76323 h 133544"/>
                <a:gd name="connsiteX34" fmla="*/ 2643188 w 5453063"/>
                <a:gd name="connsiteY34" fmla="*/ 14410 h 133544"/>
                <a:gd name="connsiteX35" fmla="*/ 2743200 w 5453063"/>
                <a:gd name="connsiteY35" fmla="*/ 52510 h 133544"/>
                <a:gd name="connsiteX36" fmla="*/ 2805113 w 5453063"/>
                <a:gd name="connsiteY36" fmla="*/ 128710 h 133544"/>
                <a:gd name="connsiteX37" fmla="*/ 2909888 w 5453063"/>
                <a:gd name="connsiteY37" fmla="*/ 66798 h 133544"/>
                <a:gd name="connsiteX38" fmla="*/ 2976563 w 5453063"/>
                <a:gd name="connsiteY38" fmla="*/ 123 h 133544"/>
                <a:gd name="connsiteX39" fmla="*/ 3043238 w 5453063"/>
                <a:gd name="connsiteY39" fmla="*/ 52510 h 133544"/>
                <a:gd name="connsiteX40" fmla="*/ 3109913 w 5453063"/>
                <a:gd name="connsiteY40" fmla="*/ 133473 h 133544"/>
                <a:gd name="connsiteX41" fmla="*/ 3219450 w 5453063"/>
                <a:gd name="connsiteY41" fmla="*/ 57273 h 133544"/>
                <a:gd name="connsiteX42" fmla="*/ 3295650 w 5453063"/>
                <a:gd name="connsiteY42" fmla="*/ 19173 h 133544"/>
                <a:gd name="connsiteX43" fmla="*/ 3386138 w 5453063"/>
                <a:gd name="connsiteY43" fmla="*/ 62035 h 133544"/>
                <a:gd name="connsiteX44" fmla="*/ 3448050 w 5453063"/>
                <a:gd name="connsiteY44" fmla="*/ 128710 h 133544"/>
                <a:gd name="connsiteX45" fmla="*/ 3552825 w 5453063"/>
                <a:gd name="connsiteY45" fmla="*/ 38223 h 133544"/>
                <a:gd name="connsiteX46" fmla="*/ 3624263 w 5453063"/>
                <a:gd name="connsiteY46" fmla="*/ 14410 h 133544"/>
                <a:gd name="connsiteX47" fmla="*/ 3705225 w 5453063"/>
                <a:gd name="connsiteY47" fmla="*/ 90610 h 133544"/>
                <a:gd name="connsiteX48" fmla="*/ 3795713 w 5453063"/>
                <a:gd name="connsiteY48" fmla="*/ 119185 h 133544"/>
                <a:gd name="connsiteX49" fmla="*/ 3881438 w 5453063"/>
                <a:gd name="connsiteY49" fmla="*/ 19173 h 133544"/>
                <a:gd name="connsiteX50" fmla="*/ 3971925 w 5453063"/>
                <a:gd name="connsiteY50" fmla="*/ 23935 h 133544"/>
                <a:gd name="connsiteX51" fmla="*/ 4043363 w 5453063"/>
                <a:gd name="connsiteY51" fmla="*/ 109660 h 133544"/>
                <a:gd name="connsiteX52" fmla="*/ 4124325 w 5453063"/>
                <a:gd name="connsiteY52" fmla="*/ 109660 h 133544"/>
                <a:gd name="connsiteX53" fmla="*/ 4219575 w 5453063"/>
                <a:gd name="connsiteY53" fmla="*/ 4885 h 133544"/>
                <a:gd name="connsiteX54" fmla="*/ 4300538 w 5453063"/>
                <a:gd name="connsiteY54" fmla="*/ 28698 h 133544"/>
                <a:gd name="connsiteX55" fmla="*/ 4367213 w 5453063"/>
                <a:gd name="connsiteY55" fmla="*/ 123948 h 133544"/>
                <a:gd name="connsiteX56" fmla="*/ 4476750 w 5453063"/>
                <a:gd name="connsiteY56" fmla="*/ 71560 h 133544"/>
                <a:gd name="connsiteX57" fmla="*/ 4529138 w 5453063"/>
                <a:gd name="connsiteY57" fmla="*/ 4885 h 133544"/>
                <a:gd name="connsiteX58" fmla="*/ 4605338 w 5453063"/>
                <a:gd name="connsiteY58" fmla="*/ 28698 h 133544"/>
                <a:gd name="connsiteX59" fmla="*/ 4667250 w 5453063"/>
                <a:gd name="connsiteY59" fmla="*/ 114423 h 133544"/>
                <a:gd name="connsiteX60" fmla="*/ 4767263 w 5453063"/>
                <a:gd name="connsiteY60" fmla="*/ 95373 h 133544"/>
                <a:gd name="connsiteX61" fmla="*/ 4824413 w 5453063"/>
                <a:gd name="connsiteY61" fmla="*/ 23935 h 133544"/>
                <a:gd name="connsiteX62" fmla="*/ 4891088 w 5453063"/>
                <a:gd name="connsiteY62" fmla="*/ 9648 h 133544"/>
                <a:gd name="connsiteX63" fmla="*/ 4967288 w 5453063"/>
                <a:gd name="connsiteY63" fmla="*/ 85848 h 133544"/>
                <a:gd name="connsiteX64" fmla="*/ 5029200 w 5453063"/>
                <a:gd name="connsiteY64" fmla="*/ 119185 h 133544"/>
                <a:gd name="connsiteX65" fmla="*/ 5100638 w 5453063"/>
                <a:gd name="connsiteY65" fmla="*/ 66798 h 133544"/>
                <a:gd name="connsiteX66" fmla="*/ 5162550 w 5453063"/>
                <a:gd name="connsiteY66" fmla="*/ 123 h 133544"/>
                <a:gd name="connsiteX67" fmla="*/ 5248275 w 5453063"/>
                <a:gd name="connsiteY67" fmla="*/ 57273 h 133544"/>
                <a:gd name="connsiteX68" fmla="*/ 5348288 w 5453063"/>
                <a:gd name="connsiteY68" fmla="*/ 71560 h 133544"/>
                <a:gd name="connsiteX69" fmla="*/ 5453063 w 5453063"/>
                <a:gd name="connsiteY69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4838 w 5453063"/>
                <a:gd name="connsiteY10" fmla="*/ 123948 h 133544"/>
                <a:gd name="connsiteX11" fmla="*/ 661988 w 5453063"/>
                <a:gd name="connsiteY11" fmla="*/ 121566 h 133544"/>
                <a:gd name="connsiteX12" fmla="*/ 714375 w 5453063"/>
                <a:gd name="connsiteY12" fmla="*/ 62035 h 133544"/>
                <a:gd name="connsiteX13" fmla="*/ 795338 w 5453063"/>
                <a:gd name="connsiteY13" fmla="*/ 9648 h 133544"/>
                <a:gd name="connsiteX14" fmla="*/ 900113 w 5453063"/>
                <a:gd name="connsiteY14" fmla="*/ 114423 h 133544"/>
                <a:gd name="connsiteX15" fmla="*/ 990600 w 5453063"/>
                <a:gd name="connsiteY15" fmla="*/ 109660 h 133544"/>
                <a:gd name="connsiteX16" fmla="*/ 1066800 w 5453063"/>
                <a:gd name="connsiteY16" fmla="*/ 14410 h 133544"/>
                <a:gd name="connsiteX17" fmla="*/ 1157288 w 5453063"/>
                <a:gd name="connsiteY17" fmla="*/ 42985 h 133544"/>
                <a:gd name="connsiteX18" fmla="*/ 1219200 w 5453063"/>
                <a:gd name="connsiteY18" fmla="*/ 109660 h 133544"/>
                <a:gd name="connsiteX19" fmla="*/ 1323975 w 5453063"/>
                <a:gd name="connsiteY19" fmla="*/ 85848 h 133544"/>
                <a:gd name="connsiteX20" fmla="*/ 1390650 w 5453063"/>
                <a:gd name="connsiteY20" fmla="*/ 19173 h 133544"/>
                <a:gd name="connsiteX21" fmla="*/ 1471613 w 5453063"/>
                <a:gd name="connsiteY21" fmla="*/ 47748 h 133544"/>
                <a:gd name="connsiteX22" fmla="*/ 1566863 w 5453063"/>
                <a:gd name="connsiteY22" fmla="*/ 128710 h 133544"/>
                <a:gd name="connsiteX23" fmla="*/ 1666875 w 5453063"/>
                <a:gd name="connsiteY23" fmla="*/ 57273 h 133544"/>
                <a:gd name="connsiteX24" fmla="*/ 1728788 w 5453063"/>
                <a:gd name="connsiteY24" fmla="*/ 9648 h 133544"/>
                <a:gd name="connsiteX25" fmla="*/ 1809750 w 5453063"/>
                <a:gd name="connsiteY25" fmla="*/ 57273 h 133544"/>
                <a:gd name="connsiteX26" fmla="*/ 1876425 w 5453063"/>
                <a:gd name="connsiteY26" fmla="*/ 133473 h 133544"/>
                <a:gd name="connsiteX27" fmla="*/ 1985963 w 5453063"/>
                <a:gd name="connsiteY27" fmla="*/ 42985 h 133544"/>
                <a:gd name="connsiteX28" fmla="*/ 2062163 w 5453063"/>
                <a:gd name="connsiteY28" fmla="*/ 14410 h 133544"/>
                <a:gd name="connsiteX29" fmla="*/ 2138363 w 5453063"/>
                <a:gd name="connsiteY29" fmla="*/ 95373 h 133544"/>
                <a:gd name="connsiteX30" fmla="*/ 2233613 w 5453063"/>
                <a:gd name="connsiteY30" fmla="*/ 123948 h 133544"/>
                <a:gd name="connsiteX31" fmla="*/ 2319338 w 5453063"/>
                <a:gd name="connsiteY31" fmla="*/ 14410 h 133544"/>
                <a:gd name="connsiteX32" fmla="*/ 2419350 w 5453063"/>
                <a:gd name="connsiteY32" fmla="*/ 33460 h 133544"/>
                <a:gd name="connsiteX33" fmla="*/ 2500313 w 5453063"/>
                <a:gd name="connsiteY33" fmla="*/ 123948 h 133544"/>
                <a:gd name="connsiteX34" fmla="*/ 2576513 w 5453063"/>
                <a:gd name="connsiteY34" fmla="*/ 76323 h 133544"/>
                <a:gd name="connsiteX35" fmla="*/ 2643188 w 5453063"/>
                <a:gd name="connsiteY35" fmla="*/ 14410 h 133544"/>
                <a:gd name="connsiteX36" fmla="*/ 2743200 w 5453063"/>
                <a:gd name="connsiteY36" fmla="*/ 52510 h 133544"/>
                <a:gd name="connsiteX37" fmla="*/ 2805113 w 5453063"/>
                <a:gd name="connsiteY37" fmla="*/ 128710 h 133544"/>
                <a:gd name="connsiteX38" fmla="*/ 2909888 w 5453063"/>
                <a:gd name="connsiteY38" fmla="*/ 66798 h 133544"/>
                <a:gd name="connsiteX39" fmla="*/ 2976563 w 5453063"/>
                <a:gd name="connsiteY39" fmla="*/ 123 h 133544"/>
                <a:gd name="connsiteX40" fmla="*/ 3043238 w 5453063"/>
                <a:gd name="connsiteY40" fmla="*/ 52510 h 133544"/>
                <a:gd name="connsiteX41" fmla="*/ 3109913 w 5453063"/>
                <a:gd name="connsiteY41" fmla="*/ 133473 h 133544"/>
                <a:gd name="connsiteX42" fmla="*/ 3219450 w 5453063"/>
                <a:gd name="connsiteY42" fmla="*/ 57273 h 133544"/>
                <a:gd name="connsiteX43" fmla="*/ 3295650 w 5453063"/>
                <a:gd name="connsiteY43" fmla="*/ 19173 h 133544"/>
                <a:gd name="connsiteX44" fmla="*/ 3386138 w 5453063"/>
                <a:gd name="connsiteY44" fmla="*/ 62035 h 133544"/>
                <a:gd name="connsiteX45" fmla="*/ 3448050 w 5453063"/>
                <a:gd name="connsiteY45" fmla="*/ 128710 h 133544"/>
                <a:gd name="connsiteX46" fmla="*/ 3552825 w 5453063"/>
                <a:gd name="connsiteY46" fmla="*/ 38223 h 133544"/>
                <a:gd name="connsiteX47" fmla="*/ 3624263 w 5453063"/>
                <a:gd name="connsiteY47" fmla="*/ 14410 h 133544"/>
                <a:gd name="connsiteX48" fmla="*/ 3705225 w 5453063"/>
                <a:gd name="connsiteY48" fmla="*/ 90610 h 133544"/>
                <a:gd name="connsiteX49" fmla="*/ 3795713 w 5453063"/>
                <a:gd name="connsiteY49" fmla="*/ 119185 h 133544"/>
                <a:gd name="connsiteX50" fmla="*/ 3881438 w 5453063"/>
                <a:gd name="connsiteY50" fmla="*/ 19173 h 133544"/>
                <a:gd name="connsiteX51" fmla="*/ 3971925 w 5453063"/>
                <a:gd name="connsiteY51" fmla="*/ 23935 h 133544"/>
                <a:gd name="connsiteX52" fmla="*/ 4043363 w 5453063"/>
                <a:gd name="connsiteY52" fmla="*/ 109660 h 133544"/>
                <a:gd name="connsiteX53" fmla="*/ 4124325 w 5453063"/>
                <a:gd name="connsiteY53" fmla="*/ 109660 h 133544"/>
                <a:gd name="connsiteX54" fmla="*/ 4219575 w 5453063"/>
                <a:gd name="connsiteY54" fmla="*/ 4885 h 133544"/>
                <a:gd name="connsiteX55" fmla="*/ 4300538 w 5453063"/>
                <a:gd name="connsiteY55" fmla="*/ 28698 h 133544"/>
                <a:gd name="connsiteX56" fmla="*/ 4367213 w 5453063"/>
                <a:gd name="connsiteY56" fmla="*/ 123948 h 133544"/>
                <a:gd name="connsiteX57" fmla="*/ 4476750 w 5453063"/>
                <a:gd name="connsiteY57" fmla="*/ 71560 h 133544"/>
                <a:gd name="connsiteX58" fmla="*/ 4529138 w 5453063"/>
                <a:gd name="connsiteY58" fmla="*/ 4885 h 133544"/>
                <a:gd name="connsiteX59" fmla="*/ 4605338 w 5453063"/>
                <a:gd name="connsiteY59" fmla="*/ 28698 h 133544"/>
                <a:gd name="connsiteX60" fmla="*/ 4667250 w 5453063"/>
                <a:gd name="connsiteY60" fmla="*/ 114423 h 133544"/>
                <a:gd name="connsiteX61" fmla="*/ 4767263 w 5453063"/>
                <a:gd name="connsiteY61" fmla="*/ 95373 h 133544"/>
                <a:gd name="connsiteX62" fmla="*/ 4824413 w 5453063"/>
                <a:gd name="connsiteY62" fmla="*/ 23935 h 133544"/>
                <a:gd name="connsiteX63" fmla="*/ 4891088 w 5453063"/>
                <a:gd name="connsiteY63" fmla="*/ 9648 h 133544"/>
                <a:gd name="connsiteX64" fmla="*/ 4967288 w 5453063"/>
                <a:gd name="connsiteY64" fmla="*/ 85848 h 133544"/>
                <a:gd name="connsiteX65" fmla="*/ 5029200 w 5453063"/>
                <a:gd name="connsiteY65" fmla="*/ 119185 h 133544"/>
                <a:gd name="connsiteX66" fmla="*/ 5100638 w 5453063"/>
                <a:gd name="connsiteY66" fmla="*/ 66798 h 133544"/>
                <a:gd name="connsiteX67" fmla="*/ 5162550 w 5453063"/>
                <a:gd name="connsiteY67" fmla="*/ 123 h 133544"/>
                <a:gd name="connsiteX68" fmla="*/ 5248275 w 5453063"/>
                <a:gd name="connsiteY68" fmla="*/ 57273 h 133544"/>
                <a:gd name="connsiteX69" fmla="*/ 5348288 w 5453063"/>
                <a:gd name="connsiteY69" fmla="*/ 71560 h 133544"/>
                <a:gd name="connsiteX70" fmla="*/ 5453063 w 5453063"/>
                <a:gd name="connsiteY70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4838 w 5453063"/>
                <a:gd name="connsiteY10" fmla="*/ 123948 h 133544"/>
                <a:gd name="connsiteX11" fmla="*/ 661988 w 5453063"/>
                <a:gd name="connsiteY11" fmla="*/ 121566 h 133544"/>
                <a:gd name="connsiteX12" fmla="*/ 714375 w 5453063"/>
                <a:gd name="connsiteY12" fmla="*/ 62035 h 133544"/>
                <a:gd name="connsiteX13" fmla="*/ 742950 w 5453063"/>
                <a:gd name="connsiteY13" fmla="*/ 19173 h 133544"/>
                <a:gd name="connsiteX14" fmla="*/ 795338 w 5453063"/>
                <a:gd name="connsiteY14" fmla="*/ 9648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66800 w 5453063"/>
                <a:gd name="connsiteY17" fmla="*/ 14410 h 133544"/>
                <a:gd name="connsiteX18" fmla="*/ 1157288 w 5453063"/>
                <a:gd name="connsiteY18" fmla="*/ 42985 h 133544"/>
                <a:gd name="connsiteX19" fmla="*/ 1219200 w 5453063"/>
                <a:gd name="connsiteY19" fmla="*/ 109660 h 133544"/>
                <a:gd name="connsiteX20" fmla="*/ 1323975 w 5453063"/>
                <a:gd name="connsiteY20" fmla="*/ 85848 h 133544"/>
                <a:gd name="connsiteX21" fmla="*/ 1390650 w 5453063"/>
                <a:gd name="connsiteY21" fmla="*/ 19173 h 133544"/>
                <a:gd name="connsiteX22" fmla="*/ 1471613 w 5453063"/>
                <a:gd name="connsiteY22" fmla="*/ 47748 h 133544"/>
                <a:gd name="connsiteX23" fmla="*/ 1566863 w 5453063"/>
                <a:gd name="connsiteY23" fmla="*/ 128710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4838 w 5453063"/>
                <a:gd name="connsiteY10" fmla="*/ 123948 h 133544"/>
                <a:gd name="connsiteX11" fmla="*/ 661988 w 5453063"/>
                <a:gd name="connsiteY11" fmla="*/ 121566 h 133544"/>
                <a:gd name="connsiteX12" fmla="*/ 714375 w 5453063"/>
                <a:gd name="connsiteY12" fmla="*/ 62035 h 133544"/>
                <a:gd name="connsiteX13" fmla="*/ 742950 w 5453063"/>
                <a:gd name="connsiteY13" fmla="*/ 19173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66800 w 5453063"/>
                <a:gd name="connsiteY17" fmla="*/ 14410 h 133544"/>
                <a:gd name="connsiteX18" fmla="*/ 1157288 w 5453063"/>
                <a:gd name="connsiteY18" fmla="*/ 42985 h 133544"/>
                <a:gd name="connsiteX19" fmla="*/ 1219200 w 5453063"/>
                <a:gd name="connsiteY19" fmla="*/ 109660 h 133544"/>
                <a:gd name="connsiteX20" fmla="*/ 1323975 w 5453063"/>
                <a:gd name="connsiteY20" fmla="*/ 85848 h 133544"/>
                <a:gd name="connsiteX21" fmla="*/ 1390650 w 5453063"/>
                <a:gd name="connsiteY21" fmla="*/ 19173 h 133544"/>
                <a:gd name="connsiteX22" fmla="*/ 1471613 w 5453063"/>
                <a:gd name="connsiteY22" fmla="*/ 47748 h 133544"/>
                <a:gd name="connsiteX23" fmla="*/ 1566863 w 5453063"/>
                <a:gd name="connsiteY23" fmla="*/ 128710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4838 w 5453063"/>
                <a:gd name="connsiteY10" fmla="*/ 123948 h 133544"/>
                <a:gd name="connsiteX11" fmla="*/ 661988 w 5453063"/>
                <a:gd name="connsiteY11" fmla="*/ 121566 h 133544"/>
                <a:gd name="connsiteX12" fmla="*/ 714375 w 5453063"/>
                <a:gd name="connsiteY12" fmla="*/ 62035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66800 w 5453063"/>
                <a:gd name="connsiteY17" fmla="*/ 14410 h 133544"/>
                <a:gd name="connsiteX18" fmla="*/ 1157288 w 5453063"/>
                <a:gd name="connsiteY18" fmla="*/ 42985 h 133544"/>
                <a:gd name="connsiteX19" fmla="*/ 1219200 w 5453063"/>
                <a:gd name="connsiteY19" fmla="*/ 109660 h 133544"/>
                <a:gd name="connsiteX20" fmla="*/ 1323975 w 5453063"/>
                <a:gd name="connsiteY20" fmla="*/ 85848 h 133544"/>
                <a:gd name="connsiteX21" fmla="*/ 1390650 w 5453063"/>
                <a:gd name="connsiteY21" fmla="*/ 19173 h 133544"/>
                <a:gd name="connsiteX22" fmla="*/ 1471613 w 5453063"/>
                <a:gd name="connsiteY22" fmla="*/ 47748 h 133544"/>
                <a:gd name="connsiteX23" fmla="*/ 1566863 w 5453063"/>
                <a:gd name="connsiteY23" fmla="*/ 128710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21566 h 133544"/>
                <a:gd name="connsiteX12" fmla="*/ 714375 w 5453063"/>
                <a:gd name="connsiteY12" fmla="*/ 62035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66800 w 5453063"/>
                <a:gd name="connsiteY17" fmla="*/ 14410 h 133544"/>
                <a:gd name="connsiteX18" fmla="*/ 1157288 w 5453063"/>
                <a:gd name="connsiteY18" fmla="*/ 42985 h 133544"/>
                <a:gd name="connsiteX19" fmla="*/ 1219200 w 5453063"/>
                <a:gd name="connsiteY19" fmla="*/ 109660 h 133544"/>
                <a:gd name="connsiteX20" fmla="*/ 1323975 w 5453063"/>
                <a:gd name="connsiteY20" fmla="*/ 85848 h 133544"/>
                <a:gd name="connsiteX21" fmla="*/ 1390650 w 5453063"/>
                <a:gd name="connsiteY21" fmla="*/ 19173 h 133544"/>
                <a:gd name="connsiteX22" fmla="*/ 1471613 w 5453063"/>
                <a:gd name="connsiteY22" fmla="*/ 47748 h 133544"/>
                <a:gd name="connsiteX23" fmla="*/ 1566863 w 5453063"/>
                <a:gd name="connsiteY23" fmla="*/ 128710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14375 w 5453063"/>
                <a:gd name="connsiteY12" fmla="*/ 62035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66800 w 5453063"/>
                <a:gd name="connsiteY17" fmla="*/ 14410 h 133544"/>
                <a:gd name="connsiteX18" fmla="*/ 1157288 w 5453063"/>
                <a:gd name="connsiteY18" fmla="*/ 42985 h 133544"/>
                <a:gd name="connsiteX19" fmla="*/ 1219200 w 5453063"/>
                <a:gd name="connsiteY19" fmla="*/ 109660 h 133544"/>
                <a:gd name="connsiteX20" fmla="*/ 1323975 w 5453063"/>
                <a:gd name="connsiteY20" fmla="*/ 85848 h 133544"/>
                <a:gd name="connsiteX21" fmla="*/ 1390650 w 5453063"/>
                <a:gd name="connsiteY21" fmla="*/ 19173 h 133544"/>
                <a:gd name="connsiteX22" fmla="*/ 1471613 w 5453063"/>
                <a:gd name="connsiteY22" fmla="*/ 47748 h 133544"/>
                <a:gd name="connsiteX23" fmla="*/ 1566863 w 5453063"/>
                <a:gd name="connsiteY23" fmla="*/ 128710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66800 w 5453063"/>
                <a:gd name="connsiteY17" fmla="*/ 14410 h 133544"/>
                <a:gd name="connsiteX18" fmla="*/ 1157288 w 5453063"/>
                <a:gd name="connsiteY18" fmla="*/ 42985 h 133544"/>
                <a:gd name="connsiteX19" fmla="*/ 1219200 w 5453063"/>
                <a:gd name="connsiteY19" fmla="*/ 109660 h 133544"/>
                <a:gd name="connsiteX20" fmla="*/ 1323975 w 5453063"/>
                <a:gd name="connsiteY20" fmla="*/ 85848 h 133544"/>
                <a:gd name="connsiteX21" fmla="*/ 1390650 w 5453063"/>
                <a:gd name="connsiteY21" fmla="*/ 19173 h 133544"/>
                <a:gd name="connsiteX22" fmla="*/ 1471613 w 5453063"/>
                <a:gd name="connsiteY22" fmla="*/ 47748 h 133544"/>
                <a:gd name="connsiteX23" fmla="*/ 1566863 w 5453063"/>
                <a:gd name="connsiteY23" fmla="*/ 128710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57288 w 5453063"/>
                <a:gd name="connsiteY18" fmla="*/ 42985 h 133544"/>
                <a:gd name="connsiteX19" fmla="*/ 1219200 w 5453063"/>
                <a:gd name="connsiteY19" fmla="*/ 109660 h 133544"/>
                <a:gd name="connsiteX20" fmla="*/ 1323975 w 5453063"/>
                <a:gd name="connsiteY20" fmla="*/ 85848 h 133544"/>
                <a:gd name="connsiteX21" fmla="*/ 1390650 w 5453063"/>
                <a:gd name="connsiteY21" fmla="*/ 19173 h 133544"/>
                <a:gd name="connsiteX22" fmla="*/ 1471613 w 5453063"/>
                <a:gd name="connsiteY22" fmla="*/ 47748 h 133544"/>
                <a:gd name="connsiteX23" fmla="*/ 1566863 w 5453063"/>
                <a:gd name="connsiteY23" fmla="*/ 128710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43001 w 5453063"/>
                <a:gd name="connsiteY18" fmla="*/ 26316 h 133544"/>
                <a:gd name="connsiteX19" fmla="*/ 1219200 w 5453063"/>
                <a:gd name="connsiteY19" fmla="*/ 109660 h 133544"/>
                <a:gd name="connsiteX20" fmla="*/ 1323975 w 5453063"/>
                <a:gd name="connsiteY20" fmla="*/ 85848 h 133544"/>
                <a:gd name="connsiteX21" fmla="*/ 1390650 w 5453063"/>
                <a:gd name="connsiteY21" fmla="*/ 19173 h 133544"/>
                <a:gd name="connsiteX22" fmla="*/ 1471613 w 5453063"/>
                <a:gd name="connsiteY22" fmla="*/ 47748 h 133544"/>
                <a:gd name="connsiteX23" fmla="*/ 1566863 w 5453063"/>
                <a:gd name="connsiteY23" fmla="*/ 128710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38239 w 5453063"/>
                <a:gd name="connsiteY18" fmla="*/ 19172 h 133544"/>
                <a:gd name="connsiteX19" fmla="*/ 1219200 w 5453063"/>
                <a:gd name="connsiteY19" fmla="*/ 109660 h 133544"/>
                <a:gd name="connsiteX20" fmla="*/ 1323975 w 5453063"/>
                <a:gd name="connsiteY20" fmla="*/ 85848 h 133544"/>
                <a:gd name="connsiteX21" fmla="*/ 1390650 w 5453063"/>
                <a:gd name="connsiteY21" fmla="*/ 19173 h 133544"/>
                <a:gd name="connsiteX22" fmla="*/ 1471613 w 5453063"/>
                <a:gd name="connsiteY22" fmla="*/ 47748 h 133544"/>
                <a:gd name="connsiteX23" fmla="*/ 1566863 w 5453063"/>
                <a:gd name="connsiteY23" fmla="*/ 128710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38239 w 5453063"/>
                <a:gd name="connsiteY18" fmla="*/ 19172 h 133544"/>
                <a:gd name="connsiteX19" fmla="*/ 1219200 w 5453063"/>
                <a:gd name="connsiteY19" fmla="*/ 109660 h 133544"/>
                <a:gd name="connsiteX20" fmla="*/ 1302543 w 5453063"/>
                <a:gd name="connsiteY20" fmla="*/ 104898 h 133544"/>
                <a:gd name="connsiteX21" fmla="*/ 1390650 w 5453063"/>
                <a:gd name="connsiteY21" fmla="*/ 19173 h 133544"/>
                <a:gd name="connsiteX22" fmla="*/ 1471613 w 5453063"/>
                <a:gd name="connsiteY22" fmla="*/ 47748 h 133544"/>
                <a:gd name="connsiteX23" fmla="*/ 1566863 w 5453063"/>
                <a:gd name="connsiteY23" fmla="*/ 128710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38239 w 5453063"/>
                <a:gd name="connsiteY18" fmla="*/ 19172 h 133544"/>
                <a:gd name="connsiteX19" fmla="*/ 1219200 w 5453063"/>
                <a:gd name="connsiteY19" fmla="*/ 109660 h 133544"/>
                <a:gd name="connsiteX20" fmla="*/ 1297780 w 5453063"/>
                <a:gd name="connsiteY20" fmla="*/ 104898 h 133544"/>
                <a:gd name="connsiteX21" fmla="*/ 1390650 w 5453063"/>
                <a:gd name="connsiteY21" fmla="*/ 19173 h 133544"/>
                <a:gd name="connsiteX22" fmla="*/ 1471613 w 5453063"/>
                <a:gd name="connsiteY22" fmla="*/ 47748 h 133544"/>
                <a:gd name="connsiteX23" fmla="*/ 1566863 w 5453063"/>
                <a:gd name="connsiteY23" fmla="*/ 128710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38239 w 5453063"/>
                <a:gd name="connsiteY18" fmla="*/ 19172 h 133544"/>
                <a:gd name="connsiteX19" fmla="*/ 1219200 w 5453063"/>
                <a:gd name="connsiteY19" fmla="*/ 109660 h 133544"/>
                <a:gd name="connsiteX20" fmla="*/ 1297780 w 5453063"/>
                <a:gd name="connsiteY20" fmla="*/ 104898 h 133544"/>
                <a:gd name="connsiteX21" fmla="*/ 1373981 w 5453063"/>
                <a:gd name="connsiteY21" fmla="*/ 21554 h 133544"/>
                <a:gd name="connsiteX22" fmla="*/ 1471613 w 5453063"/>
                <a:gd name="connsiteY22" fmla="*/ 47748 h 133544"/>
                <a:gd name="connsiteX23" fmla="*/ 1566863 w 5453063"/>
                <a:gd name="connsiteY23" fmla="*/ 128710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38239 w 5453063"/>
                <a:gd name="connsiteY18" fmla="*/ 19172 h 133544"/>
                <a:gd name="connsiteX19" fmla="*/ 1219200 w 5453063"/>
                <a:gd name="connsiteY19" fmla="*/ 109660 h 133544"/>
                <a:gd name="connsiteX20" fmla="*/ 1297780 w 5453063"/>
                <a:gd name="connsiteY20" fmla="*/ 104898 h 133544"/>
                <a:gd name="connsiteX21" fmla="*/ 1373981 w 5453063"/>
                <a:gd name="connsiteY21" fmla="*/ 21554 h 133544"/>
                <a:gd name="connsiteX22" fmla="*/ 1457326 w 5453063"/>
                <a:gd name="connsiteY22" fmla="*/ 31080 h 133544"/>
                <a:gd name="connsiteX23" fmla="*/ 1566863 w 5453063"/>
                <a:gd name="connsiteY23" fmla="*/ 128710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38239 w 5453063"/>
                <a:gd name="connsiteY18" fmla="*/ 19172 h 133544"/>
                <a:gd name="connsiteX19" fmla="*/ 1219200 w 5453063"/>
                <a:gd name="connsiteY19" fmla="*/ 109660 h 133544"/>
                <a:gd name="connsiteX20" fmla="*/ 1297780 w 5453063"/>
                <a:gd name="connsiteY20" fmla="*/ 104898 h 133544"/>
                <a:gd name="connsiteX21" fmla="*/ 1373981 w 5453063"/>
                <a:gd name="connsiteY21" fmla="*/ 21554 h 133544"/>
                <a:gd name="connsiteX22" fmla="*/ 1457326 w 5453063"/>
                <a:gd name="connsiteY22" fmla="*/ 31080 h 133544"/>
                <a:gd name="connsiteX23" fmla="*/ 1538288 w 5453063"/>
                <a:gd name="connsiteY23" fmla="*/ 116804 h 133544"/>
                <a:gd name="connsiteX24" fmla="*/ 1666875 w 5453063"/>
                <a:gd name="connsiteY24" fmla="*/ 57273 h 133544"/>
                <a:gd name="connsiteX25" fmla="*/ 1728788 w 5453063"/>
                <a:gd name="connsiteY25" fmla="*/ 9648 h 133544"/>
                <a:gd name="connsiteX26" fmla="*/ 1809750 w 5453063"/>
                <a:gd name="connsiteY26" fmla="*/ 57273 h 133544"/>
                <a:gd name="connsiteX27" fmla="*/ 1876425 w 5453063"/>
                <a:gd name="connsiteY27" fmla="*/ 133473 h 133544"/>
                <a:gd name="connsiteX28" fmla="*/ 1985963 w 5453063"/>
                <a:gd name="connsiteY28" fmla="*/ 42985 h 133544"/>
                <a:gd name="connsiteX29" fmla="*/ 2062163 w 5453063"/>
                <a:gd name="connsiteY29" fmla="*/ 14410 h 133544"/>
                <a:gd name="connsiteX30" fmla="*/ 2138363 w 5453063"/>
                <a:gd name="connsiteY30" fmla="*/ 95373 h 133544"/>
                <a:gd name="connsiteX31" fmla="*/ 2233613 w 5453063"/>
                <a:gd name="connsiteY31" fmla="*/ 123948 h 133544"/>
                <a:gd name="connsiteX32" fmla="*/ 2319338 w 5453063"/>
                <a:gd name="connsiteY32" fmla="*/ 14410 h 133544"/>
                <a:gd name="connsiteX33" fmla="*/ 2419350 w 5453063"/>
                <a:gd name="connsiteY33" fmla="*/ 33460 h 133544"/>
                <a:gd name="connsiteX34" fmla="*/ 2500313 w 5453063"/>
                <a:gd name="connsiteY34" fmla="*/ 123948 h 133544"/>
                <a:gd name="connsiteX35" fmla="*/ 2576513 w 5453063"/>
                <a:gd name="connsiteY35" fmla="*/ 76323 h 133544"/>
                <a:gd name="connsiteX36" fmla="*/ 2643188 w 5453063"/>
                <a:gd name="connsiteY36" fmla="*/ 14410 h 133544"/>
                <a:gd name="connsiteX37" fmla="*/ 2743200 w 5453063"/>
                <a:gd name="connsiteY37" fmla="*/ 52510 h 133544"/>
                <a:gd name="connsiteX38" fmla="*/ 2805113 w 5453063"/>
                <a:gd name="connsiteY38" fmla="*/ 128710 h 133544"/>
                <a:gd name="connsiteX39" fmla="*/ 2909888 w 5453063"/>
                <a:gd name="connsiteY39" fmla="*/ 66798 h 133544"/>
                <a:gd name="connsiteX40" fmla="*/ 2976563 w 5453063"/>
                <a:gd name="connsiteY40" fmla="*/ 123 h 133544"/>
                <a:gd name="connsiteX41" fmla="*/ 3043238 w 5453063"/>
                <a:gd name="connsiteY41" fmla="*/ 52510 h 133544"/>
                <a:gd name="connsiteX42" fmla="*/ 3109913 w 5453063"/>
                <a:gd name="connsiteY42" fmla="*/ 133473 h 133544"/>
                <a:gd name="connsiteX43" fmla="*/ 3219450 w 5453063"/>
                <a:gd name="connsiteY43" fmla="*/ 57273 h 133544"/>
                <a:gd name="connsiteX44" fmla="*/ 3295650 w 5453063"/>
                <a:gd name="connsiteY44" fmla="*/ 19173 h 133544"/>
                <a:gd name="connsiteX45" fmla="*/ 3386138 w 5453063"/>
                <a:gd name="connsiteY45" fmla="*/ 62035 h 133544"/>
                <a:gd name="connsiteX46" fmla="*/ 3448050 w 5453063"/>
                <a:gd name="connsiteY46" fmla="*/ 128710 h 133544"/>
                <a:gd name="connsiteX47" fmla="*/ 3552825 w 5453063"/>
                <a:gd name="connsiteY47" fmla="*/ 38223 h 133544"/>
                <a:gd name="connsiteX48" fmla="*/ 3624263 w 5453063"/>
                <a:gd name="connsiteY48" fmla="*/ 14410 h 133544"/>
                <a:gd name="connsiteX49" fmla="*/ 3705225 w 5453063"/>
                <a:gd name="connsiteY49" fmla="*/ 90610 h 133544"/>
                <a:gd name="connsiteX50" fmla="*/ 3795713 w 5453063"/>
                <a:gd name="connsiteY50" fmla="*/ 119185 h 133544"/>
                <a:gd name="connsiteX51" fmla="*/ 3881438 w 5453063"/>
                <a:gd name="connsiteY51" fmla="*/ 19173 h 133544"/>
                <a:gd name="connsiteX52" fmla="*/ 3971925 w 5453063"/>
                <a:gd name="connsiteY52" fmla="*/ 23935 h 133544"/>
                <a:gd name="connsiteX53" fmla="*/ 4043363 w 5453063"/>
                <a:gd name="connsiteY53" fmla="*/ 109660 h 133544"/>
                <a:gd name="connsiteX54" fmla="*/ 4124325 w 5453063"/>
                <a:gd name="connsiteY54" fmla="*/ 109660 h 133544"/>
                <a:gd name="connsiteX55" fmla="*/ 4219575 w 5453063"/>
                <a:gd name="connsiteY55" fmla="*/ 4885 h 133544"/>
                <a:gd name="connsiteX56" fmla="*/ 4300538 w 5453063"/>
                <a:gd name="connsiteY56" fmla="*/ 28698 h 133544"/>
                <a:gd name="connsiteX57" fmla="*/ 4367213 w 5453063"/>
                <a:gd name="connsiteY57" fmla="*/ 123948 h 133544"/>
                <a:gd name="connsiteX58" fmla="*/ 4476750 w 5453063"/>
                <a:gd name="connsiteY58" fmla="*/ 71560 h 133544"/>
                <a:gd name="connsiteX59" fmla="*/ 4529138 w 5453063"/>
                <a:gd name="connsiteY59" fmla="*/ 4885 h 133544"/>
                <a:gd name="connsiteX60" fmla="*/ 4605338 w 5453063"/>
                <a:gd name="connsiteY60" fmla="*/ 28698 h 133544"/>
                <a:gd name="connsiteX61" fmla="*/ 4667250 w 5453063"/>
                <a:gd name="connsiteY61" fmla="*/ 114423 h 133544"/>
                <a:gd name="connsiteX62" fmla="*/ 4767263 w 5453063"/>
                <a:gd name="connsiteY62" fmla="*/ 95373 h 133544"/>
                <a:gd name="connsiteX63" fmla="*/ 4824413 w 5453063"/>
                <a:gd name="connsiteY63" fmla="*/ 23935 h 133544"/>
                <a:gd name="connsiteX64" fmla="*/ 4891088 w 5453063"/>
                <a:gd name="connsiteY64" fmla="*/ 9648 h 133544"/>
                <a:gd name="connsiteX65" fmla="*/ 4967288 w 5453063"/>
                <a:gd name="connsiteY65" fmla="*/ 85848 h 133544"/>
                <a:gd name="connsiteX66" fmla="*/ 5029200 w 5453063"/>
                <a:gd name="connsiteY66" fmla="*/ 119185 h 133544"/>
                <a:gd name="connsiteX67" fmla="*/ 5100638 w 5453063"/>
                <a:gd name="connsiteY67" fmla="*/ 66798 h 133544"/>
                <a:gd name="connsiteX68" fmla="*/ 5162550 w 5453063"/>
                <a:gd name="connsiteY68" fmla="*/ 123 h 133544"/>
                <a:gd name="connsiteX69" fmla="*/ 5248275 w 5453063"/>
                <a:gd name="connsiteY69" fmla="*/ 57273 h 133544"/>
                <a:gd name="connsiteX70" fmla="*/ 5348288 w 5453063"/>
                <a:gd name="connsiteY70" fmla="*/ 71560 h 133544"/>
                <a:gd name="connsiteX71" fmla="*/ 5453063 w 5453063"/>
                <a:gd name="connsiteY71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38239 w 5453063"/>
                <a:gd name="connsiteY18" fmla="*/ 19172 h 133544"/>
                <a:gd name="connsiteX19" fmla="*/ 1219200 w 5453063"/>
                <a:gd name="connsiteY19" fmla="*/ 109660 h 133544"/>
                <a:gd name="connsiteX20" fmla="*/ 1297780 w 5453063"/>
                <a:gd name="connsiteY20" fmla="*/ 104898 h 133544"/>
                <a:gd name="connsiteX21" fmla="*/ 1373981 w 5453063"/>
                <a:gd name="connsiteY21" fmla="*/ 21554 h 133544"/>
                <a:gd name="connsiteX22" fmla="*/ 1457326 w 5453063"/>
                <a:gd name="connsiteY22" fmla="*/ 31080 h 133544"/>
                <a:gd name="connsiteX23" fmla="*/ 1538288 w 5453063"/>
                <a:gd name="connsiteY23" fmla="*/ 116804 h 133544"/>
                <a:gd name="connsiteX24" fmla="*/ 1607344 w 5453063"/>
                <a:gd name="connsiteY24" fmla="*/ 112041 h 133544"/>
                <a:gd name="connsiteX25" fmla="*/ 1666875 w 5453063"/>
                <a:gd name="connsiteY25" fmla="*/ 57273 h 133544"/>
                <a:gd name="connsiteX26" fmla="*/ 1728788 w 5453063"/>
                <a:gd name="connsiteY26" fmla="*/ 9648 h 133544"/>
                <a:gd name="connsiteX27" fmla="*/ 1809750 w 5453063"/>
                <a:gd name="connsiteY27" fmla="*/ 57273 h 133544"/>
                <a:gd name="connsiteX28" fmla="*/ 1876425 w 5453063"/>
                <a:gd name="connsiteY28" fmla="*/ 133473 h 133544"/>
                <a:gd name="connsiteX29" fmla="*/ 1985963 w 5453063"/>
                <a:gd name="connsiteY29" fmla="*/ 42985 h 133544"/>
                <a:gd name="connsiteX30" fmla="*/ 2062163 w 5453063"/>
                <a:gd name="connsiteY30" fmla="*/ 14410 h 133544"/>
                <a:gd name="connsiteX31" fmla="*/ 2138363 w 5453063"/>
                <a:gd name="connsiteY31" fmla="*/ 95373 h 133544"/>
                <a:gd name="connsiteX32" fmla="*/ 2233613 w 5453063"/>
                <a:gd name="connsiteY32" fmla="*/ 123948 h 133544"/>
                <a:gd name="connsiteX33" fmla="*/ 2319338 w 5453063"/>
                <a:gd name="connsiteY33" fmla="*/ 14410 h 133544"/>
                <a:gd name="connsiteX34" fmla="*/ 2419350 w 5453063"/>
                <a:gd name="connsiteY34" fmla="*/ 33460 h 133544"/>
                <a:gd name="connsiteX35" fmla="*/ 2500313 w 5453063"/>
                <a:gd name="connsiteY35" fmla="*/ 123948 h 133544"/>
                <a:gd name="connsiteX36" fmla="*/ 2576513 w 5453063"/>
                <a:gd name="connsiteY36" fmla="*/ 76323 h 133544"/>
                <a:gd name="connsiteX37" fmla="*/ 2643188 w 5453063"/>
                <a:gd name="connsiteY37" fmla="*/ 14410 h 133544"/>
                <a:gd name="connsiteX38" fmla="*/ 2743200 w 5453063"/>
                <a:gd name="connsiteY38" fmla="*/ 52510 h 133544"/>
                <a:gd name="connsiteX39" fmla="*/ 2805113 w 5453063"/>
                <a:gd name="connsiteY39" fmla="*/ 128710 h 133544"/>
                <a:gd name="connsiteX40" fmla="*/ 2909888 w 5453063"/>
                <a:gd name="connsiteY40" fmla="*/ 66798 h 133544"/>
                <a:gd name="connsiteX41" fmla="*/ 2976563 w 5453063"/>
                <a:gd name="connsiteY41" fmla="*/ 123 h 133544"/>
                <a:gd name="connsiteX42" fmla="*/ 3043238 w 5453063"/>
                <a:gd name="connsiteY42" fmla="*/ 52510 h 133544"/>
                <a:gd name="connsiteX43" fmla="*/ 3109913 w 5453063"/>
                <a:gd name="connsiteY43" fmla="*/ 133473 h 133544"/>
                <a:gd name="connsiteX44" fmla="*/ 3219450 w 5453063"/>
                <a:gd name="connsiteY44" fmla="*/ 57273 h 133544"/>
                <a:gd name="connsiteX45" fmla="*/ 3295650 w 5453063"/>
                <a:gd name="connsiteY45" fmla="*/ 19173 h 133544"/>
                <a:gd name="connsiteX46" fmla="*/ 3386138 w 5453063"/>
                <a:gd name="connsiteY46" fmla="*/ 62035 h 133544"/>
                <a:gd name="connsiteX47" fmla="*/ 3448050 w 5453063"/>
                <a:gd name="connsiteY47" fmla="*/ 128710 h 133544"/>
                <a:gd name="connsiteX48" fmla="*/ 3552825 w 5453063"/>
                <a:gd name="connsiteY48" fmla="*/ 38223 h 133544"/>
                <a:gd name="connsiteX49" fmla="*/ 3624263 w 5453063"/>
                <a:gd name="connsiteY49" fmla="*/ 14410 h 133544"/>
                <a:gd name="connsiteX50" fmla="*/ 3705225 w 5453063"/>
                <a:gd name="connsiteY50" fmla="*/ 90610 h 133544"/>
                <a:gd name="connsiteX51" fmla="*/ 3795713 w 5453063"/>
                <a:gd name="connsiteY51" fmla="*/ 119185 h 133544"/>
                <a:gd name="connsiteX52" fmla="*/ 3881438 w 5453063"/>
                <a:gd name="connsiteY52" fmla="*/ 19173 h 133544"/>
                <a:gd name="connsiteX53" fmla="*/ 3971925 w 5453063"/>
                <a:gd name="connsiteY53" fmla="*/ 23935 h 133544"/>
                <a:gd name="connsiteX54" fmla="*/ 4043363 w 5453063"/>
                <a:gd name="connsiteY54" fmla="*/ 109660 h 133544"/>
                <a:gd name="connsiteX55" fmla="*/ 4124325 w 5453063"/>
                <a:gd name="connsiteY55" fmla="*/ 109660 h 133544"/>
                <a:gd name="connsiteX56" fmla="*/ 4219575 w 5453063"/>
                <a:gd name="connsiteY56" fmla="*/ 4885 h 133544"/>
                <a:gd name="connsiteX57" fmla="*/ 4300538 w 5453063"/>
                <a:gd name="connsiteY57" fmla="*/ 28698 h 133544"/>
                <a:gd name="connsiteX58" fmla="*/ 4367213 w 5453063"/>
                <a:gd name="connsiteY58" fmla="*/ 123948 h 133544"/>
                <a:gd name="connsiteX59" fmla="*/ 4476750 w 5453063"/>
                <a:gd name="connsiteY59" fmla="*/ 71560 h 133544"/>
                <a:gd name="connsiteX60" fmla="*/ 4529138 w 5453063"/>
                <a:gd name="connsiteY60" fmla="*/ 4885 h 133544"/>
                <a:gd name="connsiteX61" fmla="*/ 4605338 w 5453063"/>
                <a:gd name="connsiteY61" fmla="*/ 28698 h 133544"/>
                <a:gd name="connsiteX62" fmla="*/ 4667250 w 5453063"/>
                <a:gd name="connsiteY62" fmla="*/ 114423 h 133544"/>
                <a:gd name="connsiteX63" fmla="*/ 4767263 w 5453063"/>
                <a:gd name="connsiteY63" fmla="*/ 95373 h 133544"/>
                <a:gd name="connsiteX64" fmla="*/ 4824413 w 5453063"/>
                <a:gd name="connsiteY64" fmla="*/ 23935 h 133544"/>
                <a:gd name="connsiteX65" fmla="*/ 4891088 w 5453063"/>
                <a:gd name="connsiteY65" fmla="*/ 9648 h 133544"/>
                <a:gd name="connsiteX66" fmla="*/ 4967288 w 5453063"/>
                <a:gd name="connsiteY66" fmla="*/ 85848 h 133544"/>
                <a:gd name="connsiteX67" fmla="*/ 5029200 w 5453063"/>
                <a:gd name="connsiteY67" fmla="*/ 119185 h 133544"/>
                <a:gd name="connsiteX68" fmla="*/ 5100638 w 5453063"/>
                <a:gd name="connsiteY68" fmla="*/ 66798 h 133544"/>
                <a:gd name="connsiteX69" fmla="*/ 5162550 w 5453063"/>
                <a:gd name="connsiteY69" fmla="*/ 123 h 133544"/>
                <a:gd name="connsiteX70" fmla="*/ 5248275 w 5453063"/>
                <a:gd name="connsiteY70" fmla="*/ 57273 h 133544"/>
                <a:gd name="connsiteX71" fmla="*/ 5348288 w 5453063"/>
                <a:gd name="connsiteY71" fmla="*/ 71560 h 133544"/>
                <a:gd name="connsiteX72" fmla="*/ 5453063 w 5453063"/>
                <a:gd name="connsiteY72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38239 w 5453063"/>
                <a:gd name="connsiteY18" fmla="*/ 19172 h 133544"/>
                <a:gd name="connsiteX19" fmla="*/ 1219200 w 5453063"/>
                <a:gd name="connsiteY19" fmla="*/ 109660 h 133544"/>
                <a:gd name="connsiteX20" fmla="*/ 1297780 w 5453063"/>
                <a:gd name="connsiteY20" fmla="*/ 104898 h 133544"/>
                <a:gd name="connsiteX21" fmla="*/ 1373981 w 5453063"/>
                <a:gd name="connsiteY21" fmla="*/ 21554 h 133544"/>
                <a:gd name="connsiteX22" fmla="*/ 1457326 w 5453063"/>
                <a:gd name="connsiteY22" fmla="*/ 31080 h 133544"/>
                <a:gd name="connsiteX23" fmla="*/ 1538288 w 5453063"/>
                <a:gd name="connsiteY23" fmla="*/ 116804 h 133544"/>
                <a:gd name="connsiteX24" fmla="*/ 1604962 w 5453063"/>
                <a:gd name="connsiteY24" fmla="*/ 104897 h 133544"/>
                <a:gd name="connsiteX25" fmla="*/ 1666875 w 5453063"/>
                <a:gd name="connsiteY25" fmla="*/ 57273 h 133544"/>
                <a:gd name="connsiteX26" fmla="*/ 1728788 w 5453063"/>
                <a:gd name="connsiteY26" fmla="*/ 9648 h 133544"/>
                <a:gd name="connsiteX27" fmla="*/ 1809750 w 5453063"/>
                <a:gd name="connsiteY27" fmla="*/ 57273 h 133544"/>
                <a:gd name="connsiteX28" fmla="*/ 1876425 w 5453063"/>
                <a:gd name="connsiteY28" fmla="*/ 133473 h 133544"/>
                <a:gd name="connsiteX29" fmla="*/ 1985963 w 5453063"/>
                <a:gd name="connsiteY29" fmla="*/ 42985 h 133544"/>
                <a:gd name="connsiteX30" fmla="*/ 2062163 w 5453063"/>
                <a:gd name="connsiteY30" fmla="*/ 14410 h 133544"/>
                <a:gd name="connsiteX31" fmla="*/ 2138363 w 5453063"/>
                <a:gd name="connsiteY31" fmla="*/ 95373 h 133544"/>
                <a:gd name="connsiteX32" fmla="*/ 2233613 w 5453063"/>
                <a:gd name="connsiteY32" fmla="*/ 123948 h 133544"/>
                <a:gd name="connsiteX33" fmla="*/ 2319338 w 5453063"/>
                <a:gd name="connsiteY33" fmla="*/ 14410 h 133544"/>
                <a:gd name="connsiteX34" fmla="*/ 2419350 w 5453063"/>
                <a:gd name="connsiteY34" fmla="*/ 33460 h 133544"/>
                <a:gd name="connsiteX35" fmla="*/ 2500313 w 5453063"/>
                <a:gd name="connsiteY35" fmla="*/ 123948 h 133544"/>
                <a:gd name="connsiteX36" fmla="*/ 2576513 w 5453063"/>
                <a:gd name="connsiteY36" fmla="*/ 76323 h 133544"/>
                <a:gd name="connsiteX37" fmla="*/ 2643188 w 5453063"/>
                <a:gd name="connsiteY37" fmla="*/ 14410 h 133544"/>
                <a:gd name="connsiteX38" fmla="*/ 2743200 w 5453063"/>
                <a:gd name="connsiteY38" fmla="*/ 52510 h 133544"/>
                <a:gd name="connsiteX39" fmla="*/ 2805113 w 5453063"/>
                <a:gd name="connsiteY39" fmla="*/ 128710 h 133544"/>
                <a:gd name="connsiteX40" fmla="*/ 2909888 w 5453063"/>
                <a:gd name="connsiteY40" fmla="*/ 66798 h 133544"/>
                <a:gd name="connsiteX41" fmla="*/ 2976563 w 5453063"/>
                <a:gd name="connsiteY41" fmla="*/ 123 h 133544"/>
                <a:gd name="connsiteX42" fmla="*/ 3043238 w 5453063"/>
                <a:gd name="connsiteY42" fmla="*/ 52510 h 133544"/>
                <a:gd name="connsiteX43" fmla="*/ 3109913 w 5453063"/>
                <a:gd name="connsiteY43" fmla="*/ 133473 h 133544"/>
                <a:gd name="connsiteX44" fmla="*/ 3219450 w 5453063"/>
                <a:gd name="connsiteY44" fmla="*/ 57273 h 133544"/>
                <a:gd name="connsiteX45" fmla="*/ 3295650 w 5453063"/>
                <a:gd name="connsiteY45" fmla="*/ 19173 h 133544"/>
                <a:gd name="connsiteX46" fmla="*/ 3386138 w 5453063"/>
                <a:gd name="connsiteY46" fmla="*/ 62035 h 133544"/>
                <a:gd name="connsiteX47" fmla="*/ 3448050 w 5453063"/>
                <a:gd name="connsiteY47" fmla="*/ 128710 h 133544"/>
                <a:gd name="connsiteX48" fmla="*/ 3552825 w 5453063"/>
                <a:gd name="connsiteY48" fmla="*/ 38223 h 133544"/>
                <a:gd name="connsiteX49" fmla="*/ 3624263 w 5453063"/>
                <a:gd name="connsiteY49" fmla="*/ 14410 h 133544"/>
                <a:gd name="connsiteX50" fmla="*/ 3705225 w 5453063"/>
                <a:gd name="connsiteY50" fmla="*/ 90610 h 133544"/>
                <a:gd name="connsiteX51" fmla="*/ 3795713 w 5453063"/>
                <a:gd name="connsiteY51" fmla="*/ 119185 h 133544"/>
                <a:gd name="connsiteX52" fmla="*/ 3881438 w 5453063"/>
                <a:gd name="connsiteY52" fmla="*/ 19173 h 133544"/>
                <a:gd name="connsiteX53" fmla="*/ 3971925 w 5453063"/>
                <a:gd name="connsiteY53" fmla="*/ 23935 h 133544"/>
                <a:gd name="connsiteX54" fmla="*/ 4043363 w 5453063"/>
                <a:gd name="connsiteY54" fmla="*/ 109660 h 133544"/>
                <a:gd name="connsiteX55" fmla="*/ 4124325 w 5453063"/>
                <a:gd name="connsiteY55" fmla="*/ 109660 h 133544"/>
                <a:gd name="connsiteX56" fmla="*/ 4219575 w 5453063"/>
                <a:gd name="connsiteY56" fmla="*/ 4885 h 133544"/>
                <a:gd name="connsiteX57" fmla="*/ 4300538 w 5453063"/>
                <a:gd name="connsiteY57" fmla="*/ 28698 h 133544"/>
                <a:gd name="connsiteX58" fmla="*/ 4367213 w 5453063"/>
                <a:gd name="connsiteY58" fmla="*/ 123948 h 133544"/>
                <a:gd name="connsiteX59" fmla="*/ 4476750 w 5453063"/>
                <a:gd name="connsiteY59" fmla="*/ 71560 h 133544"/>
                <a:gd name="connsiteX60" fmla="*/ 4529138 w 5453063"/>
                <a:gd name="connsiteY60" fmla="*/ 4885 h 133544"/>
                <a:gd name="connsiteX61" fmla="*/ 4605338 w 5453063"/>
                <a:gd name="connsiteY61" fmla="*/ 28698 h 133544"/>
                <a:gd name="connsiteX62" fmla="*/ 4667250 w 5453063"/>
                <a:gd name="connsiteY62" fmla="*/ 114423 h 133544"/>
                <a:gd name="connsiteX63" fmla="*/ 4767263 w 5453063"/>
                <a:gd name="connsiteY63" fmla="*/ 95373 h 133544"/>
                <a:gd name="connsiteX64" fmla="*/ 4824413 w 5453063"/>
                <a:gd name="connsiteY64" fmla="*/ 23935 h 133544"/>
                <a:gd name="connsiteX65" fmla="*/ 4891088 w 5453063"/>
                <a:gd name="connsiteY65" fmla="*/ 9648 h 133544"/>
                <a:gd name="connsiteX66" fmla="*/ 4967288 w 5453063"/>
                <a:gd name="connsiteY66" fmla="*/ 85848 h 133544"/>
                <a:gd name="connsiteX67" fmla="*/ 5029200 w 5453063"/>
                <a:gd name="connsiteY67" fmla="*/ 119185 h 133544"/>
                <a:gd name="connsiteX68" fmla="*/ 5100638 w 5453063"/>
                <a:gd name="connsiteY68" fmla="*/ 66798 h 133544"/>
                <a:gd name="connsiteX69" fmla="*/ 5162550 w 5453063"/>
                <a:gd name="connsiteY69" fmla="*/ 123 h 133544"/>
                <a:gd name="connsiteX70" fmla="*/ 5248275 w 5453063"/>
                <a:gd name="connsiteY70" fmla="*/ 57273 h 133544"/>
                <a:gd name="connsiteX71" fmla="*/ 5348288 w 5453063"/>
                <a:gd name="connsiteY71" fmla="*/ 71560 h 133544"/>
                <a:gd name="connsiteX72" fmla="*/ 5453063 w 5453063"/>
                <a:gd name="connsiteY72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38239 w 5453063"/>
                <a:gd name="connsiteY18" fmla="*/ 19172 h 133544"/>
                <a:gd name="connsiteX19" fmla="*/ 1219200 w 5453063"/>
                <a:gd name="connsiteY19" fmla="*/ 109660 h 133544"/>
                <a:gd name="connsiteX20" fmla="*/ 1297780 w 5453063"/>
                <a:gd name="connsiteY20" fmla="*/ 104898 h 133544"/>
                <a:gd name="connsiteX21" fmla="*/ 1373981 w 5453063"/>
                <a:gd name="connsiteY21" fmla="*/ 21554 h 133544"/>
                <a:gd name="connsiteX22" fmla="*/ 1457326 w 5453063"/>
                <a:gd name="connsiteY22" fmla="*/ 31080 h 133544"/>
                <a:gd name="connsiteX23" fmla="*/ 1538288 w 5453063"/>
                <a:gd name="connsiteY23" fmla="*/ 109661 h 133544"/>
                <a:gd name="connsiteX24" fmla="*/ 1604962 w 5453063"/>
                <a:gd name="connsiteY24" fmla="*/ 104897 h 133544"/>
                <a:gd name="connsiteX25" fmla="*/ 1666875 w 5453063"/>
                <a:gd name="connsiteY25" fmla="*/ 57273 h 133544"/>
                <a:gd name="connsiteX26" fmla="*/ 1728788 w 5453063"/>
                <a:gd name="connsiteY26" fmla="*/ 9648 h 133544"/>
                <a:gd name="connsiteX27" fmla="*/ 1809750 w 5453063"/>
                <a:gd name="connsiteY27" fmla="*/ 57273 h 133544"/>
                <a:gd name="connsiteX28" fmla="*/ 1876425 w 5453063"/>
                <a:gd name="connsiteY28" fmla="*/ 133473 h 133544"/>
                <a:gd name="connsiteX29" fmla="*/ 1985963 w 5453063"/>
                <a:gd name="connsiteY29" fmla="*/ 42985 h 133544"/>
                <a:gd name="connsiteX30" fmla="*/ 2062163 w 5453063"/>
                <a:gd name="connsiteY30" fmla="*/ 14410 h 133544"/>
                <a:gd name="connsiteX31" fmla="*/ 2138363 w 5453063"/>
                <a:gd name="connsiteY31" fmla="*/ 95373 h 133544"/>
                <a:gd name="connsiteX32" fmla="*/ 2233613 w 5453063"/>
                <a:gd name="connsiteY32" fmla="*/ 123948 h 133544"/>
                <a:gd name="connsiteX33" fmla="*/ 2319338 w 5453063"/>
                <a:gd name="connsiteY33" fmla="*/ 14410 h 133544"/>
                <a:gd name="connsiteX34" fmla="*/ 2419350 w 5453063"/>
                <a:gd name="connsiteY34" fmla="*/ 33460 h 133544"/>
                <a:gd name="connsiteX35" fmla="*/ 2500313 w 5453063"/>
                <a:gd name="connsiteY35" fmla="*/ 123948 h 133544"/>
                <a:gd name="connsiteX36" fmla="*/ 2576513 w 5453063"/>
                <a:gd name="connsiteY36" fmla="*/ 76323 h 133544"/>
                <a:gd name="connsiteX37" fmla="*/ 2643188 w 5453063"/>
                <a:gd name="connsiteY37" fmla="*/ 14410 h 133544"/>
                <a:gd name="connsiteX38" fmla="*/ 2743200 w 5453063"/>
                <a:gd name="connsiteY38" fmla="*/ 52510 h 133544"/>
                <a:gd name="connsiteX39" fmla="*/ 2805113 w 5453063"/>
                <a:gd name="connsiteY39" fmla="*/ 128710 h 133544"/>
                <a:gd name="connsiteX40" fmla="*/ 2909888 w 5453063"/>
                <a:gd name="connsiteY40" fmla="*/ 66798 h 133544"/>
                <a:gd name="connsiteX41" fmla="*/ 2976563 w 5453063"/>
                <a:gd name="connsiteY41" fmla="*/ 123 h 133544"/>
                <a:gd name="connsiteX42" fmla="*/ 3043238 w 5453063"/>
                <a:gd name="connsiteY42" fmla="*/ 52510 h 133544"/>
                <a:gd name="connsiteX43" fmla="*/ 3109913 w 5453063"/>
                <a:gd name="connsiteY43" fmla="*/ 133473 h 133544"/>
                <a:gd name="connsiteX44" fmla="*/ 3219450 w 5453063"/>
                <a:gd name="connsiteY44" fmla="*/ 57273 h 133544"/>
                <a:gd name="connsiteX45" fmla="*/ 3295650 w 5453063"/>
                <a:gd name="connsiteY45" fmla="*/ 19173 h 133544"/>
                <a:gd name="connsiteX46" fmla="*/ 3386138 w 5453063"/>
                <a:gd name="connsiteY46" fmla="*/ 62035 h 133544"/>
                <a:gd name="connsiteX47" fmla="*/ 3448050 w 5453063"/>
                <a:gd name="connsiteY47" fmla="*/ 128710 h 133544"/>
                <a:gd name="connsiteX48" fmla="*/ 3552825 w 5453063"/>
                <a:gd name="connsiteY48" fmla="*/ 38223 h 133544"/>
                <a:gd name="connsiteX49" fmla="*/ 3624263 w 5453063"/>
                <a:gd name="connsiteY49" fmla="*/ 14410 h 133544"/>
                <a:gd name="connsiteX50" fmla="*/ 3705225 w 5453063"/>
                <a:gd name="connsiteY50" fmla="*/ 90610 h 133544"/>
                <a:gd name="connsiteX51" fmla="*/ 3795713 w 5453063"/>
                <a:gd name="connsiteY51" fmla="*/ 119185 h 133544"/>
                <a:gd name="connsiteX52" fmla="*/ 3881438 w 5453063"/>
                <a:gd name="connsiteY52" fmla="*/ 19173 h 133544"/>
                <a:gd name="connsiteX53" fmla="*/ 3971925 w 5453063"/>
                <a:gd name="connsiteY53" fmla="*/ 23935 h 133544"/>
                <a:gd name="connsiteX54" fmla="*/ 4043363 w 5453063"/>
                <a:gd name="connsiteY54" fmla="*/ 109660 h 133544"/>
                <a:gd name="connsiteX55" fmla="*/ 4124325 w 5453063"/>
                <a:gd name="connsiteY55" fmla="*/ 109660 h 133544"/>
                <a:gd name="connsiteX56" fmla="*/ 4219575 w 5453063"/>
                <a:gd name="connsiteY56" fmla="*/ 4885 h 133544"/>
                <a:gd name="connsiteX57" fmla="*/ 4300538 w 5453063"/>
                <a:gd name="connsiteY57" fmla="*/ 28698 h 133544"/>
                <a:gd name="connsiteX58" fmla="*/ 4367213 w 5453063"/>
                <a:gd name="connsiteY58" fmla="*/ 123948 h 133544"/>
                <a:gd name="connsiteX59" fmla="*/ 4476750 w 5453063"/>
                <a:gd name="connsiteY59" fmla="*/ 71560 h 133544"/>
                <a:gd name="connsiteX60" fmla="*/ 4529138 w 5453063"/>
                <a:gd name="connsiteY60" fmla="*/ 4885 h 133544"/>
                <a:gd name="connsiteX61" fmla="*/ 4605338 w 5453063"/>
                <a:gd name="connsiteY61" fmla="*/ 28698 h 133544"/>
                <a:gd name="connsiteX62" fmla="*/ 4667250 w 5453063"/>
                <a:gd name="connsiteY62" fmla="*/ 114423 h 133544"/>
                <a:gd name="connsiteX63" fmla="*/ 4767263 w 5453063"/>
                <a:gd name="connsiteY63" fmla="*/ 95373 h 133544"/>
                <a:gd name="connsiteX64" fmla="*/ 4824413 w 5453063"/>
                <a:gd name="connsiteY64" fmla="*/ 23935 h 133544"/>
                <a:gd name="connsiteX65" fmla="*/ 4891088 w 5453063"/>
                <a:gd name="connsiteY65" fmla="*/ 9648 h 133544"/>
                <a:gd name="connsiteX66" fmla="*/ 4967288 w 5453063"/>
                <a:gd name="connsiteY66" fmla="*/ 85848 h 133544"/>
                <a:gd name="connsiteX67" fmla="*/ 5029200 w 5453063"/>
                <a:gd name="connsiteY67" fmla="*/ 119185 h 133544"/>
                <a:gd name="connsiteX68" fmla="*/ 5100638 w 5453063"/>
                <a:gd name="connsiteY68" fmla="*/ 66798 h 133544"/>
                <a:gd name="connsiteX69" fmla="*/ 5162550 w 5453063"/>
                <a:gd name="connsiteY69" fmla="*/ 123 h 133544"/>
                <a:gd name="connsiteX70" fmla="*/ 5248275 w 5453063"/>
                <a:gd name="connsiteY70" fmla="*/ 57273 h 133544"/>
                <a:gd name="connsiteX71" fmla="*/ 5348288 w 5453063"/>
                <a:gd name="connsiteY71" fmla="*/ 71560 h 133544"/>
                <a:gd name="connsiteX72" fmla="*/ 5453063 w 5453063"/>
                <a:gd name="connsiteY72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38239 w 5453063"/>
                <a:gd name="connsiteY18" fmla="*/ 19172 h 133544"/>
                <a:gd name="connsiteX19" fmla="*/ 1219200 w 5453063"/>
                <a:gd name="connsiteY19" fmla="*/ 109660 h 133544"/>
                <a:gd name="connsiteX20" fmla="*/ 1297780 w 5453063"/>
                <a:gd name="connsiteY20" fmla="*/ 104898 h 133544"/>
                <a:gd name="connsiteX21" fmla="*/ 1373981 w 5453063"/>
                <a:gd name="connsiteY21" fmla="*/ 21554 h 133544"/>
                <a:gd name="connsiteX22" fmla="*/ 1452564 w 5453063"/>
                <a:gd name="connsiteY22" fmla="*/ 23937 h 133544"/>
                <a:gd name="connsiteX23" fmla="*/ 1538288 w 5453063"/>
                <a:gd name="connsiteY23" fmla="*/ 109661 h 133544"/>
                <a:gd name="connsiteX24" fmla="*/ 1604962 w 5453063"/>
                <a:gd name="connsiteY24" fmla="*/ 104897 h 133544"/>
                <a:gd name="connsiteX25" fmla="*/ 1666875 w 5453063"/>
                <a:gd name="connsiteY25" fmla="*/ 57273 h 133544"/>
                <a:gd name="connsiteX26" fmla="*/ 1728788 w 5453063"/>
                <a:gd name="connsiteY26" fmla="*/ 9648 h 133544"/>
                <a:gd name="connsiteX27" fmla="*/ 1809750 w 5453063"/>
                <a:gd name="connsiteY27" fmla="*/ 57273 h 133544"/>
                <a:gd name="connsiteX28" fmla="*/ 1876425 w 5453063"/>
                <a:gd name="connsiteY28" fmla="*/ 133473 h 133544"/>
                <a:gd name="connsiteX29" fmla="*/ 1985963 w 5453063"/>
                <a:gd name="connsiteY29" fmla="*/ 42985 h 133544"/>
                <a:gd name="connsiteX30" fmla="*/ 2062163 w 5453063"/>
                <a:gd name="connsiteY30" fmla="*/ 14410 h 133544"/>
                <a:gd name="connsiteX31" fmla="*/ 2138363 w 5453063"/>
                <a:gd name="connsiteY31" fmla="*/ 95373 h 133544"/>
                <a:gd name="connsiteX32" fmla="*/ 2233613 w 5453063"/>
                <a:gd name="connsiteY32" fmla="*/ 123948 h 133544"/>
                <a:gd name="connsiteX33" fmla="*/ 2319338 w 5453063"/>
                <a:gd name="connsiteY33" fmla="*/ 14410 h 133544"/>
                <a:gd name="connsiteX34" fmla="*/ 2419350 w 5453063"/>
                <a:gd name="connsiteY34" fmla="*/ 33460 h 133544"/>
                <a:gd name="connsiteX35" fmla="*/ 2500313 w 5453063"/>
                <a:gd name="connsiteY35" fmla="*/ 123948 h 133544"/>
                <a:gd name="connsiteX36" fmla="*/ 2576513 w 5453063"/>
                <a:gd name="connsiteY36" fmla="*/ 76323 h 133544"/>
                <a:gd name="connsiteX37" fmla="*/ 2643188 w 5453063"/>
                <a:gd name="connsiteY37" fmla="*/ 14410 h 133544"/>
                <a:gd name="connsiteX38" fmla="*/ 2743200 w 5453063"/>
                <a:gd name="connsiteY38" fmla="*/ 52510 h 133544"/>
                <a:gd name="connsiteX39" fmla="*/ 2805113 w 5453063"/>
                <a:gd name="connsiteY39" fmla="*/ 128710 h 133544"/>
                <a:gd name="connsiteX40" fmla="*/ 2909888 w 5453063"/>
                <a:gd name="connsiteY40" fmla="*/ 66798 h 133544"/>
                <a:gd name="connsiteX41" fmla="*/ 2976563 w 5453063"/>
                <a:gd name="connsiteY41" fmla="*/ 123 h 133544"/>
                <a:gd name="connsiteX42" fmla="*/ 3043238 w 5453063"/>
                <a:gd name="connsiteY42" fmla="*/ 52510 h 133544"/>
                <a:gd name="connsiteX43" fmla="*/ 3109913 w 5453063"/>
                <a:gd name="connsiteY43" fmla="*/ 133473 h 133544"/>
                <a:gd name="connsiteX44" fmla="*/ 3219450 w 5453063"/>
                <a:gd name="connsiteY44" fmla="*/ 57273 h 133544"/>
                <a:gd name="connsiteX45" fmla="*/ 3295650 w 5453063"/>
                <a:gd name="connsiteY45" fmla="*/ 19173 h 133544"/>
                <a:gd name="connsiteX46" fmla="*/ 3386138 w 5453063"/>
                <a:gd name="connsiteY46" fmla="*/ 62035 h 133544"/>
                <a:gd name="connsiteX47" fmla="*/ 3448050 w 5453063"/>
                <a:gd name="connsiteY47" fmla="*/ 128710 h 133544"/>
                <a:gd name="connsiteX48" fmla="*/ 3552825 w 5453063"/>
                <a:gd name="connsiteY48" fmla="*/ 38223 h 133544"/>
                <a:gd name="connsiteX49" fmla="*/ 3624263 w 5453063"/>
                <a:gd name="connsiteY49" fmla="*/ 14410 h 133544"/>
                <a:gd name="connsiteX50" fmla="*/ 3705225 w 5453063"/>
                <a:gd name="connsiteY50" fmla="*/ 90610 h 133544"/>
                <a:gd name="connsiteX51" fmla="*/ 3795713 w 5453063"/>
                <a:gd name="connsiteY51" fmla="*/ 119185 h 133544"/>
                <a:gd name="connsiteX52" fmla="*/ 3881438 w 5453063"/>
                <a:gd name="connsiteY52" fmla="*/ 19173 h 133544"/>
                <a:gd name="connsiteX53" fmla="*/ 3971925 w 5453063"/>
                <a:gd name="connsiteY53" fmla="*/ 23935 h 133544"/>
                <a:gd name="connsiteX54" fmla="*/ 4043363 w 5453063"/>
                <a:gd name="connsiteY54" fmla="*/ 109660 h 133544"/>
                <a:gd name="connsiteX55" fmla="*/ 4124325 w 5453063"/>
                <a:gd name="connsiteY55" fmla="*/ 109660 h 133544"/>
                <a:gd name="connsiteX56" fmla="*/ 4219575 w 5453063"/>
                <a:gd name="connsiteY56" fmla="*/ 4885 h 133544"/>
                <a:gd name="connsiteX57" fmla="*/ 4300538 w 5453063"/>
                <a:gd name="connsiteY57" fmla="*/ 28698 h 133544"/>
                <a:gd name="connsiteX58" fmla="*/ 4367213 w 5453063"/>
                <a:gd name="connsiteY58" fmla="*/ 123948 h 133544"/>
                <a:gd name="connsiteX59" fmla="*/ 4476750 w 5453063"/>
                <a:gd name="connsiteY59" fmla="*/ 71560 h 133544"/>
                <a:gd name="connsiteX60" fmla="*/ 4529138 w 5453063"/>
                <a:gd name="connsiteY60" fmla="*/ 4885 h 133544"/>
                <a:gd name="connsiteX61" fmla="*/ 4605338 w 5453063"/>
                <a:gd name="connsiteY61" fmla="*/ 28698 h 133544"/>
                <a:gd name="connsiteX62" fmla="*/ 4667250 w 5453063"/>
                <a:gd name="connsiteY62" fmla="*/ 114423 h 133544"/>
                <a:gd name="connsiteX63" fmla="*/ 4767263 w 5453063"/>
                <a:gd name="connsiteY63" fmla="*/ 95373 h 133544"/>
                <a:gd name="connsiteX64" fmla="*/ 4824413 w 5453063"/>
                <a:gd name="connsiteY64" fmla="*/ 23935 h 133544"/>
                <a:gd name="connsiteX65" fmla="*/ 4891088 w 5453063"/>
                <a:gd name="connsiteY65" fmla="*/ 9648 h 133544"/>
                <a:gd name="connsiteX66" fmla="*/ 4967288 w 5453063"/>
                <a:gd name="connsiteY66" fmla="*/ 85848 h 133544"/>
                <a:gd name="connsiteX67" fmla="*/ 5029200 w 5453063"/>
                <a:gd name="connsiteY67" fmla="*/ 119185 h 133544"/>
                <a:gd name="connsiteX68" fmla="*/ 5100638 w 5453063"/>
                <a:gd name="connsiteY68" fmla="*/ 66798 h 133544"/>
                <a:gd name="connsiteX69" fmla="*/ 5162550 w 5453063"/>
                <a:gd name="connsiteY69" fmla="*/ 123 h 133544"/>
                <a:gd name="connsiteX70" fmla="*/ 5248275 w 5453063"/>
                <a:gd name="connsiteY70" fmla="*/ 57273 h 133544"/>
                <a:gd name="connsiteX71" fmla="*/ 5348288 w 5453063"/>
                <a:gd name="connsiteY71" fmla="*/ 71560 h 133544"/>
                <a:gd name="connsiteX72" fmla="*/ 5453063 w 5453063"/>
                <a:gd name="connsiteY72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38239 w 5453063"/>
                <a:gd name="connsiteY18" fmla="*/ 19172 h 133544"/>
                <a:gd name="connsiteX19" fmla="*/ 1219200 w 5453063"/>
                <a:gd name="connsiteY19" fmla="*/ 109660 h 133544"/>
                <a:gd name="connsiteX20" fmla="*/ 1297780 w 5453063"/>
                <a:gd name="connsiteY20" fmla="*/ 104898 h 133544"/>
                <a:gd name="connsiteX21" fmla="*/ 1373981 w 5453063"/>
                <a:gd name="connsiteY21" fmla="*/ 21554 h 133544"/>
                <a:gd name="connsiteX22" fmla="*/ 1452564 w 5453063"/>
                <a:gd name="connsiteY22" fmla="*/ 23937 h 133544"/>
                <a:gd name="connsiteX23" fmla="*/ 1538288 w 5453063"/>
                <a:gd name="connsiteY23" fmla="*/ 109661 h 133544"/>
                <a:gd name="connsiteX24" fmla="*/ 1604962 w 5453063"/>
                <a:gd name="connsiteY24" fmla="*/ 104897 h 133544"/>
                <a:gd name="connsiteX25" fmla="*/ 1657350 w 5453063"/>
                <a:gd name="connsiteY25" fmla="*/ 50129 h 133544"/>
                <a:gd name="connsiteX26" fmla="*/ 1728788 w 5453063"/>
                <a:gd name="connsiteY26" fmla="*/ 9648 h 133544"/>
                <a:gd name="connsiteX27" fmla="*/ 1809750 w 5453063"/>
                <a:gd name="connsiteY27" fmla="*/ 57273 h 133544"/>
                <a:gd name="connsiteX28" fmla="*/ 1876425 w 5453063"/>
                <a:gd name="connsiteY28" fmla="*/ 133473 h 133544"/>
                <a:gd name="connsiteX29" fmla="*/ 1985963 w 5453063"/>
                <a:gd name="connsiteY29" fmla="*/ 42985 h 133544"/>
                <a:gd name="connsiteX30" fmla="*/ 2062163 w 5453063"/>
                <a:gd name="connsiteY30" fmla="*/ 14410 h 133544"/>
                <a:gd name="connsiteX31" fmla="*/ 2138363 w 5453063"/>
                <a:gd name="connsiteY31" fmla="*/ 95373 h 133544"/>
                <a:gd name="connsiteX32" fmla="*/ 2233613 w 5453063"/>
                <a:gd name="connsiteY32" fmla="*/ 123948 h 133544"/>
                <a:gd name="connsiteX33" fmla="*/ 2319338 w 5453063"/>
                <a:gd name="connsiteY33" fmla="*/ 14410 h 133544"/>
                <a:gd name="connsiteX34" fmla="*/ 2419350 w 5453063"/>
                <a:gd name="connsiteY34" fmla="*/ 33460 h 133544"/>
                <a:gd name="connsiteX35" fmla="*/ 2500313 w 5453063"/>
                <a:gd name="connsiteY35" fmla="*/ 123948 h 133544"/>
                <a:gd name="connsiteX36" fmla="*/ 2576513 w 5453063"/>
                <a:gd name="connsiteY36" fmla="*/ 76323 h 133544"/>
                <a:gd name="connsiteX37" fmla="*/ 2643188 w 5453063"/>
                <a:gd name="connsiteY37" fmla="*/ 14410 h 133544"/>
                <a:gd name="connsiteX38" fmla="*/ 2743200 w 5453063"/>
                <a:gd name="connsiteY38" fmla="*/ 52510 h 133544"/>
                <a:gd name="connsiteX39" fmla="*/ 2805113 w 5453063"/>
                <a:gd name="connsiteY39" fmla="*/ 128710 h 133544"/>
                <a:gd name="connsiteX40" fmla="*/ 2909888 w 5453063"/>
                <a:gd name="connsiteY40" fmla="*/ 66798 h 133544"/>
                <a:gd name="connsiteX41" fmla="*/ 2976563 w 5453063"/>
                <a:gd name="connsiteY41" fmla="*/ 123 h 133544"/>
                <a:gd name="connsiteX42" fmla="*/ 3043238 w 5453063"/>
                <a:gd name="connsiteY42" fmla="*/ 52510 h 133544"/>
                <a:gd name="connsiteX43" fmla="*/ 3109913 w 5453063"/>
                <a:gd name="connsiteY43" fmla="*/ 133473 h 133544"/>
                <a:gd name="connsiteX44" fmla="*/ 3219450 w 5453063"/>
                <a:gd name="connsiteY44" fmla="*/ 57273 h 133544"/>
                <a:gd name="connsiteX45" fmla="*/ 3295650 w 5453063"/>
                <a:gd name="connsiteY45" fmla="*/ 19173 h 133544"/>
                <a:gd name="connsiteX46" fmla="*/ 3386138 w 5453063"/>
                <a:gd name="connsiteY46" fmla="*/ 62035 h 133544"/>
                <a:gd name="connsiteX47" fmla="*/ 3448050 w 5453063"/>
                <a:gd name="connsiteY47" fmla="*/ 128710 h 133544"/>
                <a:gd name="connsiteX48" fmla="*/ 3552825 w 5453063"/>
                <a:gd name="connsiteY48" fmla="*/ 38223 h 133544"/>
                <a:gd name="connsiteX49" fmla="*/ 3624263 w 5453063"/>
                <a:gd name="connsiteY49" fmla="*/ 14410 h 133544"/>
                <a:gd name="connsiteX50" fmla="*/ 3705225 w 5453063"/>
                <a:gd name="connsiteY50" fmla="*/ 90610 h 133544"/>
                <a:gd name="connsiteX51" fmla="*/ 3795713 w 5453063"/>
                <a:gd name="connsiteY51" fmla="*/ 119185 h 133544"/>
                <a:gd name="connsiteX52" fmla="*/ 3881438 w 5453063"/>
                <a:gd name="connsiteY52" fmla="*/ 19173 h 133544"/>
                <a:gd name="connsiteX53" fmla="*/ 3971925 w 5453063"/>
                <a:gd name="connsiteY53" fmla="*/ 23935 h 133544"/>
                <a:gd name="connsiteX54" fmla="*/ 4043363 w 5453063"/>
                <a:gd name="connsiteY54" fmla="*/ 109660 h 133544"/>
                <a:gd name="connsiteX55" fmla="*/ 4124325 w 5453063"/>
                <a:gd name="connsiteY55" fmla="*/ 109660 h 133544"/>
                <a:gd name="connsiteX56" fmla="*/ 4219575 w 5453063"/>
                <a:gd name="connsiteY56" fmla="*/ 4885 h 133544"/>
                <a:gd name="connsiteX57" fmla="*/ 4300538 w 5453063"/>
                <a:gd name="connsiteY57" fmla="*/ 28698 h 133544"/>
                <a:gd name="connsiteX58" fmla="*/ 4367213 w 5453063"/>
                <a:gd name="connsiteY58" fmla="*/ 123948 h 133544"/>
                <a:gd name="connsiteX59" fmla="*/ 4476750 w 5453063"/>
                <a:gd name="connsiteY59" fmla="*/ 71560 h 133544"/>
                <a:gd name="connsiteX60" fmla="*/ 4529138 w 5453063"/>
                <a:gd name="connsiteY60" fmla="*/ 4885 h 133544"/>
                <a:gd name="connsiteX61" fmla="*/ 4605338 w 5453063"/>
                <a:gd name="connsiteY61" fmla="*/ 28698 h 133544"/>
                <a:gd name="connsiteX62" fmla="*/ 4667250 w 5453063"/>
                <a:gd name="connsiteY62" fmla="*/ 114423 h 133544"/>
                <a:gd name="connsiteX63" fmla="*/ 4767263 w 5453063"/>
                <a:gd name="connsiteY63" fmla="*/ 95373 h 133544"/>
                <a:gd name="connsiteX64" fmla="*/ 4824413 w 5453063"/>
                <a:gd name="connsiteY64" fmla="*/ 23935 h 133544"/>
                <a:gd name="connsiteX65" fmla="*/ 4891088 w 5453063"/>
                <a:gd name="connsiteY65" fmla="*/ 9648 h 133544"/>
                <a:gd name="connsiteX66" fmla="*/ 4967288 w 5453063"/>
                <a:gd name="connsiteY66" fmla="*/ 85848 h 133544"/>
                <a:gd name="connsiteX67" fmla="*/ 5029200 w 5453063"/>
                <a:gd name="connsiteY67" fmla="*/ 119185 h 133544"/>
                <a:gd name="connsiteX68" fmla="*/ 5100638 w 5453063"/>
                <a:gd name="connsiteY68" fmla="*/ 66798 h 133544"/>
                <a:gd name="connsiteX69" fmla="*/ 5162550 w 5453063"/>
                <a:gd name="connsiteY69" fmla="*/ 123 h 133544"/>
                <a:gd name="connsiteX70" fmla="*/ 5248275 w 5453063"/>
                <a:gd name="connsiteY70" fmla="*/ 57273 h 133544"/>
                <a:gd name="connsiteX71" fmla="*/ 5348288 w 5453063"/>
                <a:gd name="connsiteY71" fmla="*/ 71560 h 133544"/>
                <a:gd name="connsiteX72" fmla="*/ 5453063 w 5453063"/>
                <a:gd name="connsiteY72" fmla="*/ 66798 h 133544"/>
                <a:gd name="connsiteX0" fmla="*/ 0 w 5453063"/>
                <a:gd name="connsiteY0" fmla="*/ 123948 h 133544"/>
                <a:gd name="connsiteX1" fmla="*/ 57150 w 5453063"/>
                <a:gd name="connsiteY1" fmla="*/ 90610 h 133544"/>
                <a:gd name="connsiteX2" fmla="*/ 123826 w 5453063"/>
                <a:gd name="connsiteY2" fmla="*/ 16791 h 133544"/>
                <a:gd name="connsiteX3" fmla="*/ 188119 w 5453063"/>
                <a:gd name="connsiteY3" fmla="*/ 19173 h 133544"/>
                <a:gd name="connsiteX4" fmla="*/ 223838 w 5453063"/>
                <a:gd name="connsiteY4" fmla="*/ 59654 h 133544"/>
                <a:gd name="connsiteX5" fmla="*/ 285750 w 5453063"/>
                <a:gd name="connsiteY5" fmla="*/ 119185 h 133544"/>
                <a:gd name="connsiteX6" fmla="*/ 345281 w 5453063"/>
                <a:gd name="connsiteY6" fmla="*/ 112041 h 133544"/>
                <a:gd name="connsiteX7" fmla="*/ 381000 w 5453063"/>
                <a:gd name="connsiteY7" fmla="*/ 71560 h 133544"/>
                <a:gd name="connsiteX8" fmla="*/ 442913 w 5453063"/>
                <a:gd name="connsiteY8" fmla="*/ 14410 h 133544"/>
                <a:gd name="connsiteX9" fmla="*/ 514350 w 5453063"/>
                <a:gd name="connsiteY9" fmla="*/ 26317 h 133544"/>
                <a:gd name="connsiteX10" fmla="*/ 600075 w 5453063"/>
                <a:gd name="connsiteY10" fmla="*/ 116804 h 133544"/>
                <a:gd name="connsiteX11" fmla="*/ 661988 w 5453063"/>
                <a:gd name="connsiteY11" fmla="*/ 112041 h 133544"/>
                <a:gd name="connsiteX12" fmla="*/ 704850 w 5453063"/>
                <a:gd name="connsiteY12" fmla="*/ 64417 h 133544"/>
                <a:gd name="connsiteX13" fmla="*/ 745331 w 5453063"/>
                <a:gd name="connsiteY13" fmla="*/ 21554 h 133544"/>
                <a:gd name="connsiteX14" fmla="*/ 816769 w 5453063"/>
                <a:gd name="connsiteY14" fmla="*/ 16791 h 133544"/>
                <a:gd name="connsiteX15" fmla="*/ 900113 w 5453063"/>
                <a:gd name="connsiteY15" fmla="*/ 114423 h 133544"/>
                <a:gd name="connsiteX16" fmla="*/ 990600 w 5453063"/>
                <a:gd name="connsiteY16" fmla="*/ 109660 h 133544"/>
                <a:gd name="connsiteX17" fmla="*/ 1059656 w 5453063"/>
                <a:gd name="connsiteY17" fmla="*/ 21554 h 133544"/>
                <a:gd name="connsiteX18" fmla="*/ 1138239 w 5453063"/>
                <a:gd name="connsiteY18" fmla="*/ 19172 h 133544"/>
                <a:gd name="connsiteX19" fmla="*/ 1219200 w 5453063"/>
                <a:gd name="connsiteY19" fmla="*/ 109660 h 133544"/>
                <a:gd name="connsiteX20" fmla="*/ 1297780 w 5453063"/>
                <a:gd name="connsiteY20" fmla="*/ 104898 h 133544"/>
                <a:gd name="connsiteX21" fmla="*/ 1373981 w 5453063"/>
                <a:gd name="connsiteY21" fmla="*/ 21554 h 133544"/>
                <a:gd name="connsiteX22" fmla="*/ 1452564 w 5453063"/>
                <a:gd name="connsiteY22" fmla="*/ 23937 h 133544"/>
                <a:gd name="connsiteX23" fmla="*/ 1538288 w 5453063"/>
                <a:gd name="connsiteY23" fmla="*/ 109661 h 133544"/>
                <a:gd name="connsiteX24" fmla="*/ 1604962 w 5453063"/>
                <a:gd name="connsiteY24" fmla="*/ 104897 h 133544"/>
                <a:gd name="connsiteX25" fmla="*/ 1683544 w 5453063"/>
                <a:gd name="connsiteY25" fmla="*/ 31079 h 133544"/>
                <a:gd name="connsiteX26" fmla="*/ 1728788 w 5453063"/>
                <a:gd name="connsiteY26" fmla="*/ 9648 h 133544"/>
                <a:gd name="connsiteX27" fmla="*/ 1809750 w 5453063"/>
                <a:gd name="connsiteY27" fmla="*/ 57273 h 133544"/>
                <a:gd name="connsiteX28" fmla="*/ 1876425 w 5453063"/>
                <a:gd name="connsiteY28" fmla="*/ 133473 h 133544"/>
                <a:gd name="connsiteX29" fmla="*/ 1985963 w 5453063"/>
                <a:gd name="connsiteY29" fmla="*/ 42985 h 133544"/>
                <a:gd name="connsiteX30" fmla="*/ 2062163 w 5453063"/>
                <a:gd name="connsiteY30" fmla="*/ 14410 h 133544"/>
                <a:gd name="connsiteX31" fmla="*/ 2138363 w 5453063"/>
                <a:gd name="connsiteY31" fmla="*/ 95373 h 133544"/>
                <a:gd name="connsiteX32" fmla="*/ 2233613 w 5453063"/>
                <a:gd name="connsiteY32" fmla="*/ 123948 h 133544"/>
                <a:gd name="connsiteX33" fmla="*/ 2319338 w 5453063"/>
                <a:gd name="connsiteY33" fmla="*/ 14410 h 133544"/>
                <a:gd name="connsiteX34" fmla="*/ 2419350 w 5453063"/>
                <a:gd name="connsiteY34" fmla="*/ 33460 h 133544"/>
                <a:gd name="connsiteX35" fmla="*/ 2500313 w 5453063"/>
                <a:gd name="connsiteY35" fmla="*/ 123948 h 133544"/>
                <a:gd name="connsiteX36" fmla="*/ 2576513 w 5453063"/>
                <a:gd name="connsiteY36" fmla="*/ 76323 h 133544"/>
                <a:gd name="connsiteX37" fmla="*/ 2643188 w 5453063"/>
                <a:gd name="connsiteY37" fmla="*/ 14410 h 133544"/>
                <a:gd name="connsiteX38" fmla="*/ 2743200 w 5453063"/>
                <a:gd name="connsiteY38" fmla="*/ 52510 h 133544"/>
                <a:gd name="connsiteX39" fmla="*/ 2805113 w 5453063"/>
                <a:gd name="connsiteY39" fmla="*/ 128710 h 133544"/>
                <a:gd name="connsiteX40" fmla="*/ 2909888 w 5453063"/>
                <a:gd name="connsiteY40" fmla="*/ 66798 h 133544"/>
                <a:gd name="connsiteX41" fmla="*/ 2976563 w 5453063"/>
                <a:gd name="connsiteY41" fmla="*/ 123 h 133544"/>
                <a:gd name="connsiteX42" fmla="*/ 3043238 w 5453063"/>
                <a:gd name="connsiteY42" fmla="*/ 52510 h 133544"/>
                <a:gd name="connsiteX43" fmla="*/ 3109913 w 5453063"/>
                <a:gd name="connsiteY43" fmla="*/ 133473 h 133544"/>
                <a:gd name="connsiteX44" fmla="*/ 3219450 w 5453063"/>
                <a:gd name="connsiteY44" fmla="*/ 57273 h 133544"/>
                <a:gd name="connsiteX45" fmla="*/ 3295650 w 5453063"/>
                <a:gd name="connsiteY45" fmla="*/ 19173 h 133544"/>
                <a:gd name="connsiteX46" fmla="*/ 3386138 w 5453063"/>
                <a:gd name="connsiteY46" fmla="*/ 62035 h 133544"/>
                <a:gd name="connsiteX47" fmla="*/ 3448050 w 5453063"/>
                <a:gd name="connsiteY47" fmla="*/ 128710 h 133544"/>
                <a:gd name="connsiteX48" fmla="*/ 3552825 w 5453063"/>
                <a:gd name="connsiteY48" fmla="*/ 38223 h 133544"/>
                <a:gd name="connsiteX49" fmla="*/ 3624263 w 5453063"/>
                <a:gd name="connsiteY49" fmla="*/ 14410 h 133544"/>
                <a:gd name="connsiteX50" fmla="*/ 3705225 w 5453063"/>
                <a:gd name="connsiteY50" fmla="*/ 90610 h 133544"/>
                <a:gd name="connsiteX51" fmla="*/ 3795713 w 5453063"/>
                <a:gd name="connsiteY51" fmla="*/ 119185 h 133544"/>
                <a:gd name="connsiteX52" fmla="*/ 3881438 w 5453063"/>
                <a:gd name="connsiteY52" fmla="*/ 19173 h 133544"/>
                <a:gd name="connsiteX53" fmla="*/ 3971925 w 5453063"/>
                <a:gd name="connsiteY53" fmla="*/ 23935 h 133544"/>
                <a:gd name="connsiteX54" fmla="*/ 4043363 w 5453063"/>
                <a:gd name="connsiteY54" fmla="*/ 109660 h 133544"/>
                <a:gd name="connsiteX55" fmla="*/ 4124325 w 5453063"/>
                <a:gd name="connsiteY55" fmla="*/ 109660 h 133544"/>
                <a:gd name="connsiteX56" fmla="*/ 4219575 w 5453063"/>
                <a:gd name="connsiteY56" fmla="*/ 4885 h 133544"/>
                <a:gd name="connsiteX57" fmla="*/ 4300538 w 5453063"/>
                <a:gd name="connsiteY57" fmla="*/ 28698 h 133544"/>
                <a:gd name="connsiteX58" fmla="*/ 4367213 w 5453063"/>
                <a:gd name="connsiteY58" fmla="*/ 123948 h 133544"/>
                <a:gd name="connsiteX59" fmla="*/ 4476750 w 5453063"/>
                <a:gd name="connsiteY59" fmla="*/ 71560 h 133544"/>
                <a:gd name="connsiteX60" fmla="*/ 4529138 w 5453063"/>
                <a:gd name="connsiteY60" fmla="*/ 4885 h 133544"/>
                <a:gd name="connsiteX61" fmla="*/ 4605338 w 5453063"/>
                <a:gd name="connsiteY61" fmla="*/ 28698 h 133544"/>
                <a:gd name="connsiteX62" fmla="*/ 4667250 w 5453063"/>
                <a:gd name="connsiteY62" fmla="*/ 114423 h 133544"/>
                <a:gd name="connsiteX63" fmla="*/ 4767263 w 5453063"/>
                <a:gd name="connsiteY63" fmla="*/ 95373 h 133544"/>
                <a:gd name="connsiteX64" fmla="*/ 4824413 w 5453063"/>
                <a:gd name="connsiteY64" fmla="*/ 23935 h 133544"/>
                <a:gd name="connsiteX65" fmla="*/ 4891088 w 5453063"/>
                <a:gd name="connsiteY65" fmla="*/ 9648 h 133544"/>
                <a:gd name="connsiteX66" fmla="*/ 4967288 w 5453063"/>
                <a:gd name="connsiteY66" fmla="*/ 85848 h 133544"/>
                <a:gd name="connsiteX67" fmla="*/ 5029200 w 5453063"/>
                <a:gd name="connsiteY67" fmla="*/ 119185 h 133544"/>
                <a:gd name="connsiteX68" fmla="*/ 5100638 w 5453063"/>
                <a:gd name="connsiteY68" fmla="*/ 66798 h 133544"/>
                <a:gd name="connsiteX69" fmla="*/ 5162550 w 5453063"/>
                <a:gd name="connsiteY69" fmla="*/ 123 h 133544"/>
                <a:gd name="connsiteX70" fmla="*/ 5248275 w 5453063"/>
                <a:gd name="connsiteY70" fmla="*/ 57273 h 133544"/>
                <a:gd name="connsiteX71" fmla="*/ 5348288 w 5453063"/>
                <a:gd name="connsiteY71" fmla="*/ 71560 h 133544"/>
                <a:gd name="connsiteX72" fmla="*/ 5453063 w 5453063"/>
                <a:gd name="connsiteY72" fmla="*/ 66798 h 133544"/>
                <a:gd name="connsiteX0" fmla="*/ 0 w 5453063"/>
                <a:gd name="connsiteY0" fmla="*/ 123948 h 133541"/>
                <a:gd name="connsiteX1" fmla="*/ 57150 w 5453063"/>
                <a:gd name="connsiteY1" fmla="*/ 90610 h 133541"/>
                <a:gd name="connsiteX2" fmla="*/ 123826 w 5453063"/>
                <a:gd name="connsiteY2" fmla="*/ 16791 h 133541"/>
                <a:gd name="connsiteX3" fmla="*/ 188119 w 5453063"/>
                <a:gd name="connsiteY3" fmla="*/ 19173 h 133541"/>
                <a:gd name="connsiteX4" fmla="*/ 223838 w 5453063"/>
                <a:gd name="connsiteY4" fmla="*/ 59654 h 133541"/>
                <a:gd name="connsiteX5" fmla="*/ 285750 w 5453063"/>
                <a:gd name="connsiteY5" fmla="*/ 119185 h 133541"/>
                <a:gd name="connsiteX6" fmla="*/ 345281 w 5453063"/>
                <a:gd name="connsiteY6" fmla="*/ 112041 h 133541"/>
                <a:gd name="connsiteX7" fmla="*/ 381000 w 5453063"/>
                <a:gd name="connsiteY7" fmla="*/ 71560 h 133541"/>
                <a:gd name="connsiteX8" fmla="*/ 442913 w 5453063"/>
                <a:gd name="connsiteY8" fmla="*/ 14410 h 133541"/>
                <a:gd name="connsiteX9" fmla="*/ 514350 w 5453063"/>
                <a:gd name="connsiteY9" fmla="*/ 26317 h 133541"/>
                <a:gd name="connsiteX10" fmla="*/ 600075 w 5453063"/>
                <a:gd name="connsiteY10" fmla="*/ 116804 h 133541"/>
                <a:gd name="connsiteX11" fmla="*/ 661988 w 5453063"/>
                <a:gd name="connsiteY11" fmla="*/ 112041 h 133541"/>
                <a:gd name="connsiteX12" fmla="*/ 704850 w 5453063"/>
                <a:gd name="connsiteY12" fmla="*/ 64417 h 133541"/>
                <a:gd name="connsiteX13" fmla="*/ 745331 w 5453063"/>
                <a:gd name="connsiteY13" fmla="*/ 21554 h 133541"/>
                <a:gd name="connsiteX14" fmla="*/ 816769 w 5453063"/>
                <a:gd name="connsiteY14" fmla="*/ 16791 h 133541"/>
                <a:gd name="connsiteX15" fmla="*/ 900113 w 5453063"/>
                <a:gd name="connsiteY15" fmla="*/ 114423 h 133541"/>
                <a:gd name="connsiteX16" fmla="*/ 990600 w 5453063"/>
                <a:gd name="connsiteY16" fmla="*/ 109660 h 133541"/>
                <a:gd name="connsiteX17" fmla="*/ 1059656 w 5453063"/>
                <a:gd name="connsiteY17" fmla="*/ 21554 h 133541"/>
                <a:gd name="connsiteX18" fmla="*/ 1138239 w 5453063"/>
                <a:gd name="connsiteY18" fmla="*/ 19172 h 133541"/>
                <a:gd name="connsiteX19" fmla="*/ 1219200 w 5453063"/>
                <a:gd name="connsiteY19" fmla="*/ 109660 h 133541"/>
                <a:gd name="connsiteX20" fmla="*/ 1297780 w 5453063"/>
                <a:gd name="connsiteY20" fmla="*/ 104898 h 133541"/>
                <a:gd name="connsiteX21" fmla="*/ 1373981 w 5453063"/>
                <a:gd name="connsiteY21" fmla="*/ 21554 h 133541"/>
                <a:gd name="connsiteX22" fmla="*/ 1452564 w 5453063"/>
                <a:gd name="connsiteY22" fmla="*/ 23937 h 133541"/>
                <a:gd name="connsiteX23" fmla="*/ 1538288 w 5453063"/>
                <a:gd name="connsiteY23" fmla="*/ 109661 h 133541"/>
                <a:gd name="connsiteX24" fmla="*/ 1604962 w 5453063"/>
                <a:gd name="connsiteY24" fmla="*/ 104897 h 133541"/>
                <a:gd name="connsiteX25" fmla="*/ 1683544 w 5453063"/>
                <a:gd name="connsiteY25" fmla="*/ 31079 h 133541"/>
                <a:gd name="connsiteX26" fmla="*/ 1762126 w 5453063"/>
                <a:gd name="connsiteY26" fmla="*/ 21555 h 133541"/>
                <a:gd name="connsiteX27" fmla="*/ 1809750 w 5453063"/>
                <a:gd name="connsiteY27" fmla="*/ 57273 h 133541"/>
                <a:gd name="connsiteX28" fmla="*/ 1876425 w 5453063"/>
                <a:gd name="connsiteY28" fmla="*/ 133473 h 133541"/>
                <a:gd name="connsiteX29" fmla="*/ 1985963 w 5453063"/>
                <a:gd name="connsiteY29" fmla="*/ 42985 h 133541"/>
                <a:gd name="connsiteX30" fmla="*/ 2062163 w 5453063"/>
                <a:gd name="connsiteY30" fmla="*/ 14410 h 133541"/>
                <a:gd name="connsiteX31" fmla="*/ 2138363 w 5453063"/>
                <a:gd name="connsiteY31" fmla="*/ 95373 h 133541"/>
                <a:gd name="connsiteX32" fmla="*/ 2233613 w 5453063"/>
                <a:gd name="connsiteY32" fmla="*/ 123948 h 133541"/>
                <a:gd name="connsiteX33" fmla="*/ 2319338 w 5453063"/>
                <a:gd name="connsiteY33" fmla="*/ 14410 h 133541"/>
                <a:gd name="connsiteX34" fmla="*/ 2419350 w 5453063"/>
                <a:gd name="connsiteY34" fmla="*/ 33460 h 133541"/>
                <a:gd name="connsiteX35" fmla="*/ 2500313 w 5453063"/>
                <a:gd name="connsiteY35" fmla="*/ 123948 h 133541"/>
                <a:gd name="connsiteX36" fmla="*/ 2576513 w 5453063"/>
                <a:gd name="connsiteY36" fmla="*/ 76323 h 133541"/>
                <a:gd name="connsiteX37" fmla="*/ 2643188 w 5453063"/>
                <a:gd name="connsiteY37" fmla="*/ 14410 h 133541"/>
                <a:gd name="connsiteX38" fmla="*/ 2743200 w 5453063"/>
                <a:gd name="connsiteY38" fmla="*/ 52510 h 133541"/>
                <a:gd name="connsiteX39" fmla="*/ 2805113 w 5453063"/>
                <a:gd name="connsiteY39" fmla="*/ 128710 h 133541"/>
                <a:gd name="connsiteX40" fmla="*/ 2909888 w 5453063"/>
                <a:gd name="connsiteY40" fmla="*/ 66798 h 133541"/>
                <a:gd name="connsiteX41" fmla="*/ 2976563 w 5453063"/>
                <a:gd name="connsiteY41" fmla="*/ 123 h 133541"/>
                <a:gd name="connsiteX42" fmla="*/ 3043238 w 5453063"/>
                <a:gd name="connsiteY42" fmla="*/ 52510 h 133541"/>
                <a:gd name="connsiteX43" fmla="*/ 3109913 w 5453063"/>
                <a:gd name="connsiteY43" fmla="*/ 133473 h 133541"/>
                <a:gd name="connsiteX44" fmla="*/ 3219450 w 5453063"/>
                <a:gd name="connsiteY44" fmla="*/ 57273 h 133541"/>
                <a:gd name="connsiteX45" fmla="*/ 3295650 w 5453063"/>
                <a:gd name="connsiteY45" fmla="*/ 19173 h 133541"/>
                <a:gd name="connsiteX46" fmla="*/ 3386138 w 5453063"/>
                <a:gd name="connsiteY46" fmla="*/ 62035 h 133541"/>
                <a:gd name="connsiteX47" fmla="*/ 3448050 w 5453063"/>
                <a:gd name="connsiteY47" fmla="*/ 128710 h 133541"/>
                <a:gd name="connsiteX48" fmla="*/ 3552825 w 5453063"/>
                <a:gd name="connsiteY48" fmla="*/ 38223 h 133541"/>
                <a:gd name="connsiteX49" fmla="*/ 3624263 w 5453063"/>
                <a:gd name="connsiteY49" fmla="*/ 14410 h 133541"/>
                <a:gd name="connsiteX50" fmla="*/ 3705225 w 5453063"/>
                <a:gd name="connsiteY50" fmla="*/ 90610 h 133541"/>
                <a:gd name="connsiteX51" fmla="*/ 3795713 w 5453063"/>
                <a:gd name="connsiteY51" fmla="*/ 119185 h 133541"/>
                <a:gd name="connsiteX52" fmla="*/ 3881438 w 5453063"/>
                <a:gd name="connsiteY52" fmla="*/ 19173 h 133541"/>
                <a:gd name="connsiteX53" fmla="*/ 3971925 w 5453063"/>
                <a:gd name="connsiteY53" fmla="*/ 23935 h 133541"/>
                <a:gd name="connsiteX54" fmla="*/ 4043363 w 5453063"/>
                <a:gd name="connsiteY54" fmla="*/ 109660 h 133541"/>
                <a:gd name="connsiteX55" fmla="*/ 4124325 w 5453063"/>
                <a:gd name="connsiteY55" fmla="*/ 109660 h 133541"/>
                <a:gd name="connsiteX56" fmla="*/ 4219575 w 5453063"/>
                <a:gd name="connsiteY56" fmla="*/ 4885 h 133541"/>
                <a:gd name="connsiteX57" fmla="*/ 4300538 w 5453063"/>
                <a:gd name="connsiteY57" fmla="*/ 28698 h 133541"/>
                <a:gd name="connsiteX58" fmla="*/ 4367213 w 5453063"/>
                <a:gd name="connsiteY58" fmla="*/ 123948 h 133541"/>
                <a:gd name="connsiteX59" fmla="*/ 4476750 w 5453063"/>
                <a:gd name="connsiteY59" fmla="*/ 71560 h 133541"/>
                <a:gd name="connsiteX60" fmla="*/ 4529138 w 5453063"/>
                <a:gd name="connsiteY60" fmla="*/ 4885 h 133541"/>
                <a:gd name="connsiteX61" fmla="*/ 4605338 w 5453063"/>
                <a:gd name="connsiteY61" fmla="*/ 28698 h 133541"/>
                <a:gd name="connsiteX62" fmla="*/ 4667250 w 5453063"/>
                <a:gd name="connsiteY62" fmla="*/ 114423 h 133541"/>
                <a:gd name="connsiteX63" fmla="*/ 4767263 w 5453063"/>
                <a:gd name="connsiteY63" fmla="*/ 95373 h 133541"/>
                <a:gd name="connsiteX64" fmla="*/ 4824413 w 5453063"/>
                <a:gd name="connsiteY64" fmla="*/ 23935 h 133541"/>
                <a:gd name="connsiteX65" fmla="*/ 4891088 w 5453063"/>
                <a:gd name="connsiteY65" fmla="*/ 9648 h 133541"/>
                <a:gd name="connsiteX66" fmla="*/ 4967288 w 5453063"/>
                <a:gd name="connsiteY66" fmla="*/ 85848 h 133541"/>
                <a:gd name="connsiteX67" fmla="*/ 5029200 w 5453063"/>
                <a:gd name="connsiteY67" fmla="*/ 119185 h 133541"/>
                <a:gd name="connsiteX68" fmla="*/ 5100638 w 5453063"/>
                <a:gd name="connsiteY68" fmla="*/ 66798 h 133541"/>
                <a:gd name="connsiteX69" fmla="*/ 5162550 w 5453063"/>
                <a:gd name="connsiteY69" fmla="*/ 123 h 133541"/>
                <a:gd name="connsiteX70" fmla="*/ 5248275 w 5453063"/>
                <a:gd name="connsiteY70" fmla="*/ 57273 h 133541"/>
                <a:gd name="connsiteX71" fmla="*/ 5348288 w 5453063"/>
                <a:gd name="connsiteY71" fmla="*/ 71560 h 133541"/>
                <a:gd name="connsiteX72" fmla="*/ 5453063 w 5453063"/>
                <a:gd name="connsiteY72" fmla="*/ 66798 h 133541"/>
                <a:gd name="connsiteX0" fmla="*/ 0 w 5453063"/>
                <a:gd name="connsiteY0" fmla="*/ 123948 h 133541"/>
                <a:gd name="connsiteX1" fmla="*/ 57150 w 5453063"/>
                <a:gd name="connsiteY1" fmla="*/ 90610 h 133541"/>
                <a:gd name="connsiteX2" fmla="*/ 123826 w 5453063"/>
                <a:gd name="connsiteY2" fmla="*/ 16791 h 133541"/>
                <a:gd name="connsiteX3" fmla="*/ 188119 w 5453063"/>
                <a:gd name="connsiteY3" fmla="*/ 19173 h 133541"/>
                <a:gd name="connsiteX4" fmla="*/ 223838 w 5453063"/>
                <a:gd name="connsiteY4" fmla="*/ 59654 h 133541"/>
                <a:gd name="connsiteX5" fmla="*/ 285750 w 5453063"/>
                <a:gd name="connsiteY5" fmla="*/ 119185 h 133541"/>
                <a:gd name="connsiteX6" fmla="*/ 345281 w 5453063"/>
                <a:gd name="connsiteY6" fmla="*/ 112041 h 133541"/>
                <a:gd name="connsiteX7" fmla="*/ 381000 w 5453063"/>
                <a:gd name="connsiteY7" fmla="*/ 71560 h 133541"/>
                <a:gd name="connsiteX8" fmla="*/ 442913 w 5453063"/>
                <a:gd name="connsiteY8" fmla="*/ 14410 h 133541"/>
                <a:gd name="connsiteX9" fmla="*/ 514350 w 5453063"/>
                <a:gd name="connsiteY9" fmla="*/ 26317 h 133541"/>
                <a:gd name="connsiteX10" fmla="*/ 600075 w 5453063"/>
                <a:gd name="connsiteY10" fmla="*/ 116804 h 133541"/>
                <a:gd name="connsiteX11" fmla="*/ 661988 w 5453063"/>
                <a:gd name="connsiteY11" fmla="*/ 112041 h 133541"/>
                <a:gd name="connsiteX12" fmla="*/ 704850 w 5453063"/>
                <a:gd name="connsiteY12" fmla="*/ 64417 h 133541"/>
                <a:gd name="connsiteX13" fmla="*/ 745331 w 5453063"/>
                <a:gd name="connsiteY13" fmla="*/ 21554 h 133541"/>
                <a:gd name="connsiteX14" fmla="*/ 816769 w 5453063"/>
                <a:gd name="connsiteY14" fmla="*/ 16791 h 133541"/>
                <a:gd name="connsiteX15" fmla="*/ 900113 w 5453063"/>
                <a:gd name="connsiteY15" fmla="*/ 114423 h 133541"/>
                <a:gd name="connsiteX16" fmla="*/ 990600 w 5453063"/>
                <a:gd name="connsiteY16" fmla="*/ 109660 h 133541"/>
                <a:gd name="connsiteX17" fmla="*/ 1059656 w 5453063"/>
                <a:gd name="connsiteY17" fmla="*/ 21554 h 133541"/>
                <a:gd name="connsiteX18" fmla="*/ 1138239 w 5453063"/>
                <a:gd name="connsiteY18" fmla="*/ 19172 h 133541"/>
                <a:gd name="connsiteX19" fmla="*/ 1219200 w 5453063"/>
                <a:gd name="connsiteY19" fmla="*/ 109660 h 133541"/>
                <a:gd name="connsiteX20" fmla="*/ 1297780 w 5453063"/>
                <a:gd name="connsiteY20" fmla="*/ 104898 h 133541"/>
                <a:gd name="connsiteX21" fmla="*/ 1373981 w 5453063"/>
                <a:gd name="connsiteY21" fmla="*/ 21554 h 133541"/>
                <a:gd name="connsiteX22" fmla="*/ 1452564 w 5453063"/>
                <a:gd name="connsiteY22" fmla="*/ 23937 h 133541"/>
                <a:gd name="connsiteX23" fmla="*/ 1538288 w 5453063"/>
                <a:gd name="connsiteY23" fmla="*/ 109661 h 133541"/>
                <a:gd name="connsiteX24" fmla="*/ 1604962 w 5453063"/>
                <a:gd name="connsiteY24" fmla="*/ 104897 h 133541"/>
                <a:gd name="connsiteX25" fmla="*/ 1683544 w 5453063"/>
                <a:gd name="connsiteY25" fmla="*/ 23936 h 133541"/>
                <a:gd name="connsiteX26" fmla="*/ 1762126 w 5453063"/>
                <a:gd name="connsiteY26" fmla="*/ 21555 h 133541"/>
                <a:gd name="connsiteX27" fmla="*/ 1809750 w 5453063"/>
                <a:gd name="connsiteY27" fmla="*/ 57273 h 133541"/>
                <a:gd name="connsiteX28" fmla="*/ 1876425 w 5453063"/>
                <a:gd name="connsiteY28" fmla="*/ 133473 h 133541"/>
                <a:gd name="connsiteX29" fmla="*/ 1985963 w 5453063"/>
                <a:gd name="connsiteY29" fmla="*/ 42985 h 133541"/>
                <a:gd name="connsiteX30" fmla="*/ 2062163 w 5453063"/>
                <a:gd name="connsiteY30" fmla="*/ 14410 h 133541"/>
                <a:gd name="connsiteX31" fmla="*/ 2138363 w 5453063"/>
                <a:gd name="connsiteY31" fmla="*/ 95373 h 133541"/>
                <a:gd name="connsiteX32" fmla="*/ 2233613 w 5453063"/>
                <a:gd name="connsiteY32" fmla="*/ 123948 h 133541"/>
                <a:gd name="connsiteX33" fmla="*/ 2319338 w 5453063"/>
                <a:gd name="connsiteY33" fmla="*/ 14410 h 133541"/>
                <a:gd name="connsiteX34" fmla="*/ 2419350 w 5453063"/>
                <a:gd name="connsiteY34" fmla="*/ 33460 h 133541"/>
                <a:gd name="connsiteX35" fmla="*/ 2500313 w 5453063"/>
                <a:gd name="connsiteY35" fmla="*/ 123948 h 133541"/>
                <a:gd name="connsiteX36" fmla="*/ 2576513 w 5453063"/>
                <a:gd name="connsiteY36" fmla="*/ 76323 h 133541"/>
                <a:gd name="connsiteX37" fmla="*/ 2643188 w 5453063"/>
                <a:gd name="connsiteY37" fmla="*/ 14410 h 133541"/>
                <a:gd name="connsiteX38" fmla="*/ 2743200 w 5453063"/>
                <a:gd name="connsiteY38" fmla="*/ 52510 h 133541"/>
                <a:gd name="connsiteX39" fmla="*/ 2805113 w 5453063"/>
                <a:gd name="connsiteY39" fmla="*/ 128710 h 133541"/>
                <a:gd name="connsiteX40" fmla="*/ 2909888 w 5453063"/>
                <a:gd name="connsiteY40" fmla="*/ 66798 h 133541"/>
                <a:gd name="connsiteX41" fmla="*/ 2976563 w 5453063"/>
                <a:gd name="connsiteY41" fmla="*/ 123 h 133541"/>
                <a:gd name="connsiteX42" fmla="*/ 3043238 w 5453063"/>
                <a:gd name="connsiteY42" fmla="*/ 52510 h 133541"/>
                <a:gd name="connsiteX43" fmla="*/ 3109913 w 5453063"/>
                <a:gd name="connsiteY43" fmla="*/ 133473 h 133541"/>
                <a:gd name="connsiteX44" fmla="*/ 3219450 w 5453063"/>
                <a:gd name="connsiteY44" fmla="*/ 57273 h 133541"/>
                <a:gd name="connsiteX45" fmla="*/ 3295650 w 5453063"/>
                <a:gd name="connsiteY45" fmla="*/ 19173 h 133541"/>
                <a:gd name="connsiteX46" fmla="*/ 3386138 w 5453063"/>
                <a:gd name="connsiteY46" fmla="*/ 62035 h 133541"/>
                <a:gd name="connsiteX47" fmla="*/ 3448050 w 5453063"/>
                <a:gd name="connsiteY47" fmla="*/ 128710 h 133541"/>
                <a:gd name="connsiteX48" fmla="*/ 3552825 w 5453063"/>
                <a:gd name="connsiteY48" fmla="*/ 38223 h 133541"/>
                <a:gd name="connsiteX49" fmla="*/ 3624263 w 5453063"/>
                <a:gd name="connsiteY49" fmla="*/ 14410 h 133541"/>
                <a:gd name="connsiteX50" fmla="*/ 3705225 w 5453063"/>
                <a:gd name="connsiteY50" fmla="*/ 90610 h 133541"/>
                <a:gd name="connsiteX51" fmla="*/ 3795713 w 5453063"/>
                <a:gd name="connsiteY51" fmla="*/ 119185 h 133541"/>
                <a:gd name="connsiteX52" fmla="*/ 3881438 w 5453063"/>
                <a:gd name="connsiteY52" fmla="*/ 19173 h 133541"/>
                <a:gd name="connsiteX53" fmla="*/ 3971925 w 5453063"/>
                <a:gd name="connsiteY53" fmla="*/ 23935 h 133541"/>
                <a:gd name="connsiteX54" fmla="*/ 4043363 w 5453063"/>
                <a:gd name="connsiteY54" fmla="*/ 109660 h 133541"/>
                <a:gd name="connsiteX55" fmla="*/ 4124325 w 5453063"/>
                <a:gd name="connsiteY55" fmla="*/ 109660 h 133541"/>
                <a:gd name="connsiteX56" fmla="*/ 4219575 w 5453063"/>
                <a:gd name="connsiteY56" fmla="*/ 4885 h 133541"/>
                <a:gd name="connsiteX57" fmla="*/ 4300538 w 5453063"/>
                <a:gd name="connsiteY57" fmla="*/ 28698 h 133541"/>
                <a:gd name="connsiteX58" fmla="*/ 4367213 w 5453063"/>
                <a:gd name="connsiteY58" fmla="*/ 123948 h 133541"/>
                <a:gd name="connsiteX59" fmla="*/ 4476750 w 5453063"/>
                <a:gd name="connsiteY59" fmla="*/ 71560 h 133541"/>
                <a:gd name="connsiteX60" fmla="*/ 4529138 w 5453063"/>
                <a:gd name="connsiteY60" fmla="*/ 4885 h 133541"/>
                <a:gd name="connsiteX61" fmla="*/ 4605338 w 5453063"/>
                <a:gd name="connsiteY61" fmla="*/ 28698 h 133541"/>
                <a:gd name="connsiteX62" fmla="*/ 4667250 w 5453063"/>
                <a:gd name="connsiteY62" fmla="*/ 114423 h 133541"/>
                <a:gd name="connsiteX63" fmla="*/ 4767263 w 5453063"/>
                <a:gd name="connsiteY63" fmla="*/ 95373 h 133541"/>
                <a:gd name="connsiteX64" fmla="*/ 4824413 w 5453063"/>
                <a:gd name="connsiteY64" fmla="*/ 23935 h 133541"/>
                <a:gd name="connsiteX65" fmla="*/ 4891088 w 5453063"/>
                <a:gd name="connsiteY65" fmla="*/ 9648 h 133541"/>
                <a:gd name="connsiteX66" fmla="*/ 4967288 w 5453063"/>
                <a:gd name="connsiteY66" fmla="*/ 85848 h 133541"/>
                <a:gd name="connsiteX67" fmla="*/ 5029200 w 5453063"/>
                <a:gd name="connsiteY67" fmla="*/ 119185 h 133541"/>
                <a:gd name="connsiteX68" fmla="*/ 5100638 w 5453063"/>
                <a:gd name="connsiteY68" fmla="*/ 66798 h 133541"/>
                <a:gd name="connsiteX69" fmla="*/ 5162550 w 5453063"/>
                <a:gd name="connsiteY69" fmla="*/ 123 h 133541"/>
                <a:gd name="connsiteX70" fmla="*/ 5248275 w 5453063"/>
                <a:gd name="connsiteY70" fmla="*/ 57273 h 133541"/>
                <a:gd name="connsiteX71" fmla="*/ 5348288 w 5453063"/>
                <a:gd name="connsiteY71" fmla="*/ 71560 h 133541"/>
                <a:gd name="connsiteX72" fmla="*/ 5453063 w 5453063"/>
                <a:gd name="connsiteY72" fmla="*/ 66798 h 133541"/>
                <a:gd name="connsiteX0" fmla="*/ 0 w 5453063"/>
                <a:gd name="connsiteY0" fmla="*/ 123948 h 133542"/>
                <a:gd name="connsiteX1" fmla="*/ 57150 w 5453063"/>
                <a:gd name="connsiteY1" fmla="*/ 90610 h 133542"/>
                <a:gd name="connsiteX2" fmla="*/ 123826 w 5453063"/>
                <a:gd name="connsiteY2" fmla="*/ 16791 h 133542"/>
                <a:gd name="connsiteX3" fmla="*/ 188119 w 5453063"/>
                <a:gd name="connsiteY3" fmla="*/ 19173 h 133542"/>
                <a:gd name="connsiteX4" fmla="*/ 223838 w 5453063"/>
                <a:gd name="connsiteY4" fmla="*/ 59654 h 133542"/>
                <a:gd name="connsiteX5" fmla="*/ 285750 w 5453063"/>
                <a:gd name="connsiteY5" fmla="*/ 119185 h 133542"/>
                <a:gd name="connsiteX6" fmla="*/ 345281 w 5453063"/>
                <a:gd name="connsiteY6" fmla="*/ 112041 h 133542"/>
                <a:gd name="connsiteX7" fmla="*/ 381000 w 5453063"/>
                <a:gd name="connsiteY7" fmla="*/ 71560 h 133542"/>
                <a:gd name="connsiteX8" fmla="*/ 442913 w 5453063"/>
                <a:gd name="connsiteY8" fmla="*/ 14410 h 133542"/>
                <a:gd name="connsiteX9" fmla="*/ 514350 w 5453063"/>
                <a:gd name="connsiteY9" fmla="*/ 26317 h 133542"/>
                <a:gd name="connsiteX10" fmla="*/ 600075 w 5453063"/>
                <a:gd name="connsiteY10" fmla="*/ 116804 h 133542"/>
                <a:gd name="connsiteX11" fmla="*/ 661988 w 5453063"/>
                <a:gd name="connsiteY11" fmla="*/ 112041 h 133542"/>
                <a:gd name="connsiteX12" fmla="*/ 704850 w 5453063"/>
                <a:gd name="connsiteY12" fmla="*/ 64417 h 133542"/>
                <a:gd name="connsiteX13" fmla="*/ 745331 w 5453063"/>
                <a:gd name="connsiteY13" fmla="*/ 21554 h 133542"/>
                <a:gd name="connsiteX14" fmla="*/ 816769 w 5453063"/>
                <a:gd name="connsiteY14" fmla="*/ 16791 h 133542"/>
                <a:gd name="connsiteX15" fmla="*/ 900113 w 5453063"/>
                <a:gd name="connsiteY15" fmla="*/ 114423 h 133542"/>
                <a:gd name="connsiteX16" fmla="*/ 990600 w 5453063"/>
                <a:gd name="connsiteY16" fmla="*/ 109660 h 133542"/>
                <a:gd name="connsiteX17" fmla="*/ 1059656 w 5453063"/>
                <a:gd name="connsiteY17" fmla="*/ 21554 h 133542"/>
                <a:gd name="connsiteX18" fmla="*/ 1138239 w 5453063"/>
                <a:gd name="connsiteY18" fmla="*/ 19172 h 133542"/>
                <a:gd name="connsiteX19" fmla="*/ 1219200 w 5453063"/>
                <a:gd name="connsiteY19" fmla="*/ 109660 h 133542"/>
                <a:gd name="connsiteX20" fmla="*/ 1297780 w 5453063"/>
                <a:gd name="connsiteY20" fmla="*/ 104898 h 133542"/>
                <a:gd name="connsiteX21" fmla="*/ 1373981 w 5453063"/>
                <a:gd name="connsiteY21" fmla="*/ 21554 h 133542"/>
                <a:gd name="connsiteX22" fmla="*/ 1452564 w 5453063"/>
                <a:gd name="connsiteY22" fmla="*/ 23937 h 133542"/>
                <a:gd name="connsiteX23" fmla="*/ 1538288 w 5453063"/>
                <a:gd name="connsiteY23" fmla="*/ 109661 h 133542"/>
                <a:gd name="connsiteX24" fmla="*/ 1604962 w 5453063"/>
                <a:gd name="connsiteY24" fmla="*/ 104897 h 133542"/>
                <a:gd name="connsiteX25" fmla="*/ 1683544 w 5453063"/>
                <a:gd name="connsiteY25" fmla="*/ 23936 h 133542"/>
                <a:gd name="connsiteX26" fmla="*/ 1754983 w 5453063"/>
                <a:gd name="connsiteY26" fmla="*/ 19174 h 133542"/>
                <a:gd name="connsiteX27" fmla="*/ 1809750 w 5453063"/>
                <a:gd name="connsiteY27" fmla="*/ 57273 h 133542"/>
                <a:gd name="connsiteX28" fmla="*/ 1876425 w 5453063"/>
                <a:gd name="connsiteY28" fmla="*/ 133473 h 133542"/>
                <a:gd name="connsiteX29" fmla="*/ 1985963 w 5453063"/>
                <a:gd name="connsiteY29" fmla="*/ 42985 h 133542"/>
                <a:gd name="connsiteX30" fmla="*/ 2062163 w 5453063"/>
                <a:gd name="connsiteY30" fmla="*/ 14410 h 133542"/>
                <a:gd name="connsiteX31" fmla="*/ 2138363 w 5453063"/>
                <a:gd name="connsiteY31" fmla="*/ 95373 h 133542"/>
                <a:gd name="connsiteX32" fmla="*/ 2233613 w 5453063"/>
                <a:gd name="connsiteY32" fmla="*/ 123948 h 133542"/>
                <a:gd name="connsiteX33" fmla="*/ 2319338 w 5453063"/>
                <a:gd name="connsiteY33" fmla="*/ 14410 h 133542"/>
                <a:gd name="connsiteX34" fmla="*/ 2419350 w 5453063"/>
                <a:gd name="connsiteY34" fmla="*/ 33460 h 133542"/>
                <a:gd name="connsiteX35" fmla="*/ 2500313 w 5453063"/>
                <a:gd name="connsiteY35" fmla="*/ 123948 h 133542"/>
                <a:gd name="connsiteX36" fmla="*/ 2576513 w 5453063"/>
                <a:gd name="connsiteY36" fmla="*/ 76323 h 133542"/>
                <a:gd name="connsiteX37" fmla="*/ 2643188 w 5453063"/>
                <a:gd name="connsiteY37" fmla="*/ 14410 h 133542"/>
                <a:gd name="connsiteX38" fmla="*/ 2743200 w 5453063"/>
                <a:gd name="connsiteY38" fmla="*/ 52510 h 133542"/>
                <a:gd name="connsiteX39" fmla="*/ 2805113 w 5453063"/>
                <a:gd name="connsiteY39" fmla="*/ 128710 h 133542"/>
                <a:gd name="connsiteX40" fmla="*/ 2909888 w 5453063"/>
                <a:gd name="connsiteY40" fmla="*/ 66798 h 133542"/>
                <a:gd name="connsiteX41" fmla="*/ 2976563 w 5453063"/>
                <a:gd name="connsiteY41" fmla="*/ 123 h 133542"/>
                <a:gd name="connsiteX42" fmla="*/ 3043238 w 5453063"/>
                <a:gd name="connsiteY42" fmla="*/ 52510 h 133542"/>
                <a:gd name="connsiteX43" fmla="*/ 3109913 w 5453063"/>
                <a:gd name="connsiteY43" fmla="*/ 133473 h 133542"/>
                <a:gd name="connsiteX44" fmla="*/ 3219450 w 5453063"/>
                <a:gd name="connsiteY44" fmla="*/ 57273 h 133542"/>
                <a:gd name="connsiteX45" fmla="*/ 3295650 w 5453063"/>
                <a:gd name="connsiteY45" fmla="*/ 19173 h 133542"/>
                <a:gd name="connsiteX46" fmla="*/ 3386138 w 5453063"/>
                <a:gd name="connsiteY46" fmla="*/ 62035 h 133542"/>
                <a:gd name="connsiteX47" fmla="*/ 3448050 w 5453063"/>
                <a:gd name="connsiteY47" fmla="*/ 128710 h 133542"/>
                <a:gd name="connsiteX48" fmla="*/ 3552825 w 5453063"/>
                <a:gd name="connsiteY48" fmla="*/ 38223 h 133542"/>
                <a:gd name="connsiteX49" fmla="*/ 3624263 w 5453063"/>
                <a:gd name="connsiteY49" fmla="*/ 14410 h 133542"/>
                <a:gd name="connsiteX50" fmla="*/ 3705225 w 5453063"/>
                <a:gd name="connsiteY50" fmla="*/ 90610 h 133542"/>
                <a:gd name="connsiteX51" fmla="*/ 3795713 w 5453063"/>
                <a:gd name="connsiteY51" fmla="*/ 119185 h 133542"/>
                <a:gd name="connsiteX52" fmla="*/ 3881438 w 5453063"/>
                <a:gd name="connsiteY52" fmla="*/ 19173 h 133542"/>
                <a:gd name="connsiteX53" fmla="*/ 3971925 w 5453063"/>
                <a:gd name="connsiteY53" fmla="*/ 23935 h 133542"/>
                <a:gd name="connsiteX54" fmla="*/ 4043363 w 5453063"/>
                <a:gd name="connsiteY54" fmla="*/ 109660 h 133542"/>
                <a:gd name="connsiteX55" fmla="*/ 4124325 w 5453063"/>
                <a:gd name="connsiteY55" fmla="*/ 109660 h 133542"/>
                <a:gd name="connsiteX56" fmla="*/ 4219575 w 5453063"/>
                <a:gd name="connsiteY56" fmla="*/ 4885 h 133542"/>
                <a:gd name="connsiteX57" fmla="*/ 4300538 w 5453063"/>
                <a:gd name="connsiteY57" fmla="*/ 28698 h 133542"/>
                <a:gd name="connsiteX58" fmla="*/ 4367213 w 5453063"/>
                <a:gd name="connsiteY58" fmla="*/ 123948 h 133542"/>
                <a:gd name="connsiteX59" fmla="*/ 4476750 w 5453063"/>
                <a:gd name="connsiteY59" fmla="*/ 71560 h 133542"/>
                <a:gd name="connsiteX60" fmla="*/ 4529138 w 5453063"/>
                <a:gd name="connsiteY60" fmla="*/ 4885 h 133542"/>
                <a:gd name="connsiteX61" fmla="*/ 4605338 w 5453063"/>
                <a:gd name="connsiteY61" fmla="*/ 28698 h 133542"/>
                <a:gd name="connsiteX62" fmla="*/ 4667250 w 5453063"/>
                <a:gd name="connsiteY62" fmla="*/ 114423 h 133542"/>
                <a:gd name="connsiteX63" fmla="*/ 4767263 w 5453063"/>
                <a:gd name="connsiteY63" fmla="*/ 95373 h 133542"/>
                <a:gd name="connsiteX64" fmla="*/ 4824413 w 5453063"/>
                <a:gd name="connsiteY64" fmla="*/ 23935 h 133542"/>
                <a:gd name="connsiteX65" fmla="*/ 4891088 w 5453063"/>
                <a:gd name="connsiteY65" fmla="*/ 9648 h 133542"/>
                <a:gd name="connsiteX66" fmla="*/ 4967288 w 5453063"/>
                <a:gd name="connsiteY66" fmla="*/ 85848 h 133542"/>
                <a:gd name="connsiteX67" fmla="*/ 5029200 w 5453063"/>
                <a:gd name="connsiteY67" fmla="*/ 119185 h 133542"/>
                <a:gd name="connsiteX68" fmla="*/ 5100638 w 5453063"/>
                <a:gd name="connsiteY68" fmla="*/ 66798 h 133542"/>
                <a:gd name="connsiteX69" fmla="*/ 5162550 w 5453063"/>
                <a:gd name="connsiteY69" fmla="*/ 123 h 133542"/>
                <a:gd name="connsiteX70" fmla="*/ 5248275 w 5453063"/>
                <a:gd name="connsiteY70" fmla="*/ 57273 h 133542"/>
                <a:gd name="connsiteX71" fmla="*/ 5348288 w 5453063"/>
                <a:gd name="connsiteY71" fmla="*/ 71560 h 133542"/>
                <a:gd name="connsiteX72" fmla="*/ 5453063 w 5453063"/>
                <a:gd name="connsiteY72" fmla="*/ 66798 h 133542"/>
                <a:gd name="connsiteX0" fmla="*/ 0 w 5453063"/>
                <a:gd name="connsiteY0" fmla="*/ 123948 h 134721"/>
                <a:gd name="connsiteX1" fmla="*/ 57150 w 5453063"/>
                <a:gd name="connsiteY1" fmla="*/ 90610 h 134721"/>
                <a:gd name="connsiteX2" fmla="*/ 123826 w 5453063"/>
                <a:gd name="connsiteY2" fmla="*/ 16791 h 134721"/>
                <a:gd name="connsiteX3" fmla="*/ 188119 w 5453063"/>
                <a:gd name="connsiteY3" fmla="*/ 19173 h 134721"/>
                <a:gd name="connsiteX4" fmla="*/ 223838 w 5453063"/>
                <a:gd name="connsiteY4" fmla="*/ 59654 h 134721"/>
                <a:gd name="connsiteX5" fmla="*/ 285750 w 5453063"/>
                <a:gd name="connsiteY5" fmla="*/ 119185 h 134721"/>
                <a:gd name="connsiteX6" fmla="*/ 345281 w 5453063"/>
                <a:gd name="connsiteY6" fmla="*/ 112041 h 134721"/>
                <a:gd name="connsiteX7" fmla="*/ 381000 w 5453063"/>
                <a:gd name="connsiteY7" fmla="*/ 71560 h 134721"/>
                <a:gd name="connsiteX8" fmla="*/ 442913 w 5453063"/>
                <a:gd name="connsiteY8" fmla="*/ 14410 h 134721"/>
                <a:gd name="connsiteX9" fmla="*/ 514350 w 5453063"/>
                <a:gd name="connsiteY9" fmla="*/ 26317 h 134721"/>
                <a:gd name="connsiteX10" fmla="*/ 600075 w 5453063"/>
                <a:gd name="connsiteY10" fmla="*/ 116804 h 134721"/>
                <a:gd name="connsiteX11" fmla="*/ 661988 w 5453063"/>
                <a:gd name="connsiteY11" fmla="*/ 112041 h 134721"/>
                <a:gd name="connsiteX12" fmla="*/ 704850 w 5453063"/>
                <a:gd name="connsiteY12" fmla="*/ 64417 h 134721"/>
                <a:gd name="connsiteX13" fmla="*/ 745331 w 5453063"/>
                <a:gd name="connsiteY13" fmla="*/ 21554 h 134721"/>
                <a:gd name="connsiteX14" fmla="*/ 816769 w 5453063"/>
                <a:gd name="connsiteY14" fmla="*/ 16791 h 134721"/>
                <a:gd name="connsiteX15" fmla="*/ 900113 w 5453063"/>
                <a:gd name="connsiteY15" fmla="*/ 114423 h 134721"/>
                <a:gd name="connsiteX16" fmla="*/ 990600 w 5453063"/>
                <a:gd name="connsiteY16" fmla="*/ 109660 h 134721"/>
                <a:gd name="connsiteX17" fmla="*/ 1059656 w 5453063"/>
                <a:gd name="connsiteY17" fmla="*/ 21554 h 134721"/>
                <a:gd name="connsiteX18" fmla="*/ 1138239 w 5453063"/>
                <a:gd name="connsiteY18" fmla="*/ 19172 h 134721"/>
                <a:gd name="connsiteX19" fmla="*/ 1219200 w 5453063"/>
                <a:gd name="connsiteY19" fmla="*/ 109660 h 134721"/>
                <a:gd name="connsiteX20" fmla="*/ 1297780 w 5453063"/>
                <a:gd name="connsiteY20" fmla="*/ 104898 h 134721"/>
                <a:gd name="connsiteX21" fmla="*/ 1373981 w 5453063"/>
                <a:gd name="connsiteY21" fmla="*/ 21554 h 134721"/>
                <a:gd name="connsiteX22" fmla="*/ 1452564 w 5453063"/>
                <a:gd name="connsiteY22" fmla="*/ 23937 h 134721"/>
                <a:gd name="connsiteX23" fmla="*/ 1538288 w 5453063"/>
                <a:gd name="connsiteY23" fmla="*/ 109661 h 134721"/>
                <a:gd name="connsiteX24" fmla="*/ 1604962 w 5453063"/>
                <a:gd name="connsiteY24" fmla="*/ 104897 h 134721"/>
                <a:gd name="connsiteX25" fmla="*/ 1683544 w 5453063"/>
                <a:gd name="connsiteY25" fmla="*/ 23936 h 134721"/>
                <a:gd name="connsiteX26" fmla="*/ 1754983 w 5453063"/>
                <a:gd name="connsiteY26" fmla="*/ 19174 h 134721"/>
                <a:gd name="connsiteX27" fmla="*/ 1826418 w 5453063"/>
                <a:gd name="connsiteY27" fmla="*/ 90610 h 134721"/>
                <a:gd name="connsiteX28" fmla="*/ 1876425 w 5453063"/>
                <a:gd name="connsiteY28" fmla="*/ 133473 h 134721"/>
                <a:gd name="connsiteX29" fmla="*/ 1985963 w 5453063"/>
                <a:gd name="connsiteY29" fmla="*/ 42985 h 134721"/>
                <a:gd name="connsiteX30" fmla="*/ 2062163 w 5453063"/>
                <a:gd name="connsiteY30" fmla="*/ 14410 h 134721"/>
                <a:gd name="connsiteX31" fmla="*/ 2138363 w 5453063"/>
                <a:gd name="connsiteY31" fmla="*/ 95373 h 134721"/>
                <a:gd name="connsiteX32" fmla="*/ 2233613 w 5453063"/>
                <a:gd name="connsiteY32" fmla="*/ 123948 h 134721"/>
                <a:gd name="connsiteX33" fmla="*/ 2319338 w 5453063"/>
                <a:gd name="connsiteY33" fmla="*/ 14410 h 134721"/>
                <a:gd name="connsiteX34" fmla="*/ 2419350 w 5453063"/>
                <a:gd name="connsiteY34" fmla="*/ 33460 h 134721"/>
                <a:gd name="connsiteX35" fmla="*/ 2500313 w 5453063"/>
                <a:gd name="connsiteY35" fmla="*/ 123948 h 134721"/>
                <a:gd name="connsiteX36" fmla="*/ 2576513 w 5453063"/>
                <a:gd name="connsiteY36" fmla="*/ 76323 h 134721"/>
                <a:gd name="connsiteX37" fmla="*/ 2643188 w 5453063"/>
                <a:gd name="connsiteY37" fmla="*/ 14410 h 134721"/>
                <a:gd name="connsiteX38" fmla="*/ 2743200 w 5453063"/>
                <a:gd name="connsiteY38" fmla="*/ 52510 h 134721"/>
                <a:gd name="connsiteX39" fmla="*/ 2805113 w 5453063"/>
                <a:gd name="connsiteY39" fmla="*/ 128710 h 134721"/>
                <a:gd name="connsiteX40" fmla="*/ 2909888 w 5453063"/>
                <a:gd name="connsiteY40" fmla="*/ 66798 h 134721"/>
                <a:gd name="connsiteX41" fmla="*/ 2976563 w 5453063"/>
                <a:gd name="connsiteY41" fmla="*/ 123 h 134721"/>
                <a:gd name="connsiteX42" fmla="*/ 3043238 w 5453063"/>
                <a:gd name="connsiteY42" fmla="*/ 52510 h 134721"/>
                <a:gd name="connsiteX43" fmla="*/ 3109913 w 5453063"/>
                <a:gd name="connsiteY43" fmla="*/ 133473 h 134721"/>
                <a:gd name="connsiteX44" fmla="*/ 3219450 w 5453063"/>
                <a:gd name="connsiteY44" fmla="*/ 57273 h 134721"/>
                <a:gd name="connsiteX45" fmla="*/ 3295650 w 5453063"/>
                <a:gd name="connsiteY45" fmla="*/ 19173 h 134721"/>
                <a:gd name="connsiteX46" fmla="*/ 3386138 w 5453063"/>
                <a:gd name="connsiteY46" fmla="*/ 62035 h 134721"/>
                <a:gd name="connsiteX47" fmla="*/ 3448050 w 5453063"/>
                <a:gd name="connsiteY47" fmla="*/ 128710 h 134721"/>
                <a:gd name="connsiteX48" fmla="*/ 3552825 w 5453063"/>
                <a:gd name="connsiteY48" fmla="*/ 38223 h 134721"/>
                <a:gd name="connsiteX49" fmla="*/ 3624263 w 5453063"/>
                <a:gd name="connsiteY49" fmla="*/ 14410 h 134721"/>
                <a:gd name="connsiteX50" fmla="*/ 3705225 w 5453063"/>
                <a:gd name="connsiteY50" fmla="*/ 90610 h 134721"/>
                <a:gd name="connsiteX51" fmla="*/ 3795713 w 5453063"/>
                <a:gd name="connsiteY51" fmla="*/ 119185 h 134721"/>
                <a:gd name="connsiteX52" fmla="*/ 3881438 w 5453063"/>
                <a:gd name="connsiteY52" fmla="*/ 19173 h 134721"/>
                <a:gd name="connsiteX53" fmla="*/ 3971925 w 5453063"/>
                <a:gd name="connsiteY53" fmla="*/ 23935 h 134721"/>
                <a:gd name="connsiteX54" fmla="*/ 4043363 w 5453063"/>
                <a:gd name="connsiteY54" fmla="*/ 109660 h 134721"/>
                <a:gd name="connsiteX55" fmla="*/ 4124325 w 5453063"/>
                <a:gd name="connsiteY55" fmla="*/ 109660 h 134721"/>
                <a:gd name="connsiteX56" fmla="*/ 4219575 w 5453063"/>
                <a:gd name="connsiteY56" fmla="*/ 4885 h 134721"/>
                <a:gd name="connsiteX57" fmla="*/ 4300538 w 5453063"/>
                <a:gd name="connsiteY57" fmla="*/ 28698 h 134721"/>
                <a:gd name="connsiteX58" fmla="*/ 4367213 w 5453063"/>
                <a:gd name="connsiteY58" fmla="*/ 123948 h 134721"/>
                <a:gd name="connsiteX59" fmla="*/ 4476750 w 5453063"/>
                <a:gd name="connsiteY59" fmla="*/ 71560 h 134721"/>
                <a:gd name="connsiteX60" fmla="*/ 4529138 w 5453063"/>
                <a:gd name="connsiteY60" fmla="*/ 4885 h 134721"/>
                <a:gd name="connsiteX61" fmla="*/ 4605338 w 5453063"/>
                <a:gd name="connsiteY61" fmla="*/ 28698 h 134721"/>
                <a:gd name="connsiteX62" fmla="*/ 4667250 w 5453063"/>
                <a:gd name="connsiteY62" fmla="*/ 114423 h 134721"/>
                <a:gd name="connsiteX63" fmla="*/ 4767263 w 5453063"/>
                <a:gd name="connsiteY63" fmla="*/ 95373 h 134721"/>
                <a:gd name="connsiteX64" fmla="*/ 4824413 w 5453063"/>
                <a:gd name="connsiteY64" fmla="*/ 23935 h 134721"/>
                <a:gd name="connsiteX65" fmla="*/ 4891088 w 5453063"/>
                <a:gd name="connsiteY65" fmla="*/ 9648 h 134721"/>
                <a:gd name="connsiteX66" fmla="*/ 4967288 w 5453063"/>
                <a:gd name="connsiteY66" fmla="*/ 85848 h 134721"/>
                <a:gd name="connsiteX67" fmla="*/ 5029200 w 5453063"/>
                <a:gd name="connsiteY67" fmla="*/ 119185 h 134721"/>
                <a:gd name="connsiteX68" fmla="*/ 5100638 w 5453063"/>
                <a:gd name="connsiteY68" fmla="*/ 66798 h 134721"/>
                <a:gd name="connsiteX69" fmla="*/ 5162550 w 5453063"/>
                <a:gd name="connsiteY69" fmla="*/ 123 h 134721"/>
                <a:gd name="connsiteX70" fmla="*/ 5248275 w 5453063"/>
                <a:gd name="connsiteY70" fmla="*/ 57273 h 134721"/>
                <a:gd name="connsiteX71" fmla="*/ 5348288 w 5453063"/>
                <a:gd name="connsiteY71" fmla="*/ 71560 h 134721"/>
                <a:gd name="connsiteX72" fmla="*/ 5453063 w 5453063"/>
                <a:gd name="connsiteY72" fmla="*/ 66798 h 13472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26418 w 5453063"/>
                <a:gd name="connsiteY27" fmla="*/ 90610 h 133481"/>
                <a:gd name="connsiteX28" fmla="*/ 1909763 w 5453063"/>
                <a:gd name="connsiteY28" fmla="*/ 114423 h 133481"/>
                <a:gd name="connsiteX29" fmla="*/ 1985963 w 5453063"/>
                <a:gd name="connsiteY29" fmla="*/ 42985 h 133481"/>
                <a:gd name="connsiteX30" fmla="*/ 2062163 w 5453063"/>
                <a:gd name="connsiteY30" fmla="*/ 14410 h 133481"/>
                <a:gd name="connsiteX31" fmla="*/ 2138363 w 5453063"/>
                <a:gd name="connsiteY31" fmla="*/ 95373 h 133481"/>
                <a:gd name="connsiteX32" fmla="*/ 2233613 w 5453063"/>
                <a:gd name="connsiteY32" fmla="*/ 123948 h 133481"/>
                <a:gd name="connsiteX33" fmla="*/ 2319338 w 5453063"/>
                <a:gd name="connsiteY33" fmla="*/ 14410 h 133481"/>
                <a:gd name="connsiteX34" fmla="*/ 2419350 w 5453063"/>
                <a:gd name="connsiteY34" fmla="*/ 33460 h 133481"/>
                <a:gd name="connsiteX35" fmla="*/ 2500313 w 5453063"/>
                <a:gd name="connsiteY35" fmla="*/ 123948 h 133481"/>
                <a:gd name="connsiteX36" fmla="*/ 2576513 w 5453063"/>
                <a:gd name="connsiteY36" fmla="*/ 76323 h 133481"/>
                <a:gd name="connsiteX37" fmla="*/ 2643188 w 5453063"/>
                <a:gd name="connsiteY37" fmla="*/ 14410 h 133481"/>
                <a:gd name="connsiteX38" fmla="*/ 2743200 w 5453063"/>
                <a:gd name="connsiteY38" fmla="*/ 52510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09763 w 5453063"/>
                <a:gd name="connsiteY28" fmla="*/ 114423 h 133481"/>
                <a:gd name="connsiteX29" fmla="*/ 1985963 w 5453063"/>
                <a:gd name="connsiteY29" fmla="*/ 42985 h 133481"/>
                <a:gd name="connsiteX30" fmla="*/ 2062163 w 5453063"/>
                <a:gd name="connsiteY30" fmla="*/ 14410 h 133481"/>
                <a:gd name="connsiteX31" fmla="*/ 2138363 w 5453063"/>
                <a:gd name="connsiteY31" fmla="*/ 95373 h 133481"/>
                <a:gd name="connsiteX32" fmla="*/ 2233613 w 5453063"/>
                <a:gd name="connsiteY32" fmla="*/ 123948 h 133481"/>
                <a:gd name="connsiteX33" fmla="*/ 2319338 w 5453063"/>
                <a:gd name="connsiteY33" fmla="*/ 14410 h 133481"/>
                <a:gd name="connsiteX34" fmla="*/ 2419350 w 5453063"/>
                <a:gd name="connsiteY34" fmla="*/ 33460 h 133481"/>
                <a:gd name="connsiteX35" fmla="*/ 2500313 w 5453063"/>
                <a:gd name="connsiteY35" fmla="*/ 123948 h 133481"/>
                <a:gd name="connsiteX36" fmla="*/ 2576513 w 5453063"/>
                <a:gd name="connsiteY36" fmla="*/ 76323 h 133481"/>
                <a:gd name="connsiteX37" fmla="*/ 2643188 w 5453063"/>
                <a:gd name="connsiteY37" fmla="*/ 14410 h 133481"/>
                <a:gd name="connsiteX38" fmla="*/ 2743200 w 5453063"/>
                <a:gd name="connsiteY38" fmla="*/ 52510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24051 w 5453063"/>
                <a:gd name="connsiteY28" fmla="*/ 107279 h 133481"/>
                <a:gd name="connsiteX29" fmla="*/ 1985963 w 5453063"/>
                <a:gd name="connsiteY29" fmla="*/ 42985 h 133481"/>
                <a:gd name="connsiteX30" fmla="*/ 2062163 w 5453063"/>
                <a:gd name="connsiteY30" fmla="*/ 14410 h 133481"/>
                <a:gd name="connsiteX31" fmla="*/ 2138363 w 5453063"/>
                <a:gd name="connsiteY31" fmla="*/ 95373 h 133481"/>
                <a:gd name="connsiteX32" fmla="*/ 2233613 w 5453063"/>
                <a:gd name="connsiteY32" fmla="*/ 123948 h 133481"/>
                <a:gd name="connsiteX33" fmla="*/ 2319338 w 5453063"/>
                <a:gd name="connsiteY33" fmla="*/ 14410 h 133481"/>
                <a:gd name="connsiteX34" fmla="*/ 2419350 w 5453063"/>
                <a:gd name="connsiteY34" fmla="*/ 33460 h 133481"/>
                <a:gd name="connsiteX35" fmla="*/ 2500313 w 5453063"/>
                <a:gd name="connsiteY35" fmla="*/ 123948 h 133481"/>
                <a:gd name="connsiteX36" fmla="*/ 2576513 w 5453063"/>
                <a:gd name="connsiteY36" fmla="*/ 76323 h 133481"/>
                <a:gd name="connsiteX37" fmla="*/ 2643188 w 5453063"/>
                <a:gd name="connsiteY37" fmla="*/ 14410 h 133481"/>
                <a:gd name="connsiteX38" fmla="*/ 2743200 w 5453063"/>
                <a:gd name="connsiteY38" fmla="*/ 52510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24051 w 5453063"/>
                <a:gd name="connsiteY28" fmla="*/ 107279 h 133481"/>
                <a:gd name="connsiteX29" fmla="*/ 2005013 w 5453063"/>
                <a:gd name="connsiteY29" fmla="*/ 19173 h 133481"/>
                <a:gd name="connsiteX30" fmla="*/ 2062163 w 5453063"/>
                <a:gd name="connsiteY30" fmla="*/ 14410 h 133481"/>
                <a:gd name="connsiteX31" fmla="*/ 2138363 w 5453063"/>
                <a:gd name="connsiteY31" fmla="*/ 95373 h 133481"/>
                <a:gd name="connsiteX32" fmla="*/ 2233613 w 5453063"/>
                <a:gd name="connsiteY32" fmla="*/ 123948 h 133481"/>
                <a:gd name="connsiteX33" fmla="*/ 2319338 w 5453063"/>
                <a:gd name="connsiteY33" fmla="*/ 14410 h 133481"/>
                <a:gd name="connsiteX34" fmla="*/ 2419350 w 5453063"/>
                <a:gd name="connsiteY34" fmla="*/ 33460 h 133481"/>
                <a:gd name="connsiteX35" fmla="*/ 2500313 w 5453063"/>
                <a:gd name="connsiteY35" fmla="*/ 123948 h 133481"/>
                <a:gd name="connsiteX36" fmla="*/ 2576513 w 5453063"/>
                <a:gd name="connsiteY36" fmla="*/ 76323 h 133481"/>
                <a:gd name="connsiteX37" fmla="*/ 2643188 w 5453063"/>
                <a:gd name="connsiteY37" fmla="*/ 14410 h 133481"/>
                <a:gd name="connsiteX38" fmla="*/ 2743200 w 5453063"/>
                <a:gd name="connsiteY38" fmla="*/ 52510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24051 w 5453063"/>
                <a:gd name="connsiteY28" fmla="*/ 107279 h 133481"/>
                <a:gd name="connsiteX29" fmla="*/ 2005013 w 5453063"/>
                <a:gd name="connsiteY29" fmla="*/ 19173 h 133481"/>
                <a:gd name="connsiteX30" fmla="*/ 2074069 w 5453063"/>
                <a:gd name="connsiteY30" fmla="*/ 23935 h 133481"/>
                <a:gd name="connsiteX31" fmla="*/ 2138363 w 5453063"/>
                <a:gd name="connsiteY31" fmla="*/ 95373 h 133481"/>
                <a:gd name="connsiteX32" fmla="*/ 2233613 w 5453063"/>
                <a:gd name="connsiteY32" fmla="*/ 123948 h 133481"/>
                <a:gd name="connsiteX33" fmla="*/ 2319338 w 5453063"/>
                <a:gd name="connsiteY33" fmla="*/ 14410 h 133481"/>
                <a:gd name="connsiteX34" fmla="*/ 2419350 w 5453063"/>
                <a:gd name="connsiteY34" fmla="*/ 33460 h 133481"/>
                <a:gd name="connsiteX35" fmla="*/ 2500313 w 5453063"/>
                <a:gd name="connsiteY35" fmla="*/ 123948 h 133481"/>
                <a:gd name="connsiteX36" fmla="*/ 2576513 w 5453063"/>
                <a:gd name="connsiteY36" fmla="*/ 76323 h 133481"/>
                <a:gd name="connsiteX37" fmla="*/ 2643188 w 5453063"/>
                <a:gd name="connsiteY37" fmla="*/ 14410 h 133481"/>
                <a:gd name="connsiteX38" fmla="*/ 2743200 w 5453063"/>
                <a:gd name="connsiteY38" fmla="*/ 52510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24051 w 5453063"/>
                <a:gd name="connsiteY28" fmla="*/ 107279 h 133481"/>
                <a:gd name="connsiteX29" fmla="*/ 2005013 w 5453063"/>
                <a:gd name="connsiteY29" fmla="*/ 19173 h 133481"/>
                <a:gd name="connsiteX30" fmla="*/ 2074069 w 5453063"/>
                <a:gd name="connsiteY30" fmla="*/ 23935 h 133481"/>
                <a:gd name="connsiteX31" fmla="*/ 2159795 w 5453063"/>
                <a:gd name="connsiteY31" fmla="*/ 109660 h 133481"/>
                <a:gd name="connsiteX32" fmla="*/ 2233613 w 5453063"/>
                <a:gd name="connsiteY32" fmla="*/ 123948 h 133481"/>
                <a:gd name="connsiteX33" fmla="*/ 2319338 w 5453063"/>
                <a:gd name="connsiteY33" fmla="*/ 14410 h 133481"/>
                <a:gd name="connsiteX34" fmla="*/ 2419350 w 5453063"/>
                <a:gd name="connsiteY34" fmla="*/ 33460 h 133481"/>
                <a:gd name="connsiteX35" fmla="*/ 2500313 w 5453063"/>
                <a:gd name="connsiteY35" fmla="*/ 123948 h 133481"/>
                <a:gd name="connsiteX36" fmla="*/ 2576513 w 5453063"/>
                <a:gd name="connsiteY36" fmla="*/ 76323 h 133481"/>
                <a:gd name="connsiteX37" fmla="*/ 2643188 w 5453063"/>
                <a:gd name="connsiteY37" fmla="*/ 14410 h 133481"/>
                <a:gd name="connsiteX38" fmla="*/ 2743200 w 5453063"/>
                <a:gd name="connsiteY38" fmla="*/ 52510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24051 w 5453063"/>
                <a:gd name="connsiteY28" fmla="*/ 107279 h 133481"/>
                <a:gd name="connsiteX29" fmla="*/ 2005013 w 5453063"/>
                <a:gd name="connsiteY29" fmla="*/ 19173 h 133481"/>
                <a:gd name="connsiteX30" fmla="*/ 2074069 w 5453063"/>
                <a:gd name="connsiteY30" fmla="*/ 23935 h 133481"/>
                <a:gd name="connsiteX31" fmla="*/ 2159795 w 5453063"/>
                <a:gd name="connsiteY31" fmla="*/ 109660 h 133481"/>
                <a:gd name="connsiteX32" fmla="*/ 2240757 w 5453063"/>
                <a:gd name="connsiteY32" fmla="*/ 107279 h 133481"/>
                <a:gd name="connsiteX33" fmla="*/ 2319338 w 5453063"/>
                <a:gd name="connsiteY33" fmla="*/ 14410 h 133481"/>
                <a:gd name="connsiteX34" fmla="*/ 2419350 w 5453063"/>
                <a:gd name="connsiteY34" fmla="*/ 33460 h 133481"/>
                <a:gd name="connsiteX35" fmla="*/ 2500313 w 5453063"/>
                <a:gd name="connsiteY35" fmla="*/ 123948 h 133481"/>
                <a:gd name="connsiteX36" fmla="*/ 2576513 w 5453063"/>
                <a:gd name="connsiteY36" fmla="*/ 76323 h 133481"/>
                <a:gd name="connsiteX37" fmla="*/ 2643188 w 5453063"/>
                <a:gd name="connsiteY37" fmla="*/ 14410 h 133481"/>
                <a:gd name="connsiteX38" fmla="*/ 2743200 w 5453063"/>
                <a:gd name="connsiteY38" fmla="*/ 52510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24051 w 5453063"/>
                <a:gd name="connsiteY28" fmla="*/ 107279 h 133481"/>
                <a:gd name="connsiteX29" fmla="*/ 2005013 w 5453063"/>
                <a:gd name="connsiteY29" fmla="*/ 19173 h 133481"/>
                <a:gd name="connsiteX30" fmla="*/ 2074069 w 5453063"/>
                <a:gd name="connsiteY30" fmla="*/ 23935 h 133481"/>
                <a:gd name="connsiteX31" fmla="*/ 2159795 w 5453063"/>
                <a:gd name="connsiteY31" fmla="*/ 109660 h 133481"/>
                <a:gd name="connsiteX32" fmla="*/ 2240757 w 5453063"/>
                <a:gd name="connsiteY32" fmla="*/ 107279 h 133481"/>
                <a:gd name="connsiteX33" fmla="*/ 2319338 w 5453063"/>
                <a:gd name="connsiteY33" fmla="*/ 26317 h 133481"/>
                <a:gd name="connsiteX34" fmla="*/ 2419350 w 5453063"/>
                <a:gd name="connsiteY34" fmla="*/ 33460 h 133481"/>
                <a:gd name="connsiteX35" fmla="*/ 2500313 w 5453063"/>
                <a:gd name="connsiteY35" fmla="*/ 123948 h 133481"/>
                <a:gd name="connsiteX36" fmla="*/ 2576513 w 5453063"/>
                <a:gd name="connsiteY36" fmla="*/ 76323 h 133481"/>
                <a:gd name="connsiteX37" fmla="*/ 2643188 w 5453063"/>
                <a:gd name="connsiteY37" fmla="*/ 14410 h 133481"/>
                <a:gd name="connsiteX38" fmla="*/ 2743200 w 5453063"/>
                <a:gd name="connsiteY38" fmla="*/ 52510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24051 w 5453063"/>
                <a:gd name="connsiteY28" fmla="*/ 107279 h 133481"/>
                <a:gd name="connsiteX29" fmla="*/ 2005013 w 5453063"/>
                <a:gd name="connsiteY29" fmla="*/ 19173 h 133481"/>
                <a:gd name="connsiteX30" fmla="*/ 2074069 w 5453063"/>
                <a:gd name="connsiteY30" fmla="*/ 23935 h 133481"/>
                <a:gd name="connsiteX31" fmla="*/ 2159795 w 5453063"/>
                <a:gd name="connsiteY31" fmla="*/ 109660 h 133481"/>
                <a:gd name="connsiteX32" fmla="*/ 2240757 w 5453063"/>
                <a:gd name="connsiteY32" fmla="*/ 107279 h 133481"/>
                <a:gd name="connsiteX33" fmla="*/ 2319338 w 5453063"/>
                <a:gd name="connsiteY33" fmla="*/ 26317 h 133481"/>
                <a:gd name="connsiteX34" fmla="*/ 2390775 w 5453063"/>
                <a:gd name="connsiteY34" fmla="*/ 26316 h 133481"/>
                <a:gd name="connsiteX35" fmla="*/ 2500313 w 5453063"/>
                <a:gd name="connsiteY35" fmla="*/ 123948 h 133481"/>
                <a:gd name="connsiteX36" fmla="*/ 2576513 w 5453063"/>
                <a:gd name="connsiteY36" fmla="*/ 76323 h 133481"/>
                <a:gd name="connsiteX37" fmla="*/ 2643188 w 5453063"/>
                <a:gd name="connsiteY37" fmla="*/ 14410 h 133481"/>
                <a:gd name="connsiteX38" fmla="*/ 2743200 w 5453063"/>
                <a:gd name="connsiteY38" fmla="*/ 52510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24051 w 5453063"/>
                <a:gd name="connsiteY28" fmla="*/ 107279 h 133481"/>
                <a:gd name="connsiteX29" fmla="*/ 2005013 w 5453063"/>
                <a:gd name="connsiteY29" fmla="*/ 19173 h 133481"/>
                <a:gd name="connsiteX30" fmla="*/ 2074069 w 5453063"/>
                <a:gd name="connsiteY30" fmla="*/ 23935 h 133481"/>
                <a:gd name="connsiteX31" fmla="*/ 2159795 w 5453063"/>
                <a:gd name="connsiteY31" fmla="*/ 109660 h 133481"/>
                <a:gd name="connsiteX32" fmla="*/ 2240757 w 5453063"/>
                <a:gd name="connsiteY32" fmla="*/ 107279 h 133481"/>
                <a:gd name="connsiteX33" fmla="*/ 2319338 w 5453063"/>
                <a:gd name="connsiteY33" fmla="*/ 26317 h 133481"/>
                <a:gd name="connsiteX34" fmla="*/ 2390775 w 5453063"/>
                <a:gd name="connsiteY34" fmla="*/ 26316 h 133481"/>
                <a:gd name="connsiteX35" fmla="*/ 2478882 w 5453063"/>
                <a:gd name="connsiteY35" fmla="*/ 112041 h 133481"/>
                <a:gd name="connsiteX36" fmla="*/ 2576513 w 5453063"/>
                <a:gd name="connsiteY36" fmla="*/ 76323 h 133481"/>
                <a:gd name="connsiteX37" fmla="*/ 2643188 w 5453063"/>
                <a:gd name="connsiteY37" fmla="*/ 14410 h 133481"/>
                <a:gd name="connsiteX38" fmla="*/ 2743200 w 5453063"/>
                <a:gd name="connsiteY38" fmla="*/ 52510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24051 w 5453063"/>
                <a:gd name="connsiteY28" fmla="*/ 107279 h 133481"/>
                <a:gd name="connsiteX29" fmla="*/ 2005013 w 5453063"/>
                <a:gd name="connsiteY29" fmla="*/ 19173 h 133481"/>
                <a:gd name="connsiteX30" fmla="*/ 2074069 w 5453063"/>
                <a:gd name="connsiteY30" fmla="*/ 23935 h 133481"/>
                <a:gd name="connsiteX31" fmla="*/ 2159795 w 5453063"/>
                <a:gd name="connsiteY31" fmla="*/ 109660 h 133481"/>
                <a:gd name="connsiteX32" fmla="*/ 2240757 w 5453063"/>
                <a:gd name="connsiteY32" fmla="*/ 107279 h 133481"/>
                <a:gd name="connsiteX33" fmla="*/ 2319338 w 5453063"/>
                <a:gd name="connsiteY33" fmla="*/ 26317 h 133481"/>
                <a:gd name="connsiteX34" fmla="*/ 2390775 w 5453063"/>
                <a:gd name="connsiteY34" fmla="*/ 26316 h 133481"/>
                <a:gd name="connsiteX35" fmla="*/ 2478882 w 5453063"/>
                <a:gd name="connsiteY35" fmla="*/ 112041 h 133481"/>
                <a:gd name="connsiteX36" fmla="*/ 2559845 w 5453063"/>
                <a:gd name="connsiteY36" fmla="*/ 100136 h 133481"/>
                <a:gd name="connsiteX37" fmla="*/ 2643188 w 5453063"/>
                <a:gd name="connsiteY37" fmla="*/ 14410 h 133481"/>
                <a:gd name="connsiteX38" fmla="*/ 2743200 w 5453063"/>
                <a:gd name="connsiteY38" fmla="*/ 52510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24051 w 5453063"/>
                <a:gd name="connsiteY28" fmla="*/ 107279 h 133481"/>
                <a:gd name="connsiteX29" fmla="*/ 2005013 w 5453063"/>
                <a:gd name="connsiteY29" fmla="*/ 19173 h 133481"/>
                <a:gd name="connsiteX30" fmla="*/ 2074069 w 5453063"/>
                <a:gd name="connsiteY30" fmla="*/ 23935 h 133481"/>
                <a:gd name="connsiteX31" fmla="*/ 2159795 w 5453063"/>
                <a:gd name="connsiteY31" fmla="*/ 109660 h 133481"/>
                <a:gd name="connsiteX32" fmla="*/ 2240757 w 5453063"/>
                <a:gd name="connsiteY32" fmla="*/ 107279 h 133481"/>
                <a:gd name="connsiteX33" fmla="*/ 2319338 w 5453063"/>
                <a:gd name="connsiteY33" fmla="*/ 26317 h 133481"/>
                <a:gd name="connsiteX34" fmla="*/ 2390775 w 5453063"/>
                <a:gd name="connsiteY34" fmla="*/ 26316 h 133481"/>
                <a:gd name="connsiteX35" fmla="*/ 2478882 w 5453063"/>
                <a:gd name="connsiteY35" fmla="*/ 112041 h 133481"/>
                <a:gd name="connsiteX36" fmla="*/ 2555082 w 5453063"/>
                <a:gd name="connsiteY36" fmla="*/ 104899 h 133481"/>
                <a:gd name="connsiteX37" fmla="*/ 2643188 w 5453063"/>
                <a:gd name="connsiteY37" fmla="*/ 14410 h 133481"/>
                <a:gd name="connsiteX38" fmla="*/ 2743200 w 5453063"/>
                <a:gd name="connsiteY38" fmla="*/ 52510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24051 w 5453063"/>
                <a:gd name="connsiteY28" fmla="*/ 107279 h 133481"/>
                <a:gd name="connsiteX29" fmla="*/ 2005013 w 5453063"/>
                <a:gd name="connsiteY29" fmla="*/ 19173 h 133481"/>
                <a:gd name="connsiteX30" fmla="*/ 2074069 w 5453063"/>
                <a:gd name="connsiteY30" fmla="*/ 23935 h 133481"/>
                <a:gd name="connsiteX31" fmla="*/ 2159795 w 5453063"/>
                <a:gd name="connsiteY31" fmla="*/ 109660 h 133481"/>
                <a:gd name="connsiteX32" fmla="*/ 2240757 w 5453063"/>
                <a:gd name="connsiteY32" fmla="*/ 107279 h 133481"/>
                <a:gd name="connsiteX33" fmla="*/ 2319338 w 5453063"/>
                <a:gd name="connsiteY33" fmla="*/ 26317 h 133481"/>
                <a:gd name="connsiteX34" fmla="*/ 2390775 w 5453063"/>
                <a:gd name="connsiteY34" fmla="*/ 26316 h 133481"/>
                <a:gd name="connsiteX35" fmla="*/ 2478882 w 5453063"/>
                <a:gd name="connsiteY35" fmla="*/ 112041 h 133481"/>
                <a:gd name="connsiteX36" fmla="*/ 2555082 w 5453063"/>
                <a:gd name="connsiteY36" fmla="*/ 104899 h 133481"/>
                <a:gd name="connsiteX37" fmla="*/ 2628900 w 5453063"/>
                <a:gd name="connsiteY37" fmla="*/ 19173 h 133481"/>
                <a:gd name="connsiteX38" fmla="*/ 2743200 w 5453063"/>
                <a:gd name="connsiteY38" fmla="*/ 52510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24051 w 5453063"/>
                <a:gd name="connsiteY28" fmla="*/ 107279 h 133481"/>
                <a:gd name="connsiteX29" fmla="*/ 2005013 w 5453063"/>
                <a:gd name="connsiteY29" fmla="*/ 19173 h 133481"/>
                <a:gd name="connsiteX30" fmla="*/ 2074069 w 5453063"/>
                <a:gd name="connsiteY30" fmla="*/ 23935 h 133481"/>
                <a:gd name="connsiteX31" fmla="*/ 2159795 w 5453063"/>
                <a:gd name="connsiteY31" fmla="*/ 109660 h 133481"/>
                <a:gd name="connsiteX32" fmla="*/ 2240757 w 5453063"/>
                <a:gd name="connsiteY32" fmla="*/ 107279 h 133481"/>
                <a:gd name="connsiteX33" fmla="*/ 2319338 w 5453063"/>
                <a:gd name="connsiteY33" fmla="*/ 26317 h 133481"/>
                <a:gd name="connsiteX34" fmla="*/ 2390775 w 5453063"/>
                <a:gd name="connsiteY34" fmla="*/ 26316 h 133481"/>
                <a:gd name="connsiteX35" fmla="*/ 2478882 w 5453063"/>
                <a:gd name="connsiteY35" fmla="*/ 112041 h 133481"/>
                <a:gd name="connsiteX36" fmla="*/ 2555082 w 5453063"/>
                <a:gd name="connsiteY36" fmla="*/ 104899 h 133481"/>
                <a:gd name="connsiteX37" fmla="*/ 2628900 w 5453063"/>
                <a:gd name="connsiteY37" fmla="*/ 19173 h 133481"/>
                <a:gd name="connsiteX38" fmla="*/ 2712243 w 5453063"/>
                <a:gd name="connsiteY38" fmla="*/ 26316 h 133481"/>
                <a:gd name="connsiteX39" fmla="*/ 2805113 w 5453063"/>
                <a:gd name="connsiteY39" fmla="*/ 128710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3948 h 133481"/>
                <a:gd name="connsiteX1" fmla="*/ 57150 w 5453063"/>
                <a:gd name="connsiteY1" fmla="*/ 90610 h 133481"/>
                <a:gd name="connsiteX2" fmla="*/ 123826 w 5453063"/>
                <a:gd name="connsiteY2" fmla="*/ 16791 h 133481"/>
                <a:gd name="connsiteX3" fmla="*/ 188119 w 5453063"/>
                <a:gd name="connsiteY3" fmla="*/ 19173 h 133481"/>
                <a:gd name="connsiteX4" fmla="*/ 223838 w 5453063"/>
                <a:gd name="connsiteY4" fmla="*/ 59654 h 133481"/>
                <a:gd name="connsiteX5" fmla="*/ 285750 w 5453063"/>
                <a:gd name="connsiteY5" fmla="*/ 119185 h 133481"/>
                <a:gd name="connsiteX6" fmla="*/ 345281 w 5453063"/>
                <a:gd name="connsiteY6" fmla="*/ 112041 h 133481"/>
                <a:gd name="connsiteX7" fmla="*/ 381000 w 5453063"/>
                <a:gd name="connsiteY7" fmla="*/ 71560 h 133481"/>
                <a:gd name="connsiteX8" fmla="*/ 442913 w 5453063"/>
                <a:gd name="connsiteY8" fmla="*/ 14410 h 133481"/>
                <a:gd name="connsiteX9" fmla="*/ 514350 w 5453063"/>
                <a:gd name="connsiteY9" fmla="*/ 26317 h 133481"/>
                <a:gd name="connsiteX10" fmla="*/ 600075 w 5453063"/>
                <a:gd name="connsiteY10" fmla="*/ 116804 h 133481"/>
                <a:gd name="connsiteX11" fmla="*/ 661988 w 5453063"/>
                <a:gd name="connsiteY11" fmla="*/ 112041 h 133481"/>
                <a:gd name="connsiteX12" fmla="*/ 704850 w 5453063"/>
                <a:gd name="connsiteY12" fmla="*/ 64417 h 133481"/>
                <a:gd name="connsiteX13" fmla="*/ 745331 w 5453063"/>
                <a:gd name="connsiteY13" fmla="*/ 21554 h 133481"/>
                <a:gd name="connsiteX14" fmla="*/ 816769 w 5453063"/>
                <a:gd name="connsiteY14" fmla="*/ 16791 h 133481"/>
                <a:gd name="connsiteX15" fmla="*/ 900113 w 5453063"/>
                <a:gd name="connsiteY15" fmla="*/ 114423 h 133481"/>
                <a:gd name="connsiteX16" fmla="*/ 990600 w 5453063"/>
                <a:gd name="connsiteY16" fmla="*/ 109660 h 133481"/>
                <a:gd name="connsiteX17" fmla="*/ 1059656 w 5453063"/>
                <a:gd name="connsiteY17" fmla="*/ 21554 h 133481"/>
                <a:gd name="connsiteX18" fmla="*/ 1138239 w 5453063"/>
                <a:gd name="connsiteY18" fmla="*/ 19172 h 133481"/>
                <a:gd name="connsiteX19" fmla="*/ 1219200 w 5453063"/>
                <a:gd name="connsiteY19" fmla="*/ 109660 h 133481"/>
                <a:gd name="connsiteX20" fmla="*/ 1297780 w 5453063"/>
                <a:gd name="connsiteY20" fmla="*/ 104898 h 133481"/>
                <a:gd name="connsiteX21" fmla="*/ 1373981 w 5453063"/>
                <a:gd name="connsiteY21" fmla="*/ 21554 h 133481"/>
                <a:gd name="connsiteX22" fmla="*/ 1452564 w 5453063"/>
                <a:gd name="connsiteY22" fmla="*/ 23937 h 133481"/>
                <a:gd name="connsiteX23" fmla="*/ 1538288 w 5453063"/>
                <a:gd name="connsiteY23" fmla="*/ 109661 h 133481"/>
                <a:gd name="connsiteX24" fmla="*/ 1604962 w 5453063"/>
                <a:gd name="connsiteY24" fmla="*/ 104897 h 133481"/>
                <a:gd name="connsiteX25" fmla="*/ 1683544 w 5453063"/>
                <a:gd name="connsiteY25" fmla="*/ 23936 h 133481"/>
                <a:gd name="connsiteX26" fmla="*/ 1754983 w 5453063"/>
                <a:gd name="connsiteY26" fmla="*/ 19174 h 133481"/>
                <a:gd name="connsiteX27" fmla="*/ 1845468 w 5453063"/>
                <a:gd name="connsiteY27" fmla="*/ 107279 h 133481"/>
                <a:gd name="connsiteX28" fmla="*/ 1924051 w 5453063"/>
                <a:gd name="connsiteY28" fmla="*/ 107279 h 133481"/>
                <a:gd name="connsiteX29" fmla="*/ 2005013 w 5453063"/>
                <a:gd name="connsiteY29" fmla="*/ 19173 h 133481"/>
                <a:gd name="connsiteX30" fmla="*/ 2074069 w 5453063"/>
                <a:gd name="connsiteY30" fmla="*/ 23935 h 133481"/>
                <a:gd name="connsiteX31" fmla="*/ 2159795 w 5453063"/>
                <a:gd name="connsiteY31" fmla="*/ 109660 h 133481"/>
                <a:gd name="connsiteX32" fmla="*/ 2240757 w 5453063"/>
                <a:gd name="connsiteY32" fmla="*/ 107279 h 133481"/>
                <a:gd name="connsiteX33" fmla="*/ 2319338 w 5453063"/>
                <a:gd name="connsiteY33" fmla="*/ 26317 h 133481"/>
                <a:gd name="connsiteX34" fmla="*/ 2390775 w 5453063"/>
                <a:gd name="connsiteY34" fmla="*/ 26316 h 133481"/>
                <a:gd name="connsiteX35" fmla="*/ 2478882 w 5453063"/>
                <a:gd name="connsiteY35" fmla="*/ 112041 h 133481"/>
                <a:gd name="connsiteX36" fmla="*/ 2555082 w 5453063"/>
                <a:gd name="connsiteY36" fmla="*/ 104899 h 133481"/>
                <a:gd name="connsiteX37" fmla="*/ 2628900 w 5453063"/>
                <a:gd name="connsiteY37" fmla="*/ 19173 h 133481"/>
                <a:gd name="connsiteX38" fmla="*/ 2712243 w 5453063"/>
                <a:gd name="connsiteY38" fmla="*/ 26316 h 133481"/>
                <a:gd name="connsiteX39" fmla="*/ 2797969 w 5453063"/>
                <a:gd name="connsiteY39" fmla="*/ 119185 h 133481"/>
                <a:gd name="connsiteX40" fmla="*/ 2909888 w 5453063"/>
                <a:gd name="connsiteY40" fmla="*/ 66798 h 133481"/>
                <a:gd name="connsiteX41" fmla="*/ 2976563 w 5453063"/>
                <a:gd name="connsiteY41" fmla="*/ 123 h 133481"/>
                <a:gd name="connsiteX42" fmla="*/ 3043238 w 5453063"/>
                <a:gd name="connsiteY42" fmla="*/ 52510 h 133481"/>
                <a:gd name="connsiteX43" fmla="*/ 3109913 w 5453063"/>
                <a:gd name="connsiteY43" fmla="*/ 133473 h 133481"/>
                <a:gd name="connsiteX44" fmla="*/ 3219450 w 5453063"/>
                <a:gd name="connsiteY44" fmla="*/ 57273 h 133481"/>
                <a:gd name="connsiteX45" fmla="*/ 3295650 w 5453063"/>
                <a:gd name="connsiteY45" fmla="*/ 19173 h 133481"/>
                <a:gd name="connsiteX46" fmla="*/ 3386138 w 5453063"/>
                <a:gd name="connsiteY46" fmla="*/ 62035 h 133481"/>
                <a:gd name="connsiteX47" fmla="*/ 3448050 w 5453063"/>
                <a:gd name="connsiteY47" fmla="*/ 128710 h 133481"/>
                <a:gd name="connsiteX48" fmla="*/ 3552825 w 5453063"/>
                <a:gd name="connsiteY48" fmla="*/ 38223 h 133481"/>
                <a:gd name="connsiteX49" fmla="*/ 3624263 w 5453063"/>
                <a:gd name="connsiteY49" fmla="*/ 14410 h 133481"/>
                <a:gd name="connsiteX50" fmla="*/ 3705225 w 5453063"/>
                <a:gd name="connsiteY50" fmla="*/ 90610 h 133481"/>
                <a:gd name="connsiteX51" fmla="*/ 3795713 w 5453063"/>
                <a:gd name="connsiteY51" fmla="*/ 119185 h 133481"/>
                <a:gd name="connsiteX52" fmla="*/ 3881438 w 5453063"/>
                <a:gd name="connsiteY52" fmla="*/ 19173 h 133481"/>
                <a:gd name="connsiteX53" fmla="*/ 3971925 w 5453063"/>
                <a:gd name="connsiteY53" fmla="*/ 23935 h 133481"/>
                <a:gd name="connsiteX54" fmla="*/ 4043363 w 5453063"/>
                <a:gd name="connsiteY54" fmla="*/ 109660 h 133481"/>
                <a:gd name="connsiteX55" fmla="*/ 4124325 w 5453063"/>
                <a:gd name="connsiteY55" fmla="*/ 109660 h 133481"/>
                <a:gd name="connsiteX56" fmla="*/ 4219575 w 5453063"/>
                <a:gd name="connsiteY56" fmla="*/ 4885 h 133481"/>
                <a:gd name="connsiteX57" fmla="*/ 4300538 w 5453063"/>
                <a:gd name="connsiteY57" fmla="*/ 28698 h 133481"/>
                <a:gd name="connsiteX58" fmla="*/ 4367213 w 5453063"/>
                <a:gd name="connsiteY58" fmla="*/ 123948 h 133481"/>
                <a:gd name="connsiteX59" fmla="*/ 4476750 w 5453063"/>
                <a:gd name="connsiteY59" fmla="*/ 71560 h 133481"/>
                <a:gd name="connsiteX60" fmla="*/ 4529138 w 5453063"/>
                <a:gd name="connsiteY60" fmla="*/ 4885 h 133481"/>
                <a:gd name="connsiteX61" fmla="*/ 4605338 w 5453063"/>
                <a:gd name="connsiteY61" fmla="*/ 28698 h 133481"/>
                <a:gd name="connsiteX62" fmla="*/ 4667250 w 5453063"/>
                <a:gd name="connsiteY62" fmla="*/ 114423 h 133481"/>
                <a:gd name="connsiteX63" fmla="*/ 4767263 w 5453063"/>
                <a:gd name="connsiteY63" fmla="*/ 95373 h 133481"/>
                <a:gd name="connsiteX64" fmla="*/ 4824413 w 5453063"/>
                <a:gd name="connsiteY64" fmla="*/ 23935 h 133481"/>
                <a:gd name="connsiteX65" fmla="*/ 4891088 w 5453063"/>
                <a:gd name="connsiteY65" fmla="*/ 9648 h 133481"/>
                <a:gd name="connsiteX66" fmla="*/ 4967288 w 5453063"/>
                <a:gd name="connsiteY66" fmla="*/ 85848 h 133481"/>
                <a:gd name="connsiteX67" fmla="*/ 5029200 w 5453063"/>
                <a:gd name="connsiteY67" fmla="*/ 119185 h 133481"/>
                <a:gd name="connsiteX68" fmla="*/ 5100638 w 5453063"/>
                <a:gd name="connsiteY68" fmla="*/ 66798 h 133481"/>
                <a:gd name="connsiteX69" fmla="*/ 5162550 w 5453063"/>
                <a:gd name="connsiteY69" fmla="*/ 123 h 133481"/>
                <a:gd name="connsiteX70" fmla="*/ 5248275 w 5453063"/>
                <a:gd name="connsiteY70" fmla="*/ 57273 h 133481"/>
                <a:gd name="connsiteX71" fmla="*/ 5348288 w 5453063"/>
                <a:gd name="connsiteY71" fmla="*/ 71560 h 133481"/>
                <a:gd name="connsiteX72" fmla="*/ 5453063 w 5453063"/>
                <a:gd name="connsiteY72" fmla="*/ 66798 h 133481"/>
                <a:gd name="connsiteX0" fmla="*/ 0 w 5453063"/>
                <a:gd name="connsiteY0" fmla="*/ 124895 h 134428"/>
                <a:gd name="connsiteX1" fmla="*/ 57150 w 5453063"/>
                <a:gd name="connsiteY1" fmla="*/ 91557 h 134428"/>
                <a:gd name="connsiteX2" fmla="*/ 123826 w 5453063"/>
                <a:gd name="connsiteY2" fmla="*/ 17738 h 134428"/>
                <a:gd name="connsiteX3" fmla="*/ 188119 w 5453063"/>
                <a:gd name="connsiteY3" fmla="*/ 20120 h 134428"/>
                <a:gd name="connsiteX4" fmla="*/ 223838 w 5453063"/>
                <a:gd name="connsiteY4" fmla="*/ 60601 h 134428"/>
                <a:gd name="connsiteX5" fmla="*/ 285750 w 5453063"/>
                <a:gd name="connsiteY5" fmla="*/ 120132 h 134428"/>
                <a:gd name="connsiteX6" fmla="*/ 345281 w 5453063"/>
                <a:gd name="connsiteY6" fmla="*/ 112988 h 134428"/>
                <a:gd name="connsiteX7" fmla="*/ 381000 w 5453063"/>
                <a:gd name="connsiteY7" fmla="*/ 72507 h 134428"/>
                <a:gd name="connsiteX8" fmla="*/ 442913 w 5453063"/>
                <a:gd name="connsiteY8" fmla="*/ 15357 h 134428"/>
                <a:gd name="connsiteX9" fmla="*/ 514350 w 5453063"/>
                <a:gd name="connsiteY9" fmla="*/ 27264 h 134428"/>
                <a:gd name="connsiteX10" fmla="*/ 600075 w 5453063"/>
                <a:gd name="connsiteY10" fmla="*/ 117751 h 134428"/>
                <a:gd name="connsiteX11" fmla="*/ 661988 w 5453063"/>
                <a:gd name="connsiteY11" fmla="*/ 112988 h 134428"/>
                <a:gd name="connsiteX12" fmla="*/ 704850 w 5453063"/>
                <a:gd name="connsiteY12" fmla="*/ 65364 h 134428"/>
                <a:gd name="connsiteX13" fmla="*/ 745331 w 5453063"/>
                <a:gd name="connsiteY13" fmla="*/ 22501 h 134428"/>
                <a:gd name="connsiteX14" fmla="*/ 816769 w 5453063"/>
                <a:gd name="connsiteY14" fmla="*/ 17738 h 134428"/>
                <a:gd name="connsiteX15" fmla="*/ 900113 w 5453063"/>
                <a:gd name="connsiteY15" fmla="*/ 115370 h 134428"/>
                <a:gd name="connsiteX16" fmla="*/ 990600 w 5453063"/>
                <a:gd name="connsiteY16" fmla="*/ 110607 h 134428"/>
                <a:gd name="connsiteX17" fmla="*/ 1059656 w 5453063"/>
                <a:gd name="connsiteY17" fmla="*/ 22501 h 134428"/>
                <a:gd name="connsiteX18" fmla="*/ 1138239 w 5453063"/>
                <a:gd name="connsiteY18" fmla="*/ 20119 h 134428"/>
                <a:gd name="connsiteX19" fmla="*/ 1219200 w 5453063"/>
                <a:gd name="connsiteY19" fmla="*/ 110607 h 134428"/>
                <a:gd name="connsiteX20" fmla="*/ 1297780 w 5453063"/>
                <a:gd name="connsiteY20" fmla="*/ 105845 h 134428"/>
                <a:gd name="connsiteX21" fmla="*/ 1373981 w 5453063"/>
                <a:gd name="connsiteY21" fmla="*/ 22501 h 134428"/>
                <a:gd name="connsiteX22" fmla="*/ 1452564 w 5453063"/>
                <a:gd name="connsiteY22" fmla="*/ 24884 h 134428"/>
                <a:gd name="connsiteX23" fmla="*/ 1538288 w 5453063"/>
                <a:gd name="connsiteY23" fmla="*/ 110608 h 134428"/>
                <a:gd name="connsiteX24" fmla="*/ 1604962 w 5453063"/>
                <a:gd name="connsiteY24" fmla="*/ 105844 h 134428"/>
                <a:gd name="connsiteX25" fmla="*/ 1683544 w 5453063"/>
                <a:gd name="connsiteY25" fmla="*/ 24883 h 134428"/>
                <a:gd name="connsiteX26" fmla="*/ 1754983 w 5453063"/>
                <a:gd name="connsiteY26" fmla="*/ 20121 h 134428"/>
                <a:gd name="connsiteX27" fmla="*/ 1845468 w 5453063"/>
                <a:gd name="connsiteY27" fmla="*/ 108226 h 134428"/>
                <a:gd name="connsiteX28" fmla="*/ 1924051 w 5453063"/>
                <a:gd name="connsiteY28" fmla="*/ 108226 h 134428"/>
                <a:gd name="connsiteX29" fmla="*/ 2005013 w 5453063"/>
                <a:gd name="connsiteY29" fmla="*/ 20120 h 134428"/>
                <a:gd name="connsiteX30" fmla="*/ 2074069 w 5453063"/>
                <a:gd name="connsiteY30" fmla="*/ 24882 h 134428"/>
                <a:gd name="connsiteX31" fmla="*/ 2159795 w 5453063"/>
                <a:gd name="connsiteY31" fmla="*/ 110607 h 134428"/>
                <a:gd name="connsiteX32" fmla="*/ 2240757 w 5453063"/>
                <a:gd name="connsiteY32" fmla="*/ 108226 h 134428"/>
                <a:gd name="connsiteX33" fmla="*/ 2319338 w 5453063"/>
                <a:gd name="connsiteY33" fmla="*/ 27264 h 134428"/>
                <a:gd name="connsiteX34" fmla="*/ 2390775 w 5453063"/>
                <a:gd name="connsiteY34" fmla="*/ 27263 h 134428"/>
                <a:gd name="connsiteX35" fmla="*/ 2478882 w 5453063"/>
                <a:gd name="connsiteY35" fmla="*/ 112988 h 134428"/>
                <a:gd name="connsiteX36" fmla="*/ 2555082 w 5453063"/>
                <a:gd name="connsiteY36" fmla="*/ 105846 h 134428"/>
                <a:gd name="connsiteX37" fmla="*/ 2628900 w 5453063"/>
                <a:gd name="connsiteY37" fmla="*/ 20120 h 134428"/>
                <a:gd name="connsiteX38" fmla="*/ 2712243 w 5453063"/>
                <a:gd name="connsiteY38" fmla="*/ 27263 h 134428"/>
                <a:gd name="connsiteX39" fmla="*/ 2797969 w 5453063"/>
                <a:gd name="connsiteY39" fmla="*/ 120132 h 134428"/>
                <a:gd name="connsiteX40" fmla="*/ 2874169 w 5453063"/>
                <a:gd name="connsiteY40" fmla="*/ 101083 h 134428"/>
                <a:gd name="connsiteX41" fmla="*/ 2976563 w 5453063"/>
                <a:gd name="connsiteY41" fmla="*/ 1070 h 134428"/>
                <a:gd name="connsiteX42" fmla="*/ 3043238 w 5453063"/>
                <a:gd name="connsiteY42" fmla="*/ 53457 h 134428"/>
                <a:gd name="connsiteX43" fmla="*/ 3109913 w 5453063"/>
                <a:gd name="connsiteY43" fmla="*/ 134420 h 134428"/>
                <a:gd name="connsiteX44" fmla="*/ 3219450 w 5453063"/>
                <a:gd name="connsiteY44" fmla="*/ 58220 h 134428"/>
                <a:gd name="connsiteX45" fmla="*/ 3295650 w 5453063"/>
                <a:gd name="connsiteY45" fmla="*/ 20120 h 134428"/>
                <a:gd name="connsiteX46" fmla="*/ 3386138 w 5453063"/>
                <a:gd name="connsiteY46" fmla="*/ 62982 h 134428"/>
                <a:gd name="connsiteX47" fmla="*/ 3448050 w 5453063"/>
                <a:gd name="connsiteY47" fmla="*/ 129657 h 134428"/>
                <a:gd name="connsiteX48" fmla="*/ 3552825 w 5453063"/>
                <a:gd name="connsiteY48" fmla="*/ 39170 h 134428"/>
                <a:gd name="connsiteX49" fmla="*/ 3624263 w 5453063"/>
                <a:gd name="connsiteY49" fmla="*/ 15357 h 134428"/>
                <a:gd name="connsiteX50" fmla="*/ 3705225 w 5453063"/>
                <a:gd name="connsiteY50" fmla="*/ 91557 h 134428"/>
                <a:gd name="connsiteX51" fmla="*/ 3795713 w 5453063"/>
                <a:gd name="connsiteY51" fmla="*/ 120132 h 134428"/>
                <a:gd name="connsiteX52" fmla="*/ 3881438 w 5453063"/>
                <a:gd name="connsiteY52" fmla="*/ 20120 h 134428"/>
                <a:gd name="connsiteX53" fmla="*/ 3971925 w 5453063"/>
                <a:gd name="connsiteY53" fmla="*/ 24882 h 134428"/>
                <a:gd name="connsiteX54" fmla="*/ 4043363 w 5453063"/>
                <a:gd name="connsiteY54" fmla="*/ 110607 h 134428"/>
                <a:gd name="connsiteX55" fmla="*/ 4124325 w 5453063"/>
                <a:gd name="connsiteY55" fmla="*/ 110607 h 134428"/>
                <a:gd name="connsiteX56" fmla="*/ 4219575 w 5453063"/>
                <a:gd name="connsiteY56" fmla="*/ 5832 h 134428"/>
                <a:gd name="connsiteX57" fmla="*/ 4300538 w 5453063"/>
                <a:gd name="connsiteY57" fmla="*/ 29645 h 134428"/>
                <a:gd name="connsiteX58" fmla="*/ 4367213 w 5453063"/>
                <a:gd name="connsiteY58" fmla="*/ 124895 h 134428"/>
                <a:gd name="connsiteX59" fmla="*/ 4476750 w 5453063"/>
                <a:gd name="connsiteY59" fmla="*/ 72507 h 134428"/>
                <a:gd name="connsiteX60" fmla="*/ 4529138 w 5453063"/>
                <a:gd name="connsiteY60" fmla="*/ 5832 h 134428"/>
                <a:gd name="connsiteX61" fmla="*/ 4605338 w 5453063"/>
                <a:gd name="connsiteY61" fmla="*/ 29645 h 134428"/>
                <a:gd name="connsiteX62" fmla="*/ 4667250 w 5453063"/>
                <a:gd name="connsiteY62" fmla="*/ 115370 h 134428"/>
                <a:gd name="connsiteX63" fmla="*/ 4767263 w 5453063"/>
                <a:gd name="connsiteY63" fmla="*/ 96320 h 134428"/>
                <a:gd name="connsiteX64" fmla="*/ 4824413 w 5453063"/>
                <a:gd name="connsiteY64" fmla="*/ 24882 h 134428"/>
                <a:gd name="connsiteX65" fmla="*/ 4891088 w 5453063"/>
                <a:gd name="connsiteY65" fmla="*/ 10595 h 134428"/>
                <a:gd name="connsiteX66" fmla="*/ 4967288 w 5453063"/>
                <a:gd name="connsiteY66" fmla="*/ 86795 h 134428"/>
                <a:gd name="connsiteX67" fmla="*/ 5029200 w 5453063"/>
                <a:gd name="connsiteY67" fmla="*/ 120132 h 134428"/>
                <a:gd name="connsiteX68" fmla="*/ 5100638 w 5453063"/>
                <a:gd name="connsiteY68" fmla="*/ 67745 h 134428"/>
                <a:gd name="connsiteX69" fmla="*/ 5162550 w 5453063"/>
                <a:gd name="connsiteY69" fmla="*/ 1070 h 134428"/>
                <a:gd name="connsiteX70" fmla="*/ 5248275 w 5453063"/>
                <a:gd name="connsiteY70" fmla="*/ 58220 h 134428"/>
                <a:gd name="connsiteX71" fmla="*/ 5348288 w 5453063"/>
                <a:gd name="connsiteY71" fmla="*/ 72507 h 134428"/>
                <a:gd name="connsiteX72" fmla="*/ 5453063 w 5453063"/>
                <a:gd name="connsiteY72" fmla="*/ 67745 h 134428"/>
                <a:gd name="connsiteX0" fmla="*/ 0 w 5453063"/>
                <a:gd name="connsiteY0" fmla="*/ 123865 h 133398"/>
                <a:gd name="connsiteX1" fmla="*/ 57150 w 5453063"/>
                <a:gd name="connsiteY1" fmla="*/ 90527 h 133398"/>
                <a:gd name="connsiteX2" fmla="*/ 123826 w 5453063"/>
                <a:gd name="connsiteY2" fmla="*/ 16708 h 133398"/>
                <a:gd name="connsiteX3" fmla="*/ 188119 w 5453063"/>
                <a:gd name="connsiteY3" fmla="*/ 19090 h 133398"/>
                <a:gd name="connsiteX4" fmla="*/ 223838 w 5453063"/>
                <a:gd name="connsiteY4" fmla="*/ 59571 h 133398"/>
                <a:gd name="connsiteX5" fmla="*/ 285750 w 5453063"/>
                <a:gd name="connsiteY5" fmla="*/ 119102 h 133398"/>
                <a:gd name="connsiteX6" fmla="*/ 345281 w 5453063"/>
                <a:gd name="connsiteY6" fmla="*/ 111958 h 133398"/>
                <a:gd name="connsiteX7" fmla="*/ 381000 w 5453063"/>
                <a:gd name="connsiteY7" fmla="*/ 71477 h 133398"/>
                <a:gd name="connsiteX8" fmla="*/ 442913 w 5453063"/>
                <a:gd name="connsiteY8" fmla="*/ 14327 h 133398"/>
                <a:gd name="connsiteX9" fmla="*/ 514350 w 5453063"/>
                <a:gd name="connsiteY9" fmla="*/ 26234 h 133398"/>
                <a:gd name="connsiteX10" fmla="*/ 600075 w 5453063"/>
                <a:gd name="connsiteY10" fmla="*/ 116721 h 133398"/>
                <a:gd name="connsiteX11" fmla="*/ 661988 w 5453063"/>
                <a:gd name="connsiteY11" fmla="*/ 111958 h 133398"/>
                <a:gd name="connsiteX12" fmla="*/ 704850 w 5453063"/>
                <a:gd name="connsiteY12" fmla="*/ 64334 h 133398"/>
                <a:gd name="connsiteX13" fmla="*/ 745331 w 5453063"/>
                <a:gd name="connsiteY13" fmla="*/ 21471 h 133398"/>
                <a:gd name="connsiteX14" fmla="*/ 816769 w 5453063"/>
                <a:gd name="connsiteY14" fmla="*/ 16708 h 133398"/>
                <a:gd name="connsiteX15" fmla="*/ 900113 w 5453063"/>
                <a:gd name="connsiteY15" fmla="*/ 114340 h 133398"/>
                <a:gd name="connsiteX16" fmla="*/ 990600 w 5453063"/>
                <a:gd name="connsiteY16" fmla="*/ 109577 h 133398"/>
                <a:gd name="connsiteX17" fmla="*/ 1059656 w 5453063"/>
                <a:gd name="connsiteY17" fmla="*/ 21471 h 133398"/>
                <a:gd name="connsiteX18" fmla="*/ 1138239 w 5453063"/>
                <a:gd name="connsiteY18" fmla="*/ 19089 h 133398"/>
                <a:gd name="connsiteX19" fmla="*/ 1219200 w 5453063"/>
                <a:gd name="connsiteY19" fmla="*/ 109577 h 133398"/>
                <a:gd name="connsiteX20" fmla="*/ 1297780 w 5453063"/>
                <a:gd name="connsiteY20" fmla="*/ 104815 h 133398"/>
                <a:gd name="connsiteX21" fmla="*/ 1373981 w 5453063"/>
                <a:gd name="connsiteY21" fmla="*/ 21471 h 133398"/>
                <a:gd name="connsiteX22" fmla="*/ 1452564 w 5453063"/>
                <a:gd name="connsiteY22" fmla="*/ 23854 h 133398"/>
                <a:gd name="connsiteX23" fmla="*/ 1538288 w 5453063"/>
                <a:gd name="connsiteY23" fmla="*/ 109578 h 133398"/>
                <a:gd name="connsiteX24" fmla="*/ 1604962 w 5453063"/>
                <a:gd name="connsiteY24" fmla="*/ 104814 h 133398"/>
                <a:gd name="connsiteX25" fmla="*/ 1683544 w 5453063"/>
                <a:gd name="connsiteY25" fmla="*/ 23853 h 133398"/>
                <a:gd name="connsiteX26" fmla="*/ 1754983 w 5453063"/>
                <a:gd name="connsiteY26" fmla="*/ 19091 h 133398"/>
                <a:gd name="connsiteX27" fmla="*/ 1845468 w 5453063"/>
                <a:gd name="connsiteY27" fmla="*/ 107196 h 133398"/>
                <a:gd name="connsiteX28" fmla="*/ 1924051 w 5453063"/>
                <a:gd name="connsiteY28" fmla="*/ 107196 h 133398"/>
                <a:gd name="connsiteX29" fmla="*/ 2005013 w 5453063"/>
                <a:gd name="connsiteY29" fmla="*/ 19090 h 133398"/>
                <a:gd name="connsiteX30" fmla="*/ 2074069 w 5453063"/>
                <a:gd name="connsiteY30" fmla="*/ 23852 h 133398"/>
                <a:gd name="connsiteX31" fmla="*/ 2159795 w 5453063"/>
                <a:gd name="connsiteY31" fmla="*/ 109577 h 133398"/>
                <a:gd name="connsiteX32" fmla="*/ 2240757 w 5453063"/>
                <a:gd name="connsiteY32" fmla="*/ 107196 h 133398"/>
                <a:gd name="connsiteX33" fmla="*/ 2319338 w 5453063"/>
                <a:gd name="connsiteY33" fmla="*/ 26234 h 133398"/>
                <a:gd name="connsiteX34" fmla="*/ 2390775 w 5453063"/>
                <a:gd name="connsiteY34" fmla="*/ 26233 h 133398"/>
                <a:gd name="connsiteX35" fmla="*/ 2478882 w 5453063"/>
                <a:gd name="connsiteY35" fmla="*/ 111958 h 133398"/>
                <a:gd name="connsiteX36" fmla="*/ 2555082 w 5453063"/>
                <a:gd name="connsiteY36" fmla="*/ 104816 h 133398"/>
                <a:gd name="connsiteX37" fmla="*/ 2628900 w 5453063"/>
                <a:gd name="connsiteY37" fmla="*/ 19090 h 133398"/>
                <a:gd name="connsiteX38" fmla="*/ 2712243 w 5453063"/>
                <a:gd name="connsiteY38" fmla="*/ 26233 h 133398"/>
                <a:gd name="connsiteX39" fmla="*/ 2797969 w 5453063"/>
                <a:gd name="connsiteY39" fmla="*/ 119102 h 133398"/>
                <a:gd name="connsiteX40" fmla="*/ 2874169 w 5453063"/>
                <a:gd name="connsiteY40" fmla="*/ 100053 h 133398"/>
                <a:gd name="connsiteX41" fmla="*/ 2945607 w 5453063"/>
                <a:gd name="connsiteY41" fmla="*/ 16709 h 133398"/>
                <a:gd name="connsiteX42" fmla="*/ 3043238 w 5453063"/>
                <a:gd name="connsiteY42" fmla="*/ 52427 h 133398"/>
                <a:gd name="connsiteX43" fmla="*/ 3109913 w 5453063"/>
                <a:gd name="connsiteY43" fmla="*/ 133390 h 133398"/>
                <a:gd name="connsiteX44" fmla="*/ 3219450 w 5453063"/>
                <a:gd name="connsiteY44" fmla="*/ 57190 h 133398"/>
                <a:gd name="connsiteX45" fmla="*/ 3295650 w 5453063"/>
                <a:gd name="connsiteY45" fmla="*/ 19090 h 133398"/>
                <a:gd name="connsiteX46" fmla="*/ 3386138 w 5453063"/>
                <a:gd name="connsiteY46" fmla="*/ 61952 h 133398"/>
                <a:gd name="connsiteX47" fmla="*/ 3448050 w 5453063"/>
                <a:gd name="connsiteY47" fmla="*/ 128627 h 133398"/>
                <a:gd name="connsiteX48" fmla="*/ 3552825 w 5453063"/>
                <a:gd name="connsiteY48" fmla="*/ 38140 h 133398"/>
                <a:gd name="connsiteX49" fmla="*/ 3624263 w 5453063"/>
                <a:gd name="connsiteY49" fmla="*/ 14327 h 133398"/>
                <a:gd name="connsiteX50" fmla="*/ 3705225 w 5453063"/>
                <a:gd name="connsiteY50" fmla="*/ 90527 h 133398"/>
                <a:gd name="connsiteX51" fmla="*/ 3795713 w 5453063"/>
                <a:gd name="connsiteY51" fmla="*/ 119102 h 133398"/>
                <a:gd name="connsiteX52" fmla="*/ 3881438 w 5453063"/>
                <a:gd name="connsiteY52" fmla="*/ 19090 h 133398"/>
                <a:gd name="connsiteX53" fmla="*/ 3971925 w 5453063"/>
                <a:gd name="connsiteY53" fmla="*/ 23852 h 133398"/>
                <a:gd name="connsiteX54" fmla="*/ 4043363 w 5453063"/>
                <a:gd name="connsiteY54" fmla="*/ 109577 h 133398"/>
                <a:gd name="connsiteX55" fmla="*/ 4124325 w 5453063"/>
                <a:gd name="connsiteY55" fmla="*/ 109577 h 133398"/>
                <a:gd name="connsiteX56" fmla="*/ 4219575 w 5453063"/>
                <a:gd name="connsiteY56" fmla="*/ 4802 h 133398"/>
                <a:gd name="connsiteX57" fmla="*/ 4300538 w 5453063"/>
                <a:gd name="connsiteY57" fmla="*/ 28615 h 133398"/>
                <a:gd name="connsiteX58" fmla="*/ 4367213 w 5453063"/>
                <a:gd name="connsiteY58" fmla="*/ 123865 h 133398"/>
                <a:gd name="connsiteX59" fmla="*/ 4476750 w 5453063"/>
                <a:gd name="connsiteY59" fmla="*/ 71477 h 133398"/>
                <a:gd name="connsiteX60" fmla="*/ 4529138 w 5453063"/>
                <a:gd name="connsiteY60" fmla="*/ 4802 h 133398"/>
                <a:gd name="connsiteX61" fmla="*/ 4605338 w 5453063"/>
                <a:gd name="connsiteY61" fmla="*/ 28615 h 133398"/>
                <a:gd name="connsiteX62" fmla="*/ 4667250 w 5453063"/>
                <a:gd name="connsiteY62" fmla="*/ 114340 h 133398"/>
                <a:gd name="connsiteX63" fmla="*/ 4767263 w 5453063"/>
                <a:gd name="connsiteY63" fmla="*/ 95290 h 133398"/>
                <a:gd name="connsiteX64" fmla="*/ 4824413 w 5453063"/>
                <a:gd name="connsiteY64" fmla="*/ 23852 h 133398"/>
                <a:gd name="connsiteX65" fmla="*/ 4891088 w 5453063"/>
                <a:gd name="connsiteY65" fmla="*/ 9565 h 133398"/>
                <a:gd name="connsiteX66" fmla="*/ 4967288 w 5453063"/>
                <a:gd name="connsiteY66" fmla="*/ 85765 h 133398"/>
                <a:gd name="connsiteX67" fmla="*/ 5029200 w 5453063"/>
                <a:gd name="connsiteY67" fmla="*/ 119102 h 133398"/>
                <a:gd name="connsiteX68" fmla="*/ 5100638 w 5453063"/>
                <a:gd name="connsiteY68" fmla="*/ 66715 h 133398"/>
                <a:gd name="connsiteX69" fmla="*/ 5162550 w 5453063"/>
                <a:gd name="connsiteY69" fmla="*/ 40 h 133398"/>
                <a:gd name="connsiteX70" fmla="*/ 5248275 w 5453063"/>
                <a:gd name="connsiteY70" fmla="*/ 57190 h 133398"/>
                <a:gd name="connsiteX71" fmla="*/ 5348288 w 5453063"/>
                <a:gd name="connsiteY71" fmla="*/ 71477 h 133398"/>
                <a:gd name="connsiteX72" fmla="*/ 5453063 w 5453063"/>
                <a:gd name="connsiteY72" fmla="*/ 66715 h 133398"/>
                <a:gd name="connsiteX0" fmla="*/ 0 w 5453063"/>
                <a:gd name="connsiteY0" fmla="*/ 123865 h 133611"/>
                <a:gd name="connsiteX1" fmla="*/ 57150 w 5453063"/>
                <a:gd name="connsiteY1" fmla="*/ 90527 h 133611"/>
                <a:gd name="connsiteX2" fmla="*/ 123826 w 5453063"/>
                <a:gd name="connsiteY2" fmla="*/ 16708 h 133611"/>
                <a:gd name="connsiteX3" fmla="*/ 188119 w 5453063"/>
                <a:gd name="connsiteY3" fmla="*/ 19090 h 133611"/>
                <a:gd name="connsiteX4" fmla="*/ 223838 w 5453063"/>
                <a:gd name="connsiteY4" fmla="*/ 59571 h 133611"/>
                <a:gd name="connsiteX5" fmla="*/ 285750 w 5453063"/>
                <a:gd name="connsiteY5" fmla="*/ 119102 h 133611"/>
                <a:gd name="connsiteX6" fmla="*/ 345281 w 5453063"/>
                <a:gd name="connsiteY6" fmla="*/ 111958 h 133611"/>
                <a:gd name="connsiteX7" fmla="*/ 381000 w 5453063"/>
                <a:gd name="connsiteY7" fmla="*/ 71477 h 133611"/>
                <a:gd name="connsiteX8" fmla="*/ 442913 w 5453063"/>
                <a:gd name="connsiteY8" fmla="*/ 14327 h 133611"/>
                <a:gd name="connsiteX9" fmla="*/ 514350 w 5453063"/>
                <a:gd name="connsiteY9" fmla="*/ 26234 h 133611"/>
                <a:gd name="connsiteX10" fmla="*/ 600075 w 5453063"/>
                <a:gd name="connsiteY10" fmla="*/ 116721 h 133611"/>
                <a:gd name="connsiteX11" fmla="*/ 661988 w 5453063"/>
                <a:gd name="connsiteY11" fmla="*/ 111958 h 133611"/>
                <a:gd name="connsiteX12" fmla="*/ 704850 w 5453063"/>
                <a:gd name="connsiteY12" fmla="*/ 64334 h 133611"/>
                <a:gd name="connsiteX13" fmla="*/ 745331 w 5453063"/>
                <a:gd name="connsiteY13" fmla="*/ 21471 h 133611"/>
                <a:gd name="connsiteX14" fmla="*/ 816769 w 5453063"/>
                <a:gd name="connsiteY14" fmla="*/ 16708 h 133611"/>
                <a:gd name="connsiteX15" fmla="*/ 900113 w 5453063"/>
                <a:gd name="connsiteY15" fmla="*/ 114340 h 133611"/>
                <a:gd name="connsiteX16" fmla="*/ 990600 w 5453063"/>
                <a:gd name="connsiteY16" fmla="*/ 109577 h 133611"/>
                <a:gd name="connsiteX17" fmla="*/ 1059656 w 5453063"/>
                <a:gd name="connsiteY17" fmla="*/ 21471 h 133611"/>
                <a:gd name="connsiteX18" fmla="*/ 1138239 w 5453063"/>
                <a:gd name="connsiteY18" fmla="*/ 19089 h 133611"/>
                <a:gd name="connsiteX19" fmla="*/ 1219200 w 5453063"/>
                <a:gd name="connsiteY19" fmla="*/ 109577 h 133611"/>
                <a:gd name="connsiteX20" fmla="*/ 1297780 w 5453063"/>
                <a:gd name="connsiteY20" fmla="*/ 104815 h 133611"/>
                <a:gd name="connsiteX21" fmla="*/ 1373981 w 5453063"/>
                <a:gd name="connsiteY21" fmla="*/ 21471 h 133611"/>
                <a:gd name="connsiteX22" fmla="*/ 1452564 w 5453063"/>
                <a:gd name="connsiteY22" fmla="*/ 23854 h 133611"/>
                <a:gd name="connsiteX23" fmla="*/ 1538288 w 5453063"/>
                <a:gd name="connsiteY23" fmla="*/ 109578 h 133611"/>
                <a:gd name="connsiteX24" fmla="*/ 1604962 w 5453063"/>
                <a:gd name="connsiteY24" fmla="*/ 104814 h 133611"/>
                <a:gd name="connsiteX25" fmla="*/ 1683544 w 5453063"/>
                <a:gd name="connsiteY25" fmla="*/ 23853 h 133611"/>
                <a:gd name="connsiteX26" fmla="*/ 1754983 w 5453063"/>
                <a:gd name="connsiteY26" fmla="*/ 19091 h 133611"/>
                <a:gd name="connsiteX27" fmla="*/ 1845468 w 5453063"/>
                <a:gd name="connsiteY27" fmla="*/ 107196 h 133611"/>
                <a:gd name="connsiteX28" fmla="*/ 1924051 w 5453063"/>
                <a:gd name="connsiteY28" fmla="*/ 107196 h 133611"/>
                <a:gd name="connsiteX29" fmla="*/ 2005013 w 5453063"/>
                <a:gd name="connsiteY29" fmla="*/ 19090 h 133611"/>
                <a:gd name="connsiteX30" fmla="*/ 2074069 w 5453063"/>
                <a:gd name="connsiteY30" fmla="*/ 23852 h 133611"/>
                <a:gd name="connsiteX31" fmla="*/ 2159795 w 5453063"/>
                <a:gd name="connsiteY31" fmla="*/ 109577 h 133611"/>
                <a:gd name="connsiteX32" fmla="*/ 2240757 w 5453063"/>
                <a:gd name="connsiteY32" fmla="*/ 107196 h 133611"/>
                <a:gd name="connsiteX33" fmla="*/ 2319338 w 5453063"/>
                <a:gd name="connsiteY33" fmla="*/ 26234 h 133611"/>
                <a:gd name="connsiteX34" fmla="*/ 2390775 w 5453063"/>
                <a:gd name="connsiteY34" fmla="*/ 26233 h 133611"/>
                <a:gd name="connsiteX35" fmla="*/ 2478882 w 5453063"/>
                <a:gd name="connsiteY35" fmla="*/ 111958 h 133611"/>
                <a:gd name="connsiteX36" fmla="*/ 2555082 w 5453063"/>
                <a:gd name="connsiteY36" fmla="*/ 104816 h 133611"/>
                <a:gd name="connsiteX37" fmla="*/ 2628900 w 5453063"/>
                <a:gd name="connsiteY37" fmla="*/ 19090 h 133611"/>
                <a:gd name="connsiteX38" fmla="*/ 2712243 w 5453063"/>
                <a:gd name="connsiteY38" fmla="*/ 26233 h 133611"/>
                <a:gd name="connsiteX39" fmla="*/ 2797969 w 5453063"/>
                <a:gd name="connsiteY39" fmla="*/ 119102 h 133611"/>
                <a:gd name="connsiteX40" fmla="*/ 2874169 w 5453063"/>
                <a:gd name="connsiteY40" fmla="*/ 100053 h 133611"/>
                <a:gd name="connsiteX41" fmla="*/ 2945607 w 5453063"/>
                <a:gd name="connsiteY41" fmla="*/ 16709 h 133611"/>
                <a:gd name="connsiteX42" fmla="*/ 3033713 w 5453063"/>
                <a:gd name="connsiteY42" fmla="*/ 30995 h 133611"/>
                <a:gd name="connsiteX43" fmla="*/ 3109913 w 5453063"/>
                <a:gd name="connsiteY43" fmla="*/ 133390 h 133611"/>
                <a:gd name="connsiteX44" fmla="*/ 3219450 w 5453063"/>
                <a:gd name="connsiteY44" fmla="*/ 57190 h 133611"/>
                <a:gd name="connsiteX45" fmla="*/ 3295650 w 5453063"/>
                <a:gd name="connsiteY45" fmla="*/ 19090 h 133611"/>
                <a:gd name="connsiteX46" fmla="*/ 3386138 w 5453063"/>
                <a:gd name="connsiteY46" fmla="*/ 61952 h 133611"/>
                <a:gd name="connsiteX47" fmla="*/ 3448050 w 5453063"/>
                <a:gd name="connsiteY47" fmla="*/ 128627 h 133611"/>
                <a:gd name="connsiteX48" fmla="*/ 3552825 w 5453063"/>
                <a:gd name="connsiteY48" fmla="*/ 38140 h 133611"/>
                <a:gd name="connsiteX49" fmla="*/ 3624263 w 5453063"/>
                <a:gd name="connsiteY49" fmla="*/ 14327 h 133611"/>
                <a:gd name="connsiteX50" fmla="*/ 3705225 w 5453063"/>
                <a:gd name="connsiteY50" fmla="*/ 90527 h 133611"/>
                <a:gd name="connsiteX51" fmla="*/ 3795713 w 5453063"/>
                <a:gd name="connsiteY51" fmla="*/ 119102 h 133611"/>
                <a:gd name="connsiteX52" fmla="*/ 3881438 w 5453063"/>
                <a:gd name="connsiteY52" fmla="*/ 19090 h 133611"/>
                <a:gd name="connsiteX53" fmla="*/ 3971925 w 5453063"/>
                <a:gd name="connsiteY53" fmla="*/ 23852 h 133611"/>
                <a:gd name="connsiteX54" fmla="*/ 4043363 w 5453063"/>
                <a:gd name="connsiteY54" fmla="*/ 109577 h 133611"/>
                <a:gd name="connsiteX55" fmla="*/ 4124325 w 5453063"/>
                <a:gd name="connsiteY55" fmla="*/ 109577 h 133611"/>
                <a:gd name="connsiteX56" fmla="*/ 4219575 w 5453063"/>
                <a:gd name="connsiteY56" fmla="*/ 4802 h 133611"/>
                <a:gd name="connsiteX57" fmla="*/ 4300538 w 5453063"/>
                <a:gd name="connsiteY57" fmla="*/ 28615 h 133611"/>
                <a:gd name="connsiteX58" fmla="*/ 4367213 w 5453063"/>
                <a:gd name="connsiteY58" fmla="*/ 123865 h 133611"/>
                <a:gd name="connsiteX59" fmla="*/ 4476750 w 5453063"/>
                <a:gd name="connsiteY59" fmla="*/ 71477 h 133611"/>
                <a:gd name="connsiteX60" fmla="*/ 4529138 w 5453063"/>
                <a:gd name="connsiteY60" fmla="*/ 4802 h 133611"/>
                <a:gd name="connsiteX61" fmla="*/ 4605338 w 5453063"/>
                <a:gd name="connsiteY61" fmla="*/ 28615 h 133611"/>
                <a:gd name="connsiteX62" fmla="*/ 4667250 w 5453063"/>
                <a:gd name="connsiteY62" fmla="*/ 114340 h 133611"/>
                <a:gd name="connsiteX63" fmla="*/ 4767263 w 5453063"/>
                <a:gd name="connsiteY63" fmla="*/ 95290 h 133611"/>
                <a:gd name="connsiteX64" fmla="*/ 4824413 w 5453063"/>
                <a:gd name="connsiteY64" fmla="*/ 23852 h 133611"/>
                <a:gd name="connsiteX65" fmla="*/ 4891088 w 5453063"/>
                <a:gd name="connsiteY65" fmla="*/ 9565 h 133611"/>
                <a:gd name="connsiteX66" fmla="*/ 4967288 w 5453063"/>
                <a:gd name="connsiteY66" fmla="*/ 85765 h 133611"/>
                <a:gd name="connsiteX67" fmla="*/ 5029200 w 5453063"/>
                <a:gd name="connsiteY67" fmla="*/ 119102 h 133611"/>
                <a:gd name="connsiteX68" fmla="*/ 5100638 w 5453063"/>
                <a:gd name="connsiteY68" fmla="*/ 66715 h 133611"/>
                <a:gd name="connsiteX69" fmla="*/ 5162550 w 5453063"/>
                <a:gd name="connsiteY69" fmla="*/ 40 h 133611"/>
                <a:gd name="connsiteX70" fmla="*/ 5248275 w 5453063"/>
                <a:gd name="connsiteY70" fmla="*/ 57190 h 133611"/>
                <a:gd name="connsiteX71" fmla="*/ 5348288 w 5453063"/>
                <a:gd name="connsiteY71" fmla="*/ 71477 h 133611"/>
                <a:gd name="connsiteX72" fmla="*/ 5453063 w 5453063"/>
                <a:gd name="connsiteY72" fmla="*/ 66715 h 133611"/>
                <a:gd name="connsiteX0" fmla="*/ 0 w 5453063"/>
                <a:gd name="connsiteY0" fmla="*/ 123865 h 133611"/>
                <a:gd name="connsiteX1" fmla="*/ 57150 w 5453063"/>
                <a:gd name="connsiteY1" fmla="*/ 90527 h 133611"/>
                <a:gd name="connsiteX2" fmla="*/ 123826 w 5453063"/>
                <a:gd name="connsiteY2" fmla="*/ 16708 h 133611"/>
                <a:gd name="connsiteX3" fmla="*/ 188119 w 5453063"/>
                <a:gd name="connsiteY3" fmla="*/ 19090 h 133611"/>
                <a:gd name="connsiteX4" fmla="*/ 223838 w 5453063"/>
                <a:gd name="connsiteY4" fmla="*/ 59571 h 133611"/>
                <a:gd name="connsiteX5" fmla="*/ 285750 w 5453063"/>
                <a:gd name="connsiteY5" fmla="*/ 119102 h 133611"/>
                <a:gd name="connsiteX6" fmla="*/ 345281 w 5453063"/>
                <a:gd name="connsiteY6" fmla="*/ 111958 h 133611"/>
                <a:gd name="connsiteX7" fmla="*/ 381000 w 5453063"/>
                <a:gd name="connsiteY7" fmla="*/ 71477 h 133611"/>
                <a:gd name="connsiteX8" fmla="*/ 442913 w 5453063"/>
                <a:gd name="connsiteY8" fmla="*/ 14327 h 133611"/>
                <a:gd name="connsiteX9" fmla="*/ 514350 w 5453063"/>
                <a:gd name="connsiteY9" fmla="*/ 26234 h 133611"/>
                <a:gd name="connsiteX10" fmla="*/ 600075 w 5453063"/>
                <a:gd name="connsiteY10" fmla="*/ 116721 h 133611"/>
                <a:gd name="connsiteX11" fmla="*/ 661988 w 5453063"/>
                <a:gd name="connsiteY11" fmla="*/ 111958 h 133611"/>
                <a:gd name="connsiteX12" fmla="*/ 704850 w 5453063"/>
                <a:gd name="connsiteY12" fmla="*/ 64334 h 133611"/>
                <a:gd name="connsiteX13" fmla="*/ 745331 w 5453063"/>
                <a:gd name="connsiteY13" fmla="*/ 21471 h 133611"/>
                <a:gd name="connsiteX14" fmla="*/ 816769 w 5453063"/>
                <a:gd name="connsiteY14" fmla="*/ 16708 h 133611"/>
                <a:gd name="connsiteX15" fmla="*/ 900113 w 5453063"/>
                <a:gd name="connsiteY15" fmla="*/ 114340 h 133611"/>
                <a:gd name="connsiteX16" fmla="*/ 990600 w 5453063"/>
                <a:gd name="connsiteY16" fmla="*/ 109577 h 133611"/>
                <a:gd name="connsiteX17" fmla="*/ 1059656 w 5453063"/>
                <a:gd name="connsiteY17" fmla="*/ 21471 h 133611"/>
                <a:gd name="connsiteX18" fmla="*/ 1138239 w 5453063"/>
                <a:gd name="connsiteY18" fmla="*/ 19089 h 133611"/>
                <a:gd name="connsiteX19" fmla="*/ 1219200 w 5453063"/>
                <a:gd name="connsiteY19" fmla="*/ 109577 h 133611"/>
                <a:gd name="connsiteX20" fmla="*/ 1297780 w 5453063"/>
                <a:gd name="connsiteY20" fmla="*/ 104815 h 133611"/>
                <a:gd name="connsiteX21" fmla="*/ 1373981 w 5453063"/>
                <a:gd name="connsiteY21" fmla="*/ 21471 h 133611"/>
                <a:gd name="connsiteX22" fmla="*/ 1452564 w 5453063"/>
                <a:gd name="connsiteY22" fmla="*/ 23854 h 133611"/>
                <a:gd name="connsiteX23" fmla="*/ 1538288 w 5453063"/>
                <a:gd name="connsiteY23" fmla="*/ 109578 h 133611"/>
                <a:gd name="connsiteX24" fmla="*/ 1604962 w 5453063"/>
                <a:gd name="connsiteY24" fmla="*/ 104814 h 133611"/>
                <a:gd name="connsiteX25" fmla="*/ 1683544 w 5453063"/>
                <a:gd name="connsiteY25" fmla="*/ 23853 h 133611"/>
                <a:gd name="connsiteX26" fmla="*/ 1754983 w 5453063"/>
                <a:gd name="connsiteY26" fmla="*/ 19091 h 133611"/>
                <a:gd name="connsiteX27" fmla="*/ 1845468 w 5453063"/>
                <a:gd name="connsiteY27" fmla="*/ 107196 h 133611"/>
                <a:gd name="connsiteX28" fmla="*/ 1924051 w 5453063"/>
                <a:gd name="connsiteY28" fmla="*/ 107196 h 133611"/>
                <a:gd name="connsiteX29" fmla="*/ 2005013 w 5453063"/>
                <a:gd name="connsiteY29" fmla="*/ 19090 h 133611"/>
                <a:gd name="connsiteX30" fmla="*/ 2074069 w 5453063"/>
                <a:gd name="connsiteY30" fmla="*/ 23852 h 133611"/>
                <a:gd name="connsiteX31" fmla="*/ 2159795 w 5453063"/>
                <a:gd name="connsiteY31" fmla="*/ 109577 h 133611"/>
                <a:gd name="connsiteX32" fmla="*/ 2240757 w 5453063"/>
                <a:gd name="connsiteY32" fmla="*/ 107196 h 133611"/>
                <a:gd name="connsiteX33" fmla="*/ 2319338 w 5453063"/>
                <a:gd name="connsiteY33" fmla="*/ 26234 h 133611"/>
                <a:gd name="connsiteX34" fmla="*/ 2390775 w 5453063"/>
                <a:gd name="connsiteY34" fmla="*/ 26233 h 133611"/>
                <a:gd name="connsiteX35" fmla="*/ 2478882 w 5453063"/>
                <a:gd name="connsiteY35" fmla="*/ 111958 h 133611"/>
                <a:gd name="connsiteX36" fmla="*/ 2555082 w 5453063"/>
                <a:gd name="connsiteY36" fmla="*/ 104816 h 133611"/>
                <a:gd name="connsiteX37" fmla="*/ 2628900 w 5453063"/>
                <a:gd name="connsiteY37" fmla="*/ 19090 h 133611"/>
                <a:gd name="connsiteX38" fmla="*/ 2712243 w 5453063"/>
                <a:gd name="connsiteY38" fmla="*/ 26233 h 133611"/>
                <a:gd name="connsiteX39" fmla="*/ 2797969 w 5453063"/>
                <a:gd name="connsiteY39" fmla="*/ 119102 h 133611"/>
                <a:gd name="connsiteX40" fmla="*/ 2867026 w 5453063"/>
                <a:gd name="connsiteY40" fmla="*/ 111959 h 133611"/>
                <a:gd name="connsiteX41" fmla="*/ 2945607 w 5453063"/>
                <a:gd name="connsiteY41" fmla="*/ 16709 h 133611"/>
                <a:gd name="connsiteX42" fmla="*/ 3033713 w 5453063"/>
                <a:gd name="connsiteY42" fmla="*/ 30995 h 133611"/>
                <a:gd name="connsiteX43" fmla="*/ 3109913 w 5453063"/>
                <a:gd name="connsiteY43" fmla="*/ 133390 h 133611"/>
                <a:gd name="connsiteX44" fmla="*/ 3219450 w 5453063"/>
                <a:gd name="connsiteY44" fmla="*/ 57190 h 133611"/>
                <a:gd name="connsiteX45" fmla="*/ 3295650 w 5453063"/>
                <a:gd name="connsiteY45" fmla="*/ 19090 h 133611"/>
                <a:gd name="connsiteX46" fmla="*/ 3386138 w 5453063"/>
                <a:gd name="connsiteY46" fmla="*/ 61952 h 133611"/>
                <a:gd name="connsiteX47" fmla="*/ 3448050 w 5453063"/>
                <a:gd name="connsiteY47" fmla="*/ 128627 h 133611"/>
                <a:gd name="connsiteX48" fmla="*/ 3552825 w 5453063"/>
                <a:gd name="connsiteY48" fmla="*/ 38140 h 133611"/>
                <a:gd name="connsiteX49" fmla="*/ 3624263 w 5453063"/>
                <a:gd name="connsiteY49" fmla="*/ 14327 h 133611"/>
                <a:gd name="connsiteX50" fmla="*/ 3705225 w 5453063"/>
                <a:gd name="connsiteY50" fmla="*/ 90527 h 133611"/>
                <a:gd name="connsiteX51" fmla="*/ 3795713 w 5453063"/>
                <a:gd name="connsiteY51" fmla="*/ 119102 h 133611"/>
                <a:gd name="connsiteX52" fmla="*/ 3881438 w 5453063"/>
                <a:gd name="connsiteY52" fmla="*/ 19090 h 133611"/>
                <a:gd name="connsiteX53" fmla="*/ 3971925 w 5453063"/>
                <a:gd name="connsiteY53" fmla="*/ 23852 h 133611"/>
                <a:gd name="connsiteX54" fmla="*/ 4043363 w 5453063"/>
                <a:gd name="connsiteY54" fmla="*/ 109577 h 133611"/>
                <a:gd name="connsiteX55" fmla="*/ 4124325 w 5453063"/>
                <a:gd name="connsiteY55" fmla="*/ 109577 h 133611"/>
                <a:gd name="connsiteX56" fmla="*/ 4219575 w 5453063"/>
                <a:gd name="connsiteY56" fmla="*/ 4802 h 133611"/>
                <a:gd name="connsiteX57" fmla="*/ 4300538 w 5453063"/>
                <a:gd name="connsiteY57" fmla="*/ 28615 h 133611"/>
                <a:gd name="connsiteX58" fmla="*/ 4367213 w 5453063"/>
                <a:gd name="connsiteY58" fmla="*/ 123865 h 133611"/>
                <a:gd name="connsiteX59" fmla="*/ 4476750 w 5453063"/>
                <a:gd name="connsiteY59" fmla="*/ 71477 h 133611"/>
                <a:gd name="connsiteX60" fmla="*/ 4529138 w 5453063"/>
                <a:gd name="connsiteY60" fmla="*/ 4802 h 133611"/>
                <a:gd name="connsiteX61" fmla="*/ 4605338 w 5453063"/>
                <a:gd name="connsiteY61" fmla="*/ 28615 h 133611"/>
                <a:gd name="connsiteX62" fmla="*/ 4667250 w 5453063"/>
                <a:gd name="connsiteY62" fmla="*/ 114340 h 133611"/>
                <a:gd name="connsiteX63" fmla="*/ 4767263 w 5453063"/>
                <a:gd name="connsiteY63" fmla="*/ 95290 h 133611"/>
                <a:gd name="connsiteX64" fmla="*/ 4824413 w 5453063"/>
                <a:gd name="connsiteY64" fmla="*/ 23852 h 133611"/>
                <a:gd name="connsiteX65" fmla="*/ 4891088 w 5453063"/>
                <a:gd name="connsiteY65" fmla="*/ 9565 h 133611"/>
                <a:gd name="connsiteX66" fmla="*/ 4967288 w 5453063"/>
                <a:gd name="connsiteY66" fmla="*/ 85765 h 133611"/>
                <a:gd name="connsiteX67" fmla="*/ 5029200 w 5453063"/>
                <a:gd name="connsiteY67" fmla="*/ 119102 h 133611"/>
                <a:gd name="connsiteX68" fmla="*/ 5100638 w 5453063"/>
                <a:gd name="connsiteY68" fmla="*/ 66715 h 133611"/>
                <a:gd name="connsiteX69" fmla="*/ 5162550 w 5453063"/>
                <a:gd name="connsiteY69" fmla="*/ 40 h 133611"/>
                <a:gd name="connsiteX70" fmla="*/ 5248275 w 5453063"/>
                <a:gd name="connsiteY70" fmla="*/ 57190 h 133611"/>
                <a:gd name="connsiteX71" fmla="*/ 5348288 w 5453063"/>
                <a:gd name="connsiteY71" fmla="*/ 71477 h 133611"/>
                <a:gd name="connsiteX72" fmla="*/ 5453063 w 5453063"/>
                <a:gd name="connsiteY72" fmla="*/ 66715 h 133611"/>
                <a:gd name="connsiteX0" fmla="*/ 0 w 5453063"/>
                <a:gd name="connsiteY0" fmla="*/ 123865 h 133834"/>
                <a:gd name="connsiteX1" fmla="*/ 57150 w 5453063"/>
                <a:gd name="connsiteY1" fmla="*/ 90527 h 133834"/>
                <a:gd name="connsiteX2" fmla="*/ 123826 w 5453063"/>
                <a:gd name="connsiteY2" fmla="*/ 16708 h 133834"/>
                <a:gd name="connsiteX3" fmla="*/ 188119 w 5453063"/>
                <a:gd name="connsiteY3" fmla="*/ 19090 h 133834"/>
                <a:gd name="connsiteX4" fmla="*/ 223838 w 5453063"/>
                <a:gd name="connsiteY4" fmla="*/ 59571 h 133834"/>
                <a:gd name="connsiteX5" fmla="*/ 285750 w 5453063"/>
                <a:gd name="connsiteY5" fmla="*/ 119102 h 133834"/>
                <a:gd name="connsiteX6" fmla="*/ 345281 w 5453063"/>
                <a:gd name="connsiteY6" fmla="*/ 111958 h 133834"/>
                <a:gd name="connsiteX7" fmla="*/ 381000 w 5453063"/>
                <a:gd name="connsiteY7" fmla="*/ 71477 h 133834"/>
                <a:gd name="connsiteX8" fmla="*/ 442913 w 5453063"/>
                <a:gd name="connsiteY8" fmla="*/ 14327 h 133834"/>
                <a:gd name="connsiteX9" fmla="*/ 514350 w 5453063"/>
                <a:gd name="connsiteY9" fmla="*/ 26234 h 133834"/>
                <a:gd name="connsiteX10" fmla="*/ 600075 w 5453063"/>
                <a:gd name="connsiteY10" fmla="*/ 116721 h 133834"/>
                <a:gd name="connsiteX11" fmla="*/ 661988 w 5453063"/>
                <a:gd name="connsiteY11" fmla="*/ 111958 h 133834"/>
                <a:gd name="connsiteX12" fmla="*/ 704850 w 5453063"/>
                <a:gd name="connsiteY12" fmla="*/ 64334 h 133834"/>
                <a:gd name="connsiteX13" fmla="*/ 745331 w 5453063"/>
                <a:gd name="connsiteY13" fmla="*/ 21471 h 133834"/>
                <a:gd name="connsiteX14" fmla="*/ 816769 w 5453063"/>
                <a:gd name="connsiteY14" fmla="*/ 16708 h 133834"/>
                <a:gd name="connsiteX15" fmla="*/ 900113 w 5453063"/>
                <a:gd name="connsiteY15" fmla="*/ 114340 h 133834"/>
                <a:gd name="connsiteX16" fmla="*/ 990600 w 5453063"/>
                <a:gd name="connsiteY16" fmla="*/ 109577 h 133834"/>
                <a:gd name="connsiteX17" fmla="*/ 1059656 w 5453063"/>
                <a:gd name="connsiteY17" fmla="*/ 21471 h 133834"/>
                <a:gd name="connsiteX18" fmla="*/ 1138239 w 5453063"/>
                <a:gd name="connsiteY18" fmla="*/ 19089 h 133834"/>
                <a:gd name="connsiteX19" fmla="*/ 1219200 w 5453063"/>
                <a:gd name="connsiteY19" fmla="*/ 109577 h 133834"/>
                <a:gd name="connsiteX20" fmla="*/ 1297780 w 5453063"/>
                <a:gd name="connsiteY20" fmla="*/ 104815 h 133834"/>
                <a:gd name="connsiteX21" fmla="*/ 1373981 w 5453063"/>
                <a:gd name="connsiteY21" fmla="*/ 21471 h 133834"/>
                <a:gd name="connsiteX22" fmla="*/ 1452564 w 5453063"/>
                <a:gd name="connsiteY22" fmla="*/ 23854 h 133834"/>
                <a:gd name="connsiteX23" fmla="*/ 1538288 w 5453063"/>
                <a:gd name="connsiteY23" fmla="*/ 109578 h 133834"/>
                <a:gd name="connsiteX24" fmla="*/ 1604962 w 5453063"/>
                <a:gd name="connsiteY24" fmla="*/ 104814 h 133834"/>
                <a:gd name="connsiteX25" fmla="*/ 1683544 w 5453063"/>
                <a:gd name="connsiteY25" fmla="*/ 23853 h 133834"/>
                <a:gd name="connsiteX26" fmla="*/ 1754983 w 5453063"/>
                <a:gd name="connsiteY26" fmla="*/ 19091 h 133834"/>
                <a:gd name="connsiteX27" fmla="*/ 1845468 w 5453063"/>
                <a:gd name="connsiteY27" fmla="*/ 107196 h 133834"/>
                <a:gd name="connsiteX28" fmla="*/ 1924051 w 5453063"/>
                <a:gd name="connsiteY28" fmla="*/ 107196 h 133834"/>
                <a:gd name="connsiteX29" fmla="*/ 2005013 w 5453063"/>
                <a:gd name="connsiteY29" fmla="*/ 19090 h 133834"/>
                <a:gd name="connsiteX30" fmla="*/ 2074069 w 5453063"/>
                <a:gd name="connsiteY30" fmla="*/ 23852 h 133834"/>
                <a:gd name="connsiteX31" fmla="*/ 2159795 w 5453063"/>
                <a:gd name="connsiteY31" fmla="*/ 109577 h 133834"/>
                <a:gd name="connsiteX32" fmla="*/ 2240757 w 5453063"/>
                <a:gd name="connsiteY32" fmla="*/ 107196 h 133834"/>
                <a:gd name="connsiteX33" fmla="*/ 2319338 w 5453063"/>
                <a:gd name="connsiteY33" fmla="*/ 26234 h 133834"/>
                <a:gd name="connsiteX34" fmla="*/ 2390775 w 5453063"/>
                <a:gd name="connsiteY34" fmla="*/ 26233 h 133834"/>
                <a:gd name="connsiteX35" fmla="*/ 2478882 w 5453063"/>
                <a:gd name="connsiteY35" fmla="*/ 111958 h 133834"/>
                <a:gd name="connsiteX36" fmla="*/ 2555082 w 5453063"/>
                <a:gd name="connsiteY36" fmla="*/ 104816 h 133834"/>
                <a:gd name="connsiteX37" fmla="*/ 2628900 w 5453063"/>
                <a:gd name="connsiteY37" fmla="*/ 19090 h 133834"/>
                <a:gd name="connsiteX38" fmla="*/ 2712243 w 5453063"/>
                <a:gd name="connsiteY38" fmla="*/ 26233 h 133834"/>
                <a:gd name="connsiteX39" fmla="*/ 2797969 w 5453063"/>
                <a:gd name="connsiteY39" fmla="*/ 119102 h 133834"/>
                <a:gd name="connsiteX40" fmla="*/ 2867026 w 5453063"/>
                <a:gd name="connsiteY40" fmla="*/ 111959 h 133834"/>
                <a:gd name="connsiteX41" fmla="*/ 2945607 w 5453063"/>
                <a:gd name="connsiteY41" fmla="*/ 16709 h 133834"/>
                <a:gd name="connsiteX42" fmla="*/ 3021807 w 5453063"/>
                <a:gd name="connsiteY42" fmla="*/ 19089 h 133834"/>
                <a:gd name="connsiteX43" fmla="*/ 3109913 w 5453063"/>
                <a:gd name="connsiteY43" fmla="*/ 133390 h 133834"/>
                <a:gd name="connsiteX44" fmla="*/ 3219450 w 5453063"/>
                <a:gd name="connsiteY44" fmla="*/ 57190 h 133834"/>
                <a:gd name="connsiteX45" fmla="*/ 3295650 w 5453063"/>
                <a:gd name="connsiteY45" fmla="*/ 19090 h 133834"/>
                <a:gd name="connsiteX46" fmla="*/ 3386138 w 5453063"/>
                <a:gd name="connsiteY46" fmla="*/ 61952 h 133834"/>
                <a:gd name="connsiteX47" fmla="*/ 3448050 w 5453063"/>
                <a:gd name="connsiteY47" fmla="*/ 128627 h 133834"/>
                <a:gd name="connsiteX48" fmla="*/ 3552825 w 5453063"/>
                <a:gd name="connsiteY48" fmla="*/ 38140 h 133834"/>
                <a:gd name="connsiteX49" fmla="*/ 3624263 w 5453063"/>
                <a:gd name="connsiteY49" fmla="*/ 14327 h 133834"/>
                <a:gd name="connsiteX50" fmla="*/ 3705225 w 5453063"/>
                <a:gd name="connsiteY50" fmla="*/ 90527 h 133834"/>
                <a:gd name="connsiteX51" fmla="*/ 3795713 w 5453063"/>
                <a:gd name="connsiteY51" fmla="*/ 119102 h 133834"/>
                <a:gd name="connsiteX52" fmla="*/ 3881438 w 5453063"/>
                <a:gd name="connsiteY52" fmla="*/ 19090 h 133834"/>
                <a:gd name="connsiteX53" fmla="*/ 3971925 w 5453063"/>
                <a:gd name="connsiteY53" fmla="*/ 23852 h 133834"/>
                <a:gd name="connsiteX54" fmla="*/ 4043363 w 5453063"/>
                <a:gd name="connsiteY54" fmla="*/ 109577 h 133834"/>
                <a:gd name="connsiteX55" fmla="*/ 4124325 w 5453063"/>
                <a:gd name="connsiteY55" fmla="*/ 109577 h 133834"/>
                <a:gd name="connsiteX56" fmla="*/ 4219575 w 5453063"/>
                <a:gd name="connsiteY56" fmla="*/ 4802 h 133834"/>
                <a:gd name="connsiteX57" fmla="*/ 4300538 w 5453063"/>
                <a:gd name="connsiteY57" fmla="*/ 28615 h 133834"/>
                <a:gd name="connsiteX58" fmla="*/ 4367213 w 5453063"/>
                <a:gd name="connsiteY58" fmla="*/ 123865 h 133834"/>
                <a:gd name="connsiteX59" fmla="*/ 4476750 w 5453063"/>
                <a:gd name="connsiteY59" fmla="*/ 71477 h 133834"/>
                <a:gd name="connsiteX60" fmla="*/ 4529138 w 5453063"/>
                <a:gd name="connsiteY60" fmla="*/ 4802 h 133834"/>
                <a:gd name="connsiteX61" fmla="*/ 4605338 w 5453063"/>
                <a:gd name="connsiteY61" fmla="*/ 28615 h 133834"/>
                <a:gd name="connsiteX62" fmla="*/ 4667250 w 5453063"/>
                <a:gd name="connsiteY62" fmla="*/ 114340 h 133834"/>
                <a:gd name="connsiteX63" fmla="*/ 4767263 w 5453063"/>
                <a:gd name="connsiteY63" fmla="*/ 95290 h 133834"/>
                <a:gd name="connsiteX64" fmla="*/ 4824413 w 5453063"/>
                <a:gd name="connsiteY64" fmla="*/ 23852 h 133834"/>
                <a:gd name="connsiteX65" fmla="*/ 4891088 w 5453063"/>
                <a:gd name="connsiteY65" fmla="*/ 9565 h 133834"/>
                <a:gd name="connsiteX66" fmla="*/ 4967288 w 5453063"/>
                <a:gd name="connsiteY66" fmla="*/ 85765 h 133834"/>
                <a:gd name="connsiteX67" fmla="*/ 5029200 w 5453063"/>
                <a:gd name="connsiteY67" fmla="*/ 119102 h 133834"/>
                <a:gd name="connsiteX68" fmla="*/ 5100638 w 5453063"/>
                <a:gd name="connsiteY68" fmla="*/ 66715 h 133834"/>
                <a:gd name="connsiteX69" fmla="*/ 5162550 w 5453063"/>
                <a:gd name="connsiteY69" fmla="*/ 40 h 133834"/>
                <a:gd name="connsiteX70" fmla="*/ 5248275 w 5453063"/>
                <a:gd name="connsiteY70" fmla="*/ 57190 h 133834"/>
                <a:gd name="connsiteX71" fmla="*/ 5348288 w 5453063"/>
                <a:gd name="connsiteY71" fmla="*/ 71477 h 133834"/>
                <a:gd name="connsiteX72" fmla="*/ 5453063 w 5453063"/>
                <a:gd name="connsiteY72" fmla="*/ 66715 h 133834"/>
                <a:gd name="connsiteX0" fmla="*/ 0 w 5453063"/>
                <a:gd name="connsiteY0" fmla="*/ 123865 h 128840"/>
                <a:gd name="connsiteX1" fmla="*/ 57150 w 5453063"/>
                <a:gd name="connsiteY1" fmla="*/ 90527 h 128840"/>
                <a:gd name="connsiteX2" fmla="*/ 123826 w 5453063"/>
                <a:gd name="connsiteY2" fmla="*/ 16708 h 128840"/>
                <a:gd name="connsiteX3" fmla="*/ 188119 w 5453063"/>
                <a:gd name="connsiteY3" fmla="*/ 19090 h 128840"/>
                <a:gd name="connsiteX4" fmla="*/ 223838 w 5453063"/>
                <a:gd name="connsiteY4" fmla="*/ 59571 h 128840"/>
                <a:gd name="connsiteX5" fmla="*/ 285750 w 5453063"/>
                <a:gd name="connsiteY5" fmla="*/ 119102 h 128840"/>
                <a:gd name="connsiteX6" fmla="*/ 345281 w 5453063"/>
                <a:gd name="connsiteY6" fmla="*/ 111958 h 128840"/>
                <a:gd name="connsiteX7" fmla="*/ 381000 w 5453063"/>
                <a:gd name="connsiteY7" fmla="*/ 71477 h 128840"/>
                <a:gd name="connsiteX8" fmla="*/ 442913 w 5453063"/>
                <a:gd name="connsiteY8" fmla="*/ 14327 h 128840"/>
                <a:gd name="connsiteX9" fmla="*/ 514350 w 5453063"/>
                <a:gd name="connsiteY9" fmla="*/ 26234 h 128840"/>
                <a:gd name="connsiteX10" fmla="*/ 600075 w 5453063"/>
                <a:gd name="connsiteY10" fmla="*/ 116721 h 128840"/>
                <a:gd name="connsiteX11" fmla="*/ 661988 w 5453063"/>
                <a:gd name="connsiteY11" fmla="*/ 111958 h 128840"/>
                <a:gd name="connsiteX12" fmla="*/ 704850 w 5453063"/>
                <a:gd name="connsiteY12" fmla="*/ 64334 h 128840"/>
                <a:gd name="connsiteX13" fmla="*/ 745331 w 5453063"/>
                <a:gd name="connsiteY13" fmla="*/ 21471 h 128840"/>
                <a:gd name="connsiteX14" fmla="*/ 816769 w 5453063"/>
                <a:gd name="connsiteY14" fmla="*/ 16708 h 128840"/>
                <a:gd name="connsiteX15" fmla="*/ 900113 w 5453063"/>
                <a:gd name="connsiteY15" fmla="*/ 114340 h 128840"/>
                <a:gd name="connsiteX16" fmla="*/ 990600 w 5453063"/>
                <a:gd name="connsiteY16" fmla="*/ 109577 h 128840"/>
                <a:gd name="connsiteX17" fmla="*/ 1059656 w 5453063"/>
                <a:gd name="connsiteY17" fmla="*/ 21471 h 128840"/>
                <a:gd name="connsiteX18" fmla="*/ 1138239 w 5453063"/>
                <a:gd name="connsiteY18" fmla="*/ 19089 h 128840"/>
                <a:gd name="connsiteX19" fmla="*/ 1219200 w 5453063"/>
                <a:gd name="connsiteY19" fmla="*/ 109577 h 128840"/>
                <a:gd name="connsiteX20" fmla="*/ 1297780 w 5453063"/>
                <a:gd name="connsiteY20" fmla="*/ 104815 h 128840"/>
                <a:gd name="connsiteX21" fmla="*/ 1373981 w 5453063"/>
                <a:gd name="connsiteY21" fmla="*/ 21471 h 128840"/>
                <a:gd name="connsiteX22" fmla="*/ 1452564 w 5453063"/>
                <a:gd name="connsiteY22" fmla="*/ 23854 h 128840"/>
                <a:gd name="connsiteX23" fmla="*/ 1538288 w 5453063"/>
                <a:gd name="connsiteY23" fmla="*/ 109578 h 128840"/>
                <a:gd name="connsiteX24" fmla="*/ 1604962 w 5453063"/>
                <a:gd name="connsiteY24" fmla="*/ 104814 h 128840"/>
                <a:gd name="connsiteX25" fmla="*/ 1683544 w 5453063"/>
                <a:gd name="connsiteY25" fmla="*/ 23853 h 128840"/>
                <a:gd name="connsiteX26" fmla="*/ 1754983 w 5453063"/>
                <a:gd name="connsiteY26" fmla="*/ 19091 h 128840"/>
                <a:gd name="connsiteX27" fmla="*/ 1845468 w 5453063"/>
                <a:gd name="connsiteY27" fmla="*/ 107196 h 128840"/>
                <a:gd name="connsiteX28" fmla="*/ 1924051 w 5453063"/>
                <a:gd name="connsiteY28" fmla="*/ 107196 h 128840"/>
                <a:gd name="connsiteX29" fmla="*/ 2005013 w 5453063"/>
                <a:gd name="connsiteY29" fmla="*/ 19090 h 128840"/>
                <a:gd name="connsiteX30" fmla="*/ 2074069 w 5453063"/>
                <a:gd name="connsiteY30" fmla="*/ 23852 h 128840"/>
                <a:gd name="connsiteX31" fmla="*/ 2159795 w 5453063"/>
                <a:gd name="connsiteY31" fmla="*/ 109577 h 128840"/>
                <a:gd name="connsiteX32" fmla="*/ 2240757 w 5453063"/>
                <a:gd name="connsiteY32" fmla="*/ 107196 h 128840"/>
                <a:gd name="connsiteX33" fmla="*/ 2319338 w 5453063"/>
                <a:gd name="connsiteY33" fmla="*/ 26234 h 128840"/>
                <a:gd name="connsiteX34" fmla="*/ 2390775 w 5453063"/>
                <a:gd name="connsiteY34" fmla="*/ 26233 h 128840"/>
                <a:gd name="connsiteX35" fmla="*/ 2478882 w 5453063"/>
                <a:gd name="connsiteY35" fmla="*/ 111958 h 128840"/>
                <a:gd name="connsiteX36" fmla="*/ 2555082 w 5453063"/>
                <a:gd name="connsiteY36" fmla="*/ 104816 h 128840"/>
                <a:gd name="connsiteX37" fmla="*/ 2628900 w 5453063"/>
                <a:gd name="connsiteY37" fmla="*/ 19090 h 128840"/>
                <a:gd name="connsiteX38" fmla="*/ 2712243 w 5453063"/>
                <a:gd name="connsiteY38" fmla="*/ 26233 h 128840"/>
                <a:gd name="connsiteX39" fmla="*/ 2797969 w 5453063"/>
                <a:gd name="connsiteY39" fmla="*/ 119102 h 128840"/>
                <a:gd name="connsiteX40" fmla="*/ 2867026 w 5453063"/>
                <a:gd name="connsiteY40" fmla="*/ 111959 h 128840"/>
                <a:gd name="connsiteX41" fmla="*/ 2945607 w 5453063"/>
                <a:gd name="connsiteY41" fmla="*/ 16709 h 128840"/>
                <a:gd name="connsiteX42" fmla="*/ 3021807 w 5453063"/>
                <a:gd name="connsiteY42" fmla="*/ 19089 h 128840"/>
                <a:gd name="connsiteX43" fmla="*/ 3109913 w 5453063"/>
                <a:gd name="connsiteY43" fmla="*/ 119102 h 128840"/>
                <a:gd name="connsiteX44" fmla="*/ 3219450 w 5453063"/>
                <a:gd name="connsiteY44" fmla="*/ 57190 h 128840"/>
                <a:gd name="connsiteX45" fmla="*/ 3295650 w 5453063"/>
                <a:gd name="connsiteY45" fmla="*/ 19090 h 128840"/>
                <a:gd name="connsiteX46" fmla="*/ 3386138 w 5453063"/>
                <a:gd name="connsiteY46" fmla="*/ 61952 h 128840"/>
                <a:gd name="connsiteX47" fmla="*/ 3448050 w 5453063"/>
                <a:gd name="connsiteY47" fmla="*/ 128627 h 128840"/>
                <a:gd name="connsiteX48" fmla="*/ 3552825 w 5453063"/>
                <a:gd name="connsiteY48" fmla="*/ 38140 h 128840"/>
                <a:gd name="connsiteX49" fmla="*/ 3624263 w 5453063"/>
                <a:gd name="connsiteY49" fmla="*/ 14327 h 128840"/>
                <a:gd name="connsiteX50" fmla="*/ 3705225 w 5453063"/>
                <a:gd name="connsiteY50" fmla="*/ 90527 h 128840"/>
                <a:gd name="connsiteX51" fmla="*/ 3795713 w 5453063"/>
                <a:gd name="connsiteY51" fmla="*/ 119102 h 128840"/>
                <a:gd name="connsiteX52" fmla="*/ 3881438 w 5453063"/>
                <a:gd name="connsiteY52" fmla="*/ 19090 h 128840"/>
                <a:gd name="connsiteX53" fmla="*/ 3971925 w 5453063"/>
                <a:gd name="connsiteY53" fmla="*/ 23852 h 128840"/>
                <a:gd name="connsiteX54" fmla="*/ 4043363 w 5453063"/>
                <a:gd name="connsiteY54" fmla="*/ 109577 h 128840"/>
                <a:gd name="connsiteX55" fmla="*/ 4124325 w 5453063"/>
                <a:gd name="connsiteY55" fmla="*/ 109577 h 128840"/>
                <a:gd name="connsiteX56" fmla="*/ 4219575 w 5453063"/>
                <a:gd name="connsiteY56" fmla="*/ 4802 h 128840"/>
                <a:gd name="connsiteX57" fmla="*/ 4300538 w 5453063"/>
                <a:gd name="connsiteY57" fmla="*/ 28615 h 128840"/>
                <a:gd name="connsiteX58" fmla="*/ 4367213 w 5453063"/>
                <a:gd name="connsiteY58" fmla="*/ 123865 h 128840"/>
                <a:gd name="connsiteX59" fmla="*/ 4476750 w 5453063"/>
                <a:gd name="connsiteY59" fmla="*/ 71477 h 128840"/>
                <a:gd name="connsiteX60" fmla="*/ 4529138 w 5453063"/>
                <a:gd name="connsiteY60" fmla="*/ 4802 h 128840"/>
                <a:gd name="connsiteX61" fmla="*/ 4605338 w 5453063"/>
                <a:gd name="connsiteY61" fmla="*/ 28615 h 128840"/>
                <a:gd name="connsiteX62" fmla="*/ 4667250 w 5453063"/>
                <a:gd name="connsiteY62" fmla="*/ 114340 h 128840"/>
                <a:gd name="connsiteX63" fmla="*/ 4767263 w 5453063"/>
                <a:gd name="connsiteY63" fmla="*/ 95290 h 128840"/>
                <a:gd name="connsiteX64" fmla="*/ 4824413 w 5453063"/>
                <a:gd name="connsiteY64" fmla="*/ 23852 h 128840"/>
                <a:gd name="connsiteX65" fmla="*/ 4891088 w 5453063"/>
                <a:gd name="connsiteY65" fmla="*/ 9565 h 128840"/>
                <a:gd name="connsiteX66" fmla="*/ 4967288 w 5453063"/>
                <a:gd name="connsiteY66" fmla="*/ 85765 h 128840"/>
                <a:gd name="connsiteX67" fmla="*/ 5029200 w 5453063"/>
                <a:gd name="connsiteY67" fmla="*/ 119102 h 128840"/>
                <a:gd name="connsiteX68" fmla="*/ 5100638 w 5453063"/>
                <a:gd name="connsiteY68" fmla="*/ 66715 h 128840"/>
                <a:gd name="connsiteX69" fmla="*/ 5162550 w 5453063"/>
                <a:gd name="connsiteY69" fmla="*/ 40 h 128840"/>
                <a:gd name="connsiteX70" fmla="*/ 5248275 w 5453063"/>
                <a:gd name="connsiteY70" fmla="*/ 57190 h 128840"/>
                <a:gd name="connsiteX71" fmla="*/ 5348288 w 5453063"/>
                <a:gd name="connsiteY71" fmla="*/ 71477 h 128840"/>
                <a:gd name="connsiteX72" fmla="*/ 5453063 w 5453063"/>
                <a:gd name="connsiteY72" fmla="*/ 66715 h 128840"/>
                <a:gd name="connsiteX0" fmla="*/ 0 w 5453063"/>
                <a:gd name="connsiteY0" fmla="*/ 123865 h 128840"/>
                <a:gd name="connsiteX1" fmla="*/ 57150 w 5453063"/>
                <a:gd name="connsiteY1" fmla="*/ 90527 h 128840"/>
                <a:gd name="connsiteX2" fmla="*/ 123826 w 5453063"/>
                <a:gd name="connsiteY2" fmla="*/ 16708 h 128840"/>
                <a:gd name="connsiteX3" fmla="*/ 188119 w 5453063"/>
                <a:gd name="connsiteY3" fmla="*/ 19090 h 128840"/>
                <a:gd name="connsiteX4" fmla="*/ 223838 w 5453063"/>
                <a:gd name="connsiteY4" fmla="*/ 59571 h 128840"/>
                <a:gd name="connsiteX5" fmla="*/ 285750 w 5453063"/>
                <a:gd name="connsiteY5" fmla="*/ 119102 h 128840"/>
                <a:gd name="connsiteX6" fmla="*/ 345281 w 5453063"/>
                <a:gd name="connsiteY6" fmla="*/ 111958 h 128840"/>
                <a:gd name="connsiteX7" fmla="*/ 381000 w 5453063"/>
                <a:gd name="connsiteY7" fmla="*/ 71477 h 128840"/>
                <a:gd name="connsiteX8" fmla="*/ 442913 w 5453063"/>
                <a:gd name="connsiteY8" fmla="*/ 14327 h 128840"/>
                <a:gd name="connsiteX9" fmla="*/ 514350 w 5453063"/>
                <a:gd name="connsiteY9" fmla="*/ 26234 h 128840"/>
                <a:gd name="connsiteX10" fmla="*/ 600075 w 5453063"/>
                <a:gd name="connsiteY10" fmla="*/ 116721 h 128840"/>
                <a:gd name="connsiteX11" fmla="*/ 661988 w 5453063"/>
                <a:gd name="connsiteY11" fmla="*/ 111958 h 128840"/>
                <a:gd name="connsiteX12" fmla="*/ 704850 w 5453063"/>
                <a:gd name="connsiteY12" fmla="*/ 64334 h 128840"/>
                <a:gd name="connsiteX13" fmla="*/ 745331 w 5453063"/>
                <a:gd name="connsiteY13" fmla="*/ 21471 h 128840"/>
                <a:gd name="connsiteX14" fmla="*/ 816769 w 5453063"/>
                <a:gd name="connsiteY14" fmla="*/ 16708 h 128840"/>
                <a:gd name="connsiteX15" fmla="*/ 900113 w 5453063"/>
                <a:gd name="connsiteY15" fmla="*/ 114340 h 128840"/>
                <a:gd name="connsiteX16" fmla="*/ 990600 w 5453063"/>
                <a:gd name="connsiteY16" fmla="*/ 109577 h 128840"/>
                <a:gd name="connsiteX17" fmla="*/ 1059656 w 5453063"/>
                <a:gd name="connsiteY17" fmla="*/ 21471 h 128840"/>
                <a:gd name="connsiteX18" fmla="*/ 1138239 w 5453063"/>
                <a:gd name="connsiteY18" fmla="*/ 19089 h 128840"/>
                <a:gd name="connsiteX19" fmla="*/ 1219200 w 5453063"/>
                <a:gd name="connsiteY19" fmla="*/ 109577 h 128840"/>
                <a:gd name="connsiteX20" fmla="*/ 1297780 w 5453063"/>
                <a:gd name="connsiteY20" fmla="*/ 104815 h 128840"/>
                <a:gd name="connsiteX21" fmla="*/ 1373981 w 5453063"/>
                <a:gd name="connsiteY21" fmla="*/ 21471 h 128840"/>
                <a:gd name="connsiteX22" fmla="*/ 1452564 w 5453063"/>
                <a:gd name="connsiteY22" fmla="*/ 23854 h 128840"/>
                <a:gd name="connsiteX23" fmla="*/ 1538288 w 5453063"/>
                <a:gd name="connsiteY23" fmla="*/ 109578 h 128840"/>
                <a:gd name="connsiteX24" fmla="*/ 1604962 w 5453063"/>
                <a:gd name="connsiteY24" fmla="*/ 104814 h 128840"/>
                <a:gd name="connsiteX25" fmla="*/ 1683544 w 5453063"/>
                <a:gd name="connsiteY25" fmla="*/ 23853 h 128840"/>
                <a:gd name="connsiteX26" fmla="*/ 1754983 w 5453063"/>
                <a:gd name="connsiteY26" fmla="*/ 19091 h 128840"/>
                <a:gd name="connsiteX27" fmla="*/ 1845468 w 5453063"/>
                <a:gd name="connsiteY27" fmla="*/ 107196 h 128840"/>
                <a:gd name="connsiteX28" fmla="*/ 1924051 w 5453063"/>
                <a:gd name="connsiteY28" fmla="*/ 107196 h 128840"/>
                <a:gd name="connsiteX29" fmla="*/ 2005013 w 5453063"/>
                <a:gd name="connsiteY29" fmla="*/ 19090 h 128840"/>
                <a:gd name="connsiteX30" fmla="*/ 2074069 w 5453063"/>
                <a:gd name="connsiteY30" fmla="*/ 23852 h 128840"/>
                <a:gd name="connsiteX31" fmla="*/ 2159795 w 5453063"/>
                <a:gd name="connsiteY31" fmla="*/ 109577 h 128840"/>
                <a:gd name="connsiteX32" fmla="*/ 2240757 w 5453063"/>
                <a:gd name="connsiteY32" fmla="*/ 107196 h 128840"/>
                <a:gd name="connsiteX33" fmla="*/ 2319338 w 5453063"/>
                <a:gd name="connsiteY33" fmla="*/ 26234 h 128840"/>
                <a:gd name="connsiteX34" fmla="*/ 2390775 w 5453063"/>
                <a:gd name="connsiteY34" fmla="*/ 26233 h 128840"/>
                <a:gd name="connsiteX35" fmla="*/ 2478882 w 5453063"/>
                <a:gd name="connsiteY35" fmla="*/ 111958 h 128840"/>
                <a:gd name="connsiteX36" fmla="*/ 2555082 w 5453063"/>
                <a:gd name="connsiteY36" fmla="*/ 104816 h 128840"/>
                <a:gd name="connsiteX37" fmla="*/ 2628900 w 5453063"/>
                <a:gd name="connsiteY37" fmla="*/ 19090 h 128840"/>
                <a:gd name="connsiteX38" fmla="*/ 2712243 w 5453063"/>
                <a:gd name="connsiteY38" fmla="*/ 26233 h 128840"/>
                <a:gd name="connsiteX39" fmla="*/ 2797969 w 5453063"/>
                <a:gd name="connsiteY39" fmla="*/ 119102 h 128840"/>
                <a:gd name="connsiteX40" fmla="*/ 2867026 w 5453063"/>
                <a:gd name="connsiteY40" fmla="*/ 111959 h 128840"/>
                <a:gd name="connsiteX41" fmla="*/ 2945607 w 5453063"/>
                <a:gd name="connsiteY41" fmla="*/ 16709 h 128840"/>
                <a:gd name="connsiteX42" fmla="*/ 3021807 w 5453063"/>
                <a:gd name="connsiteY42" fmla="*/ 19089 h 128840"/>
                <a:gd name="connsiteX43" fmla="*/ 3109913 w 5453063"/>
                <a:gd name="connsiteY43" fmla="*/ 119102 h 128840"/>
                <a:gd name="connsiteX44" fmla="*/ 3176588 w 5453063"/>
                <a:gd name="connsiteY44" fmla="*/ 109578 h 128840"/>
                <a:gd name="connsiteX45" fmla="*/ 3295650 w 5453063"/>
                <a:gd name="connsiteY45" fmla="*/ 19090 h 128840"/>
                <a:gd name="connsiteX46" fmla="*/ 3386138 w 5453063"/>
                <a:gd name="connsiteY46" fmla="*/ 61952 h 128840"/>
                <a:gd name="connsiteX47" fmla="*/ 3448050 w 5453063"/>
                <a:gd name="connsiteY47" fmla="*/ 128627 h 128840"/>
                <a:gd name="connsiteX48" fmla="*/ 3552825 w 5453063"/>
                <a:gd name="connsiteY48" fmla="*/ 38140 h 128840"/>
                <a:gd name="connsiteX49" fmla="*/ 3624263 w 5453063"/>
                <a:gd name="connsiteY49" fmla="*/ 14327 h 128840"/>
                <a:gd name="connsiteX50" fmla="*/ 3705225 w 5453063"/>
                <a:gd name="connsiteY50" fmla="*/ 90527 h 128840"/>
                <a:gd name="connsiteX51" fmla="*/ 3795713 w 5453063"/>
                <a:gd name="connsiteY51" fmla="*/ 119102 h 128840"/>
                <a:gd name="connsiteX52" fmla="*/ 3881438 w 5453063"/>
                <a:gd name="connsiteY52" fmla="*/ 19090 h 128840"/>
                <a:gd name="connsiteX53" fmla="*/ 3971925 w 5453063"/>
                <a:gd name="connsiteY53" fmla="*/ 23852 h 128840"/>
                <a:gd name="connsiteX54" fmla="*/ 4043363 w 5453063"/>
                <a:gd name="connsiteY54" fmla="*/ 109577 h 128840"/>
                <a:gd name="connsiteX55" fmla="*/ 4124325 w 5453063"/>
                <a:gd name="connsiteY55" fmla="*/ 109577 h 128840"/>
                <a:gd name="connsiteX56" fmla="*/ 4219575 w 5453063"/>
                <a:gd name="connsiteY56" fmla="*/ 4802 h 128840"/>
                <a:gd name="connsiteX57" fmla="*/ 4300538 w 5453063"/>
                <a:gd name="connsiteY57" fmla="*/ 28615 h 128840"/>
                <a:gd name="connsiteX58" fmla="*/ 4367213 w 5453063"/>
                <a:gd name="connsiteY58" fmla="*/ 123865 h 128840"/>
                <a:gd name="connsiteX59" fmla="*/ 4476750 w 5453063"/>
                <a:gd name="connsiteY59" fmla="*/ 71477 h 128840"/>
                <a:gd name="connsiteX60" fmla="*/ 4529138 w 5453063"/>
                <a:gd name="connsiteY60" fmla="*/ 4802 h 128840"/>
                <a:gd name="connsiteX61" fmla="*/ 4605338 w 5453063"/>
                <a:gd name="connsiteY61" fmla="*/ 28615 h 128840"/>
                <a:gd name="connsiteX62" fmla="*/ 4667250 w 5453063"/>
                <a:gd name="connsiteY62" fmla="*/ 114340 h 128840"/>
                <a:gd name="connsiteX63" fmla="*/ 4767263 w 5453063"/>
                <a:gd name="connsiteY63" fmla="*/ 95290 h 128840"/>
                <a:gd name="connsiteX64" fmla="*/ 4824413 w 5453063"/>
                <a:gd name="connsiteY64" fmla="*/ 23852 h 128840"/>
                <a:gd name="connsiteX65" fmla="*/ 4891088 w 5453063"/>
                <a:gd name="connsiteY65" fmla="*/ 9565 h 128840"/>
                <a:gd name="connsiteX66" fmla="*/ 4967288 w 5453063"/>
                <a:gd name="connsiteY66" fmla="*/ 85765 h 128840"/>
                <a:gd name="connsiteX67" fmla="*/ 5029200 w 5453063"/>
                <a:gd name="connsiteY67" fmla="*/ 119102 h 128840"/>
                <a:gd name="connsiteX68" fmla="*/ 5100638 w 5453063"/>
                <a:gd name="connsiteY68" fmla="*/ 66715 h 128840"/>
                <a:gd name="connsiteX69" fmla="*/ 5162550 w 5453063"/>
                <a:gd name="connsiteY69" fmla="*/ 40 h 128840"/>
                <a:gd name="connsiteX70" fmla="*/ 5248275 w 5453063"/>
                <a:gd name="connsiteY70" fmla="*/ 57190 h 128840"/>
                <a:gd name="connsiteX71" fmla="*/ 5348288 w 5453063"/>
                <a:gd name="connsiteY71" fmla="*/ 71477 h 128840"/>
                <a:gd name="connsiteX72" fmla="*/ 5453063 w 5453063"/>
                <a:gd name="connsiteY72" fmla="*/ 66715 h 128840"/>
                <a:gd name="connsiteX0" fmla="*/ 0 w 5453063"/>
                <a:gd name="connsiteY0" fmla="*/ 123865 h 128840"/>
                <a:gd name="connsiteX1" fmla="*/ 57150 w 5453063"/>
                <a:gd name="connsiteY1" fmla="*/ 90527 h 128840"/>
                <a:gd name="connsiteX2" fmla="*/ 123826 w 5453063"/>
                <a:gd name="connsiteY2" fmla="*/ 16708 h 128840"/>
                <a:gd name="connsiteX3" fmla="*/ 188119 w 5453063"/>
                <a:gd name="connsiteY3" fmla="*/ 19090 h 128840"/>
                <a:gd name="connsiteX4" fmla="*/ 223838 w 5453063"/>
                <a:gd name="connsiteY4" fmla="*/ 59571 h 128840"/>
                <a:gd name="connsiteX5" fmla="*/ 285750 w 5453063"/>
                <a:gd name="connsiteY5" fmla="*/ 119102 h 128840"/>
                <a:gd name="connsiteX6" fmla="*/ 345281 w 5453063"/>
                <a:gd name="connsiteY6" fmla="*/ 111958 h 128840"/>
                <a:gd name="connsiteX7" fmla="*/ 381000 w 5453063"/>
                <a:gd name="connsiteY7" fmla="*/ 71477 h 128840"/>
                <a:gd name="connsiteX8" fmla="*/ 442913 w 5453063"/>
                <a:gd name="connsiteY8" fmla="*/ 14327 h 128840"/>
                <a:gd name="connsiteX9" fmla="*/ 514350 w 5453063"/>
                <a:gd name="connsiteY9" fmla="*/ 26234 h 128840"/>
                <a:gd name="connsiteX10" fmla="*/ 600075 w 5453063"/>
                <a:gd name="connsiteY10" fmla="*/ 116721 h 128840"/>
                <a:gd name="connsiteX11" fmla="*/ 661988 w 5453063"/>
                <a:gd name="connsiteY11" fmla="*/ 111958 h 128840"/>
                <a:gd name="connsiteX12" fmla="*/ 704850 w 5453063"/>
                <a:gd name="connsiteY12" fmla="*/ 64334 h 128840"/>
                <a:gd name="connsiteX13" fmla="*/ 745331 w 5453063"/>
                <a:gd name="connsiteY13" fmla="*/ 21471 h 128840"/>
                <a:gd name="connsiteX14" fmla="*/ 816769 w 5453063"/>
                <a:gd name="connsiteY14" fmla="*/ 16708 h 128840"/>
                <a:gd name="connsiteX15" fmla="*/ 900113 w 5453063"/>
                <a:gd name="connsiteY15" fmla="*/ 114340 h 128840"/>
                <a:gd name="connsiteX16" fmla="*/ 990600 w 5453063"/>
                <a:gd name="connsiteY16" fmla="*/ 109577 h 128840"/>
                <a:gd name="connsiteX17" fmla="*/ 1059656 w 5453063"/>
                <a:gd name="connsiteY17" fmla="*/ 21471 h 128840"/>
                <a:gd name="connsiteX18" fmla="*/ 1138239 w 5453063"/>
                <a:gd name="connsiteY18" fmla="*/ 19089 h 128840"/>
                <a:gd name="connsiteX19" fmla="*/ 1219200 w 5453063"/>
                <a:gd name="connsiteY19" fmla="*/ 109577 h 128840"/>
                <a:gd name="connsiteX20" fmla="*/ 1297780 w 5453063"/>
                <a:gd name="connsiteY20" fmla="*/ 104815 h 128840"/>
                <a:gd name="connsiteX21" fmla="*/ 1373981 w 5453063"/>
                <a:gd name="connsiteY21" fmla="*/ 21471 h 128840"/>
                <a:gd name="connsiteX22" fmla="*/ 1452564 w 5453063"/>
                <a:gd name="connsiteY22" fmla="*/ 23854 h 128840"/>
                <a:gd name="connsiteX23" fmla="*/ 1538288 w 5453063"/>
                <a:gd name="connsiteY23" fmla="*/ 109578 h 128840"/>
                <a:gd name="connsiteX24" fmla="*/ 1604962 w 5453063"/>
                <a:gd name="connsiteY24" fmla="*/ 104814 h 128840"/>
                <a:gd name="connsiteX25" fmla="*/ 1683544 w 5453063"/>
                <a:gd name="connsiteY25" fmla="*/ 23853 h 128840"/>
                <a:gd name="connsiteX26" fmla="*/ 1754983 w 5453063"/>
                <a:gd name="connsiteY26" fmla="*/ 19091 h 128840"/>
                <a:gd name="connsiteX27" fmla="*/ 1845468 w 5453063"/>
                <a:gd name="connsiteY27" fmla="*/ 107196 h 128840"/>
                <a:gd name="connsiteX28" fmla="*/ 1924051 w 5453063"/>
                <a:gd name="connsiteY28" fmla="*/ 107196 h 128840"/>
                <a:gd name="connsiteX29" fmla="*/ 2005013 w 5453063"/>
                <a:gd name="connsiteY29" fmla="*/ 19090 h 128840"/>
                <a:gd name="connsiteX30" fmla="*/ 2074069 w 5453063"/>
                <a:gd name="connsiteY30" fmla="*/ 23852 h 128840"/>
                <a:gd name="connsiteX31" fmla="*/ 2159795 w 5453063"/>
                <a:gd name="connsiteY31" fmla="*/ 109577 h 128840"/>
                <a:gd name="connsiteX32" fmla="*/ 2240757 w 5453063"/>
                <a:gd name="connsiteY32" fmla="*/ 107196 h 128840"/>
                <a:gd name="connsiteX33" fmla="*/ 2319338 w 5453063"/>
                <a:gd name="connsiteY33" fmla="*/ 26234 h 128840"/>
                <a:gd name="connsiteX34" fmla="*/ 2390775 w 5453063"/>
                <a:gd name="connsiteY34" fmla="*/ 26233 h 128840"/>
                <a:gd name="connsiteX35" fmla="*/ 2478882 w 5453063"/>
                <a:gd name="connsiteY35" fmla="*/ 111958 h 128840"/>
                <a:gd name="connsiteX36" fmla="*/ 2555082 w 5453063"/>
                <a:gd name="connsiteY36" fmla="*/ 104816 h 128840"/>
                <a:gd name="connsiteX37" fmla="*/ 2628900 w 5453063"/>
                <a:gd name="connsiteY37" fmla="*/ 19090 h 128840"/>
                <a:gd name="connsiteX38" fmla="*/ 2712243 w 5453063"/>
                <a:gd name="connsiteY38" fmla="*/ 26233 h 128840"/>
                <a:gd name="connsiteX39" fmla="*/ 2797969 w 5453063"/>
                <a:gd name="connsiteY39" fmla="*/ 119102 h 128840"/>
                <a:gd name="connsiteX40" fmla="*/ 2867026 w 5453063"/>
                <a:gd name="connsiteY40" fmla="*/ 111959 h 128840"/>
                <a:gd name="connsiteX41" fmla="*/ 2945607 w 5453063"/>
                <a:gd name="connsiteY41" fmla="*/ 16709 h 128840"/>
                <a:gd name="connsiteX42" fmla="*/ 3021807 w 5453063"/>
                <a:gd name="connsiteY42" fmla="*/ 19089 h 128840"/>
                <a:gd name="connsiteX43" fmla="*/ 3105150 w 5453063"/>
                <a:gd name="connsiteY43" fmla="*/ 116720 h 128840"/>
                <a:gd name="connsiteX44" fmla="*/ 3176588 w 5453063"/>
                <a:gd name="connsiteY44" fmla="*/ 109578 h 128840"/>
                <a:gd name="connsiteX45" fmla="*/ 3295650 w 5453063"/>
                <a:gd name="connsiteY45" fmla="*/ 19090 h 128840"/>
                <a:gd name="connsiteX46" fmla="*/ 3386138 w 5453063"/>
                <a:gd name="connsiteY46" fmla="*/ 61952 h 128840"/>
                <a:gd name="connsiteX47" fmla="*/ 3448050 w 5453063"/>
                <a:gd name="connsiteY47" fmla="*/ 128627 h 128840"/>
                <a:gd name="connsiteX48" fmla="*/ 3552825 w 5453063"/>
                <a:gd name="connsiteY48" fmla="*/ 38140 h 128840"/>
                <a:gd name="connsiteX49" fmla="*/ 3624263 w 5453063"/>
                <a:gd name="connsiteY49" fmla="*/ 14327 h 128840"/>
                <a:gd name="connsiteX50" fmla="*/ 3705225 w 5453063"/>
                <a:gd name="connsiteY50" fmla="*/ 90527 h 128840"/>
                <a:gd name="connsiteX51" fmla="*/ 3795713 w 5453063"/>
                <a:gd name="connsiteY51" fmla="*/ 119102 h 128840"/>
                <a:gd name="connsiteX52" fmla="*/ 3881438 w 5453063"/>
                <a:gd name="connsiteY52" fmla="*/ 19090 h 128840"/>
                <a:gd name="connsiteX53" fmla="*/ 3971925 w 5453063"/>
                <a:gd name="connsiteY53" fmla="*/ 23852 h 128840"/>
                <a:gd name="connsiteX54" fmla="*/ 4043363 w 5453063"/>
                <a:gd name="connsiteY54" fmla="*/ 109577 h 128840"/>
                <a:gd name="connsiteX55" fmla="*/ 4124325 w 5453063"/>
                <a:gd name="connsiteY55" fmla="*/ 109577 h 128840"/>
                <a:gd name="connsiteX56" fmla="*/ 4219575 w 5453063"/>
                <a:gd name="connsiteY56" fmla="*/ 4802 h 128840"/>
                <a:gd name="connsiteX57" fmla="*/ 4300538 w 5453063"/>
                <a:gd name="connsiteY57" fmla="*/ 28615 h 128840"/>
                <a:gd name="connsiteX58" fmla="*/ 4367213 w 5453063"/>
                <a:gd name="connsiteY58" fmla="*/ 123865 h 128840"/>
                <a:gd name="connsiteX59" fmla="*/ 4476750 w 5453063"/>
                <a:gd name="connsiteY59" fmla="*/ 71477 h 128840"/>
                <a:gd name="connsiteX60" fmla="*/ 4529138 w 5453063"/>
                <a:gd name="connsiteY60" fmla="*/ 4802 h 128840"/>
                <a:gd name="connsiteX61" fmla="*/ 4605338 w 5453063"/>
                <a:gd name="connsiteY61" fmla="*/ 28615 h 128840"/>
                <a:gd name="connsiteX62" fmla="*/ 4667250 w 5453063"/>
                <a:gd name="connsiteY62" fmla="*/ 114340 h 128840"/>
                <a:gd name="connsiteX63" fmla="*/ 4767263 w 5453063"/>
                <a:gd name="connsiteY63" fmla="*/ 95290 h 128840"/>
                <a:gd name="connsiteX64" fmla="*/ 4824413 w 5453063"/>
                <a:gd name="connsiteY64" fmla="*/ 23852 h 128840"/>
                <a:gd name="connsiteX65" fmla="*/ 4891088 w 5453063"/>
                <a:gd name="connsiteY65" fmla="*/ 9565 h 128840"/>
                <a:gd name="connsiteX66" fmla="*/ 4967288 w 5453063"/>
                <a:gd name="connsiteY66" fmla="*/ 85765 h 128840"/>
                <a:gd name="connsiteX67" fmla="*/ 5029200 w 5453063"/>
                <a:gd name="connsiteY67" fmla="*/ 119102 h 128840"/>
                <a:gd name="connsiteX68" fmla="*/ 5100638 w 5453063"/>
                <a:gd name="connsiteY68" fmla="*/ 66715 h 128840"/>
                <a:gd name="connsiteX69" fmla="*/ 5162550 w 5453063"/>
                <a:gd name="connsiteY69" fmla="*/ 40 h 128840"/>
                <a:gd name="connsiteX70" fmla="*/ 5248275 w 5453063"/>
                <a:gd name="connsiteY70" fmla="*/ 57190 h 128840"/>
                <a:gd name="connsiteX71" fmla="*/ 5348288 w 5453063"/>
                <a:gd name="connsiteY71" fmla="*/ 71477 h 128840"/>
                <a:gd name="connsiteX72" fmla="*/ 5453063 w 5453063"/>
                <a:gd name="connsiteY72" fmla="*/ 66715 h 128840"/>
                <a:gd name="connsiteX0" fmla="*/ 0 w 5453063"/>
                <a:gd name="connsiteY0" fmla="*/ 123865 h 128836"/>
                <a:gd name="connsiteX1" fmla="*/ 57150 w 5453063"/>
                <a:gd name="connsiteY1" fmla="*/ 90527 h 128836"/>
                <a:gd name="connsiteX2" fmla="*/ 123826 w 5453063"/>
                <a:gd name="connsiteY2" fmla="*/ 16708 h 128836"/>
                <a:gd name="connsiteX3" fmla="*/ 188119 w 5453063"/>
                <a:gd name="connsiteY3" fmla="*/ 19090 h 128836"/>
                <a:gd name="connsiteX4" fmla="*/ 223838 w 5453063"/>
                <a:gd name="connsiteY4" fmla="*/ 59571 h 128836"/>
                <a:gd name="connsiteX5" fmla="*/ 285750 w 5453063"/>
                <a:gd name="connsiteY5" fmla="*/ 119102 h 128836"/>
                <a:gd name="connsiteX6" fmla="*/ 345281 w 5453063"/>
                <a:gd name="connsiteY6" fmla="*/ 111958 h 128836"/>
                <a:gd name="connsiteX7" fmla="*/ 381000 w 5453063"/>
                <a:gd name="connsiteY7" fmla="*/ 71477 h 128836"/>
                <a:gd name="connsiteX8" fmla="*/ 442913 w 5453063"/>
                <a:gd name="connsiteY8" fmla="*/ 14327 h 128836"/>
                <a:gd name="connsiteX9" fmla="*/ 514350 w 5453063"/>
                <a:gd name="connsiteY9" fmla="*/ 26234 h 128836"/>
                <a:gd name="connsiteX10" fmla="*/ 600075 w 5453063"/>
                <a:gd name="connsiteY10" fmla="*/ 116721 h 128836"/>
                <a:gd name="connsiteX11" fmla="*/ 661988 w 5453063"/>
                <a:gd name="connsiteY11" fmla="*/ 111958 h 128836"/>
                <a:gd name="connsiteX12" fmla="*/ 704850 w 5453063"/>
                <a:gd name="connsiteY12" fmla="*/ 64334 h 128836"/>
                <a:gd name="connsiteX13" fmla="*/ 745331 w 5453063"/>
                <a:gd name="connsiteY13" fmla="*/ 21471 h 128836"/>
                <a:gd name="connsiteX14" fmla="*/ 816769 w 5453063"/>
                <a:gd name="connsiteY14" fmla="*/ 16708 h 128836"/>
                <a:gd name="connsiteX15" fmla="*/ 900113 w 5453063"/>
                <a:gd name="connsiteY15" fmla="*/ 114340 h 128836"/>
                <a:gd name="connsiteX16" fmla="*/ 990600 w 5453063"/>
                <a:gd name="connsiteY16" fmla="*/ 109577 h 128836"/>
                <a:gd name="connsiteX17" fmla="*/ 1059656 w 5453063"/>
                <a:gd name="connsiteY17" fmla="*/ 21471 h 128836"/>
                <a:gd name="connsiteX18" fmla="*/ 1138239 w 5453063"/>
                <a:gd name="connsiteY18" fmla="*/ 19089 h 128836"/>
                <a:gd name="connsiteX19" fmla="*/ 1219200 w 5453063"/>
                <a:gd name="connsiteY19" fmla="*/ 109577 h 128836"/>
                <a:gd name="connsiteX20" fmla="*/ 1297780 w 5453063"/>
                <a:gd name="connsiteY20" fmla="*/ 104815 h 128836"/>
                <a:gd name="connsiteX21" fmla="*/ 1373981 w 5453063"/>
                <a:gd name="connsiteY21" fmla="*/ 21471 h 128836"/>
                <a:gd name="connsiteX22" fmla="*/ 1452564 w 5453063"/>
                <a:gd name="connsiteY22" fmla="*/ 23854 h 128836"/>
                <a:gd name="connsiteX23" fmla="*/ 1538288 w 5453063"/>
                <a:gd name="connsiteY23" fmla="*/ 109578 h 128836"/>
                <a:gd name="connsiteX24" fmla="*/ 1604962 w 5453063"/>
                <a:gd name="connsiteY24" fmla="*/ 104814 h 128836"/>
                <a:gd name="connsiteX25" fmla="*/ 1683544 w 5453063"/>
                <a:gd name="connsiteY25" fmla="*/ 23853 h 128836"/>
                <a:gd name="connsiteX26" fmla="*/ 1754983 w 5453063"/>
                <a:gd name="connsiteY26" fmla="*/ 19091 h 128836"/>
                <a:gd name="connsiteX27" fmla="*/ 1845468 w 5453063"/>
                <a:gd name="connsiteY27" fmla="*/ 107196 h 128836"/>
                <a:gd name="connsiteX28" fmla="*/ 1924051 w 5453063"/>
                <a:gd name="connsiteY28" fmla="*/ 107196 h 128836"/>
                <a:gd name="connsiteX29" fmla="*/ 2005013 w 5453063"/>
                <a:gd name="connsiteY29" fmla="*/ 19090 h 128836"/>
                <a:gd name="connsiteX30" fmla="*/ 2074069 w 5453063"/>
                <a:gd name="connsiteY30" fmla="*/ 23852 h 128836"/>
                <a:gd name="connsiteX31" fmla="*/ 2159795 w 5453063"/>
                <a:gd name="connsiteY31" fmla="*/ 109577 h 128836"/>
                <a:gd name="connsiteX32" fmla="*/ 2240757 w 5453063"/>
                <a:gd name="connsiteY32" fmla="*/ 107196 h 128836"/>
                <a:gd name="connsiteX33" fmla="*/ 2319338 w 5453063"/>
                <a:gd name="connsiteY33" fmla="*/ 26234 h 128836"/>
                <a:gd name="connsiteX34" fmla="*/ 2390775 w 5453063"/>
                <a:gd name="connsiteY34" fmla="*/ 26233 h 128836"/>
                <a:gd name="connsiteX35" fmla="*/ 2478882 w 5453063"/>
                <a:gd name="connsiteY35" fmla="*/ 111958 h 128836"/>
                <a:gd name="connsiteX36" fmla="*/ 2555082 w 5453063"/>
                <a:gd name="connsiteY36" fmla="*/ 104816 h 128836"/>
                <a:gd name="connsiteX37" fmla="*/ 2628900 w 5453063"/>
                <a:gd name="connsiteY37" fmla="*/ 19090 h 128836"/>
                <a:gd name="connsiteX38" fmla="*/ 2712243 w 5453063"/>
                <a:gd name="connsiteY38" fmla="*/ 26233 h 128836"/>
                <a:gd name="connsiteX39" fmla="*/ 2797969 w 5453063"/>
                <a:gd name="connsiteY39" fmla="*/ 119102 h 128836"/>
                <a:gd name="connsiteX40" fmla="*/ 2867026 w 5453063"/>
                <a:gd name="connsiteY40" fmla="*/ 111959 h 128836"/>
                <a:gd name="connsiteX41" fmla="*/ 2945607 w 5453063"/>
                <a:gd name="connsiteY41" fmla="*/ 16709 h 128836"/>
                <a:gd name="connsiteX42" fmla="*/ 3021807 w 5453063"/>
                <a:gd name="connsiteY42" fmla="*/ 19089 h 128836"/>
                <a:gd name="connsiteX43" fmla="*/ 3105150 w 5453063"/>
                <a:gd name="connsiteY43" fmla="*/ 116720 h 128836"/>
                <a:gd name="connsiteX44" fmla="*/ 3176588 w 5453063"/>
                <a:gd name="connsiteY44" fmla="*/ 109578 h 128836"/>
                <a:gd name="connsiteX45" fmla="*/ 3264694 w 5453063"/>
                <a:gd name="connsiteY45" fmla="*/ 26233 h 128836"/>
                <a:gd name="connsiteX46" fmla="*/ 3386138 w 5453063"/>
                <a:gd name="connsiteY46" fmla="*/ 61952 h 128836"/>
                <a:gd name="connsiteX47" fmla="*/ 3448050 w 5453063"/>
                <a:gd name="connsiteY47" fmla="*/ 128627 h 128836"/>
                <a:gd name="connsiteX48" fmla="*/ 3552825 w 5453063"/>
                <a:gd name="connsiteY48" fmla="*/ 38140 h 128836"/>
                <a:gd name="connsiteX49" fmla="*/ 3624263 w 5453063"/>
                <a:gd name="connsiteY49" fmla="*/ 14327 h 128836"/>
                <a:gd name="connsiteX50" fmla="*/ 3705225 w 5453063"/>
                <a:gd name="connsiteY50" fmla="*/ 90527 h 128836"/>
                <a:gd name="connsiteX51" fmla="*/ 3795713 w 5453063"/>
                <a:gd name="connsiteY51" fmla="*/ 119102 h 128836"/>
                <a:gd name="connsiteX52" fmla="*/ 3881438 w 5453063"/>
                <a:gd name="connsiteY52" fmla="*/ 19090 h 128836"/>
                <a:gd name="connsiteX53" fmla="*/ 3971925 w 5453063"/>
                <a:gd name="connsiteY53" fmla="*/ 23852 h 128836"/>
                <a:gd name="connsiteX54" fmla="*/ 4043363 w 5453063"/>
                <a:gd name="connsiteY54" fmla="*/ 109577 h 128836"/>
                <a:gd name="connsiteX55" fmla="*/ 4124325 w 5453063"/>
                <a:gd name="connsiteY55" fmla="*/ 109577 h 128836"/>
                <a:gd name="connsiteX56" fmla="*/ 4219575 w 5453063"/>
                <a:gd name="connsiteY56" fmla="*/ 4802 h 128836"/>
                <a:gd name="connsiteX57" fmla="*/ 4300538 w 5453063"/>
                <a:gd name="connsiteY57" fmla="*/ 28615 h 128836"/>
                <a:gd name="connsiteX58" fmla="*/ 4367213 w 5453063"/>
                <a:gd name="connsiteY58" fmla="*/ 123865 h 128836"/>
                <a:gd name="connsiteX59" fmla="*/ 4476750 w 5453063"/>
                <a:gd name="connsiteY59" fmla="*/ 71477 h 128836"/>
                <a:gd name="connsiteX60" fmla="*/ 4529138 w 5453063"/>
                <a:gd name="connsiteY60" fmla="*/ 4802 h 128836"/>
                <a:gd name="connsiteX61" fmla="*/ 4605338 w 5453063"/>
                <a:gd name="connsiteY61" fmla="*/ 28615 h 128836"/>
                <a:gd name="connsiteX62" fmla="*/ 4667250 w 5453063"/>
                <a:gd name="connsiteY62" fmla="*/ 114340 h 128836"/>
                <a:gd name="connsiteX63" fmla="*/ 4767263 w 5453063"/>
                <a:gd name="connsiteY63" fmla="*/ 95290 h 128836"/>
                <a:gd name="connsiteX64" fmla="*/ 4824413 w 5453063"/>
                <a:gd name="connsiteY64" fmla="*/ 23852 h 128836"/>
                <a:gd name="connsiteX65" fmla="*/ 4891088 w 5453063"/>
                <a:gd name="connsiteY65" fmla="*/ 9565 h 128836"/>
                <a:gd name="connsiteX66" fmla="*/ 4967288 w 5453063"/>
                <a:gd name="connsiteY66" fmla="*/ 85765 h 128836"/>
                <a:gd name="connsiteX67" fmla="*/ 5029200 w 5453063"/>
                <a:gd name="connsiteY67" fmla="*/ 119102 h 128836"/>
                <a:gd name="connsiteX68" fmla="*/ 5100638 w 5453063"/>
                <a:gd name="connsiteY68" fmla="*/ 66715 h 128836"/>
                <a:gd name="connsiteX69" fmla="*/ 5162550 w 5453063"/>
                <a:gd name="connsiteY69" fmla="*/ 40 h 128836"/>
                <a:gd name="connsiteX70" fmla="*/ 5248275 w 5453063"/>
                <a:gd name="connsiteY70" fmla="*/ 57190 h 128836"/>
                <a:gd name="connsiteX71" fmla="*/ 5348288 w 5453063"/>
                <a:gd name="connsiteY71" fmla="*/ 71477 h 128836"/>
                <a:gd name="connsiteX72" fmla="*/ 5453063 w 5453063"/>
                <a:gd name="connsiteY72" fmla="*/ 66715 h 128836"/>
                <a:gd name="connsiteX0" fmla="*/ 0 w 5453063"/>
                <a:gd name="connsiteY0" fmla="*/ 123865 h 128652"/>
                <a:gd name="connsiteX1" fmla="*/ 57150 w 5453063"/>
                <a:gd name="connsiteY1" fmla="*/ 90527 h 128652"/>
                <a:gd name="connsiteX2" fmla="*/ 123826 w 5453063"/>
                <a:gd name="connsiteY2" fmla="*/ 16708 h 128652"/>
                <a:gd name="connsiteX3" fmla="*/ 188119 w 5453063"/>
                <a:gd name="connsiteY3" fmla="*/ 19090 h 128652"/>
                <a:gd name="connsiteX4" fmla="*/ 223838 w 5453063"/>
                <a:gd name="connsiteY4" fmla="*/ 59571 h 128652"/>
                <a:gd name="connsiteX5" fmla="*/ 285750 w 5453063"/>
                <a:gd name="connsiteY5" fmla="*/ 119102 h 128652"/>
                <a:gd name="connsiteX6" fmla="*/ 345281 w 5453063"/>
                <a:gd name="connsiteY6" fmla="*/ 111958 h 128652"/>
                <a:gd name="connsiteX7" fmla="*/ 381000 w 5453063"/>
                <a:gd name="connsiteY7" fmla="*/ 71477 h 128652"/>
                <a:gd name="connsiteX8" fmla="*/ 442913 w 5453063"/>
                <a:gd name="connsiteY8" fmla="*/ 14327 h 128652"/>
                <a:gd name="connsiteX9" fmla="*/ 514350 w 5453063"/>
                <a:gd name="connsiteY9" fmla="*/ 26234 h 128652"/>
                <a:gd name="connsiteX10" fmla="*/ 600075 w 5453063"/>
                <a:gd name="connsiteY10" fmla="*/ 116721 h 128652"/>
                <a:gd name="connsiteX11" fmla="*/ 661988 w 5453063"/>
                <a:gd name="connsiteY11" fmla="*/ 111958 h 128652"/>
                <a:gd name="connsiteX12" fmla="*/ 704850 w 5453063"/>
                <a:gd name="connsiteY12" fmla="*/ 64334 h 128652"/>
                <a:gd name="connsiteX13" fmla="*/ 745331 w 5453063"/>
                <a:gd name="connsiteY13" fmla="*/ 21471 h 128652"/>
                <a:gd name="connsiteX14" fmla="*/ 816769 w 5453063"/>
                <a:gd name="connsiteY14" fmla="*/ 16708 h 128652"/>
                <a:gd name="connsiteX15" fmla="*/ 900113 w 5453063"/>
                <a:gd name="connsiteY15" fmla="*/ 114340 h 128652"/>
                <a:gd name="connsiteX16" fmla="*/ 990600 w 5453063"/>
                <a:gd name="connsiteY16" fmla="*/ 109577 h 128652"/>
                <a:gd name="connsiteX17" fmla="*/ 1059656 w 5453063"/>
                <a:gd name="connsiteY17" fmla="*/ 21471 h 128652"/>
                <a:gd name="connsiteX18" fmla="*/ 1138239 w 5453063"/>
                <a:gd name="connsiteY18" fmla="*/ 19089 h 128652"/>
                <a:gd name="connsiteX19" fmla="*/ 1219200 w 5453063"/>
                <a:gd name="connsiteY19" fmla="*/ 109577 h 128652"/>
                <a:gd name="connsiteX20" fmla="*/ 1297780 w 5453063"/>
                <a:gd name="connsiteY20" fmla="*/ 104815 h 128652"/>
                <a:gd name="connsiteX21" fmla="*/ 1373981 w 5453063"/>
                <a:gd name="connsiteY21" fmla="*/ 21471 h 128652"/>
                <a:gd name="connsiteX22" fmla="*/ 1452564 w 5453063"/>
                <a:gd name="connsiteY22" fmla="*/ 23854 h 128652"/>
                <a:gd name="connsiteX23" fmla="*/ 1538288 w 5453063"/>
                <a:gd name="connsiteY23" fmla="*/ 109578 h 128652"/>
                <a:gd name="connsiteX24" fmla="*/ 1604962 w 5453063"/>
                <a:gd name="connsiteY24" fmla="*/ 104814 h 128652"/>
                <a:gd name="connsiteX25" fmla="*/ 1683544 w 5453063"/>
                <a:gd name="connsiteY25" fmla="*/ 23853 h 128652"/>
                <a:gd name="connsiteX26" fmla="*/ 1754983 w 5453063"/>
                <a:gd name="connsiteY26" fmla="*/ 19091 h 128652"/>
                <a:gd name="connsiteX27" fmla="*/ 1845468 w 5453063"/>
                <a:gd name="connsiteY27" fmla="*/ 107196 h 128652"/>
                <a:gd name="connsiteX28" fmla="*/ 1924051 w 5453063"/>
                <a:gd name="connsiteY28" fmla="*/ 107196 h 128652"/>
                <a:gd name="connsiteX29" fmla="*/ 2005013 w 5453063"/>
                <a:gd name="connsiteY29" fmla="*/ 19090 h 128652"/>
                <a:gd name="connsiteX30" fmla="*/ 2074069 w 5453063"/>
                <a:gd name="connsiteY30" fmla="*/ 23852 h 128652"/>
                <a:gd name="connsiteX31" fmla="*/ 2159795 w 5453063"/>
                <a:gd name="connsiteY31" fmla="*/ 109577 h 128652"/>
                <a:gd name="connsiteX32" fmla="*/ 2240757 w 5453063"/>
                <a:gd name="connsiteY32" fmla="*/ 107196 h 128652"/>
                <a:gd name="connsiteX33" fmla="*/ 2319338 w 5453063"/>
                <a:gd name="connsiteY33" fmla="*/ 26234 h 128652"/>
                <a:gd name="connsiteX34" fmla="*/ 2390775 w 5453063"/>
                <a:gd name="connsiteY34" fmla="*/ 26233 h 128652"/>
                <a:gd name="connsiteX35" fmla="*/ 2478882 w 5453063"/>
                <a:gd name="connsiteY35" fmla="*/ 111958 h 128652"/>
                <a:gd name="connsiteX36" fmla="*/ 2555082 w 5453063"/>
                <a:gd name="connsiteY36" fmla="*/ 104816 h 128652"/>
                <a:gd name="connsiteX37" fmla="*/ 2628900 w 5453063"/>
                <a:gd name="connsiteY37" fmla="*/ 19090 h 128652"/>
                <a:gd name="connsiteX38" fmla="*/ 2712243 w 5453063"/>
                <a:gd name="connsiteY38" fmla="*/ 26233 h 128652"/>
                <a:gd name="connsiteX39" fmla="*/ 2797969 w 5453063"/>
                <a:gd name="connsiteY39" fmla="*/ 119102 h 128652"/>
                <a:gd name="connsiteX40" fmla="*/ 2867026 w 5453063"/>
                <a:gd name="connsiteY40" fmla="*/ 111959 h 128652"/>
                <a:gd name="connsiteX41" fmla="*/ 2945607 w 5453063"/>
                <a:gd name="connsiteY41" fmla="*/ 16709 h 128652"/>
                <a:gd name="connsiteX42" fmla="*/ 3021807 w 5453063"/>
                <a:gd name="connsiteY42" fmla="*/ 19089 h 128652"/>
                <a:gd name="connsiteX43" fmla="*/ 3105150 w 5453063"/>
                <a:gd name="connsiteY43" fmla="*/ 116720 h 128652"/>
                <a:gd name="connsiteX44" fmla="*/ 3176588 w 5453063"/>
                <a:gd name="connsiteY44" fmla="*/ 109578 h 128652"/>
                <a:gd name="connsiteX45" fmla="*/ 3264694 w 5453063"/>
                <a:gd name="connsiteY45" fmla="*/ 26233 h 128652"/>
                <a:gd name="connsiteX46" fmla="*/ 3348038 w 5453063"/>
                <a:gd name="connsiteY46" fmla="*/ 28614 h 128652"/>
                <a:gd name="connsiteX47" fmla="*/ 3448050 w 5453063"/>
                <a:gd name="connsiteY47" fmla="*/ 128627 h 128652"/>
                <a:gd name="connsiteX48" fmla="*/ 3552825 w 5453063"/>
                <a:gd name="connsiteY48" fmla="*/ 38140 h 128652"/>
                <a:gd name="connsiteX49" fmla="*/ 3624263 w 5453063"/>
                <a:gd name="connsiteY49" fmla="*/ 14327 h 128652"/>
                <a:gd name="connsiteX50" fmla="*/ 3705225 w 5453063"/>
                <a:gd name="connsiteY50" fmla="*/ 90527 h 128652"/>
                <a:gd name="connsiteX51" fmla="*/ 3795713 w 5453063"/>
                <a:gd name="connsiteY51" fmla="*/ 119102 h 128652"/>
                <a:gd name="connsiteX52" fmla="*/ 3881438 w 5453063"/>
                <a:gd name="connsiteY52" fmla="*/ 19090 h 128652"/>
                <a:gd name="connsiteX53" fmla="*/ 3971925 w 5453063"/>
                <a:gd name="connsiteY53" fmla="*/ 23852 h 128652"/>
                <a:gd name="connsiteX54" fmla="*/ 4043363 w 5453063"/>
                <a:gd name="connsiteY54" fmla="*/ 109577 h 128652"/>
                <a:gd name="connsiteX55" fmla="*/ 4124325 w 5453063"/>
                <a:gd name="connsiteY55" fmla="*/ 109577 h 128652"/>
                <a:gd name="connsiteX56" fmla="*/ 4219575 w 5453063"/>
                <a:gd name="connsiteY56" fmla="*/ 4802 h 128652"/>
                <a:gd name="connsiteX57" fmla="*/ 4300538 w 5453063"/>
                <a:gd name="connsiteY57" fmla="*/ 28615 h 128652"/>
                <a:gd name="connsiteX58" fmla="*/ 4367213 w 5453063"/>
                <a:gd name="connsiteY58" fmla="*/ 123865 h 128652"/>
                <a:gd name="connsiteX59" fmla="*/ 4476750 w 5453063"/>
                <a:gd name="connsiteY59" fmla="*/ 71477 h 128652"/>
                <a:gd name="connsiteX60" fmla="*/ 4529138 w 5453063"/>
                <a:gd name="connsiteY60" fmla="*/ 4802 h 128652"/>
                <a:gd name="connsiteX61" fmla="*/ 4605338 w 5453063"/>
                <a:gd name="connsiteY61" fmla="*/ 28615 h 128652"/>
                <a:gd name="connsiteX62" fmla="*/ 4667250 w 5453063"/>
                <a:gd name="connsiteY62" fmla="*/ 114340 h 128652"/>
                <a:gd name="connsiteX63" fmla="*/ 4767263 w 5453063"/>
                <a:gd name="connsiteY63" fmla="*/ 95290 h 128652"/>
                <a:gd name="connsiteX64" fmla="*/ 4824413 w 5453063"/>
                <a:gd name="connsiteY64" fmla="*/ 23852 h 128652"/>
                <a:gd name="connsiteX65" fmla="*/ 4891088 w 5453063"/>
                <a:gd name="connsiteY65" fmla="*/ 9565 h 128652"/>
                <a:gd name="connsiteX66" fmla="*/ 4967288 w 5453063"/>
                <a:gd name="connsiteY66" fmla="*/ 85765 h 128652"/>
                <a:gd name="connsiteX67" fmla="*/ 5029200 w 5453063"/>
                <a:gd name="connsiteY67" fmla="*/ 119102 h 128652"/>
                <a:gd name="connsiteX68" fmla="*/ 5100638 w 5453063"/>
                <a:gd name="connsiteY68" fmla="*/ 66715 h 128652"/>
                <a:gd name="connsiteX69" fmla="*/ 5162550 w 5453063"/>
                <a:gd name="connsiteY69" fmla="*/ 40 h 128652"/>
                <a:gd name="connsiteX70" fmla="*/ 5248275 w 5453063"/>
                <a:gd name="connsiteY70" fmla="*/ 57190 h 128652"/>
                <a:gd name="connsiteX71" fmla="*/ 5348288 w 5453063"/>
                <a:gd name="connsiteY71" fmla="*/ 71477 h 128652"/>
                <a:gd name="connsiteX72" fmla="*/ 5453063 w 5453063"/>
                <a:gd name="connsiteY72" fmla="*/ 66715 h 128652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9000 w 5453063"/>
                <a:gd name="connsiteY47" fmla="*/ 121483 h 127679"/>
                <a:gd name="connsiteX48" fmla="*/ 3552825 w 5453063"/>
                <a:gd name="connsiteY48" fmla="*/ 38140 h 127679"/>
                <a:gd name="connsiteX49" fmla="*/ 3624263 w 5453063"/>
                <a:gd name="connsiteY49" fmla="*/ 14327 h 127679"/>
                <a:gd name="connsiteX50" fmla="*/ 3705225 w 5453063"/>
                <a:gd name="connsiteY50" fmla="*/ 90527 h 127679"/>
                <a:gd name="connsiteX51" fmla="*/ 3795713 w 5453063"/>
                <a:gd name="connsiteY51" fmla="*/ 119102 h 127679"/>
                <a:gd name="connsiteX52" fmla="*/ 3881438 w 5453063"/>
                <a:gd name="connsiteY52" fmla="*/ 19090 h 127679"/>
                <a:gd name="connsiteX53" fmla="*/ 3971925 w 5453063"/>
                <a:gd name="connsiteY53" fmla="*/ 23852 h 127679"/>
                <a:gd name="connsiteX54" fmla="*/ 4043363 w 5453063"/>
                <a:gd name="connsiteY54" fmla="*/ 109577 h 127679"/>
                <a:gd name="connsiteX55" fmla="*/ 4124325 w 5453063"/>
                <a:gd name="connsiteY55" fmla="*/ 109577 h 127679"/>
                <a:gd name="connsiteX56" fmla="*/ 4219575 w 5453063"/>
                <a:gd name="connsiteY56" fmla="*/ 4802 h 127679"/>
                <a:gd name="connsiteX57" fmla="*/ 4300538 w 5453063"/>
                <a:gd name="connsiteY57" fmla="*/ 28615 h 127679"/>
                <a:gd name="connsiteX58" fmla="*/ 4367213 w 5453063"/>
                <a:gd name="connsiteY58" fmla="*/ 123865 h 127679"/>
                <a:gd name="connsiteX59" fmla="*/ 4476750 w 5453063"/>
                <a:gd name="connsiteY59" fmla="*/ 71477 h 127679"/>
                <a:gd name="connsiteX60" fmla="*/ 4529138 w 5453063"/>
                <a:gd name="connsiteY60" fmla="*/ 4802 h 127679"/>
                <a:gd name="connsiteX61" fmla="*/ 4605338 w 5453063"/>
                <a:gd name="connsiteY61" fmla="*/ 28615 h 127679"/>
                <a:gd name="connsiteX62" fmla="*/ 4667250 w 5453063"/>
                <a:gd name="connsiteY62" fmla="*/ 114340 h 127679"/>
                <a:gd name="connsiteX63" fmla="*/ 4767263 w 5453063"/>
                <a:gd name="connsiteY63" fmla="*/ 95290 h 127679"/>
                <a:gd name="connsiteX64" fmla="*/ 4824413 w 5453063"/>
                <a:gd name="connsiteY64" fmla="*/ 23852 h 127679"/>
                <a:gd name="connsiteX65" fmla="*/ 4891088 w 5453063"/>
                <a:gd name="connsiteY65" fmla="*/ 9565 h 127679"/>
                <a:gd name="connsiteX66" fmla="*/ 4967288 w 5453063"/>
                <a:gd name="connsiteY66" fmla="*/ 85765 h 127679"/>
                <a:gd name="connsiteX67" fmla="*/ 5029200 w 5453063"/>
                <a:gd name="connsiteY67" fmla="*/ 119102 h 127679"/>
                <a:gd name="connsiteX68" fmla="*/ 5100638 w 5453063"/>
                <a:gd name="connsiteY68" fmla="*/ 66715 h 127679"/>
                <a:gd name="connsiteX69" fmla="*/ 5162550 w 5453063"/>
                <a:gd name="connsiteY69" fmla="*/ 40 h 127679"/>
                <a:gd name="connsiteX70" fmla="*/ 5248275 w 5453063"/>
                <a:gd name="connsiteY70" fmla="*/ 57190 h 127679"/>
                <a:gd name="connsiteX71" fmla="*/ 5348288 w 5453063"/>
                <a:gd name="connsiteY71" fmla="*/ 71477 h 127679"/>
                <a:gd name="connsiteX72" fmla="*/ 5453063 w 5453063"/>
                <a:gd name="connsiteY72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9000 w 5453063"/>
                <a:gd name="connsiteY47" fmla="*/ 121483 h 127679"/>
                <a:gd name="connsiteX48" fmla="*/ 3495675 w 5453063"/>
                <a:gd name="connsiteY48" fmla="*/ 104815 h 127679"/>
                <a:gd name="connsiteX49" fmla="*/ 3624263 w 5453063"/>
                <a:gd name="connsiteY49" fmla="*/ 14327 h 127679"/>
                <a:gd name="connsiteX50" fmla="*/ 3705225 w 5453063"/>
                <a:gd name="connsiteY50" fmla="*/ 90527 h 127679"/>
                <a:gd name="connsiteX51" fmla="*/ 3795713 w 5453063"/>
                <a:gd name="connsiteY51" fmla="*/ 119102 h 127679"/>
                <a:gd name="connsiteX52" fmla="*/ 3881438 w 5453063"/>
                <a:gd name="connsiteY52" fmla="*/ 19090 h 127679"/>
                <a:gd name="connsiteX53" fmla="*/ 3971925 w 5453063"/>
                <a:gd name="connsiteY53" fmla="*/ 23852 h 127679"/>
                <a:gd name="connsiteX54" fmla="*/ 4043363 w 5453063"/>
                <a:gd name="connsiteY54" fmla="*/ 109577 h 127679"/>
                <a:gd name="connsiteX55" fmla="*/ 4124325 w 5453063"/>
                <a:gd name="connsiteY55" fmla="*/ 109577 h 127679"/>
                <a:gd name="connsiteX56" fmla="*/ 4219575 w 5453063"/>
                <a:gd name="connsiteY56" fmla="*/ 4802 h 127679"/>
                <a:gd name="connsiteX57" fmla="*/ 4300538 w 5453063"/>
                <a:gd name="connsiteY57" fmla="*/ 28615 h 127679"/>
                <a:gd name="connsiteX58" fmla="*/ 4367213 w 5453063"/>
                <a:gd name="connsiteY58" fmla="*/ 123865 h 127679"/>
                <a:gd name="connsiteX59" fmla="*/ 4476750 w 5453063"/>
                <a:gd name="connsiteY59" fmla="*/ 71477 h 127679"/>
                <a:gd name="connsiteX60" fmla="*/ 4529138 w 5453063"/>
                <a:gd name="connsiteY60" fmla="*/ 4802 h 127679"/>
                <a:gd name="connsiteX61" fmla="*/ 4605338 w 5453063"/>
                <a:gd name="connsiteY61" fmla="*/ 28615 h 127679"/>
                <a:gd name="connsiteX62" fmla="*/ 4667250 w 5453063"/>
                <a:gd name="connsiteY62" fmla="*/ 114340 h 127679"/>
                <a:gd name="connsiteX63" fmla="*/ 4767263 w 5453063"/>
                <a:gd name="connsiteY63" fmla="*/ 95290 h 127679"/>
                <a:gd name="connsiteX64" fmla="*/ 4824413 w 5453063"/>
                <a:gd name="connsiteY64" fmla="*/ 23852 h 127679"/>
                <a:gd name="connsiteX65" fmla="*/ 4891088 w 5453063"/>
                <a:gd name="connsiteY65" fmla="*/ 9565 h 127679"/>
                <a:gd name="connsiteX66" fmla="*/ 4967288 w 5453063"/>
                <a:gd name="connsiteY66" fmla="*/ 85765 h 127679"/>
                <a:gd name="connsiteX67" fmla="*/ 5029200 w 5453063"/>
                <a:gd name="connsiteY67" fmla="*/ 119102 h 127679"/>
                <a:gd name="connsiteX68" fmla="*/ 5100638 w 5453063"/>
                <a:gd name="connsiteY68" fmla="*/ 66715 h 127679"/>
                <a:gd name="connsiteX69" fmla="*/ 5162550 w 5453063"/>
                <a:gd name="connsiteY69" fmla="*/ 40 h 127679"/>
                <a:gd name="connsiteX70" fmla="*/ 5248275 w 5453063"/>
                <a:gd name="connsiteY70" fmla="*/ 57190 h 127679"/>
                <a:gd name="connsiteX71" fmla="*/ 5348288 w 5453063"/>
                <a:gd name="connsiteY71" fmla="*/ 71477 h 127679"/>
                <a:gd name="connsiteX72" fmla="*/ 5453063 w 5453063"/>
                <a:gd name="connsiteY72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624263 w 5453063"/>
                <a:gd name="connsiteY49" fmla="*/ 14327 h 127679"/>
                <a:gd name="connsiteX50" fmla="*/ 3705225 w 5453063"/>
                <a:gd name="connsiteY50" fmla="*/ 90527 h 127679"/>
                <a:gd name="connsiteX51" fmla="*/ 3795713 w 5453063"/>
                <a:gd name="connsiteY51" fmla="*/ 119102 h 127679"/>
                <a:gd name="connsiteX52" fmla="*/ 3881438 w 5453063"/>
                <a:gd name="connsiteY52" fmla="*/ 19090 h 127679"/>
                <a:gd name="connsiteX53" fmla="*/ 3971925 w 5453063"/>
                <a:gd name="connsiteY53" fmla="*/ 23852 h 127679"/>
                <a:gd name="connsiteX54" fmla="*/ 4043363 w 5453063"/>
                <a:gd name="connsiteY54" fmla="*/ 109577 h 127679"/>
                <a:gd name="connsiteX55" fmla="*/ 4124325 w 5453063"/>
                <a:gd name="connsiteY55" fmla="*/ 109577 h 127679"/>
                <a:gd name="connsiteX56" fmla="*/ 4219575 w 5453063"/>
                <a:gd name="connsiteY56" fmla="*/ 4802 h 127679"/>
                <a:gd name="connsiteX57" fmla="*/ 4300538 w 5453063"/>
                <a:gd name="connsiteY57" fmla="*/ 28615 h 127679"/>
                <a:gd name="connsiteX58" fmla="*/ 4367213 w 5453063"/>
                <a:gd name="connsiteY58" fmla="*/ 123865 h 127679"/>
                <a:gd name="connsiteX59" fmla="*/ 4476750 w 5453063"/>
                <a:gd name="connsiteY59" fmla="*/ 71477 h 127679"/>
                <a:gd name="connsiteX60" fmla="*/ 4529138 w 5453063"/>
                <a:gd name="connsiteY60" fmla="*/ 4802 h 127679"/>
                <a:gd name="connsiteX61" fmla="*/ 4605338 w 5453063"/>
                <a:gd name="connsiteY61" fmla="*/ 28615 h 127679"/>
                <a:gd name="connsiteX62" fmla="*/ 4667250 w 5453063"/>
                <a:gd name="connsiteY62" fmla="*/ 114340 h 127679"/>
                <a:gd name="connsiteX63" fmla="*/ 4767263 w 5453063"/>
                <a:gd name="connsiteY63" fmla="*/ 95290 h 127679"/>
                <a:gd name="connsiteX64" fmla="*/ 4824413 w 5453063"/>
                <a:gd name="connsiteY64" fmla="*/ 23852 h 127679"/>
                <a:gd name="connsiteX65" fmla="*/ 4891088 w 5453063"/>
                <a:gd name="connsiteY65" fmla="*/ 9565 h 127679"/>
                <a:gd name="connsiteX66" fmla="*/ 4967288 w 5453063"/>
                <a:gd name="connsiteY66" fmla="*/ 85765 h 127679"/>
                <a:gd name="connsiteX67" fmla="*/ 5029200 w 5453063"/>
                <a:gd name="connsiteY67" fmla="*/ 119102 h 127679"/>
                <a:gd name="connsiteX68" fmla="*/ 5100638 w 5453063"/>
                <a:gd name="connsiteY68" fmla="*/ 66715 h 127679"/>
                <a:gd name="connsiteX69" fmla="*/ 5162550 w 5453063"/>
                <a:gd name="connsiteY69" fmla="*/ 40 h 127679"/>
                <a:gd name="connsiteX70" fmla="*/ 5248275 w 5453063"/>
                <a:gd name="connsiteY70" fmla="*/ 57190 h 127679"/>
                <a:gd name="connsiteX71" fmla="*/ 5348288 w 5453063"/>
                <a:gd name="connsiteY71" fmla="*/ 71477 h 127679"/>
                <a:gd name="connsiteX72" fmla="*/ 5453063 w 5453063"/>
                <a:gd name="connsiteY72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624263 w 5453063"/>
                <a:gd name="connsiteY49" fmla="*/ 14327 h 127679"/>
                <a:gd name="connsiteX50" fmla="*/ 3705225 w 5453063"/>
                <a:gd name="connsiteY50" fmla="*/ 90527 h 127679"/>
                <a:gd name="connsiteX51" fmla="*/ 3795713 w 5453063"/>
                <a:gd name="connsiteY51" fmla="*/ 119102 h 127679"/>
                <a:gd name="connsiteX52" fmla="*/ 3881438 w 5453063"/>
                <a:gd name="connsiteY52" fmla="*/ 19090 h 127679"/>
                <a:gd name="connsiteX53" fmla="*/ 3971925 w 5453063"/>
                <a:gd name="connsiteY53" fmla="*/ 23852 h 127679"/>
                <a:gd name="connsiteX54" fmla="*/ 4043363 w 5453063"/>
                <a:gd name="connsiteY54" fmla="*/ 109577 h 127679"/>
                <a:gd name="connsiteX55" fmla="*/ 4124325 w 5453063"/>
                <a:gd name="connsiteY55" fmla="*/ 109577 h 127679"/>
                <a:gd name="connsiteX56" fmla="*/ 4219575 w 5453063"/>
                <a:gd name="connsiteY56" fmla="*/ 4802 h 127679"/>
                <a:gd name="connsiteX57" fmla="*/ 4300538 w 5453063"/>
                <a:gd name="connsiteY57" fmla="*/ 28615 h 127679"/>
                <a:gd name="connsiteX58" fmla="*/ 4367213 w 5453063"/>
                <a:gd name="connsiteY58" fmla="*/ 123865 h 127679"/>
                <a:gd name="connsiteX59" fmla="*/ 4476750 w 5453063"/>
                <a:gd name="connsiteY59" fmla="*/ 71477 h 127679"/>
                <a:gd name="connsiteX60" fmla="*/ 4529138 w 5453063"/>
                <a:gd name="connsiteY60" fmla="*/ 4802 h 127679"/>
                <a:gd name="connsiteX61" fmla="*/ 4605338 w 5453063"/>
                <a:gd name="connsiteY61" fmla="*/ 28615 h 127679"/>
                <a:gd name="connsiteX62" fmla="*/ 4667250 w 5453063"/>
                <a:gd name="connsiteY62" fmla="*/ 114340 h 127679"/>
                <a:gd name="connsiteX63" fmla="*/ 4767263 w 5453063"/>
                <a:gd name="connsiteY63" fmla="*/ 95290 h 127679"/>
                <a:gd name="connsiteX64" fmla="*/ 4824413 w 5453063"/>
                <a:gd name="connsiteY64" fmla="*/ 23852 h 127679"/>
                <a:gd name="connsiteX65" fmla="*/ 4891088 w 5453063"/>
                <a:gd name="connsiteY65" fmla="*/ 9565 h 127679"/>
                <a:gd name="connsiteX66" fmla="*/ 4967288 w 5453063"/>
                <a:gd name="connsiteY66" fmla="*/ 85765 h 127679"/>
                <a:gd name="connsiteX67" fmla="*/ 5029200 w 5453063"/>
                <a:gd name="connsiteY67" fmla="*/ 119102 h 127679"/>
                <a:gd name="connsiteX68" fmla="*/ 5100638 w 5453063"/>
                <a:gd name="connsiteY68" fmla="*/ 66715 h 127679"/>
                <a:gd name="connsiteX69" fmla="*/ 5162550 w 5453063"/>
                <a:gd name="connsiteY69" fmla="*/ 40 h 127679"/>
                <a:gd name="connsiteX70" fmla="*/ 5248275 w 5453063"/>
                <a:gd name="connsiteY70" fmla="*/ 57190 h 127679"/>
                <a:gd name="connsiteX71" fmla="*/ 5348288 w 5453063"/>
                <a:gd name="connsiteY71" fmla="*/ 71477 h 127679"/>
                <a:gd name="connsiteX72" fmla="*/ 5453063 w 5453063"/>
                <a:gd name="connsiteY72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90926 w 5453063"/>
                <a:gd name="connsiteY49" fmla="*/ 19089 h 127679"/>
                <a:gd name="connsiteX50" fmla="*/ 3705225 w 5453063"/>
                <a:gd name="connsiteY50" fmla="*/ 90527 h 127679"/>
                <a:gd name="connsiteX51" fmla="*/ 3795713 w 5453063"/>
                <a:gd name="connsiteY51" fmla="*/ 119102 h 127679"/>
                <a:gd name="connsiteX52" fmla="*/ 3881438 w 5453063"/>
                <a:gd name="connsiteY52" fmla="*/ 19090 h 127679"/>
                <a:gd name="connsiteX53" fmla="*/ 3971925 w 5453063"/>
                <a:gd name="connsiteY53" fmla="*/ 23852 h 127679"/>
                <a:gd name="connsiteX54" fmla="*/ 4043363 w 5453063"/>
                <a:gd name="connsiteY54" fmla="*/ 109577 h 127679"/>
                <a:gd name="connsiteX55" fmla="*/ 4124325 w 5453063"/>
                <a:gd name="connsiteY55" fmla="*/ 109577 h 127679"/>
                <a:gd name="connsiteX56" fmla="*/ 4219575 w 5453063"/>
                <a:gd name="connsiteY56" fmla="*/ 4802 h 127679"/>
                <a:gd name="connsiteX57" fmla="*/ 4300538 w 5453063"/>
                <a:gd name="connsiteY57" fmla="*/ 28615 h 127679"/>
                <a:gd name="connsiteX58" fmla="*/ 4367213 w 5453063"/>
                <a:gd name="connsiteY58" fmla="*/ 123865 h 127679"/>
                <a:gd name="connsiteX59" fmla="*/ 4476750 w 5453063"/>
                <a:gd name="connsiteY59" fmla="*/ 71477 h 127679"/>
                <a:gd name="connsiteX60" fmla="*/ 4529138 w 5453063"/>
                <a:gd name="connsiteY60" fmla="*/ 4802 h 127679"/>
                <a:gd name="connsiteX61" fmla="*/ 4605338 w 5453063"/>
                <a:gd name="connsiteY61" fmla="*/ 28615 h 127679"/>
                <a:gd name="connsiteX62" fmla="*/ 4667250 w 5453063"/>
                <a:gd name="connsiteY62" fmla="*/ 114340 h 127679"/>
                <a:gd name="connsiteX63" fmla="*/ 4767263 w 5453063"/>
                <a:gd name="connsiteY63" fmla="*/ 95290 h 127679"/>
                <a:gd name="connsiteX64" fmla="*/ 4824413 w 5453063"/>
                <a:gd name="connsiteY64" fmla="*/ 23852 h 127679"/>
                <a:gd name="connsiteX65" fmla="*/ 4891088 w 5453063"/>
                <a:gd name="connsiteY65" fmla="*/ 9565 h 127679"/>
                <a:gd name="connsiteX66" fmla="*/ 4967288 w 5453063"/>
                <a:gd name="connsiteY66" fmla="*/ 85765 h 127679"/>
                <a:gd name="connsiteX67" fmla="*/ 5029200 w 5453063"/>
                <a:gd name="connsiteY67" fmla="*/ 119102 h 127679"/>
                <a:gd name="connsiteX68" fmla="*/ 5100638 w 5453063"/>
                <a:gd name="connsiteY68" fmla="*/ 66715 h 127679"/>
                <a:gd name="connsiteX69" fmla="*/ 5162550 w 5453063"/>
                <a:gd name="connsiteY69" fmla="*/ 40 h 127679"/>
                <a:gd name="connsiteX70" fmla="*/ 5248275 w 5453063"/>
                <a:gd name="connsiteY70" fmla="*/ 57190 h 127679"/>
                <a:gd name="connsiteX71" fmla="*/ 5348288 w 5453063"/>
                <a:gd name="connsiteY71" fmla="*/ 71477 h 127679"/>
                <a:gd name="connsiteX72" fmla="*/ 5453063 w 5453063"/>
                <a:gd name="connsiteY72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90926 w 5453063"/>
                <a:gd name="connsiteY49" fmla="*/ 19089 h 127679"/>
                <a:gd name="connsiteX50" fmla="*/ 3640931 w 5453063"/>
                <a:gd name="connsiteY50" fmla="*/ 21471 h 127679"/>
                <a:gd name="connsiteX51" fmla="*/ 3795713 w 5453063"/>
                <a:gd name="connsiteY51" fmla="*/ 119102 h 127679"/>
                <a:gd name="connsiteX52" fmla="*/ 3881438 w 5453063"/>
                <a:gd name="connsiteY52" fmla="*/ 19090 h 127679"/>
                <a:gd name="connsiteX53" fmla="*/ 3971925 w 5453063"/>
                <a:gd name="connsiteY53" fmla="*/ 23852 h 127679"/>
                <a:gd name="connsiteX54" fmla="*/ 4043363 w 5453063"/>
                <a:gd name="connsiteY54" fmla="*/ 109577 h 127679"/>
                <a:gd name="connsiteX55" fmla="*/ 4124325 w 5453063"/>
                <a:gd name="connsiteY55" fmla="*/ 109577 h 127679"/>
                <a:gd name="connsiteX56" fmla="*/ 4219575 w 5453063"/>
                <a:gd name="connsiteY56" fmla="*/ 4802 h 127679"/>
                <a:gd name="connsiteX57" fmla="*/ 4300538 w 5453063"/>
                <a:gd name="connsiteY57" fmla="*/ 28615 h 127679"/>
                <a:gd name="connsiteX58" fmla="*/ 4367213 w 5453063"/>
                <a:gd name="connsiteY58" fmla="*/ 123865 h 127679"/>
                <a:gd name="connsiteX59" fmla="*/ 4476750 w 5453063"/>
                <a:gd name="connsiteY59" fmla="*/ 71477 h 127679"/>
                <a:gd name="connsiteX60" fmla="*/ 4529138 w 5453063"/>
                <a:gd name="connsiteY60" fmla="*/ 4802 h 127679"/>
                <a:gd name="connsiteX61" fmla="*/ 4605338 w 5453063"/>
                <a:gd name="connsiteY61" fmla="*/ 28615 h 127679"/>
                <a:gd name="connsiteX62" fmla="*/ 4667250 w 5453063"/>
                <a:gd name="connsiteY62" fmla="*/ 114340 h 127679"/>
                <a:gd name="connsiteX63" fmla="*/ 4767263 w 5453063"/>
                <a:gd name="connsiteY63" fmla="*/ 95290 h 127679"/>
                <a:gd name="connsiteX64" fmla="*/ 4824413 w 5453063"/>
                <a:gd name="connsiteY64" fmla="*/ 23852 h 127679"/>
                <a:gd name="connsiteX65" fmla="*/ 4891088 w 5453063"/>
                <a:gd name="connsiteY65" fmla="*/ 9565 h 127679"/>
                <a:gd name="connsiteX66" fmla="*/ 4967288 w 5453063"/>
                <a:gd name="connsiteY66" fmla="*/ 85765 h 127679"/>
                <a:gd name="connsiteX67" fmla="*/ 5029200 w 5453063"/>
                <a:gd name="connsiteY67" fmla="*/ 119102 h 127679"/>
                <a:gd name="connsiteX68" fmla="*/ 5100638 w 5453063"/>
                <a:gd name="connsiteY68" fmla="*/ 66715 h 127679"/>
                <a:gd name="connsiteX69" fmla="*/ 5162550 w 5453063"/>
                <a:gd name="connsiteY69" fmla="*/ 40 h 127679"/>
                <a:gd name="connsiteX70" fmla="*/ 5248275 w 5453063"/>
                <a:gd name="connsiteY70" fmla="*/ 57190 h 127679"/>
                <a:gd name="connsiteX71" fmla="*/ 5348288 w 5453063"/>
                <a:gd name="connsiteY71" fmla="*/ 71477 h 127679"/>
                <a:gd name="connsiteX72" fmla="*/ 5453063 w 5453063"/>
                <a:gd name="connsiteY72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95713 w 5453063"/>
                <a:gd name="connsiteY51" fmla="*/ 119102 h 127679"/>
                <a:gd name="connsiteX52" fmla="*/ 3881438 w 5453063"/>
                <a:gd name="connsiteY52" fmla="*/ 19090 h 127679"/>
                <a:gd name="connsiteX53" fmla="*/ 3971925 w 5453063"/>
                <a:gd name="connsiteY53" fmla="*/ 23852 h 127679"/>
                <a:gd name="connsiteX54" fmla="*/ 4043363 w 5453063"/>
                <a:gd name="connsiteY54" fmla="*/ 109577 h 127679"/>
                <a:gd name="connsiteX55" fmla="*/ 4124325 w 5453063"/>
                <a:gd name="connsiteY55" fmla="*/ 109577 h 127679"/>
                <a:gd name="connsiteX56" fmla="*/ 4219575 w 5453063"/>
                <a:gd name="connsiteY56" fmla="*/ 4802 h 127679"/>
                <a:gd name="connsiteX57" fmla="*/ 4300538 w 5453063"/>
                <a:gd name="connsiteY57" fmla="*/ 28615 h 127679"/>
                <a:gd name="connsiteX58" fmla="*/ 4367213 w 5453063"/>
                <a:gd name="connsiteY58" fmla="*/ 123865 h 127679"/>
                <a:gd name="connsiteX59" fmla="*/ 4476750 w 5453063"/>
                <a:gd name="connsiteY59" fmla="*/ 71477 h 127679"/>
                <a:gd name="connsiteX60" fmla="*/ 4529138 w 5453063"/>
                <a:gd name="connsiteY60" fmla="*/ 4802 h 127679"/>
                <a:gd name="connsiteX61" fmla="*/ 4605338 w 5453063"/>
                <a:gd name="connsiteY61" fmla="*/ 28615 h 127679"/>
                <a:gd name="connsiteX62" fmla="*/ 4667250 w 5453063"/>
                <a:gd name="connsiteY62" fmla="*/ 114340 h 127679"/>
                <a:gd name="connsiteX63" fmla="*/ 4767263 w 5453063"/>
                <a:gd name="connsiteY63" fmla="*/ 95290 h 127679"/>
                <a:gd name="connsiteX64" fmla="*/ 4824413 w 5453063"/>
                <a:gd name="connsiteY64" fmla="*/ 23852 h 127679"/>
                <a:gd name="connsiteX65" fmla="*/ 4891088 w 5453063"/>
                <a:gd name="connsiteY65" fmla="*/ 9565 h 127679"/>
                <a:gd name="connsiteX66" fmla="*/ 4967288 w 5453063"/>
                <a:gd name="connsiteY66" fmla="*/ 85765 h 127679"/>
                <a:gd name="connsiteX67" fmla="*/ 5029200 w 5453063"/>
                <a:gd name="connsiteY67" fmla="*/ 119102 h 127679"/>
                <a:gd name="connsiteX68" fmla="*/ 5100638 w 5453063"/>
                <a:gd name="connsiteY68" fmla="*/ 66715 h 127679"/>
                <a:gd name="connsiteX69" fmla="*/ 5162550 w 5453063"/>
                <a:gd name="connsiteY69" fmla="*/ 40 h 127679"/>
                <a:gd name="connsiteX70" fmla="*/ 5248275 w 5453063"/>
                <a:gd name="connsiteY70" fmla="*/ 57190 h 127679"/>
                <a:gd name="connsiteX71" fmla="*/ 5348288 w 5453063"/>
                <a:gd name="connsiteY71" fmla="*/ 71477 h 127679"/>
                <a:gd name="connsiteX72" fmla="*/ 5453063 w 5453063"/>
                <a:gd name="connsiteY72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16721 h 127679"/>
                <a:gd name="connsiteX52" fmla="*/ 3881438 w 5453063"/>
                <a:gd name="connsiteY52" fmla="*/ 19090 h 127679"/>
                <a:gd name="connsiteX53" fmla="*/ 3971925 w 5453063"/>
                <a:gd name="connsiteY53" fmla="*/ 23852 h 127679"/>
                <a:gd name="connsiteX54" fmla="*/ 4043363 w 5453063"/>
                <a:gd name="connsiteY54" fmla="*/ 109577 h 127679"/>
                <a:gd name="connsiteX55" fmla="*/ 4124325 w 5453063"/>
                <a:gd name="connsiteY55" fmla="*/ 109577 h 127679"/>
                <a:gd name="connsiteX56" fmla="*/ 4219575 w 5453063"/>
                <a:gd name="connsiteY56" fmla="*/ 4802 h 127679"/>
                <a:gd name="connsiteX57" fmla="*/ 4300538 w 5453063"/>
                <a:gd name="connsiteY57" fmla="*/ 28615 h 127679"/>
                <a:gd name="connsiteX58" fmla="*/ 4367213 w 5453063"/>
                <a:gd name="connsiteY58" fmla="*/ 123865 h 127679"/>
                <a:gd name="connsiteX59" fmla="*/ 4476750 w 5453063"/>
                <a:gd name="connsiteY59" fmla="*/ 71477 h 127679"/>
                <a:gd name="connsiteX60" fmla="*/ 4529138 w 5453063"/>
                <a:gd name="connsiteY60" fmla="*/ 4802 h 127679"/>
                <a:gd name="connsiteX61" fmla="*/ 4605338 w 5453063"/>
                <a:gd name="connsiteY61" fmla="*/ 28615 h 127679"/>
                <a:gd name="connsiteX62" fmla="*/ 4667250 w 5453063"/>
                <a:gd name="connsiteY62" fmla="*/ 114340 h 127679"/>
                <a:gd name="connsiteX63" fmla="*/ 4767263 w 5453063"/>
                <a:gd name="connsiteY63" fmla="*/ 95290 h 127679"/>
                <a:gd name="connsiteX64" fmla="*/ 4824413 w 5453063"/>
                <a:gd name="connsiteY64" fmla="*/ 23852 h 127679"/>
                <a:gd name="connsiteX65" fmla="*/ 4891088 w 5453063"/>
                <a:gd name="connsiteY65" fmla="*/ 9565 h 127679"/>
                <a:gd name="connsiteX66" fmla="*/ 4967288 w 5453063"/>
                <a:gd name="connsiteY66" fmla="*/ 85765 h 127679"/>
                <a:gd name="connsiteX67" fmla="*/ 5029200 w 5453063"/>
                <a:gd name="connsiteY67" fmla="*/ 119102 h 127679"/>
                <a:gd name="connsiteX68" fmla="*/ 5100638 w 5453063"/>
                <a:gd name="connsiteY68" fmla="*/ 66715 h 127679"/>
                <a:gd name="connsiteX69" fmla="*/ 5162550 w 5453063"/>
                <a:gd name="connsiteY69" fmla="*/ 40 h 127679"/>
                <a:gd name="connsiteX70" fmla="*/ 5248275 w 5453063"/>
                <a:gd name="connsiteY70" fmla="*/ 57190 h 127679"/>
                <a:gd name="connsiteX71" fmla="*/ 5348288 w 5453063"/>
                <a:gd name="connsiteY71" fmla="*/ 71477 h 127679"/>
                <a:gd name="connsiteX72" fmla="*/ 5453063 w 5453063"/>
                <a:gd name="connsiteY72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16721 h 127679"/>
                <a:gd name="connsiteX52" fmla="*/ 3812381 w 5453063"/>
                <a:gd name="connsiteY52" fmla="*/ 107196 h 127679"/>
                <a:gd name="connsiteX53" fmla="*/ 3881438 w 5453063"/>
                <a:gd name="connsiteY53" fmla="*/ 19090 h 127679"/>
                <a:gd name="connsiteX54" fmla="*/ 3971925 w 5453063"/>
                <a:gd name="connsiteY54" fmla="*/ 23852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219575 w 5453063"/>
                <a:gd name="connsiteY57" fmla="*/ 4802 h 127679"/>
                <a:gd name="connsiteX58" fmla="*/ 4300538 w 5453063"/>
                <a:gd name="connsiteY58" fmla="*/ 28615 h 127679"/>
                <a:gd name="connsiteX59" fmla="*/ 4367213 w 5453063"/>
                <a:gd name="connsiteY59" fmla="*/ 123865 h 127679"/>
                <a:gd name="connsiteX60" fmla="*/ 4476750 w 5453063"/>
                <a:gd name="connsiteY60" fmla="*/ 71477 h 127679"/>
                <a:gd name="connsiteX61" fmla="*/ 4529138 w 5453063"/>
                <a:gd name="connsiteY61" fmla="*/ 4802 h 127679"/>
                <a:gd name="connsiteX62" fmla="*/ 4605338 w 5453063"/>
                <a:gd name="connsiteY62" fmla="*/ 28615 h 127679"/>
                <a:gd name="connsiteX63" fmla="*/ 4667250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16721 h 127679"/>
                <a:gd name="connsiteX52" fmla="*/ 3807618 w 5453063"/>
                <a:gd name="connsiteY52" fmla="*/ 102434 h 127679"/>
                <a:gd name="connsiteX53" fmla="*/ 3881438 w 5453063"/>
                <a:gd name="connsiteY53" fmla="*/ 19090 h 127679"/>
                <a:gd name="connsiteX54" fmla="*/ 3971925 w 5453063"/>
                <a:gd name="connsiteY54" fmla="*/ 23852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219575 w 5453063"/>
                <a:gd name="connsiteY57" fmla="*/ 4802 h 127679"/>
                <a:gd name="connsiteX58" fmla="*/ 4300538 w 5453063"/>
                <a:gd name="connsiteY58" fmla="*/ 28615 h 127679"/>
                <a:gd name="connsiteX59" fmla="*/ 4367213 w 5453063"/>
                <a:gd name="connsiteY59" fmla="*/ 123865 h 127679"/>
                <a:gd name="connsiteX60" fmla="*/ 4476750 w 5453063"/>
                <a:gd name="connsiteY60" fmla="*/ 71477 h 127679"/>
                <a:gd name="connsiteX61" fmla="*/ 4529138 w 5453063"/>
                <a:gd name="connsiteY61" fmla="*/ 4802 h 127679"/>
                <a:gd name="connsiteX62" fmla="*/ 4605338 w 5453063"/>
                <a:gd name="connsiteY62" fmla="*/ 28615 h 127679"/>
                <a:gd name="connsiteX63" fmla="*/ 4667250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1438 w 5453063"/>
                <a:gd name="connsiteY53" fmla="*/ 19090 h 127679"/>
                <a:gd name="connsiteX54" fmla="*/ 3971925 w 5453063"/>
                <a:gd name="connsiteY54" fmla="*/ 23852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219575 w 5453063"/>
                <a:gd name="connsiteY57" fmla="*/ 4802 h 127679"/>
                <a:gd name="connsiteX58" fmla="*/ 4300538 w 5453063"/>
                <a:gd name="connsiteY58" fmla="*/ 28615 h 127679"/>
                <a:gd name="connsiteX59" fmla="*/ 4367213 w 5453063"/>
                <a:gd name="connsiteY59" fmla="*/ 123865 h 127679"/>
                <a:gd name="connsiteX60" fmla="*/ 4476750 w 5453063"/>
                <a:gd name="connsiteY60" fmla="*/ 71477 h 127679"/>
                <a:gd name="connsiteX61" fmla="*/ 4529138 w 5453063"/>
                <a:gd name="connsiteY61" fmla="*/ 4802 h 127679"/>
                <a:gd name="connsiteX62" fmla="*/ 4605338 w 5453063"/>
                <a:gd name="connsiteY62" fmla="*/ 28615 h 127679"/>
                <a:gd name="connsiteX63" fmla="*/ 4667250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1438 w 5453063"/>
                <a:gd name="connsiteY53" fmla="*/ 19090 h 127679"/>
                <a:gd name="connsiteX54" fmla="*/ 3969544 w 5453063"/>
                <a:gd name="connsiteY54" fmla="*/ 30996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219575 w 5453063"/>
                <a:gd name="connsiteY57" fmla="*/ 4802 h 127679"/>
                <a:gd name="connsiteX58" fmla="*/ 4300538 w 5453063"/>
                <a:gd name="connsiteY58" fmla="*/ 28615 h 127679"/>
                <a:gd name="connsiteX59" fmla="*/ 4367213 w 5453063"/>
                <a:gd name="connsiteY59" fmla="*/ 123865 h 127679"/>
                <a:gd name="connsiteX60" fmla="*/ 4476750 w 5453063"/>
                <a:gd name="connsiteY60" fmla="*/ 71477 h 127679"/>
                <a:gd name="connsiteX61" fmla="*/ 4529138 w 5453063"/>
                <a:gd name="connsiteY61" fmla="*/ 4802 h 127679"/>
                <a:gd name="connsiteX62" fmla="*/ 4605338 w 5453063"/>
                <a:gd name="connsiteY62" fmla="*/ 28615 h 127679"/>
                <a:gd name="connsiteX63" fmla="*/ 4667250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9544 w 5453063"/>
                <a:gd name="connsiteY54" fmla="*/ 30996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219575 w 5453063"/>
                <a:gd name="connsiteY57" fmla="*/ 4802 h 127679"/>
                <a:gd name="connsiteX58" fmla="*/ 4300538 w 5453063"/>
                <a:gd name="connsiteY58" fmla="*/ 28615 h 127679"/>
                <a:gd name="connsiteX59" fmla="*/ 4367213 w 5453063"/>
                <a:gd name="connsiteY59" fmla="*/ 123865 h 127679"/>
                <a:gd name="connsiteX60" fmla="*/ 4476750 w 5453063"/>
                <a:gd name="connsiteY60" fmla="*/ 71477 h 127679"/>
                <a:gd name="connsiteX61" fmla="*/ 4529138 w 5453063"/>
                <a:gd name="connsiteY61" fmla="*/ 4802 h 127679"/>
                <a:gd name="connsiteX62" fmla="*/ 4605338 w 5453063"/>
                <a:gd name="connsiteY62" fmla="*/ 28615 h 127679"/>
                <a:gd name="connsiteX63" fmla="*/ 4667250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219575 w 5453063"/>
                <a:gd name="connsiteY57" fmla="*/ 4802 h 127679"/>
                <a:gd name="connsiteX58" fmla="*/ 4300538 w 5453063"/>
                <a:gd name="connsiteY58" fmla="*/ 28615 h 127679"/>
                <a:gd name="connsiteX59" fmla="*/ 4367213 w 5453063"/>
                <a:gd name="connsiteY59" fmla="*/ 123865 h 127679"/>
                <a:gd name="connsiteX60" fmla="*/ 4476750 w 5453063"/>
                <a:gd name="connsiteY60" fmla="*/ 71477 h 127679"/>
                <a:gd name="connsiteX61" fmla="*/ 4529138 w 5453063"/>
                <a:gd name="connsiteY61" fmla="*/ 4802 h 127679"/>
                <a:gd name="connsiteX62" fmla="*/ 4605338 w 5453063"/>
                <a:gd name="connsiteY62" fmla="*/ 28615 h 127679"/>
                <a:gd name="connsiteX63" fmla="*/ 4667250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300538 w 5453063"/>
                <a:gd name="connsiteY58" fmla="*/ 28615 h 127679"/>
                <a:gd name="connsiteX59" fmla="*/ 4367213 w 5453063"/>
                <a:gd name="connsiteY59" fmla="*/ 123865 h 127679"/>
                <a:gd name="connsiteX60" fmla="*/ 4476750 w 5453063"/>
                <a:gd name="connsiteY60" fmla="*/ 71477 h 127679"/>
                <a:gd name="connsiteX61" fmla="*/ 4529138 w 5453063"/>
                <a:gd name="connsiteY61" fmla="*/ 4802 h 127679"/>
                <a:gd name="connsiteX62" fmla="*/ 4605338 w 5453063"/>
                <a:gd name="connsiteY62" fmla="*/ 28615 h 127679"/>
                <a:gd name="connsiteX63" fmla="*/ 4667250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67213 w 5453063"/>
                <a:gd name="connsiteY59" fmla="*/ 123865 h 127679"/>
                <a:gd name="connsiteX60" fmla="*/ 4476750 w 5453063"/>
                <a:gd name="connsiteY60" fmla="*/ 71477 h 127679"/>
                <a:gd name="connsiteX61" fmla="*/ 4529138 w 5453063"/>
                <a:gd name="connsiteY61" fmla="*/ 4802 h 127679"/>
                <a:gd name="connsiteX62" fmla="*/ 4605338 w 5453063"/>
                <a:gd name="connsiteY62" fmla="*/ 28615 h 127679"/>
                <a:gd name="connsiteX63" fmla="*/ 4667250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76750 w 5453063"/>
                <a:gd name="connsiteY60" fmla="*/ 71477 h 127679"/>
                <a:gd name="connsiteX61" fmla="*/ 4529138 w 5453063"/>
                <a:gd name="connsiteY61" fmla="*/ 4802 h 127679"/>
                <a:gd name="connsiteX62" fmla="*/ 4605338 w 5453063"/>
                <a:gd name="connsiteY62" fmla="*/ 28615 h 127679"/>
                <a:gd name="connsiteX63" fmla="*/ 4667250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38650 w 5453063"/>
                <a:gd name="connsiteY60" fmla="*/ 102433 h 127679"/>
                <a:gd name="connsiteX61" fmla="*/ 4529138 w 5453063"/>
                <a:gd name="connsiteY61" fmla="*/ 4802 h 127679"/>
                <a:gd name="connsiteX62" fmla="*/ 4605338 w 5453063"/>
                <a:gd name="connsiteY62" fmla="*/ 28615 h 127679"/>
                <a:gd name="connsiteX63" fmla="*/ 4667250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36268 w 5453063"/>
                <a:gd name="connsiteY60" fmla="*/ 104814 h 127679"/>
                <a:gd name="connsiteX61" fmla="*/ 4529138 w 5453063"/>
                <a:gd name="connsiteY61" fmla="*/ 4802 h 127679"/>
                <a:gd name="connsiteX62" fmla="*/ 4605338 w 5453063"/>
                <a:gd name="connsiteY62" fmla="*/ 28615 h 127679"/>
                <a:gd name="connsiteX63" fmla="*/ 4667250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36268 w 5453063"/>
                <a:gd name="connsiteY60" fmla="*/ 104814 h 127679"/>
                <a:gd name="connsiteX61" fmla="*/ 4510088 w 5453063"/>
                <a:gd name="connsiteY61" fmla="*/ 23852 h 127679"/>
                <a:gd name="connsiteX62" fmla="*/ 4605338 w 5453063"/>
                <a:gd name="connsiteY62" fmla="*/ 28615 h 127679"/>
                <a:gd name="connsiteX63" fmla="*/ 4667250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36268 w 5453063"/>
                <a:gd name="connsiteY60" fmla="*/ 104814 h 127679"/>
                <a:gd name="connsiteX61" fmla="*/ 4510088 w 5453063"/>
                <a:gd name="connsiteY61" fmla="*/ 23852 h 127679"/>
                <a:gd name="connsiteX62" fmla="*/ 4588669 w 5453063"/>
                <a:gd name="connsiteY62" fmla="*/ 23853 h 127679"/>
                <a:gd name="connsiteX63" fmla="*/ 4667250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36268 w 5453063"/>
                <a:gd name="connsiteY60" fmla="*/ 104814 h 127679"/>
                <a:gd name="connsiteX61" fmla="*/ 4510088 w 5453063"/>
                <a:gd name="connsiteY61" fmla="*/ 23852 h 127679"/>
                <a:gd name="connsiteX62" fmla="*/ 4588669 w 5453063"/>
                <a:gd name="connsiteY62" fmla="*/ 23853 h 127679"/>
                <a:gd name="connsiteX63" fmla="*/ 4676775 w 5453063"/>
                <a:gd name="connsiteY63" fmla="*/ 114340 h 127679"/>
                <a:gd name="connsiteX64" fmla="*/ 4767263 w 5453063"/>
                <a:gd name="connsiteY64" fmla="*/ 95290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36268 w 5453063"/>
                <a:gd name="connsiteY60" fmla="*/ 104814 h 127679"/>
                <a:gd name="connsiteX61" fmla="*/ 4510088 w 5453063"/>
                <a:gd name="connsiteY61" fmla="*/ 23852 h 127679"/>
                <a:gd name="connsiteX62" fmla="*/ 4588669 w 5453063"/>
                <a:gd name="connsiteY62" fmla="*/ 23853 h 127679"/>
                <a:gd name="connsiteX63" fmla="*/ 4676775 w 5453063"/>
                <a:gd name="connsiteY63" fmla="*/ 114340 h 127679"/>
                <a:gd name="connsiteX64" fmla="*/ 4745831 w 5453063"/>
                <a:gd name="connsiteY64" fmla="*/ 104815 h 127679"/>
                <a:gd name="connsiteX65" fmla="*/ 4824413 w 5453063"/>
                <a:gd name="connsiteY65" fmla="*/ 23852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36268 w 5453063"/>
                <a:gd name="connsiteY60" fmla="*/ 104814 h 127679"/>
                <a:gd name="connsiteX61" fmla="*/ 4510088 w 5453063"/>
                <a:gd name="connsiteY61" fmla="*/ 23852 h 127679"/>
                <a:gd name="connsiteX62" fmla="*/ 4588669 w 5453063"/>
                <a:gd name="connsiteY62" fmla="*/ 23853 h 127679"/>
                <a:gd name="connsiteX63" fmla="*/ 4676775 w 5453063"/>
                <a:gd name="connsiteY63" fmla="*/ 114340 h 127679"/>
                <a:gd name="connsiteX64" fmla="*/ 4745831 w 5453063"/>
                <a:gd name="connsiteY64" fmla="*/ 104815 h 127679"/>
                <a:gd name="connsiteX65" fmla="*/ 4817269 w 5453063"/>
                <a:gd name="connsiteY65" fmla="*/ 26233 h 127679"/>
                <a:gd name="connsiteX66" fmla="*/ 4891088 w 5453063"/>
                <a:gd name="connsiteY66" fmla="*/ 9565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36268 w 5453063"/>
                <a:gd name="connsiteY60" fmla="*/ 104814 h 127679"/>
                <a:gd name="connsiteX61" fmla="*/ 4510088 w 5453063"/>
                <a:gd name="connsiteY61" fmla="*/ 23852 h 127679"/>
                <a:gd name="connsiteX62" fmla="*/ 4588669 w 5453063"/>
                <a:gd name="connsiteY62" fmla="*/ 23853 h 127679"/>
                <a:gd name="connsiteX63" fmla="*/ 4676775 w 5453063"/>
                <a:gd name="connsiteY63" fmla="*/ 114340 h 127679"/>
                <a:gd name="connsiteX64" fmla="*/ 4745831 w 5453063"/>
                <a:gd name="connsiteY64" fmla="*/ 104815 h 127679"/>
                <a:gd name="connsiteX65" fmla="*/ 4817269 w 5453063"/>
                <a:gd name="connsiteY65" fmla="*/ 26233 h 127679"/>
                <a:gd name="connsiteX66" fmla="*/ 4898232 w 5453063"/>
                <a:gd name="connsiteY66" fmla="*/ 21471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36268 w 5453063"/>
                <a:gd name="connsiteY60" fmla="*/ 104814 h 127679"/>
                <a:gd name="connsiteX61" fmla="*/ 4510088 w 5453063"/>
                <a:gd name="connsiteY61" fmla="*/ 23852 h 127679"/>
                <a:gd name="connsiteX62" fmla="*/ 4588669 w 5453063"/>
                <a:gd name="connsiteY62" fmla="*/ 23853 h 127679"/>
                <a:gd name="connsiteX63" fmla="*/ 4676775 w 5453063"/>
                <a:gd name="connsiteY63" fmla="*/ 114340 h 127679"/>
                <a:gd name="connsiteX64" fmla="*/ 4745831 w 5453063"/>
                <a:gd name="connsiteY64" fmla="*/ 104815 h 127679"/>
                <a:gd name="connsiteX65" fmla="*/ 4826794 w 5453063"/>
                <a:gd name="connsiteY65" fmla="*/ 26233 h 127679"/>
                <a:gd name="connsiteX66" fmla="*/ 4898232 w 5453063"/>
                <a:gd name="connsiteY66" fmla="*/ 21471 h 127679"/>
                <a:gd name="connsiteX67" fmla="*/ 4967288 w 5453063"/>
                <a:gd name="connsiteY67" fmla="*/ 8576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36268 w 5453063"/>
                <a:gd name="connsiteY60" fmla="*/ 104814 h 127679"/>
                <a:gd name="connsiteX61" fmla="*/ 4510088 w 5453063"/>
                <a:gd name="connsiteY61" fmla="*/ 23852 h 127679"/>
                <a:gd name="connsiteX62" fmla="*/ 4588669 w 5453063"/>
                <a:gd name="connsiteY62" fmla="*/ 23853 h 127679"/>
                <a:gd name="connsiteX63" fmla="*/ 4676775 w 5453063"/>
                <a:gd name="connsiteY63" fmla="*/ 114340 h 127679"/>
                <a:gd name="connsiteX64" fmla="*/ 4745831 w 5453063"/>
                <a:gd name="connsiteY64" fmla="*/ 104815 h 127679"/>
                <a:gd name="connsiteX65" fmla="*/ 4826794 w 5453063"/>
                <a:gd name="connsiteY65" fmla="*/ 26233 h 127679"/>
                <a:gd name="connsiteX66" fmla="*/ 4898232 w 5453063"/>
                <a:gd name="connsiteY66" fmla="*/ 21471 h 127679"/>
                <a:gd name="connsiteX67" fmla="*/ 4979194 w 5453063"/>
                <a:gd name="connsiteY67" fmla="*/ 104815 h 127679"/>
                <a:gd name="connsiteX68" fmla="*/ 5029200 w 5453063"/>
                <a:gd name="connsiteY68" fmla="*/ 119102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36268 w 5453063"/>
                <a:gd name="connsiteY60" fmla="*/ 104814 h 127679"/>
                <a:gd name="connsiteX61" fmla="*/ 4510088 w 5453063"/>
                <a:gd name="connsiteY61" fmla="*/ 23852 h 127679"/>
                <a:gd name="connsiteX62" fmla="*/ 4588669 w 5453063"/>
                <a:gd name="connsiteY62" fmla="*/ 23853 h 127679"/>
                <a:gd name="connsiteX63" fmla="*/ 4676775 w 5453063"/>
                <a:gd name="connsiteY63" fmla="*/ 114340 h 127679"/>
                <a:gd name="connsiteX64" fmla="*/ 4745831 w 5453063"/>
                <a:gd name="connsiteY64" fmla="*/ 104815 h 127679"/>
                <a:gd name="connsiteX65" fmla="*/ 4826794 w 5453063"/>
                <a:gd name="connsiteY65" fmla="*/ 26233 h 127679"/>
                <a:gd name="connsiteX66" fmla="*/ 4898232 w 5453063"/>
                <a:gd name="connsiteY66" fmla="*/ 21471 h 127679"/>
                <a:gd name="connsiteX67" fmla="*/ 4979194 w 5453063"/>
                <a:gd name="connsiteY67" fmla="*/ 104815 h 127679"/>
                <a:gd name="connsiteX68" fmla="*/ 5064919 w 5453063"/>
                <a:gd name="connsiteY68" fmla="*/ 109577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36268 w 5453063"/>
                <a:gd name="connsiteY60" fmla="*/ 104814 h 127679"/>
                <a:gd name="connsiteX61" fmla="*/ 4510088 w 5453063"/>
                <a:gd name="connsiteY61" fmla="*/ 23852 h 127679"/>
                <a:gd name="connsiteX62" fmla="*/ 4588669 w 5453063"/>
                <a:gd name="connsiteY62" fmla="*/ 23853 h 127679"/>
                <a:gd name="connsiteX63" fmla="*/ 4676775 w 5453063"/>
                <a:gd name="connsiteY63" fmla="*/ 114340 h 127679"/>
                <a:gd name="connsiteX64" fmla="*/ 4745831 w 5453063"/>
                <a:gd name="connsiteY64" fmla="*/ 104815 h 127679"/>
                <a:gd name="connsiteX65" fmla="*/ 4826794 w 5453063"/>
                <a:gd name="connsiteY65" fmla="*/ 26233 h 127679"/>
                <a:gd name="connsiteX66" fmla="*/ 4898232 w 5453063"/>
                <a:gd name="connsiteY66" fmla="*/ 21471 h 127679"/>
                <a:gd name="connsiteX67" fmla="*/ 4991100 w 5453063"/>
                <a:gd name="connsiteY67" fmla="*/ 107196 h 127679"/>
                <a:gd name="connsiteX68" fmla="*/ 5064919 w 5453063"/>
                <a:gd name="connsiteY68" fmla="*/ 109577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65 h 127679"/>
                <a:gd name="connsiteX1" fmla="*/ 57150 w 5453063"/>
                <a:gd name="connsiteY1" fmla="*/ 90527 h 127679"/>
                <a:gd name="connsiteX2" fmla="*/ 123826 w 5453063"/>
                <a:gd name="connsiteY2" fmla="*/ 16708 h 127679"/>
                <a:gd name="connsiteX3" fmla="*/ 188119 w 5453063"/>
                <a:gd name="connsiteY3" fmla="*/ 19090 h 127679"/>
                <a:gd name="connsiteX4" fmla="*/ 223838 w 5453063"/>
                <a:gd name="connsiteY4" fmla="*/ 59571 h 127679"/>
                <a:gd name="connsiteX5" fmla="*/ 285750 w 5453063"/>
                <a:gd name="connsiteY5" fmla="*/ 119102 h 127679"/>
                <a:gd name="connsiteX6" fmla="*/ 345281 w 5453063"/>
                <a:gd name="connsiteY6" fmla="*/ 111958 h 127679"/>
                <a:gd name="connsiteX7" fmla="*/ 381000 w 5453063"/>
                <a:gd name="connsiteY7" fmla="*/ 71477 h 127679"/>
                <a:gd name="connsiteX8" fmla="*/ 442913 w 5453063"/>
                <a:gd name="connsiteY8" fmla="*/ 14327 h 127679"/>
                <a:gd name="connsiteX9" fmla="*/ 514350 w 5453063"/>
                <a:gd name="connsiteY9" fmla="*/ 26234 h 127679"/>
                <a:gd name="connsiteX10" fmla="*/ 600075 w 5453063"/>
                <a:gd name="connsiteY10" fmla="*/ 116721 h 127679"/>
                <a:gd name="connsiteX11" fmla="*/ 661988 w 5453063"/>
                <a:gd name="connsiteY11" fmla="*/ 111958 h 127679"/>
                <a:gd name="connsiteX12" fmla="*/ 704850 w 5453063"/>
                <a:gd name="connsiteY12" fmla="*/ 64334 h 127679"/>
                <a:gd name="connsiteX13" fmla="*/ 745331 w 5453063"/>
                <a:gd name="connsiteY13" fmla="*/ 21471 h 127679"/>
                <a:gd name="connsiteX14" fmla="*/ 816769 w 5453063"/>
                <a:gd name="connsiteY14" fmla="*/ 16708 h 127679"/>
                <a:gd name="connsiteX15" fmla="*/ 900113 w 5453063"/>
                <a:gd name="connsiteY15" fmla="*/ 114340 h 127679"/>
                <a:gd name="connsiteX16" fmla="*/ 990600 w 5453063"/>
                <a:gd name="connsiteY16" fmla="*/ 109577 h 127679"/>
                <a:gd name="connsiteX17" fmla="*/ 1059656 w 5453063"/>
                <a:gd name="connsiteY17" fmla="*/ 21471 h 127679"/>
                <a:gd name="connsiteX18" fmla="*/ 1138239 w 5453063"/>
                <a:gd name="connsiteY18" fmla="*/ 19089 h 127679"/>
                <a:gd name="connsiteX19" fmla="*/ 1219200 w 5453063"/>
                <a:gd name="connsiteY19" fmla="*/ 109577 h 127679"/>
                <a:gd name="connsiteX20" fmla="*/ 1297780 w 5453063"/>
                <a:gd name="connsiteY20" fmla="*/ 104815 h 127679"/>
                <a:gd name="connsiteX21" fmla="*/ 1373981 w 5453063"/>
                <a:gd name="connsiteY21" fmla="*/ 21471 h 127679"/>
                <a:gd name="connsiteX22" fmla="*/ 1452564 w 5453063"/>
                <a:gd name="connsiteY22" fmla="*/ 23854 h 127679"/>
                <a:gd name="connsiteX23" fmla="*/ 1538288 w 5453063"/>
                <a:gd name="connsiteY23" fmla="*/ 109578 h 127679"/>
                <a:gd name="connsiteX24" fmla="*/ 1604962 w 5453063"/>
                <a:gd name="connsiteY24" fmla="*/ 104814 h 127679"/>
                <a:gd name="connsiteX25" fmla="*/ 1683544 w 5453063"/>
                <a:gd name="connsiteY25" fmla="*/ 23853 h 127679"/>
                <a:gd name="connsiteX26" fmla="*/ 1754983 w 5453063"/>
                <a:gd name="connsiteY26" fmla="*/ 19091 h 127679"/>
                <a:gd name="connsiteX27" fmla="*/ 1845468 w 5453063"/>
                <a:gd name="connsiteY27" fmla="*/ 107196 h 127679"/>
                <a:gd name="connsiteX28" fmla="*/ 1924051 w 5453063"/>
                <a:gd name="connsiteY28" fmla="*/ 107196 h 127679"/>
                <a:gd name="connsiteX29" fmla="*/ 2005013 w 5453063"/>
                <a:gd name="connsiteY29" fmla="*/ 19090 h 127679"/>
                <a:gd name="connsiteX30" fmla="*/ 2074069 w 5453063"/>
                <a:gd name="connsiteY30" fmla="*/ 23852 h 127679"/>
                <a:gd name="connsiteX31" fmla="*/ 2159795 w 5453063"/>
                <a:gd name="connsiteY31" fmla="*/ 109577 h 127679"/>
                <a:gd name="connsiteX32" fmla="*/ 2240757 w 5453063"/>
                <a:gd name="connsiteY32" fmla="*/ 107196 h 127679"/>
                <a:gd name="connsiteX33" fmla="*/ 2319338 w 5453063"/>
                <a:gd name="connsiteY33" fmla="*/ 26234 h 127679"/>
                <a:gd name="connsiteX34" fmla="*/ 2390775 w 5453063"/>
                <a:gd name="connsiteY34" fmla="*/ 26233 h 127679"/>
                <a:gd name="connsiteX35" fmla="*/ 2478882 w 5453063"/>
                <a:gd name="connsiteY35" fmla="*/ 111958 h 127679"/>
                <a:gd name="connsiteX36" fmla="*/ 2555082 w 5453063"/>
                <a:gd name="connsiteY36" fmla="*/ 104816 h 127679"/>
                <a:gd name="connsiteX37" fmla="*/ 2628900 w 5453063"/>
                <a:gd name="connsiteY37" fmla="*/ 19090 h 127679"/>
                <a:gd name="connsiteX38" fmla="*/ 2712243 w 5453063"/>
                <a:gd name="connsiteY38" fmla="*/ 26233 h 127679"/>
                <a:gd name="connsiteX39" fmla="*/ 2797969 w 5453063"/>
                <a:gd name="connsiteY39" fmla="*/ 119102 h 127679"/>
                <a:gd name="connsiteX40" fmla="*/ 2867026 w 5453063"/>
                <a:gd name="connsiteY40" fmla="*/ 111959 h 127679"/>
                <a:gd name="connsiteX41" fmla="*/ 2945607 w 5453063"/>
                <a:gd name="connsiteY41" fmla="*/ 16709 h 127679"/>
                <a:gd name="connsiteX42" fmla="*/ 3021807 w 5453063"/>
                <a:gd name="connsiteY42" fmla="*/ 19089 h 127679"/>
                <a:gd name="connsiteX43" fmla="*/ 3105150 w 5453063"/>
                <a:gd name="connsiteY43" fmla="*/ 116720 h 127679"/>
                <a:gd name="connsiteX44" fmla="*/ 3176588 w 5453063"/>
                <a:gd name="connsiteY44" fmla="*/ 109578 h 127679"/>
                <a:gd name="connsiteX45" fmla="*/ 3264694 w 5453063"/>
                <a:gd name="connsiteY45" fmla="*/ 26233 h 127679"/>
                <a:gd name="connsiteX46" fmla="*/ 3348038 w 5453063"/>
                <a:gd name="connsiteY46" fmla="*/ 28614 h 127679"/>
                <a:gd name="connsiteX47" fmla="*/ 3426619 w 5453063"/>
                <a:gd name="connsiteY47" fmla="*/ 114339 h 127679"/>
                <a:gd name="connsiteX48" fmla="*/ 3495675 w 5453063"/>
                <a:gd name="connsiteY48" fmla="*/ 104815 h 127679"/>
                <a:gd name="connsiteX49" fmla="*/ 3569495 w 5453063"/>
                <a:gd name="connsiteY49" fmla="*/ 23851 h 127679"/>
                <a:gd name="connsiteX50" fmla="*/ 3640931 w 5453063"/>
                <a:gd name="connsiteY50" fmla="*/ 21471 h 127679"/>
                <a:gd name="connsiteX51" fmla="*/ 3740945 w 5453063"/>
                <a:gd name="connsiteY51" fmla="*/ 109577 h 127679"/>
                <a:gd name="connsiteX52" fmla="*/ 3807618 w 5453063"/>
                <a:gd name="connsiteY52" fmla="*/ 102434 h 127679"/>
                <a:gd name="connsiteX53" fmla="*/ 3888582 w 5453063"/>
                <a:gd name="connsiteY53" fmla="*/ 21471 h 127679"/>
                <a:gd name="connsiteX54" fmla="*/ 3960019 w 5453063"/>
                <a:gd name="connsiteY54" fmla="*/ 21471 h 127679"/>
                <a:gd name="connsiteX55" fmla="*/ 4043363 w 5453063"/>
                <a:gd name="connsiteY55" fmla="*/ 109577 h 127679"/>
                <a:gd name="connsiteX56" fmla="*/ 4124325 w 5453063"/>
                <a:gd name="connsiteY56" fmla="*/ 109577 h 127679"/>
                <a:gd name="connsiteX57" fmla="*/ 4198143 w 5453063"/>
                <a:gd name="connsiteY57" fmla="*/ 16709 h 127679"/>
                <a:gd name="connsiteX58" fmla="*/ 4281488 w 5453063"/>
                <a:gd name="connsiteY58" fmla="*/ 19090 h 127679"/>
                <a:gd name="connsiteX59" fmla="*/ 4357688 w 5453063"/>
                <a:gd name="connsiteY59" fmla="*/ 107196 h 127679"/>
                <a:gd name="connsiteX60" fmla="*/ 4436268 w 5453063"/>
                <a:gd name="connsiteY60" fmla="*/ 104814 h 127679"/>
                <a:gd name="connsiteX61" fmla="*/ 4510088 w 5453063"/>
                <a:gd name="connsiteY61" fmla="*/ 23852 h 127679"/>
                <a:gd name="connsiteX62" fmla="*/ 4588669 w 5453063"/>
                <a:gd name="connsiteY62" fmla="*/ 23853 h 127679"/>
                <a:gd name="connsiteX63" fmla="*/ 4676775 w 5453063"/>
                <a:gd name="connsiteY63" fmla="*/ 114340 h 127679"/>
                <a:gd name="connsiteX64" fmla="*/ 4745831 w 5453063"/>
                <a:gd name="connsiteY64" fmla="*/ 104815 h 127679"/>
                <a:gd name="connsiteX65" fmla="*/ 4826794 w 5453063"/>
                <a:gd name="connsiteY65" fmla="*/ 26233 h 127679"/>
                <a:gd name="connsiteX66" fmla="*/ 4898232 w 5453063"/>
                <a:gd name="connsiteY66" fmla="*/ 21471 h 127679"/>
                <a:gd name="connsiteX67" fmla="*/ 4991100 w 5453063"/>
                <a:gd name="connsiteY67" fmla="*/ 107196 h 127679"/>
                <a:gd name="connsiteX68" fmla="*/ 5057776 w 5453063"/>
                <a:gd name="connsiteY68" fmla="*/ 107196 h 127679"/>
                <a:gd name="connsiteX69" fmla="*/ 5100638 w 5453063"/>
                <a:gd name="connsiteY69" fmla="*/ 66715 h 127679"/>
                <a:gd name="connsiteX70" fmla="*/ 5162550 w 5453063"/>
                <a:gd name="connsiteY70" fmla="*/ 40 h 127679"/>
                <a:gd name="connsiteX71" fmla="*/ 5248275 w 5453063"/>
                <a:gd name="connsiteY71" fmla="*/ 57190 h 127679"/>
                <a:gd name="connsiteX72" fmla="*/ 5348288 w 5453063"/>
                <a:gd name="connsiteY72" fmla="*/ 71477 h 127679"/>
                <a:gd name="connsiteX73" fmla="*/ 5453063 w 5453063"/>
                <a:gd name="connsiteY73" fmla="*/ 66715 h 127679"/>
                <a:gd name="connsiteX0" fmla="*/ 0 w 5453063"/>
                <a:gd name="connsiteY0" fmla="*/ 123836 h 127650"/>
                <a:gd name="connsiteX1" fmla="*/ 57150 w 5453063"/>
                <a:gd name="connsiteY1" fmla="*/ 90498 h 127650"/>
                <a:gd name="connsiteX2" fmla="*/ 123826 w 5453063"/>
                <a:gd name="connsiteY2" fmla="*/ 16679 h 127650"/>
                <a:gd name="connsiteX3" fmla="*/ 188119 w 5453063"/>
                <a:gd name="connsiteY3" fmla="*/ 19061 h 127650"/>
                <a:gd name="connsiteX4" fmla="*/ 223838 w 5453063"/>
                <a:gd name="connsiteY4" fmla="*/ 59542 h 127650"/>
                <a:gd name="connsiteX5" fmla="*/ 285750 w 5453063"/>
                <a:gd name="connsiteY5" fmla="*/ 119073 h 127650"/>
                <a:gd name="connsiteX6" fmla="*/ 345281 w 5453063"/>
                <a:gd name="connsiteY6" fmla="*/ 111929 h 127650"/>
                <a:gd name="connsiteX7" fmla="*/ 381000 w 5453063"/>
                <a:gd name="connsiteY7" fmla="*/ 71448 h 127650"/>
                <a:gd name="connsiteX8" fmla="*/ 442913 w 5453063"/>
                <a:gd name="connsiteY8" fmla="*/ 14298 h 127650"/>
                <a:gd name="connsiteX9" fmla="*/ 514350 w 5453063"/>
                <a:gd name="connsiteY9" fmla="*/ 26205 h 127650"/>
                <a:gd name="connsiteX10" fmla="*/ 600075 w 5453063"/>
                <a:gd name="connsiteY10" fmla="*/ 116692 h 127650"/>
                <a:gd name="connsiteX11" fmla="*/ 661988 w 5453063"/>
                <a:gd name="connsiteY11" fmla="*/ 111929 h 127650"/>
                <a:gd name="connsiteX12" fmla="*/ 704850 w 5453063"/>
                <a:gd name="connsiteY12" fmla="*/ 64305 h 127650"/>
                <a:gd name="connsiteX13" fmla="*/ 745331 w 5453063"/>
                <a:gd name="connsiteY13" fmla="*/ 21442 h 127650"/>
                <a:gd name="connsiteX14" fmla="*/ 816769 w 5453063"/>
                <a:gd name="connsiteY14" fmla="*/ 16679 h 127650"/>
                <a:gd name="connsiteX15" fmla="*/ 900113 w 5453063"/>
                <a:gd name="connsiteY15" fmla="*/ 114311 h 127650"/>
                <a:gd name="connsiteX16" fmla="*/ 990600 w 5453063"/>
                <a:gd name="connsiteY16" fmla="*/ 109548 h 127650"/>
                <a:gd name="connsiteX17" fmla="*/ 1059656 w 5453063"/>
                <a:gd name="connsiteY17" fmla="*/ 21442 h 127650"/>
                <a:gd name="connsiteX18" fmla="*/ 1138239 w 5453063"/>
                <a:gd name="connsiteY18" fmla="*/ 19060 h 127650"/>
                <a:gd name="connsiteX19" fmla="*/ 1219200 w 5453063"/>
                <a:gd name="connsiteY19" fmla="*/ 109548 h 127650"/>
                <a:gd name="connsiteX20" fmla="*/ 1297780 w 5453063"/>
                <a:gd name="connsiteY20" fmla="*/ 104786 h 127650"/>
                <a:gd name="connsiteX21" fmla="*/ 1373981 w 5453063"/>
                <a:gd name="connsiteY21" fmla="*/ 21442 h 127650"/>
                <a:gd name="connsiteX22" fmla="*/ 1452564 w 5453063"/>
                <a:gd name="connsiteY22" fmla="*/ 23825 h 127650"/>
                <a:gd name="connsiteX23" fmla="*/ 1538288 w 5453063"/>
                <a:gd name="connsiteY23" fmla="*/ 109549 h 127650"/>
                <a:gd name="connsiteX24" fmla="*/ 1604962 w 5453063"/>
                <a:gd name="connsiteY24" fmla="*/ 104785 h 127650"/>
                <a:gd name="connsiteX25" fmla="*/ 1683544 w 5453063"/>
                <a:gd name="connsiteY25" fmla="*/ 23824 h 127650"/>
                <a:gd name="connsiteX26" fmla="*/ 1754983 w 5453063"/>
                <a:gd name="connsiteY26" fmla="*/ 19062 h 127650"/>
                <a:gd name="connsiteX27" fmla="*/ 1845468 w 5453063"/>
                <a:gd name="connsiteY27" fmla="*/ 107167 h 127650"/>
                <a:gd name="connsiteX28" fmla="*/ 1924051 w 5453063"/>
                <a:gd name="connsiteY28" fmla="*/ 107167 h 127650"/>
                <a:gd name="connsiteX29" fmla="*/ 2005013 w 5453063"/>
                <a:gd name="connsiteY29" fmla="*/ 19061 h 127650"/>
                <a:gd name="connsiteX30" fmla="*/ 2074069 w 5453063"/>
                <a:gd name="connsiteY30" fmla="*/ 23823 h 127650"/>
                <a:gd name="connsiteX31" fmla="*/ 2159795 w 5453063"/>
                <a:gd name="connsiteY31" fmla="*/ 109548 h 127650"/>
                <a:gd name="connsiteX32" fmla="*/ 2240757 w 5453063"/>
                <a:gd name="connsiteY32" fmla="*/ 107167 h 127650"/>
                <a:gd name="connsiteX33" fmla="*/ 2319338 w 5453063"/>
                <a:gd name="connsiteY33" fmla="*/ 26205 h 127650"/>
                <a:gd name="connsiteX34" fmla="*/ 2390775 w 5453063"/>
                <a:gd name="connsiteY34" fmla="*/ 26204 h 127650"/>
                <a:gd name="connsiteX35" fmla="*/ 2478882 w 5453063"/>
                <a:gd name="connsiteY35" fmla="*/ 111929 h 127650"/>
                <a:gd name="connsiteX36" fmla="*/ 2555082 w 5453063"/>
                <a:gd name="connsiteY36" fmla="*/ 104787 h 127650"/>
                <a:gd name="connsiteX37" fmla="*/ 2628900 w 5453063"/>
                <a:gd name="connsiteY37" fmla="*/ 19061 h 127650"/>
                <a:gd name="connsiteX38" fmla="*/ 2712243 w 5453063"/>
                <a:gd name="connsiteY38" fmla="*/ 26204 h 127650"/>
                <a:gd name="connsiteX39" fmla="*/ 2797969 w 5453063"/>
                <a:gd name="connsiteY39" fmla="*/ 119073 h 127650"/>
                <a:gd name="connsiteX40" fmla="*/ 2867026 w 5453063"/>
                <a:gd name="connsiteY40" fmla="*/ 111930 h 127650"/>
                <a:gd name="connsiteX41" fmla="*/ 2945607 w 5453063"/>
                <a:gd name="connsiteY41" fmla="*/ 16680 h 127650"/>
                <a:gd name="connsiteX42" fmla="*/ 3021807 w 5453063"/>
                <a:gd name="connsiteY42" fmla="*/ 19060 h 127650"/>
                <a:gd name="connsiteX43" fmla="*/ 3105150 w 5453063"/>
                <a:gd name="connsiteY43" fmla="*/ 116691 h 127650"/>
                <a:gd name="connsiteX44" fmla="*/ 3176588 w 5453063"/>
                <a:gd name="connsiteY44" fmla="*/ 109549 h 127650"/>
                <a:gd name="connsiteX45" fmla="*/ 3264694 w 5453063"/>
                <a:gd name="connsiteY45" fmla="*/ 26204 h 127650"/>
                <a:gd name="connsiteX46" fmla="*/ 3348038 w 5453063"/>
                <a:gd name="connsiteY46" fmla="*/ 28585 h 127650"/>
                <a:gd name="connsiteX47" fmla="*/ 3426619 w 5453063"/>
                <a:gd name="connsiteY47" fmla="*/ 114310 h 127650"/>
                <a:gd name="connsiteX48" fmla="*/ 3495675 w 5453063"/>
                <a:gd name="connsiteY48" fmla="*/ 104786 h 127650"/>
                <a:gd name="connsiteX49" fmla="*/ 3569495 w 5453063"/>
                <a:gd name="connsiteY49" fmla="*/ 23822 h 127650"/>
                <a:gd name="connsiteX50" fmla="*/ 3640931 w 5453063"/>
                <a:gd name="connsiteY50" fmla="*/ 21442 h 127650"/>
                <a:gd name="connsiteX51" fmla="*/ 3740945 w 5453063"/>
                <a:gd name="connsiteY51" fmla="*/ 109548 h 127650"/>
                <a:gd name="connsiteX52" fmla="*/ 3807618 w 5453063"/>
                <a:gd name="connsiteY52" fmla="*/ 102405 h 127650"/>
                <a:gd name="connsiteX53" fmla="*/ 3888582 w 5453063"/>
                <a:gd name="connsiteY53" fmla="*/ 21442 h 127650"/>
                <a:gd name="connsiteX54" fmla="*/ 3960019 w 5453063"/>
                <a:gd name="connsiteY54" fmla="*/ 21442 h 127650"/>
                <a:gd name="connsiteX55" fmla="*/ 4043363 w 5453063"/>
                <a:gd name="connsiteY55" fmla="*/ 109548 h 127650"/>
                <a:gd name="connsiteX56" fmla="*/ 4124325 w 5453063"/>
                <a:gd name="connsiteY56" fmla="*/ 109548 h 127650"/>
                <a:gd name="connsiteX57" fmla="*/ 4198143 w 5453063"/>
                <a:gd name="connsiteY57" fmla="*/ 16680 h 127650"/>
                <a:gd name="connsiteX58" fmla="*/ 4281488 w 5453063"/>
                <a:gd name="connsiteY58" fmla="*/ 19061 h 127650"/>
                <a:gd name="connsiteX59" fmla="*/ 4357688 w 5453063"/>
                <a:gd name="connsiteY59" fmla="*/ 107167 h 127650"/>
                <a:gd name="connsiteX60" fmla="*/ 4436268 w 5453063"/>
                <a:gd name="connsiteY60" fmla="*/ 104785 h 127650"/>
                <a:gd name="connsiteX61" fmla="*/ 4510088 w 5453063"/>
                <a:gd name="connsiteY61" fmla="*/ 23823 h 127650"/>
                <a:gd name="connsiteX62" fmla="*/ 4588669 w 5453063"/>
                <a:gd name="connsiteY62" fmla="*/ 23824 h 127650"/>
                <a:gd name="connsiteX63" fmla="*/ 4676775 w 5453063"/>
                <a:gd name="connsiteY63" fmla="*/ 114311 h 127650"/>
                <a:gd name="connsiteX64" fmla="*/ 4745831 w 5453063"/>
                <a:gd name="connsiteY64" fmla="*/ 104786 h 127650"/>
                <a:gd name="connsiteX65" fmla="*/ 4826794 w 5453063"/>
                <a:gd name="connsiteY65" fmla="*/ 26204 h 127650"/>
                <a:gd name="connsiteX66" fmla="*/ 4898232 w 5453063"/>
                <a:gd name="connsiteY66" fmla="*/ 21442 h 127650"/>
                <a:gd name="connsiteX67" fmla="*/ 4991100 w 5453063"/>
                <a:gd name="connsiteY67" fmla="*/ 107167 h 127650"/>
                <a:gd name="connsiteX68" fmla="*/ 5057776 w 5453063"/>
                <a:gd name="connsiteY68" fmla="*/ 107167 h 127650"/>
                <a:gd name="connsiteX69" fmla="*/ 5095875 w 5453063"/>
                <a:gd name="connsiteY69" fmla="*/ 61923 h 127650"/>
                <a:gd name="connsiteX70" fmla="*/ 5162550 w 5453063"/>
                <a:gd name="connsiteY70" fmla="*/ 11 h 127650"/>
                <a:gd name="connsiteX71" fmla="*/ 5248275 w 5453063"/>
                <a:gd name="connsiteY71" fmla="*/ 57161 h 127650"/>
                <a:gd name="connsiteX72" fmla="*/ 5348288 w 5453063"/>
                <a:gd name="connsiteY72" fmla="*/ 71448 h 127650"/>
                <a:gd name="connsiteX73" fmla="*/ 5453063 w 5453063"/>
                <a:gd name="connsiteY73" fmla="*/ 66686 h 127650"/>
                <a:gd name="connsiteX0" fmla="*/ 0 w 5453063"/>
                <a:gd name="connsiteY0" fmla="*/ 118058 h 121872"/>
                <a:gd name="connsiteX1" fmla="*/ 57150 w 5453063"/>
                <a:gd name="connsiteY1" fmla="*/ 84720 h 121872"/>
                <a:gd name="connsiteX2" fmla="*/ 123826 w 5453063"/>
                <a:gd name="connsiteY2" fmla="*/ 10901 h 121872"/>
                <a:gd name="connsiteX3" fmla="*/ 188119 w 5453063"/>
                <a:gd name="connsiteY3" fmla="*/ 13283 h 121872"/>
                <a:gd name="connsiteX4" fmla="*/ 223838 w 5453063"/>
                <a:gd name="connsiteY4" fmla="*/ 53764 h 121872"/>
                <a:gd name="connsiteX5" fmla="*/ 285750 w 5453063"/>
                <a:gd name="connsiteY5" fmla="*/ 113295 h 121872"/>
                <a:gd name="connsiteX6" fmla="*/ 345281 w 5453063"/>
                <a:gd name="connsiteY6" fmla="*/ 106151 h 121872"/>
                <a:gd name="connsiteX7" fmla="*/ 381000 w 5453063"/>
                <a:gd name="connsiteY7" fmla="*/ 65670 h 121872"/>
                <a:gd name="connsiteX8" fmla="*/ 442913 w 5453063"/>
                <a:gd name="connsiteY8" fmla="*/ 8520 h 121872"/>
                <a:gd name="connsiteX9" fmla="*/ 514350 w 5453063"/>
                <a:gd name="connsiteY9" fmla="*/ 20427 h 121872"/>
                <a:gd name="connsiteX10" fmla="*/ 600075 w 5453063"/>
                <a:gd name="connsiteY10" fmla="*/ 110914 h 121872"/>
                <a:gd name="connsiteX11" fmla="*/ 661988 w 5453063"/>
                <a:gd name="connsiteY11" fmla="*/ 106151 h 121872"/>
                <a:gd name="connsiteX12" fmla="*/ 704850 w 5453063"/>
                <a:gd name="connsiteY12" fmla="*/ 58527 h 121872"/>
                <a:gd name="connsiteX13" fmla="*/ 745331 w 5453063"/>
                <a:gd name="connsiteY13" fmla="*/ 15664 h 121872"/>
                <a:gd name="connsiteX14" fmla="*/ 816769 w 5453063"/>
                <a:gd name="connsiteY14" fmla="*/ 10901 h 121872"/>
                <a:gd name="connsiteX15" fmla="*/ 900113 w 5453063"/>
                <a:gd name="connsiteY15" fmla="*/ 108533 h 121872"/>
                <a:gd name="connsiteX16" fmla="*/ 990600 w 5453063"/>
                <a:gd name="connsiteY16" fmla="*/ 103770 h 121872"/>
                <a:gd name="connsiteX17" fmla="*/ 1059656 w 5453063"/>
                <a:gd name="connsiteY17" fmla="*/ 15664 h 121872"/>
                <a:gd name="connsiteX18" fmla="*/ 1138239 w 5453063"/>
                <a:gd name="connsiteY18" fmla="*/ 13282 h 121872"/>
                <a:gd name="connsiteX19" fmla="*/ 1219200 w 5453063"/>
                <a:gd name="connsiteY19" fmla="*/ 103770 h 121872"/>
                <a:gd name="connsiteX20" fmla="*/ 1297780 w 5453063"/>
                <a:gd name="connsiteY20" fmla="*/ 99008 h 121872"/>
                <a:gd name="connsiteX21" fmla="*/ 1373981 w 5453063"/>
                <a:gd name="connsiteY21" fmla="*/ 15664 h 121872"/>
                <a:gd name="connsiteX22" fmla="*/ 1452564 w 5453063"/>
                <a:gd name="connsiteY22" fmla="*/ 18047 h 121872"/>
                <a:gd name="connsiteX23" fmla="*/ 1538288 w 5453063"/>
                <a:gd name="connsiteY23" fmla="*/ 103771 h 121872"/>
                <a:gd name="connsiteX24" fmla="*/ 1604962 w 5453063"/>
                <a:gd name="connsiteY24" fmla="*/ 99007 h 121872"/>
                <a:gd name="connsiteX25" fmla="*/ 1683544 w 5453063"/>
                <a:gd name="connsiteY25" fmla="*/ 18046 h 121872"/>
                <a:gd name="connsiteX26" fmla="*/ 1754983 w 5453063"/>
                <a:gd name="connsiteY26" fmla="*/ 13284 h 121872"/>
                <a:gd name="connsiteX27" fmla="*/ 1845468 w 5453063"/>
                <a:gd name="connsiteY27" fmla="*/ 101389 h 121872"/>
                <a:gd name="connsiteX28" fmla="*/ 1924051 w 5453063"/>
                <a:gd name="connsiteY28" fmla="*/ 101389 h 121872"/>
                <a:gd name="connsiteX29" fmla="*/ 2005013 w 5453063"/>
                <a:gd name="connsiteY29" fmla="*/ 13283 h 121872"/>
                <a:gd name="connsiteX30" fmla="*/ 2074069 w 5453063"/>
                <a:gd name="connsiteY30" fmla="*/ 18045 h 121872"/>
                <a:gd name="connsiteX31" fmla="*/ 2159795 w 5453063"/>
                <a:gd name="connsiteY31" fmla="*/ 103770 h 121872"/>
                <a:gd name="connsiteX32" fmla="*/ 2240757 w 5453063"/>
                <a:gd name="connsiteY32" fmla="*/ 101389 h 121872"/>
                <a:gd name="connsiteX33" fmla="*/ 2319338 w 5453063"/>
                <a:gd name="connsiteY33" fmla="*/ 20427 h 121872"/>
                <a:gd name="connsiteX34" fmla="*/ 2390775 w 5453063"/>
                <a:gd name="connsiteY34" fmla="*/ 20426 h 121872"/>
                <a:gd name="connsiteX35" fmla="*/ 2478882 w 5453063"/>
                <a:gd name="connsiteY35" fmla="*/ 106151 h 121872"/>
                <a:gd name="connsiteX36" fmla="*/ 2555082 w 5453063"/>
                <a:gd name="connsiteY36" fmla="*/ 99009 h 121872"/>
                <a:gd name="connsiteX37" fmla="*/ 2628900 w 5453063"/>
                <a:gd name="connsiteY37" fmla="*/ 13283 h 121872"/>
                <a:gd name="connsiteX38" fmla="*/ 2712243 w 5453063"/>
                <a:gd name="connsiteY38" fmla="*/ 20426 h 121872"/>
                <a:gd name="connsiteX39" fmla="*/ 2797969 w 5453063"/>
                <a:gd name="connsiteY39" fmla="*/ 113295 h 121872"/>
                <a:gd name="connsiteX40" fmla="*/ 2867026 w 5453063"/>
                <a:gd name="connsiteY40" fmla="*/ 106152 h 121872"/>
                <a:gd name="connsiteX41" fmla="*/ 2945607 w 5453063"/>
                <a:gd name="connsiteY41" fmla="*/ 10902 h 121872"/>
                <a:gd name="connsiteX42" fmla="*/ 3021807 w 5453063"/>
                <a:gd name="connsiteY42" fmla="*/ 13282 h 121872"/>
                <a:gd name="connsiteX43" fmla="*/ 3105150 w 5453063"/>
                <a:gd name="connsiteY43" fmla="*/ 110913 h 121872"/>
                <a:gd name="connsiteX44" fmla="*/ 3176588 w 5453063"/>
                <a:gd name="connsiteY44" fmla="*/ 103771 h 121872"/>
                <a:gd name="connsiteX45" fmla="*/ 3264694 w 5453063"/>
                <a:gd name="connsiteY45" fmla="*/ 20426 h 121872"/>
                <a:gd name="connsiteX46" fmla="*/ 3348038 w 5453063"/>
                <a:gd name="connsiteY46" fmla="*/ 22807 h 121872"/>
                <a:gd name="connsiteX47" fmla="*/ 3426619 w 5453063"/>
                <a:gd name="connsiteY47" fmla="*/ 108532 h 121872"/>
                <a:gd name="connsiteX48" fmla="*/ 3495675 w 5453063"/>
                <a:gd name="connsiteY48" fmla="*/ 99008 h 121872"/>
                <a:gd name="connsiteX49" fmla="*/ 3569495 w 5453063"/>
                <a:gd name="connsiteY49" fmla="*/ 18044 h 121872"/>
                <a:gd name="connsiteX50" fmla="*/ 3640931 w 5453063"/>
                <a:gd name="connsiteY50" fmla="*/ 15664 h 121872"/>
                <a:gd name="connsiteX51" fmla="*/ 3740945 w 5453063"/>
                <a:gd name="connsiteY51" fmla="*/ 103770 h 121872"/>
                <a:gd name="connsiteX52" fmla="*/ 3807618 w 5453063"/>
                <a:gd name="connsiteY52" fmla="*/ 96627 h 121872"/>
                <a:gd name="connsiteX53" fmla="*/ 3888582 w 5453063"/>
                <a:gd name="connsiteY53" fmla="*/ 15664 h 121872"/>
                <a:gd name="connsiteX54" fmla="*/ 3960019 w 5453063"/>
                <a:gd name="connsiteY54" fmla="*/ 15664 h 121872"/>
                <a:gd name="connsiteX55" fmla="*/ 4043363 w 5453063"/>
                <a:gd name="connsiteY55" fmla="*/ 103770 h 121872"/>
                <a:gd name="connsiteX56" fmla="*/ 4124325 w 5453063"/>
                <a:gd name="connsiteY56" fmla="*/ 103770 h 121872"/>
                <a:gd name="connsiteX57" fmla="*/ 4198143 w 5453063"/>
                <a:gd name="connsiteY57" fmla="*/ 10902 h 121872"/>
                <a:gd name="connsiteX58" fmla="*/ 4281488 w 5453063"/>
                <a:gd name="connsiteY58" fmla="*/ 13283 h 121872"/>
                <a:gd name="connsiteX59" fmla="*/ 4357688 w 5453063"/>
                <a:gd name="connsiteY59" fmla="*/ 101389 h 121872"/>
                <a:gd name="connsiteX60" fmla="*/ 4436268 w 5453063"/>
                <a:gd name="connsiteY60" fmla="*/ 99007 h 121872"/>
                <a:gd name="connsiteX61" fmla="*/ 4510088 w 5453063"/>
                <a:gd name="connsiteY61" fmla="*/ 18045 h 121872"/>
                <a:gd name="connsiteX62" fmla="*/ 4588669 w 5453063"/>
                <a:gd name="connsiteY62" fmla="*/ 18046 h 121872"/>
                <a:gd name="connsiteX63" fmla="*/ 4676775 w 5453063"/>
                <a:gd name="connsiteY63" fmla="*/ 108533 h 121872"/>
                <a:gd name="connsiteX64" fmla="*/ 4745831 w 5453063"/>
                <a:gd name="connsiteY64" fmla="*/ 99008 h 121872"/>
                <a:gd name="connsiteX65" fmla="*/ 4826794 w 5453063"/>
                <a:gd name="connsiteY65" fmla="*/ 20426 h 121872"/>
                <a:gd name="connsiteX66" fmla="*/ 4898232 w 5453063"/>
                <a:gd name="connsiteY66" fmla="*/ 15664 h 121872"/>
                <a:gd name="connsiteX67" fmla="*/ 4991100 w 5453063"/>
                <a:gd name="connsiteY67" fmla="*/ 101389 h 121872"/>
                <a:gd name="connsiteX68" fmla="*/ 5057776 w 5453063"/>
                <a:gd name="connsiteY68" fmla="*/ 101389 h 121872"/>
                <a:gd name="connsiteX69" fmla="*/ 5095875 w 5453063"/>
                <a:gd name="connsiteY69" fmla="*/ 56145 h 121872"/>
                <a:gd name="connsiteX70" fmla="*/ 5198269 w 5453063"/>
                <a:gd name="connsiteY70" fmla="*/ 3758 h 121872"/>
                <a:gd name="connsiteX71" fmla="*/ 5248275 w 5453063"/>
                <a:gd name="connsiteY71" fmla="*/ 51383 h 121872"/>
                <a:gd name="connsiteX72" fmla="*/ 5348288 w 5453063"/>
                <a:gd name="connsiteY72" fmla="*/ 65670 h 121872"/>
                <a:gd name="connsiteX73" fmla="*/ 5453063 w 5453063"/>
                <a:gd name="connsiteY73" fmla="*/ 60908 h 121872"/>
                <a:gd name="connsiteX0" fmla="*/ 0 w 5453063"/>
                <a:gd name="connsiteY0" fmla="*/ 118058 h 121872"/>
                <a:gd name="connsiteX1" fmla="*/ 57150 w 5453063"/>
                <a:gd name="connsiteY1" fmla="*/ 84720 h 121872"/>
                <a:gd name="connsiteX2" fmla="*/ 123826 w 5453063"/>
                <a:gd name="connsiteY2" fmla="*/ 10901 h 121872"/>
                <a:gd name="connsiteX3" fmla="*/ 188119 w 5453063"/>
                <a:gd name="connsiteY3" fmla="*/ 13283 h 121872"/>
                <a:gd name="connsiteX4" fmla="*/ 223838 w 5453063"/>
                <a:gd name="connsiteY4" fmla="*/ 53764 h 121872"/>
                <a:gd name="connsiteX5" fmla="*/ 285750 w 5453063"/>
                <a:gd name="connsiteY5" fmla="*/ 113295 h 121872"/>
                <a:gd name="connsiteX6" fmla="*/ 345281 w 5453063"/>
                <a:gd name="connsiteY6" fmla="*/ 106151 h 121872"/>
                <a:gd name="connsiteX7" fmla="*/ 381000 w 5453063"/>
                <a:gd name="connsiteY7" fmla="*/ 65670 h 121872"/>
                <a:gd name="connsiteX8" fmla="*/ 442913 w 5453063"/>
                <a:gd name="connsiteY8" fmla="*/ 8520 h 121872"/>
                <a:gd name="connsiteX9" fmla="*/ 514350 w 5453063"/>
                <a:gd name="connsiteY9" fmla="*/ 20427 h 121872"/>
                <a:gd name="connsiteX10" fmla="*/ 600075 w 5453063"/>
                <a:gd name="connsiteY10" fmla="*/ 110914 h 121872"/>
                <a:gd name="connsiteX11" fmla="*/ 661988 w 5453063"/>
                <a:gd name="connsiteY11" fmla="*/ 106151 h 121872"/>
                <a:gd name="connsiteX12" fmla="*/ 704850 w 5453063"/>
                <a:gd name="connsiteY12" fmla="*/ 58527 h 121872"/>
                <a:gd name="connsiteX13" fmla="*/ 745331 w 5453063"/>
                <a:gd name="connsiteY13" fmla="*/ 15664 h 121872"/>
                <a:gd name="connsiteX14" fmla="*/ 816769 w 5453063"/>
                <a:gd name="connsiteY14" fmla="*/ 10901 h 121872"/>
                <a:gd name="connsiteX15" fmla="*/ 900113 w 5453063"/>
                <a:gd name="connsiteY15" fmla="*/ 108533 h 121872"/>
                <a:gd name="connsiteX16" fmla="*/ 990600 w 5453063"/>
                <a:gd name="connsiteY16" fmla="*/ 103770 h 121872"/>
                <a:gd name="connsiteX17" fmla="*/ 1059656 w 5453063"/>
                <a:gd name="connsiteY17" fmla="*/ 15664 h 121872"/>
                <a:gd name="connsiteX18" fmla="*/ 1138239 w 5453063"/>
                <a:gd name="connsiteY18" fmla="*/ 13282 h 121872"/>
                <a:gd name="connsiteX19" fmla="*/ 1219200 w 5453063"/>
                <a:gd name="connsiteY19" fmla="*/ 103770 h 121872"/>
                <a:gd name="connsiteX20" fmla="*/ 1297780 w 5453063"/>
                <a:gd name="connsiteY20" fmla="*/ 99008 h 121872"/>
                <a:gd name="connsiteX21" fmla="*/ 1373981 w 5453063"/>
                <a:gd name="connsiteY21" fmla="*/ 15664 h 121872"/>
                <a:gd name="connsiteX22" fmla="*/ 1452564 w 5453063"/>
                <a:gd name="connsiteY22" fmla="*/ 18047 h 121872"/>
                <a:gd name="connsiteX23" fmla="*/ 1538288 w 5453063"/>
                <a:gd name="connsiteY23" fmla="*/ 103771 h 121872"/>
                <a:gd name="connsiteX24" fmla="*/ 1604962 w 5453063"/>
                <a:gd name="connsiteY24" fmla="*/ 99007 h 121872"/>
                <a:gd name="connsiteX25" fmla="*/ 1683544 w 5453063"/>
                <a:gd name="connsiteY25" fmla="*/ 18046 h 121872"/>
                <a:gd name="connsiteX26" fmla="*/ 1754983 w 5453063"/>
                <a:gd name="connsiteY26" fmla="*/ 13284 h 121872"/>
                <a:gd name="connsiteX27" fmla="*/ 1845468 w 5453063"/>
                <a:gd name="connsiteY27" fmla="*/ 101389 h 121872"/>
                <a:gd name="connsiteX28" fmla="*/ 1924051 w 5453063"/>
                <a:gd name="connsiteY28" fmla="*/ 101389 h 121872"/>
                <a:gd name="connsiteX29" fmla="*/ 2005013 w 5453063"/>
                <a:gd name="connsiteY29" fmla="*/ 13283 h 121872"/>
                <a:gd name="connsiteX30" fmla="*/ 2074069 w 5453063"/>
                <a:gd name="connsiteY30" fmla="*/ 18045 h 121872"/>
                <a:gd name="connsiteX31" fmla="*/ 2159795 w 5453063"/>
                <a:gd name="connsiteY31" fmla="*/ 103770 h 121872"/>
                <a:gd name="connsiteX32" fmla="*/ 2240757 w 5453063"/>
                <a:gd name="connsiteY32" fmla="*/ 101389 h 121872"/>
                <a:gd name="connsiteX33" fmla="*/ 2319338 w 5453063"/>
                <a:gd name="connsiteY33" fmla="*/ 20427 h 121872"/>
                <a:gd name="connsiteX34" fmla="*/ 2390775 w 5453063"/>
                <a:gd name="connsiteY34" fmla="*/ 20426 h 121872"/>
                <a:gd name="connsiteX35" fmla="*/ 2478882 w 5453063"/>
                <a:gd name="connsiteY35" fmla="*/ 106151 h 121872"/>
                <a:gd name="connsiteX36" fmla="*/ 2555082 w 5453063"/>
                <a:gd name="connsiteY36" fmla="*/ 99009 h 121872"/>
                <a:gd name="connsiteX37" fmla="*/ 2628900 w 5453063"/>
                <a:gd name="connsiteY37" fmla="*/ 13283 h 121872"/>
                <a:gd name="connsiteX38" fmla="*/ 2712243 w 5453063"/>
                <a:gd name="connsiteY38" fmla="*/ 20426 h 121872"/>
                <a:gd name="connsiteX39" fmla="*/ 2797969 w 5453063"/>
                <a:gd name="connsiteY39" fmla="*/ 113295 h 121872"/>
                <a:gd name="connsiteX40" fmla="*/ 2867026 w 5453063"/>
                <a:gd name="connsiteY40" fmla="*/ 106152 h 121872"/>
                <a:gd name="connsiteX41" fmla="*/ 2945607 w 5453063"/>
                <a:gd name="connsiteY41" fmla="*/ 10902 h 121872"/>
                <a:gd name="connsiteX42" fmla="*/ 3021807 w 5453063"/>
                <a:gd name="connsiteY42" fmla="*/ 13282 h 121872"/>
                <a:gd name="connsiteX43" fmla="*/ 3105150 w 5453063"/>
                <a:gd name="connsiteY43" fmla="*/ 110913 h 121872"/>
                <a:gd name="connsiteX44" fmla="*/ 3176588 w 5453063"/>
                <a:gd name="connsiteY44" fmla="*/ 103771 h 121872"/>
                <a:gd name="connsiteX45" fmla="*/ 3264694 w 5453063"/>
                <a:gd name="connsiteY45" fmla="*/ 20426 h 121872"/>
                <a:gd name="connsiteX46" fmla="*/ 3348038 w 5453063"/>
                <a:gd name="connsiteY46" fmla="*/ 22807 h 121872"/>
                <a:gd name="connsiteX47" fmla="*/ 3426619 w 5453063"/>
                <a:gd name="connsiteY47" fmla="*/ 108532 h 121872"/>
                <a:gd name="connsiteX48" fmla="*/ 3495675 w 5453063"/>
                <a:gd name="connsiteY48" fmla="*/ 99008 h 121872"/>
                <a:gd name="connsiteX49" fmla="*/ 3569495 w 5453063"/>
                <a:gd name="connsiteY49" fmla="*/ 18044 h 121872"/>
                <a:gd name="connsiteX50" fmla="*/ 3640931 w 5453063"/>
                <a:gd name="connsiteY50" fmla="*/ 15664 h 121872"/>
                <a:gd name="connsiteX51" fmla="*/ 3740945 w 5453063"/>
                <a:gd name="connsiteY51" fmla="*/ 103770 h 121872"/>
                <a:gd name="connsiteX52" fmla="*/ 3807618 w 5453063"/>
                <a:gd name="connsiteY52" fmla="*/ 96627 h 121872"/>
                <a:gd name="connsiteX53" fmla="*/ 3888582 w 5453063"/>
                <a:gd name="connsiteY53" fmla="*/ 15664 h 121872"/>
                <a:gd name="connsiteX54" fmla="*/ 3960019 w 5453063"/>
                <a:gd name="connsiteY54" fmla="*/ 15664 h 121872"/>
                <a:gd name="connsiteX55" fmla="*/ 4043363 w 5453063"/>
                <a:gd name="connsiteY55" fmla="*/ 103770 h 121872"/>
                <a:gd name="connsiteX56" fmla="*/ 4124325 w 5453063"/>
                <a:gd name="connsiteY56" fmla="*/ 103770 h 121872"/>
                <a:gd name="connsiteX57" fmla="*/ 4198143 w 5453063"/>
                <a:gd name="connsiteY57" fmla="*/ 10902 h 121872"/>
                <a:gd name="connsiteX58" fmla="*/ 4281488 w 5453063"/>
                <a:gd name="connsiteY58" fmla="*/ 13283 h 121872"/>
                <a:gd name="connsiteX59" fmla="*/ 4357688 w 5453063"/>
                <a:gd name="connsiteY59" fmla="*/ 101389 h 121872"/>
                <a:gd name="connsiteX60" fmla="*/ 4436268 w 5453063"/>
                <a:gd name="connsiteY60" fmla="*/ 99007 h 121872"/>
                <a:gd name="connsiteX61" fmla="*/ 4510088 w 5453063"/>
                <a:gd name="connsiteY61" fmla="*/ 18045 h 121872"/>
                <a:gd name="connsiteX62" fmla="*/ 4588669 w 5453063"/>
                <a:gd name="connsiteY62" fmla="*/ 18046 h 121872"/>
                <a:gd name="connsiteX63" fmla="*/ 4676775 w 5453063"/>
                <a:gd name="connsiteY63" fmla="*/ 108533 h 121872"/>
                <a:gd name="connsiteX64" fmla="*/ 4745831 w 5453063"/>
                <a:gd name="connsiteY64" fmla="*/ 99008 h 121872"/>
                <a:gd name="connsiteX65" fmla="*/ 4826794 w 5453063"/>
                <a:gd name="connsiteY65" fmla="*/ 20426 h 121872"/>
                <a:gd name="connsiteX66" fmla="*/ 4898232 w 5453063"/>
                <a:gd name="connsiteY66" fmla="*/ 15664 h 121872"/>
                <a:gd name="connsiteX67" fmla="*/ 4991100 w 5453063"/>
                <a:gd name="connsiteY67" fmla="*/ 101389 h 121872"/>
                <a:gd name="connsiteX68" fmla="*/ 5057776 w 5453063"/>
                <a:gd name="connsiteY68" fmla="*/ 101389 h 121872"/>
                <a:gd name="connsiteX69" fmla="*/ 5136357 w 5453063"/>
                <a:gd name="connsiteY69" fmla="*/ 15664 h 121872"/>
                <a:gd name="connsiteX70" fmla="*/ 5198269 w 5453063"/>
                <a:gd name="connsiteY70" fmla="*/ 3758 h 121872"/>
                <a:gd name="connsiteX71" fmla="*/ 5248275 w 5453063"/>
                <a:gd name="connsiteY71" fmla="*/ 51383 h 121872"/>
                <a:gd name="connsiteX72" fmla="*/ 5348288 w 5453063"/>
                <a:gd name="connsiteY72" fmla="*/ 65670 h 121872"/>
                <a:gd name="connsiteX73" fmla="*/ 5453063 w 5453063"/>
                <a:gd name="connsiteY73" fmla="*/ 60908 h 121872"/>
                <a:gd name="connsiteX0" fmla="*/ 0 w 5453063"/>
                <a:gd name="connsiteY0" fmla="*/ 118058 h 121872"/>
                <a:gd name="connsiteX1" fmla="*/ 57150 w 5453063"/>
                <a:gd name="connsiteY1" fmla="*/ 84720 h 121872"/>
                <a:gd name="connsiteX2" fmla="*/ 123826 w 5453063"/>
                <a:gd name="connsiteY2" fmla="*/ 10901 h 121872"/>
                <a:gd name="connsiteX3" fmla="*/ 188119 w 5453063"/>
                <a:gd name="connsiteY3" fmla="*/ 13283 h 121872"/>
                <a:gd name="connsiteX4" fmla="*/ 223838 w 5453063"/>
                <a:gd name="connsiteY4" fmla="*/ 53764 h 121872"/>
                <a:gd name="connsiteX5" fmla="*/ 285750 w 5453063"/>
                <a:gd name="connsiteY5" fmla="*/ 113295 h 121872"/>
                <a:gd name="connsiteX6" fmla="*/ 345281 w 5453063"/>
                <a:gd name="connsiteY6" fmla="*/ 106151 h 121872"/>
                <a:gd name="connsiteX7" fmla="*/ 381000 w 5453063"/>
                <a:gd name="connsiteY7" fmla="*/ 65670 h 121872"/>
                <a:gd name="connsiteX8" fmla="*/ 442913 w 5453063"/>
                <a:gd name="connsiteY8" fmla="*/ 8520 h 121872"/>
                <a:gd name="connsiteX9" fmla="*/ 514350 w 5453063"/>
                <a:gd name="connsiteY9" fmla="*/ 20427 h 121872"/>
                <a:gd name="connsiteX10" fmla="*/ 600075 w 5453063"/>
                <a:gd name="connsiteY10" fmla="*/ 110914 h 121872"/>
                <a:gd name="connsiteX11" fmla="*/ 661988 w 5453063"/>
                <a:gd name="connsiteY11" fmla="*/ 106151 h 121872"/>
                <a:gd name="connsiteX12" fmla="*/ 704850 w 5453063"/>
                <a:gd name="connsiteY12" fmla="*/ 58527 h 121872"/>
                <a:gd name="connsiteX13" fmla="*/ 745331 w 5453063"/>
                <a:gd name="connsiteY13" fmla="*/ 15664 h 121872"/>
                <a:gd name="connsiteX14" fmla="*/ 816769 w 5453063"/>
                <a:gd name="connsiteY14" fmla="*/ 10901 h 121872"/>
                <a:gd name="connsiteX15" fmla="*/ 900113 w 5453063"/>
                <a:gd name="connsiteY15" fmla="*/ 108533 h 121872"/>
                <a:gd name="connsiteX16" fmla="*/ 990600 w 5453063"/>
                <a:gd name="connsiteY16" fmla="*/ 103770 h 121872"/>
                <a:gd name="connsiteX17" fmla="*/ 1059656 w 5453063"/>
                <a:gd name="connsiteY17" fmla="*/ 15664 h 121872"/>
                <a:gd name="connsiteX18" fmla="*/ 1138239 w 5453063"/>
                <a:gd name="connsiteY18" fmla="*/ 13282 h 121872"/>
                <a:gd name="connsiteX19" fmla="*/ 1219200 w 5453063"/>
                <a:gd name="connsiteY19" fmla="*/ 103770 h 121872"/>
                <a:gd name="connsiteX20" fmla="*/ 1297780 w 5453063"/>
                <a:gd name="connsiteY20" fmla="*/ 99008 h 121872"/>
                <a:gd name="connsiteX21" fmla="*/ 1373981 w 5453063"/>
                <a:gd name="connsiteY21" fmla="*/ 15664 h 121872"/>
                <a:gd name="connsiteX22" fmla="*/ 1452564 w 5453063"/>
                <a:gd name="connsiteY22" fmla="*/ 18047 h 121872"/>
                <a:gd name="connsiteX23" fmla="*/ 1538288 w 5453063"/>
                <a:gd name="connsiteY23" fmla="*/ 103771 h 121872"/>
                <a:gd name="connsiteX24" fmla="*/ 1604962 w 5453063"/>
                <a:gd name="connsiteY24" fmla="*/ 99007 h 121872"/>
                <a:gd name="connsiteX25" fmla="*/ 1683544 w 5453063"/>
                <a:gd name="connsiteY25" fmla="*/ 18046 h 121872"/>
                <a:gd name="connsiteX26" fmla="*/ 1754983 w 5453063"/>
                <a:gd name="connsiteY26" fmla="*/ 13284 h 121872"/>
                <a:gd name="connsiteX27" fmla="*/ 1845468 w 5453063"/>
                <a:gd name="connsiteY27" fmla="*/ 101389 h 121872"/>
                <a:gd name="connsiteX28" fmla="*/ 1924051 w 5453063"/>
                <a:gd name="connsiteY28" fmla="*/ 101389 h 121872"/>
                <a:gd name="connsiteX29" fmla="*/ 2005013 w 5453063"/>
                <a:gd name="connsiteY29" fmla="*/ 13283 h 121872"/>
                <a:gd name="connsiteX30" fmla="*/ 2074069 w 5453063"/>
                <a:gd name="connsiteY30" fmla="*/ 18045 h 121872"/>
                <a:gd name="connsiteX31" fmla="*/ 2159795 w 5453063"/>
                <a:gd name="connsiteY31" fmla="*/ 103770 h 121872"/>
                <a:gd name="connsiteX32" fmla="*/ 2240757 w 5453063"/>
                <a:gd name="connsiteY32" fmla="*/ 101389 h 121872"/>
                <a:gd name="connsiteX33" fmla="*/ 2319338 w 5453063"/>
                <a:gd name="connsiteY33" fmla="*/ 20427 h 121872"/>
                <a:gd name="connsiteX34" fmla="*/ 2390775 w 5453063"/>
                <a:gd name="connsiteY34" fmla="*/ 20426 h 121872"/>
                <a:gd name="connsiteX35" fmla="*/ 2478882 w 5453063"/>
                <a:gd name="connsiteY35" fmla="*/ 106151 h 121872"/>
                <a:gd name="connsiteX36" fmla="*/ 2555082 w 5453063"/>
                <a:gd name="connsiteY36" fmla="*/ 99009 h 121872"/>
                <a:gd name="connsiteX37" fmla="*/ 2628900 w 5453063"/>
                <a:gd name="connsiteY37" fmla="*/ 13283 h 121872"/>
                <a:gd name="connsiteX38" fmla="*/ 2712243 w 5453063"/>
                <a:gd name="connsiteY38" fmla="*/ 20426 h 121872"/>
                <a:gd name="connsiteX39" fmla="*/ 2797969 w 5453063"/>
                <a:gd name="connsiteY39" fmla="*/ 113295 h 121872"/>
                <a:gd name="connsiteX40" fmla="*/ 2867026 w 5453063"/>
                <a:gd name="connsiteY40" fmla="*/ 106152 h 121872"/>
                <a:gd name="connsiteX41" fmla="*/ 2945607 w 5453063"/>
                <a:gd name="connsiteY41" fmla="*/ 10902 h 121872"/>
                <a:gd name="connsiteX42" fmla="*/ 3021807 w 5453063"/>
                <a:gd name="connsiteY42" fmla="*/ 13282 h 121872"/>
                <a:gd name="connsiteX43" fmla="*/ 3105150 w 5453063"/>
                <a:gd name="connsiteY43" fmla="*/ 110913 h 121872"/>
                <a:gd name="connsiteX44" fmla="*/ 3176588 w 5453063"/>
                <a:gd name="connsiteY44" fmla="*/ 103771 h 121872"/>
                <a:gd name="connsiteX45" fmla="*/ 3264694 w 5453063"/>
                <a:gd name="connsiteY45" fmla="*/ 20426 h 121872"/>
                <a:gd name="connsiteX46" fmla="*/ 3348038 w 5453063"/>
                <a:gd name="connsiteY46" fmla="*/ 22807 h 121872"/>
                <a:gd name="connsiteX47" fmla="*/ 3426619 w 5453063"/>
                <a:gd name="connsiteY47" fmla="*/ 108532 h 121872"/>
                <a:gd name="connsiteX48" fmla="*/ 3495675 w 5453063"/>
                <a:gd name="connsiteY48" fmla="*/ 99008 h 121872"/>
                <a:gd name="connsiteX49" fmla="*/ 3569495 w 5453063"/>
                <a:gd name="connsiteY49" fmla="*/ 18044 h 121872"/>
                <a:gd name="connsiteX50" fmla="*/ 3640931 w 5453063"/>
                <a:gd name="connsiteY50" fmla="*/ 15664 h 121872"/>
                <a:gd name="connsiteX51" fmla="*/ 3740945 w 5453063"/>
                <a:gd name="connsiteY51" fmla="*/ 103770 h 121872"/>
                <a:gd name="connsiteX52" fmla="*/ 3807618 w 5453063"/>
                <a:gd name="connsiteY52" fmla="*/ 96627 h 121872"/>
                <a:gd name="connsiteX53" fmla="*/ 3888582 w 5453063"/>
                <a:gd name="connsiteY53" fmla="*/ 15664 h 121872"/>
                <a:gd name="connsiteX54" fmla="*/ 3960019 w 5453063"/>
                <a:gd name="connsiteY54" fmla="*/ 15664 h 121872"/>
                <a:gd name="connsiteX55" fmla="*/ 4043363 w 5453063"/>
                <a:gd name="connsiteY55" fmla="*/ 103770 h 121872"/>
                <a:gd name="connsiteX56" fmla="*/ 4124325 w 5453063"/>
                <a:gd name="connsiteY56" fmla="*/ 103770 h 121872"/>
                <a:gd name="connsiteX57" fmla="*/ 4198143 w 5453063"/>
                <a:gd name="connsiteY57" fmla="*/ 10902 h 121872"/>
                <a:gd name="connsiteX58" fmla="*/ 4281488 w 5453063"/>
                <a:gd name="connsiteY58" fmla="*/ 13283 h 121872"/>
                <a:gd name="connsiteX59" fmla="*/ 4357688 w 5453063"/>
                <a:gd name="connsiteY59" fmla="*/ 101389 h 121872"/>
                <a:gd name="connsiteX60" fmla="*/ 4436268 w 5453063"/>
                <a:gd name="connsiteY60" fmla="*/ 99007 h 121872"/>
                <a:gd name="connsiteX61" fmla="*/ 4510088 w 5453063"/>
                <a:gd name="connsiteY61" fmla="*/ 18045 h 121872"/>
                <a:gd name="connsiteX62" fmla="*/ 4588669 w 5453063"/>
                <a:gd name="connsiteY62" fmla="*/ 18046 h 121872"/>
                <a:gd name="connsiteX63" fmla="*/ 4676775 w 5453063"/>
                <a:gd name="connsiteY63" fmla="*/ 108533 h 121872"/>
                <a:gd name="connsiteX64" fmla="*/ 4745831 w 5453063"/>
                <a:gd name="connsiteY64" fmla="*/ 99008 h 121872"/>
                <a:gd name="connsiteX65" fmla="*/ 4826794 w 5453063"/>
                <a:gd name="connsiteY65" fmla="*/ 20426 h 121872"/>
                <a:gd name="connsiteX66" fmla="*/ 4898232 w 5453063"/>
                <a:gd name="connsiteY66" fmla="*/ 15664 h 121872"/>
                <a:gd name="connsiteX67" fmla="*/ 4991100 w 5453063"/>
                <a:gd name="connsiteY67" fmla="*/ 101389 h 121872"/>
                <a:gd name="connsiteX68" fmla="*/ 5057776 w 5453063"/>
                <a:gd name="connsiteY68" fmla="*/ 101389 h 121872"/>
                <a:gd name="connsiteX69" fmla="*/ 5138739 w 5453063"/>
                <a:gd name="connsiteY69" fmla="*/ 20426 h 121872"/>
                <a:gd name="connsiteX70" fmla="*/ 5198269 w 5453063"/>
                <a:gd name="connsiteY70" fmla="*/ 3758 h 121872"/>
                <a:gd name="connsiteX71" fmla="*/ 5248275 w 5453063"/>
                <a:gd name="connsiteY71" fmla="*/ 51383 h 121872"/>
                <a:gd name="connsiteX72" fmla="*/ 5348288 w 5453063"/>
                <a:gd name="connsiteY72" fmla="*/ 65670 h 121872"/>
                <a:gd name="connsiteX73" fmla="*/ 5453063 w 5453063"/>
                <a:gd name="connsiteY73" fmla="*/ 60908 h 121872"/>
                <a:gd name="connsiteX0" fmla="*/ 0 w 5453063"/>
                <a:gd name="connsiteY0" fmla="*/ 118058 h 121872"/>
                <a:gd name="connsiteX1" fmla="*/ 57150 w 5453063"/>
                <a:gd name="connsiteY1" fmla="*/ 84720 h 121872"/>
                <a:gd name="connsiteX2" fmla="*/ 123826 w 5453063"/>
                <a:gd name="connsiteY2" fmla="*/ 10901 h 121872"/>
                <a:gd name="connsiteX3" fmla="*/ 188119 w 5453063"/>
                <a:gd name="connsiteY3" fmla="*/ 13283 h 121872"/>
                <a:gd name="connsiteX4" fmla="*/ 223838 w 5453063"/>
                <a:gd name="connsiteY4" fmla="*/ 53764 h 121872"/>
                <a:gd name="connsiteX5" fmla="*/ 285750 w 5453063"/>
                <a:gd name="connsiteY5" fmla="*/ 113295 h 121872"/>
                <a:gd name="connsiteX6" fmla="*/ 345281 w 5453063"/>
                <a:gd name="connsiteY6" fmla="*/ 106151 h 121872"/>
                <a:gd name="connsiteX7" fmla="*/ 381000 w 5453063"/>
                <a:gd name="connsiteY7" fmla="*/ 65670 h 121872"/>
                <a:gd name="connsiteX8" fmla="*/ 442913 w 5453063"/>
                <a:gd name="connsiteY8" fmla="*/ 8520 h 121872"/>
                <a:gd name="connsiteX9" fmla="*/ 514350 w 5453063"/>
                <a:gd name="connsiteY9" fmla="*/ 20427 h 121872"/>
                <a:gd name="connsiteX10" fmla="*/ 600075 w 5453063"/>
                <a:gd name="connsiteY10" fmla="*/ 110914 h 121872"/>
                <a:gd name="connsiteX11" fmla="*/ 661988 w 5453063"/>
                <a:gd name="connsiteY11" fmla="*/ 106151 h 121872"/>
                <a:gd name="connsiteX12" fmla="*/ 704850 w 5453063"/>
                <a:gd name="connsiteY12" fmla="*/ 58527 h 121872"/>
                <a:gd name="connsiteX13" fmla="*/ 745331 w 5453063"/>
                <a:gd name="connsiteY13" fmla="*/ 15664 h 121872"/>
                <a:gd name="connsiteX14" fmla="*/ 816769 w 5453063"/>
                <a:gd name="connsiteY14" fmla="*/ 10901 h 121872"/>
                <a:gd name="connsiteX15" fmla="*/ 900113 w 5453063"/>
                <a:gd name="connsiteY15" fmla="*/ 108533 h 121872"/>
                <a:gd name="connsiteX16" fmla="*/ 990600 w 5453063"/>
                <a:gd name="connsiteY16" fmla="*/ 103770 h 121872"/>
                <a:gd name="connsiteX17" fmla="*/ 1059656 w 5453063"/>
                <a:gd name="connsiteY17" fmla="*/ 15664 h 121872"/>
                <a:gd name="connsiteX18" fmla="*/ 1138239 w 5453063"/>
                <a:gd name="connsiteY18" fmla="*/ 13282 h 121872"/>
                <a:gd name="connsiteX19" fmla="*/ 1219200 w 5453063"/>
                <a:gd name="connsiteY19" fmla="*/ 103770 h 121872"/>
                <a:gd name="connsiteX20" fmla="*/ 1297780 w 5453063"/>
                <a:gd name="connsiteY20" fmla="*/ 99008 h 121872"/>
                <a:gd name="connsiteX21" fmla="*/ 1373981 w 5453063"/>
                <a:gd name="connsiteY21" fmla="*/ 15664 h 121872"/>
                <a:gd name="connsiteX22" fmla="*/ 1452564 w 5453063"/>
                <a:gd name="connsiteY22" fmla="*/ 18047 h 121872"/>
                <a:gd name="connsiteX23" fmla="*/ 1538288 w 5453063"/>
                <a:gd name="connsiteY23" fmla="*/ 103771 h 121872"/>
                <a:gd name="connsiteX24" fmla="*/ 1604962 w 5453063"/>
                <a:gd name="connsiteY24" fmla="*/ 99007 h 121872"/>
                <a:gd name="connsiteX25" fmla="*/ 1683544 w 5453063"/>
                <a:gd name="connsiteY25" fmla="*/ 18046 h 121872"/>
                <a:gd name="connsiteX26" fmla="*/ 1754983 w 5453063"/>
                <a:gd name="connsiteY26" fmla="*/ 13284 h 121872"/>
                <a:gd name="connsiteX27" fmla="*/ 1845468 w 5453063"/>
                <a:gd name="connsiteY27" fmla="*/ 101389 h 121872"/>
                <a:gd name="connsiteX28" fmla="*/ 1924051 w 5453063"/>
                <a:gd name="connsiteY28" fmla="*/ 101389 h 121872"/>
                <a:gd name="connsiteX29" fmla="*/ 2005013 w 5453063"/>
                <a:gd name="connsiteY29" fmla="*/ 13283 h 121872"/>
                <a:gd name="connsiteX30" fmla="*/ 2074069 w 5453063"/>
                <a:gd name="connsiteY30" fmla="*/ 18045 h 121872"/>
                <a:gd name="connsiteX31" fmla="*/ 2159795 w 5453063"/>
                <a:gd name="connsiteY31" fmla="*/ 103770 h 121872"/>
                <a:gd name="connsiteX32" fmla="*/ 2240757 w 5453063"/>
                <a:gd name="connsiteY32" fmla="*/ 101389 h 121872"/>
                <a:gd name="connsiteX33" fmla="*/ 2319338 w 5453063"/>
                <a:gd name="connsiteY33" fmla="*/ 20427 h 121872"/>
                <a:gd name="connsiteX34" fmla="*/ 2390775 w 5453063"/>
                <a:gd name="connsiteY34" fmla="*/ 20426 h 121872"/>
                <a:gd name="connsiteX35" fmla="*/ 2478882 w 5453063"/>
                <a:gd name="connsiteY35" fmla="*/ 106151 h 121872"/>
                <a:gd name="connsiteX36" fmla="*/ 2555082 w 5453063"/>
                <a:gd name="connsiteY36" fmla="*/ 99009 h 121872"/>
                <a:gd name="connsiteX37" fmla="*/ 2628900 w 5453063"/>
                <a:gd name="connsiteY37" fmla="*/ 13283 h 121872"/>
                <a:gd name="connsiteX38" fmla="*/ 2712243 w 5453063"/>
                <a:gd name="connsiteY38" fmla="*/ 20426 h 121872"/>
                <a:gd name="connsiteX39" fmla="*/ 2797969 w 5453063"/>
                <a:gd name="connsiteY39" fmla="*/ 113295 h 121872"/>
                <a:gd name="connsiteX40" fmla="*/ 2867026 w 5453063"/>
                <a:gd name="connsiteY40" fmla="*/ 106152 h 121872"/>
                <a:gd name="connsiteX41" fmla="*/ 2945607 w 5453063"/>
                <a:gd name="connsiteY41" fmla="*/ 10902 h 121872"/>
                <a:gd name="connsiteX42" fmla="*/ 3021807 w 5453063"/>
                <a:gd name="connsiteY42" fmla="*/ 13282 h 121872"/>
                <a:gd name="connsiteX43" fmla="*/ 3105150 w 5453063"/>
                <a:gd name="connsiteY43" fmla="*/ 110913 h 121872"/>
                <a:gd name="connsiteX44" fmla="*/ 3176588 w 5453063"/>
                <a:gd name="connsiteY44" fmla="*/ 103771 h 121872"/>
                <a:gd name="connsiteX45" fmla="*/ 3264694 w 5453063"/>
                <a:gd name="connsiteY45" fmla="*/ 20426 h 121872"/>
                <a:gd name="connsiteX46" fmla="*/ 3348038 w 5453063"/>
                <a:gd name="connsiteY46" fmla="*/ 22807 h 121872"/>
                <a:gd name="connsiteX47" fmla="*/ 3426619 w 5453063"/>
                <a:gd name="connsiteY47" fmla="*/ 108532 h 121872"/>
                <a:gd name="connsiteX48" fmla="*/ 3495675 w 5453063"/>
                <a:gd name="connsiteY48" fmla="*/ 99008 h 121872"/>
                <a:gd name="connsiteX49" fmla="*/ 3569495 w 5453063"/>
                <a:gd name="connsiteY49" fmla="*/ 18044 h 121872"/>
                <a:gd name="connsiteX50" fmla="*/ 3640931 w 5453063"/>
                <a:gd name="connsiteY50" fmla="*/ 15664 h 121872"/>
                <a:gd name="connsiteX51" fmla="*/ 3740945 w 5453063"/>
                <a:gd name="connsiteY51" fmla="*/ 103770 h 121872"/>
                <a:gd name="connsiteX52" fmla="*/ 3807618 w 5453063"/>
                <a:gd name="connsiteY52" fmla="*/ 96627 h 121872"/>
                <a:gd name="connsiteX53" fmla="*/ 3888582 w 5453063"/>
                <a:gd name="connsiteY53" fmla="*/ 15664 h 121872"/>
                <a:gd name="connsiteX54" fmla="*/ 3960019 w 5453063"/>
                <a:gd name="connsiteY54" fmla="*/ 15664 h 121872"/>
                <a:gd name="connsiteX55" fmla="*/ 4043363 w 5453063"/>
                <a:gd name="connsiteY55" fmla="*/ 103770 h 121872"/>
                <a:gd name="connsiteX56" fmla="*/ 4124325 w 5453063"/>
                <a:gd name="connsiteY56" fmla="*/ 103770 h 121872"/>
                <a:gd name="connsiteX57" fmla="*/ 4198143 w 5453063"/>
                <a:gd name="connsiteY57" fmla="*/ 10902 h 121872"/>
                <a:gd name="connsiteX58" fmla="*/ 4281488 w 5453063"/>
                <a:gd name="connsiteY58" fmla="*/ 13283 h 121872"/>
                <a:gd name="connsiteX59" fmla="*/ 4357688 w 5453063"/>
                <a:gd name="connsiteY59" fmla="*/ 101389 h 121872"/>
                <a:gd name="connsiteX60" fmla="*/ 4436268 w 5453063"/>
                <a:gd name="connsiteY60" fmla="*/ 99007 h 121872"/>
                <a:gd name="connsiteX61" fmla="*/ 4510088 w 5453063"/>
                <a:gd name="connsiteY61" fmla="*/ 18045 h 121872"/>
                <a:gd name="connsiteX62" fmla="*/ 4588669 w 5453063"/>
                <a:gd name="connsiteY62" fmla="*/ 18046 h 121872"/>
                <a:gd name="connsiteX63" fmla="*/ 4676775 w 5453063"/>
                <a:gd name="connsiteY63" fmla="*/ 108533 h 121872"/>
                <a:gd name="connsiteX64" fmla="*/ 4745831 w 5453063"/>
                <a:gd name="connsiteY64" fmla="*/ 99008 h 121872"/>
                <a:gd name="connsiteX65" fmla="*/ 4826794 w 5453063"/>
                <a:gd name="connsiteY65" fmla="*/ 20426 h 121872"/>
                <a:gd name="connsiteX66" fmla="*/ 4898232 w 5453063"/>
                <a:gd name="connsiteY66" fmla="*/ 15664 h 121872"/>
                <a:gd name="connsiteX67" fmla="*/ 4991100 w 5453063"/>
                <a:gd name="connsiteY67" fmla="*/ 101389 h 121872"/>
                <a:gd name="connsiteX68" fmla="*/ 5057776 w 5453063"/>
                <a:gd name="connsiteY68" fmla="*/ 101389 h 121872"/>
                <a:gd name="connsiteX69" fmla="*/ 5138739 w 5453063"/>
                <a:gd name="connsiteY69" fmla="*/ 20426 h 121872"/>
                <a:gd name="connsiteX70" fmla="*/ 5198269 w 5453063"/>
                <a:gd name="connsiteY70" fmla="*/ 15664 h 121872"/>
                <a:gd name="connsiteX71" fmla="*/ 5248275 w 5453063"/>
                <a:gd name="connsiteY71" fmla="*/ 51383 h 121872"/>
                <a:gd name="connsiteX72" fmla="*/ 5348288 w 5453063"/>
                <a:gd name="connsiteY72" fmla="*/ 65670 h 121872"/>
                <a:gd name="connsiteX73" fmla="*/ 5453063 w 5453063"/>
                <a:gd name="connsiteY73" fmla="*/ 60908 h 121872"/>
                <a:gd name="connsiteX0" fmla="*/ 0 w 5453063"/>
                <a:gd name="connsiteY0" fmla="*/ 118058 h 121872"/>
                <a:gd name="connsiteX1" fmla="*/ 57150 w 5453063"/>
                <a:gd name="connsiteY1" fmla="*/ 84720 h 121872"/>
                <a:gd name="connsiteX2" fmla="*/ 123826 w 5453063"/>
                <a:gd name="connsiteY2" fmla="*/ 10901 h 121872"/>
                <a:gd name="connsiteX3" fmla="*/ 188119 w 5453063"/>
                <a:gd name="connsiteY3" fmla="*/ 13283 h 121872"/>
                <a:gd name="connsiteX4" fmla="*/ 223838 w 5453063"/>
                <a:gd name="connsiteY4" fmla="*/ 53764 h 121872"/>
                <a:gd name="connsiteX5" fmla="*/ 285750 w 5453063"/>
                <a:gd name="connsiteY5" fmla="*/ 113295 h 121872"/>
                <a:gd name="connsiteX6" fmla="*/ 345281 w 5453063"/>
                <a:gd name="connsiteY6" fmla="*/ 106151 h 121872"/>
                <a:gd name="connsiteX7" fmla="*/ 381000 w 5453063"/>
                <a:gd name="connsiteY7" fmla="*/ 65670 h 121872"/>
                <a:gd name="connsiteX8" fmla="*/ 442913 w 5453063"/>
                <a:gd name="connsiteY8" fmla="*/ 8520 h 121872"/>
                <a:gd name="connsiteX9" fmla="*/ 514350 w 5453063"/>
                <a:gd name="connsiteY9" fmla="*/ 20427 h 121872"/>
                <a:gd name="connsiteX10" fmla="*/ 600075 w 5453063"/>
                <a:gd name="connsiteY10" fmla="*/ 110914 h 121872"/>
                <a:gd name="connsiteX11" fmla="*/ 661988 w 5453063"/>
                <a:gd name="connsiteY11" fmla="*/ 106151 h 121872"/>
                <a:gd name="connsiteX12" fmla="*/ 704850 w 5453063"/>
                <a:gd name="connsiteY12" fmla="*/ 58527 h 121872"/>
                <a:gd name="connsiteX13" fmla="*/ 745331 w 5453063"/>
                <a:gd name="connsiteY13" fmla="*/ 15664 h 121872"/>
                <a:gd name="connsiteX14" fmla="*/ 816769 w 5453063"/>
                <a:gd name="connsiteY14" fmla="*/ 10901 h 121872"/>
                <a:gd name="connsiteX15" fmla="*/ 900113 w 5453063"/>
                <a:gd name="connsiteY15" fmla="*/ 108533 h 121872"/>
                <a:gd name="connsiteX16" fmla="*/ 990600 w 5453063"/>
                <a:gd name="connsiteY16" fmla="*/ 103770 h 121872"/>
                <a:gd name="connsiteX17" fmla="*/ 1059656 w 5453063"/>
                <a:gd name="connsiteY17" fmla="*/ 15664 h 121872"/>
                <a:gd name="connsiteX18" fmla="*/ 1138239 w 5453063"/>
                <a:gd name="connsiteY18" fmla="*/ 13282 h 121872"/>
                <a:gd name="connsiteX19" fmla="*/ 1219200 w 5453063"/>
                <a:gd name="connsiteY19" fmla="*/ 103770 h 121872"/>
                <a:gd name="connsiteX20" fmla="*/ 1297780 w 5453063"/>
                <a:gd name="connsiteY20" fmla="*/ 99008 h 121872"/>
                <a:gd name="connsiteX21" fmla="*/ 1373981 w 5453063"/>
                <a:gd name="connsiteY21" fmla="*/ 15664 h 121872"/>
                <a:gd name="connsiteX22" fmla="*/ 1452564 w 5453063"/>
                <a:gd name="connsiteY22" fmla="*/ 18047 h 121872"/>
                <a:gd name="connsiteX23" fmla="*/ 1538288 w 5453063"/>
                <a:gd name="connsiteY23" fmla="*/ 103771 h 121872"/>
                <a:gd name="connsiteX24" fmla="*/ 1604962 w 5453063"/>
                <a:gd name="connsiteY24" fmla="*/ 99007 h 121872"/>
                <a:gd name="connsiteX25" fmla="*/ 1683544 w 5453063"/>
                <a:gd name="connsiteY25" fmla="*/ 18046 h 121872"/>
                <a:gd name="connsiteX26" fmla="*/ 1754983 w 5453063"/>
                <a:gd name="connsiteY26" fmla="*/ 13284 h 121872"/>
                <a:gd name="connsiteX27" fmla="*/ 1845468 w 5453063"/>
                <a:gd name="connsiteY27" fmla="*/ 101389 h 121872"/>
                <a:gd name="connsiteX28" fmla="*/ 1924051 w 5453063"/>
                <a:gd name="connsiteY28" fmla="*/ 101389 h 121872"/>
                <a:gd name="connsiteX29" fmla="*/ 2005013 w 5453063"/>
                <a:gd name="connsiteY29" fmla="*/ 13283 h 121872"/>
                <a:gd name="connsiteX30" fmla="*/ 2074069 w 5453063"/>
                <a:gd name="connsiteY30" fmla="*/ 18045 h 121872"/>
                <a:gd name="connsiteX31" fmla="*/ 2159795 w 5453063"/>
                <a:gd name="connsiteY31" fmla="*/ 103770 h 121872"/>
                <a:gd name="connsiteX32" fmla="*/ 2240757 w 5453063"/>
                <a:gd name="connsiteY32" fmla="*/ 101389 h 121872"/>
                <a:gd name="connsiteX33" fmla="*/ 2319338 w 5453063"/>
                <a:gd name="connsiteY33" fmla="*/ 20427 h 121872"/>
                <a:gd name="connsiteX34" fmla="*/ 2390775 w 5453063"/>
                <a:gd name="connsiteY34" fmla="*/ 20426 h 121872"/>
                <a:gd name="connsiteX35" fmla="*/ 2478882 w 5453063"/>
                <a:gd name="connsiteY35" fmla="*/ 106151 h 121872"/>
                <a:gd name="connsiteX36" fmla="*/ 2555082 w 5453063"/>
                <a:gd name="connsiteY36" fmla="*/ 99009 h 121872"/>
                <a:gd name="connsiteX37" fmla="*/ 2628900 w 5453063"/>
                <a:gd name="connsiteY37" fmla="*/ 13283 h 121872"/>
                <a:gd name="connsiteX38" fmla="*/ 2712243 w 5453063"/>
                <a:gd name="connsiteY38" fmla="*/ 20426 h 121872"/>
                <a:gd name="connsiteX39" fmla="*/ 2797969 w 5453063"/>
                <a:gd name="connsiteY39" fmla="*/ 113295 h 121872"/>
                <a:gd name="connsiteX40" fmla="*/ 2867026 w 5453063"/>
                <a:gd name="connsiteY40" fmla="*/ 106152 h 121872"/>
                <a:gd name="connsiteX41" fmla="*/ 2945607 w 5453063"/>
                <a:gd name="connsiteY41" fmla="*/ 10902 h 121872"/>
                <a:gd name="connsiteX42" fmla="*/ 3021807 w 5453063"/>
                <a:gd name="connsiteY42" fmla="*/ 13282 h 121872"/>
                <a:gd name="connsiteX43" fmla="*/ 3105150 w 5453063"/>
                <a:gd name="connsiteY43" fmla="*/ 110913 h 121872"/>
                <a:gd name="connsiteX44" fmla="*/ 3176588 w 5453063"/>
                <a:gd name="connsiteY44" fmla="*/ 103771 h 121872"/>
                <a:gd name="connsiteX45" fmla="*/ 3264694 w 5453063"/>
                <a:gd name="connsiteY45" fmla="*/ 20426 h 121872"/>
                <a:gd name="connsiteX46" fmla="*/ 3348038 w 5453063"/>
                <a:gd name="connsiteY46" fmla="*/ 22807 h 121872"/>
                <a:gd name="connsiteX47" fmla="*/ 3426619 w 5453063"/>
                <a:gd name="connsiteY47" fmla="*/ 108532 h 121872"/>
                <a:gd name="connsiteX48" fmla="*/ 3495675 w 5453063"/>
                <a:gd name="connsiteY48" fmla="*/ 99008 h 121872"/>
                <a:gd name="connsiteX49" fmla="*/ 3569495 w 5453063"/>
                <a:gd name="connsiteY49" fmla="*/ 18044 h 121872"/>
                <a:gd name="connsiteX50" fmla="*/ 3640931 w 5453063"/>
                <a:gd name="connsiteY50" fmla="*/ 15664 h 121872"/>
                <a:gd name="connsiteX51" fmla="*/ 3740945 w 5453063"/>
                <a:gd name="connsiteY51" fmla="*/ 103770 h 121872"/>
                <a:gd name="connsiteX52" fmla="*/ 3807618 w 5453063"/>
                <a:gd name="connsiteY52" fmla="*/ 96627 h 121872"/>
                <a:gd name="connsiteX53" fmla="*/ 3888582 w 5453063"/>
                <a:gd name="connsiteY53" fmla="*/ 15664 h 121872"/>
                <a:gd name="connsiteX54" fmla="*/ 3960019 w 5453063"/>
                <a:gd name="connsiteY54" fmla="*/ 15664 h 121872"/>
                <a:gd name="connsiteX55" fmla="*/ 4043363 w 5453063"/>
                <a:gd name="connsiteY55" fmla="*/ 103770 h 121872"/>
                <a:gd name="connsiteX56" fmla="*/ 4124325 w 5453063"/>
                <a:gd name="connsiteY56" fmla="*/ 103770 h 121872"/>
                <a:gd name="connsiteX57" fmla="*/ 4198143 w 5453063"/>
                <a:gd name="connsiteY57" fmla="*/ 10902 h 121872"/>
                <a:gd name="connsiteX58" fmla="*/ 4281488 w 5453063"/>
                <a:gd name="connsiteY58" fmla="*/ 13283 h 121872"/>
                <a:gd name="connsiteX59" fmla="*/ 4357688 w 5453063"/>
                <a:gd name="connsiteY59" fmla="*/ 101389 h 121872"/>
                <a:gd name="connsiteX60" fmla="*/ 4436268 w 5453063"/>
                <a:gd name="connsiteY60" fmla="*/ 99007 h 121872"/>
                <a:gd name="connsiteX61" fmla="*/ 4510088 w 5453063"/>
                <a:gd name="connsiteY61" fmla="*/ 18045 h 121872"/>
                <a:gd name="connsiteX62" fmla="*/ 4588669 w 5453063"/>
                <a:gd name="connsiteY62" fmla="*/ 18046 h 121872"/>
                <a:gd name="connsiteX63" fmla="*/ 4676775 w 5453063"/>
                <a:gd name="connsiteY63" fmla="*/ 108533 h 121872"/>
                <a:gd name="connsiteX64" fmla="*/ 4745831 w 5453063"/>
                <a:gd name="connsiteY64" fmla="*/ 99008 h 121872"/>
                <a:gd name="connsiteX65" fmla="*/ 4826794 w 5453063"/>
                <a:gd name="connsiteY65" fmla="*/ 20426 h 121872"/>
                <a:gd name="connsiteX66" fmla="*/ 4898232 w 5453063"/>
                <a:gd name="connsiteY66" fmla="*/ 15664 h 121872"/>
                <a:gd name="connsiteX67" fmla="*/ 4991100 w 5453063"/>
                <a:gd name="connsiteY67" fmla="*/ 101389 h 121872"/>
                <a:gd name="connsiteX68" fmla="*/ 5057776 w 5453063"/>
                <a:gd name="connsiteY68" fmla="*/ 101389 h 121872"/>
                <a:gd name="connsiteX69" fmla="*/ 5138739 w 5453063"/>
                <a:gd name="connsiteY69" fmla="*/ 20426 h 121872"/>
                <a:gd name="connsiteX70" fmla="*/ 5198269 w 5453063"/>
                <a:gd name="connsiteY70" fmla="*/ 15664 h 121872"/>
                <a:gd name="connsiteX71" fmla="*/ 5248275 w 5453063"/>
                <a:gd name="connsiteY71" fmla="*/ 51383 h 121872"/>
                <a:gd name="connsiteX72" fmla="*/ 5348288 w 5453063"/>
                <a:gd name="connsiteY72" fmla="*/ 60908 h 121872"/>
                <a:gd name="connsiteX73" fmla="*/ 5453063 w 5453063"/>
                <a:gd name="connsiteY73" fmla="*/ 60908 h 121872"/>
                <a:gd name="connsiteX0" fmla="*/ 0 w 5474494"/>
                <a:gd name="connsiteY0" fmla="*/ 118058 h 121872"/>
                <a:gd name="connsiteX1" fmla="*/ 57150 w 5474494"/>
                <a:gd name="connsiteY1" fmla="*/ 84720 h 121872"/>
                <a:gd name="connsiteX2" fmla="*/ 123826 w 5474494"/>
                <a:gd name="connsiteY2" fmla="*/ 10901 h 121872"/>
                <a:gd name="connsiteX3" fmla="*/ 188119 w 5474494"/>
                <a:gd name="connsiteY3" fmla="*/ 13283 h 121872"/>
                <a:gd name="connsiteX4" fmla="*/ 223838 w 5474494"/>
                <a:gd name="connsiteY4" fmla="*/ 53764 h 121872"/>
                <a:gd name="connsiteX5" fmla="*/ 285750 w 5474494"/>
                <a:gd name="connsiteY5" fmla="*/ 113295 h 121872"/>
                <a:gd name="connsiteX6" fmla="*/ 345281 w 5474494"/>
                <a:gd name="connsiteY6" fmla="*/ 106151 h 121872"/>
                <a:gd name="connsiteX7" fmla="*/ 381000 w 5474494"/>
                <a:gd name="connsiteY7" fmla="*/ 65670 h 121872"/>
                <a:gd name="connsiteX8" fmla="*/ 442913 w 5474494"/>
                <a:gd name="connsiteY8" fmla="*/ 8520 h 121872"/>
                <a:gd name="connsiteX9" fmla="*/ 514350 w 5474494"/>
                <a:gd name="connsiteY9" fmla="*/ 20427 h 121872"/>
                <a:gd name="connsiteX10" fmla="*/ 600075 w 5474494"/>
                <a:gd name="connsiteY10" fmla="*/ 110914 h 121872"/>
                <a:gd name="connsiteX11" fmla="*/ 661988 w 5474494"/>
                <a:gd name="connsiteY11" fmla="*/ 106151 h 121872"/>
                <a:gd name="connsiteX12" fmla="*/ 704850 w 5474494"/>
                <a:gd name="connsiteY12" fmla="*/ 58527 h 121872"/>
                <a:gd name="connsiteX13" fmla="*/ 745331 w 5474494"/>
                <a:gd name="connsiteY13" fmla="*/ 15664 h 121872"/>
                <a:gd name="connsiteX14" fmla="*/ 816769 w 5474494"/>
                <a:gd name="connsiteY14" fmla="*/ 10901 h 121872"/>
                <a:gd name="connsiteX15" fmla="*/ 900113 w 5474494"/>
                <a:gd name="connsiteY15" fmla="*/ 108533 h 121872"/>
                <a:gd name="connsiteX16" fmla="*/ 990600 w 5474494"/>
                <a:gd name="connsiteY16" fmla="*/ 103770 h 121872"/>
                <a:gd name="connsiteX17" fmla="*/ 1059656 w 5474494"/>
                <a:gd name="connsiteY17" fmla="*/ 15664 h 121872"/>
                <a:gd name="connsiteX18" fmla="*/ 1138239 w 5474494"/>
                <a:gd name="connsiteY18" fmla="*/ 13282 h 121872"/>
                <a:gd name="connsiteX19" fmla="*/ 1219200 w 5474494"/>
                <a:gd name="connsiteY19" fmla="*/ 103770 h 121872"/>
                <a:gd name="connsiteX20" fmla="*/ 1297780 w 5474494"/>
                <a:gd name="connsiteY20" fmla="*/ 99008 h 121872"/>
                <a:gd name="connsiteX21" fmla="*/ 1373981 w 5474494"/>
                <a:gd name="connsiteY21" fmla="*/ 15664 h 121872"/>
                <a:gd name="connsiteX22" fmla="*/ 1452564 w 5474494"/>
                <a:gd name="connsiteY22" fmla="*/ 18047 h 121872"/>
                <a:gd name="connsiteX23" fmla="*/ 1538288 w 5474494"/>
                <a:gd name="connsiteY23" fmla="*/ 103771 h 121872"/>
                <a:gd name="connsiteX24" fmla="*/ 1604962 w 5474494"/>
                <a:gd name="connsiteY24" fmla="*/ 99007 h 121872"/>
                <a:gd name="connsiteX25" fmla="*/ 1683544 w 5474494"/>
                <a:gd name="connsiteY25" fmla="*/ 18046 h 121872"/>
                <a:gd name="connsiteX26" fmla="*/ 1754983 w 5474494"/>
                <a:gd name="connsiteY26" fmla="*/ 13284 h 121872"/>
                <a:gd name="connsiteX27" fmla="*/ 1845468 w 5474494"/>
                <a:gd name="connsiteY27" fmla="*/ 101389 h 121872"/>
                <a:gd name="connsiteX28" fmla="*/ 1924051 w 5474494"/>
                <a:gd name="connsiteY28" fmla="*/ 101389 h 121872"/>
                <a:gd name="connsiteX29" fmla="*/ 2005013 w 5474494"/>
                <a:gd name="connsiteY29" fmla="*/ 13283 h 121872"/>
                <a:gd name="connsiteX30" fmla="*/ 2074069 w 5474494"/>
                <a:gd name="connsiteY30" fmla="*/ 18045 h 121872"/>
                <a:gd name="connsiteX31" fmla="*/ 2159795 w 5474494"/>
                <a:gd name="connsiteY31" fmla="*/ 103770 h 121872"/>
                <a:gd name="connsiteX32" fmla="*/ 2240757 w 5474494"/>
                <a:gd name="connsiteY32" fmla="*/ 101389 h 121872"/>
                <a:gd name="connsiteX33" fmla="*/ 2319338 w 5474494"/>
                <a:gd name="connsiteY33" fmla="*/ 20427 h 121872"/>
                <a:gd name="connsiteX34" fmla="*/ 2390775 w 5474494"/>
                <a:gd name="connsiteY34" fmla="*/ 20426 h 121872"/>
                <a:gd name="connsiteX35" fmla="*/ 2478882 w 5474494"/>
                <a:gd name="connsiteY35" fmla="*/ 106151 h 121872"/>
                <a:gd name="connsiteX36" fmla="*/ 2555082 w 5474494"/>
                <a:gd name="connsiteY36" fmla="*/ 99009 h 121872"/>
                <a:gd name="connsiteX37" fmla="*/ 2628900 w 5474494"/>
                <a:gd name="connsiteY37" fmla="*/ 13283 h 121872"/>
                <a:gd name="connsiteX38" fmla="*/ 2712243 w 5474494"/>
                <a:gd name="connsiteY38" fmla="*/ 20426 h 121872"/>
                <a:gd name="connsiteX39" fmla="*/ 2797969 w 5474494"/>
                <a:gd name="connsiteY39" fmla="*/ 113295 h 121872"/>
                <a:gd name="connsiteX40" fmla="*/ 2867026 w 5474494"/>
                <a:gd name="connsiteY40" fmla="*/ 106152 h 121872"/>
                <a:gd name="connsiteX41" fmla="*/ 2945607 w 5474494"/>
                <a:gd name="connsiteY41" fmla="*/ 10902 h 121872"/>
                <a:gd name="connsiteX42" fmla="*/ 3021807 w 5474494"/>
                <a:gd name="connsiteY42" fmla="*/ 13282 h 121872"/>
                <a:gd name="connsiteX43" fmla="*/ 3105150 w 5474494"/>
                <a:gd name="connsiteY43" fmla="*/ 110913 h 121872"/>
                <a:gd name="connsiteX44" fmla="*/ 3176588 w 5474494"/>
                <a:gd name="connsiteY44" fmla="*/ 103771 h 121872"/>
                <a:gd name="connsiteX45" fmla="*/ 3264694 w 5474494"/>
                <a:gd name="connsiteY45" fmla="*/ 20426 h 121872"/>
                <a:gd name="connsiteX46" fmla="*/ 3348038 w 5474494"/>
                <a:gd name="connsiteY46" fmla="*/ 22807 h 121872"/>
                <a:gd name="connsiteX47" fmla="*/ 3426619 w 5474494"/>
                <a:gd name="connsiteY47" fmla="*/ 108532 h 121872"/>
                <a:gd name="connsiteX48" fmla="*/ 3495675 w 5474494"/>
                <a:gd name="connsiteY48" fmla="*/ 99008 h 121872"/>
                <a:gd name="connsiteX49" fmla="*/ 3569495 w 5474494"/>
                <a:gd name="connsiteY49" fmla="*/ 18044 h 121872"/>
                <a:gd name="connsiteX50" fmla="*/ 3640931 w 5474494"/>
                <a:gd name="connsiteY50" fmla="*/ 15664 h 121872"/>
                <a:gd name="connsiteX51" fmla="*/ 3740945 w 5474494"/>
                <a:gd name="connsiteY51" fmla="*/ 103770 h 121872"/>
                <a:gd name="connsiteX52" fmla="*/ 3807618 w 5474494"/>
                <a:gd name="connsiteY52" fmla="*/ 96627 h 121872"/>
                <a:gd name="connsiteX53" fmla="*/ 3888582 w 5474494"/>
                <a:gd name="connsiteY53" fmla="*/ 15664 h 121872"/>
                <a:gd name="connsiteX54" fmla="*/ 3960019 w 5474494"/>
                <a:gd name="connsiteY54" fmla="*/ 15664 h 121872"/>
                <a:gd name="connsiteX55" fmla="*/ 4043363 w 5474494"/>
                <a:gd name="connsiteY55" fmla="*/ 103770 h 121872"/>
                <a:gd name="connsiteX56" fmla="*/ 4124325 w 5474494"/>
                <a:gd name="connsiteY56" fmla="*/ 103770 h 121872"/>
                <a:gd name="connsiteX57" fmla="*/ 4198143 w 5474494"/>
                <a:gd name="connsiteY57" fmla="*/ 10902 h 121872"/>
                <a:gd name="connsiteX58" fmla="*/ 4281488 w 5474494"/>
                <a:gd name="connsiteY58" fmla="*/ 13283 h 121872"/>
                <a:gd name="connsiteX59" fmla="*/ 4357688 w 5474494"/>
                <a:gd name="connsiteY59" fmla="*/ 101389 h 121872"/>
                <a:gd name="connsiteX60" fmla="*/ 4436268 w 5474494"/>
                <a:gd name="connsiteY60" fmla="*/ 99007 h 121872"/>
                <a:gd name="connsiteX61" fmla="*/ 4510088 w 5474494"/>
                <a:gd name="connsiteY61" fmla="*/ 18045 h 121872"/>
                <a:gd name="connsiteX62" fmla="*/ 4588669 w 5474494"/>
                <a:gd name="connsiteY62" fmla="*/ 18046 h 121872"/>
                <a:gd name="connsiteX63" fmla="*/ 4676775 w 5474494"/>
                <a:gd name="connsiteY63" fmla="*/ 108533 h 121872"/>
                <a:gd name="connsiteX64" fmla="*/ 4745831 w 5474494"/>
                <a:gd name="connsiteY64" fmla="*/ 99008 h 121872"/>
                <a:gd name="connsiteX65" fmla="*/ 4826794 w 5474494"/>
                <a:gd name="connsiteY65" fmla="*/ 20426 h 121872"/>
                <a:gd name="connsiteX66" fmla="*/ 4898232 w 5474494"/>
                <a:gd name="connsiteY66" fmla="*/ 15664 h 121872"/>
                <a:gd name="connsiteX67" fmla="*/ 4991100 w 5474494"/>
                <a:gd name="connsiteY67" fmla="*/ 101389 h 121872"/>
                <a:gd name="connsiteX68" fmla="*/ 5057776 w 5474494"/>
                <a:gd name="connsiteY68" fmla="*/ 101389 h 121872"/>
                <a:gd name="connsiteX69" fmla="*/ 5138739 w 5474494"/>
                <a:gd name="connsiteY69" fmla="*/ 20426 h 121872"/>
                <a:gd name="connsiteX70" fmla="*/ 5198269 w 5474494"/>
                <a:gd name="connsiteY70" fmla="*/ 15664 h 121872"/>
                <a:gd name="connsiteX71" fmla="*/ 5248275 w 5474494"/>
                <a:gd name="connsiteY71" fmla="*/ 51383 h 121872"/>
                <a:gd name="connsiteX72" fmla="*/ 5348288 w 5474494"/>
                <a:gd name="connsiteY72" fmla="*/ 60908 h 121872"/>
                <a:gd name="connsiteX73" fmla="*/ 5474494 w 5474494"/>
                <a:gd name="connsiteY73" fmla="*/ 60908 h 121872"/>
                <a:gd name="connsiteX0" fmla="*/ 0 w 5474494"/>
                <a:gd name="connsiteY0" fmla="*/ 118058 h 121872"/>
                <a:gd name="connsiteX1" fmla="*/ 57150 w 5474494"/>
                <a:gd name="connsiteY1" fmla="*/ 84720 h 121872"/>
                <a:gd name="connsiteX2" fmla="*/ 123826 w 5474494"/>
                <a:gd name="connsiteY2" fmla="*/ 10901 h 121872"/>
                <a:gd name="connsiteX3" fmla="*/ 188119 w 5474494"/>
                <a:gd name="connsiteY3" fmla="*/ 13283 h 121872"/>
                <a:gd name="connsiteX4" fmla="*/ 223838 w 5474494"/>
                <a:gd name="connsiteY4" fmla="*/ 53764 h 121872"/>
                <a:gd name="connsiteX5" fmla="*/ 285750 w 5474494"/>
                <a:gd name="connsiteY5" fmla="*/ 113295 h 121872"/>
                <a:gd name="connsiteX6" fmla="*/ 345281 w 5474494"/>
                <a:gd name="connsiteY6" fmla="*/ 106151 h 121872"/>
                <a:gd name="connsiteX7" fmla="*/ 381000 w 5474494"/>
                <a:gd name="connsiteY7" fmla="*/ 65670 h 121872"/>
                <a:gd name="connsiteX8" fmla="*/ 442913 w 5474494"/>
                <a:gd name="connsiteY8" fmla="*/ 8520 h 121872"/>
                <a:gd name="connsiteX9" fmla="*/ 514350 w 5474494"/>
                <a:gd name="connsiteY9" fmla="*/ 20427 h 121872"/>
                <a:gd name="connsiteX10" fmla="*/ 600075 w 5474494"/>
                <a:gd name="connsiteY10" fmla="*/ 110914 h 121872"/>
                <a:gd name="connsiteX11" fmla="*/ 661988 w 5474494"/>
                <a:gd name="connsiteY11" fmla="*/ 106151 h 121872"/>
                <a:gd name="connsiteX12" fmla="*/ 704850 w 5474494"/>
                <a:gd name="connsiteY12" fmla="*/ 58527 h 121872"/>
                <a:gd name="connsiteX13" fmla="*/ 745331 w 5474494"/>
                <a:gd name="connsiteY13" fmla="*/ 15664 h 121872"/>
                <a:gd name="connsiteX14" fmla="*/ 816769 w 5474494"/>
                <a:gd name="connsiteY14" fmla="*/ 10901 h 121872"/>
                <a:gd name="connsiteX15" fmla="*/ 900113 w 5474494"/>
                <a:gd name="connsiteY15" fmla="*/ 108533 h 121872"/>
                <a:gd name="connsiteX16" fmla="*/ 990600 w 5474494"/>
                <a:gd name="connsiteY16" fmla="*/ 103770 h 121872"/>
                <a:gd name="connsiteX17" fmla="*/ 1059656 w 5474494"/>
                <a:gd name="connsiteY17" fmla="*/ 15664 h 121872"/>
                <a:gd name="connsiteX18" fmla="*/ 1138239 w 5474494"/>
                <a:gd name="connsiteY18" fmla="*/ 13282 h 121872"/>
                <a:gd name="connsiteX19" fmla="*/ 1219200 w 5474494"/>
                <a:gd name="connsiteY19" fmla="*/ 103770 h 121872"/>
                <a:gd name="connsiteX20" fmla="*/ 1297780 w 5474494"/>
                <a:gd name="connsiteY20" fmla="*/ 99008 h 121872"/>
                <a:gd name="connsiteX21" fmla="*/ 1373981 w 5474494"/>
                <a:gd name="connsiteY21" fmla="*/ 15664 h 121872"/>
                <a:gd name="connsiteX22" fmla="*/ 1452564 w 5474494"/>
                <a:gd name="connsiteY22" fmla="*/ 18047 h 121872"/>
                <a:gd name="connsiteX23" fmla="*/ 1538288 w 5474494"/>
                <a:gd name="connsiteY23" fmla="*/ 103771 h 121872"/>
                <a:gd name="connsiteX24" fmla="*/ 1604962 w 5474494"/>
                <a:gd name="connsiteY24" fmla="*/ 99007 h 121872"/>
                <a:gd name="connsiteX25" fmla="*/ 1683544 w 5474494"/>
                <a:gd name="connsiteY25" fmla="*/ 18046 h 121872"/>
                <a:gd name="connsiteX26" fmla="*/ 1754983 w 5474494"/>
                <a:gd name="connsiteY26" fmla="*/ 13284 h 121872"/>
                <a:gd name="connsiteX27" fmla="*/ 1845468 w 5474494"/>
                <a:gd name="connsiteY27" fmla="*/ 101389 h 121872"/>
                <a:gd name="connsiteX28" fmla="*/ 1924051 w 5474494"/>
                <a:gd name="connsiteY28" fmla="*/ 101389 h 121872"/>
                <a:gd name="connsiteX29" fmla="*/ 2005013 w 5474494"/>
                <a:gd name="connsiteY29" fmla="*/ 13283 h 121872"/>
                <a:gd name="connsiteX30" fmla="*/ 2074069 w 5474494"/>
                <a:gd name="connsiteY30" fmla="*/ 18045 h 121872"/>
                <a:gd name="connsiteX31" fmla="*/ 2159795 w 5474494"/>
                <a:gd name="connsiteY31" fmla="*/ 103770 h 121872"/>
                <a:gd name="connsiteX32" fmla="*/ 2240757 w 5474494"/>
                <a:gd name="connsiteY32" fmla="*/ 101389 h 121872"/>
                <a:gd name="connsiteX33" fmla="*/ 2319338 w 5474494"/>
                <a:gd name="connsiteY33" fmla="*/ 20427 h 121872"/>
                <a:gd name="connsiteX34" fmla="*/ 2390775 w 5474494"/>
                <a:gd name="connsiteY34" fmla="*/ 20426 h 121872"/>
                <a:gd name="connsiteX35" fmla="*/ 2478882 w 5474494"/>
                <a:gd name="connsiteY35" fmla="*/ 106151 h 121872"/>
                <a:gd name="connsiteX36" fmla="*/ 2555082 w 5474494"/>
                <a:gd name="connsiteY36" fmla="*/ 99009 h 121872"/>
                <a:gd name="connsiteX37" fmla="*/ 2628900 w 5474494"/>
                <a:gd name="connsiteY37" fmla="*/ 13283 h 121872"/>
                <a:gd name="connsiteX38" fmla="*/ 2712243 w 5474494"/>
                <a:gd name="connsiteY38" fmla="*/ 20426 h 121872"/>
                <a:gd name="connsiteX39" fmla="*/ 2797969 w 5474494"/>
                <a:gd name="connsiteY39" fmla="*/ 113295 h 121872"/>
                <a:gd name="connsiteX40" fmla="*/ 2867026 w 5474494"/>
                <a:gd name="connsiteY40" fmla="*/ 106152 h 121872"/>
                <a:gd name="connsiteX41" fmla="*/ 2945607 w 5474494"/>
                <a:gd name="connsiteY41" fmla="*/ 10902 h 121872"/>
                <a:gd name="connsiteX42" fmla="*/ 3021807 w 5474494"/>
                <a:gd name="connsiteY42" fmla="*/ 13282 h 121872"/>
                <a:gd name="connsiteX43" fmla="*/ 3105150 w 5474494"/>
                <a:gd name="connsiteY43" fmla="*/ 110913 h 121872"/>
                <a:gd name="connsiteX44" fmla="*/ 3176588 w 5474494"/>
                <a:gd name="connsiteY44" fmla="*/ 103771 h 121872"/>
                <a:gd name="connsiteX45" fmla="*/ 3264694 w 5474494"/>
                <a:gd name="connsiteY45" fmla="*/ 20426 h 121872"/>
                <a:gd name="connsiteX46" fmla="*/ 3348038 w 5474494"/>
                <a:gd name="connsiteY46" fmla="*/ 22807 h 121872"/>
                <a:gd name="connsiteX47" fmla="*/ 3426619 w 5474494"/>
                <a:gd name="connsiteY47" fmla="*/ 108532 h 121872"/>
                <a:gd name="connsiteX48" fmla="*/ 3495675 w 5474494"/>
                <a:gd name="connsiteY48" fmla="*/ 99008 h 121872"/>
                <a:gd name="connsiteX49" fmla="*/ 3569495 w 5474494"/>
                <a:gd name="connsiteY49" fmla="*/ 18044 h 121872"/>
                <a:gd name="connsiteX50" fmla="*/ 3640931 w 5474494"/>
                <a:gd name="connsiteY50" fmla="*/ 15664 h 121872"/>
                <a:gd name="connsiteX51" fmla="*/ 3740945 w 5474494"/>
                <a:gd name="connsiteY51" fmla="*/ 103770 h 121872"/>
                <a:gd name="connsiteX52" fmla="*/ 3807618 w 5474494"/>
                <a:gd name="connsiteY52" fmla="*/ 96627 h 121872"/>
                <a:gd name="connsiteX53" fmla="*/ 3888582 w 5474494"/>
                <a:gd name="connsiteY53" fmla="*/ 15664 h 121872"/>
                <a:gd name="connsiteX54" fmla="*/ 3960019 w 5474494"/>
                <a:gd name="connsiteY54" fmla="*/ 15664 h 121872"/>
                <a:gd name="connsiteX55" fmla="*/ 4043363 w 5474494"/>
                <a:gd name="connsiteY55" fmla="*/ 103770 h 121872"/>
                <a:gd name="connsiteX56" fmla="*/ 4124325 w 5474494"/>
                <a:gd name="connsiteY56" fmla="*/ 103770 h 121872"/>
                <a:gd name="connsiteX57" fmla="*/ 4198143 w 5474494"/>
                <a:gd name="connsiteY57" fmla="*/ 10902 h 121872"/>
                <a:gd name="connsiteX58" fmla="*/ 4281488 w 5474494"/>
                <a:gd name="connsiteY58" fmla="*/ 13283 h 121872"/>
                <a:gd name="connsiteX59" fmla="*/ 4357688 w 5474494"/>
                <a:gd name="connsiteY59" fmla="*/ 101389 h 121872"/>
                <a:gd name="connsiteX60" fmla="*/ 4436268 w 5474494"/>
                <a:gd name="connsiteY60" fmla="*/ 99007 h 121872"/>
                <a:gd name="connsiteX61" fmla="*/ 4510088 w 5474494"/>
                <a:gd name="connsiteY61" fmla="*/ 18045 h 121872"/>
                <a:gd name="connsiteX62" fmla="*/ 4588669 w 5474494"/>
                <a:gd name="connsiteY62" fmla="*/ 18046 h 121872"/>
                <a:gd name="connsiteX63" fmla="*/ 4676775 w 5474494"/>
                <a:gd name="connsiteY63" fmla="*/ 108533 h 121872"/>
                <a:gd name="connsiteX64" fmla="*/ 4745831 w 5474494"/>
                <a:gd name="connsiteY64" fmla="*/ 99008 h 121872"/>
                <a:gd name="connsiteX65" fmla="*/ 4826794 w 5474494"/>
                <a:gd name="connsiteY65" fmla="*/ 20426 h 121872"/>
                <a:gd name="connsiteX66" fmla="*/ 4898232 w 5474494"/>
                <a:gd name="connsiteY66" fmla="*/ 15664 h 121872"/>
                <a:gd name="connsiteX67" fmla="*/ 4991100 w 5474494"/>
                <a:gd name="connsiteY67" fmla="*/ 101389 h 121872"/>
                <a:gd name="connsiteX68" fmla="*/ 5057776 w 5474494"/>
                <a:gd name="connsiteY68" fmla="*/ 101389 h 121872"/>
                <a:gd name="connsiteX69" fmla="*/ 5138739 w 5474494"/>
                <a:gd name="connsiteY69" fmla="*/ 20426 h 121872"/>
                <a:gd name="connsiteX70" fmla="*/ 5198269 w 5474494"/>
                <a:gd name="connsiteY70" fmla="*/ 15664 h 121872"/>
                <a:gd name="connsiteX71" fmla="*/ 5269706 w 5474494"/>
                <a:gd name="connsiteY71" fmla="*/ 58526 h 121872"/>
                <a:gd name="connsiteX72" fmla="*/ 5348288 w 5474494"/>
                <a:gd name="connsiteY72" fmla="*/ 60908 h 121872"/>
                <a:gd name="connsiteX73" fmla="*/ 5474494 w 5474494"/>
                <a:gd name="connsiteY73" fmla="*/ 60908 h 121872"/>
                <a:gd name="connsiteX0" fmla="*/ 0 w 5474494"/>
                <a:gd name="connsiteY0" fmla="*/ 118058 h 121872"/>
                <a:gd name="connsiteX1" fmla="*/ 57150 w 5474494"/>
                <a:gd name="connsiteY1" fmla="*/ 84720 h 121872"/>
                <a:gd name="connsiteX2" fmla="*/ 123826 w 5474494"/>
                <a:gd name="connsiteY2" fmla="*/ 10901 h 121872"/>
                <a:gd name="connsiteX3" fmla="*/ 188119 w 5474494"/>
                <a:gd name="connsiteY3" fmla="*/ 13283 h 121872"/>
                <a:gd name="connsiteX4" fmla="*/ 223838 w 5474494"/>
                <a:gd name="connsiteY4" fmla="*/ 53764 h 121872"/>
                <a:gd name="connsiteX5" fmla="*/ 285750 w 5474494"/>
                <a:gd name="connsiteY5" fmla="*/ 113295 h 121872"/>
                <a:gd name="connsiteX6" fmla="*/ 345281 w 5474494"/>
                <a:gd name="connsiteY6" fmla="*/ 106151 h 121872"/>
                <a:gd name="connsiteX7" fmla="*/ 381000 w 5474494"/>
                <a:gd name="connsiteY7" fmla="*/ 65670 h 121872"/>
                <a:gd name="connsiteX8" fmla="*/ 442913 w 5474494"/>
                <a:gd name="connsiteY8" fmla="*/ 8520 h 121872"/>
                <a:gd name="connsiteX9" fmla="*/ 514350 w 5474494"/>
                <a:gd name="connsiteY9" fmla="*/ 20427 h 121872"/>
                <a:gd name="connsiteX10" fmla="*/ 600075 w 5474494"/>
                <a:gd name="connsiteY10" fmla="*/ 110914 h 121872"/>
                <a:gd name="connsiteX11" fmla="*/ 661988 w 5474494"/>
                <a:gd name="connsiteY11" fmla="*/ 106151 h 121872"/>
                <a:gd name="connsiteX12" fmla="*/ 704850 w 5474494"/>
                <a:gd name="connsiteY12" fmla="*/ 58527 h 121872"/>
                <a:gd name="connsiteX13" fmla="*/ 745331 w 5474494"/>
                <a:gd name="connsiteY13" fmla="*/ 15664 h 121872"/>
                <a:gd name="connsiteX14" fmla="*/ 816769 w 5474494"/>
                <a:gd name="connsiteY14" fmla="*/ 10901 h 121872"/>
                <a:gd name="connsiteX15" fmla="*/ 900113 w 5474494"/>
                <a:gd name="connsiteY15" fmla="*/ 108533 h 121872"/>
                <a:gd name="connsiteX16" fmla="*/ 990600 w 5474494"/>
                <a:gd name="connsiteY16" fmla="*/ 103770 h 121872"/>
                <a:gd name="connsiteX17" fmla="*/ 1059656 w 5474494"/>
                <a:gd name="connsiteY17" fmla="*/ 15664 h 121872"/>
                <a:gd name="connsiteX18" fmla="*/ 1138239 w 5474494"/>
                <a:gd name="connsiteY18" fmla="*/ 13282 h 121872"/>
                <a:gd name="connsiteX19" fmla="*/ 1219200 w 5474494"/>
                <a:gd name="connsiteY19" fmla="*/ 103770 h 121872"/>
                <a:gd name="connsiteX20" fmla="*/ 1297780 w 5474494"/>
                <a:gd name="connsiteY20" fmla="*/ 99008 h 121872"/>
                <a:gd name="connsiteX21" fmla="*/ 1373981 w 5474494"/>
                <a:gd name="connsiteY21" fmla="*/ 15664 h 121872"/>
                <a:gd name="connsiteX22" fmla="*/ 1452564 w 5474494"/>
                <a:gd name="connsiteY22" fmla="*/ 18047 h 121872"/>
                <a:gd name="connsiteX23" fmla="*/ 1538288 w 5474494"/>
                <a:gd name="connsiteY23" fmla="*/ 103771 h 121872"/>
                <a:gd name="connsiteX24" fmla="*/ 1604962 w 5474494"/>
                <a:gd name="connsiteY24" fmla="*/ 99007 h 121872"/>
                <a:gd name="connsiteX25" fmla="*/ 1683544 w 5474494"/>
                <a:gd name="connsiteY25" fmla="*/ 18046 h 121872"/>
                <a:gd name="connsiteX26" fmla="*/ 1754983 w 5474494"/>
                <a:gd name="connsiteY26" fmla="*/ 13284 h 121872"/>
                <a:gd name="connsiteX27" fmla="*/ 1845468 w 5474494"/>
                <a:gd name="connsiteY27" fmla="*/ 101389 h 121872"/>
                <a:gd name="connsiteX28" fmla="*/ 1924051 w 5474494"/>
                <a:gd name="connsiteY28" fmla="*/ 101389 h 121872"/>
                <a:gd name="connsiteX29" fmla="*/ 2005013 w 5474494"/>
                <a:gd name="connsiteY29" fmla="*/ 13283 h 121872"/>
                <a:gd name="connsiteX30" fmla="*/ 2074069 w 5474494"/>
                <a:gd name="connsiteY30" fmla="*/ 18045 h 121872"/>
                <a:gd name="connsiteX31" fmla="*/ 2159795 w 5474494"/>
                <a:gd name="connsiteY31" fmla="*/ 103770 h 121872"/>
                <a:gd name="connsiteX32" fmla="*/ 2240757 w 5474494"/>
                <a:gd name="connsiteY32" fmla="*/ 101389 h 121872"/>
                <a:gd name="connsiteX33" fmla="*/ 2319338 w 5474494"/>
                <a:gd name="connsiteY33" fmla="*/ 20427 h 121872"/>
                <a:gd name="connsiteX34" fmla="*/ 2390775 w 5474494"/>
                <a:gd name="connsiteY34" fmla="*/ 20426 h 121872"/>
                <a:gd name="connsiteX35" fmla="*/ 2478882 w 5474494"/>
                <a:gd name="connsiteY35" fmla="*/ 106151 h 121872"/>
                <a:gd name="connsiteX36" fmla="*/ 2555082 w 5474494"/>
                <a:gd name="connsiteY36" fmla="*/ 99009 h 121872"/>
                <a:gd name="connsiteX37" fmla="*/ 2628900 w 5474494"/>
                <a:gd name="connsiteY37" fmla="*/ 13283 h 121872"/>
                <a:gd name="connsiteX38" fmla="*/ 2712243 w 5474494"/>
                <a:gd name="connsiteY38" fmla="*/ 20426 h 121872"/>
                <a:gd name="connsiteX39" fmla="*/ 2797969 w 5474494"/>
                <a:gd name="connsiteY39" fmla="*/ 113295 h 121872"/>
                <a:gd name="connsiteX40" fmla="*/ 2867026 w 5474494"/>
                <a:gd name="connsiteY40" fmla="*/ 106152 h 121872"/>
                <a:gd name="connsiteX41" fmla="*/ 2945607 w 5474494"/>
                <a:gd name="connsiteY41" fmla="*/ 10902 h 121872"/>
                <a:gd name="connsiteX42" fmla="*/ 3021807 w 5474494"/>
                <a:gd name="connsiteY42" fmla="*/ 13282 h 121872"/>
                <a:gd name="connsiteX43" fmla="*/ 3105150 w 5474494"/>
                <a:gd name="connsiteY43" fmla="*/ 110913 h 121872"/>
                <a:gd name="connsiteX44" fmla="*/ 3176588 w 5474494"/>
                <a:gd name="connsiteY44" fmla="*/ 103771 h 121872"/>
                <a:gd name="connsiteX45" fmla="*/ 3264694 w 5474494"/>
                <a:gd name="connsiteY45" fmla="*/ 20426 h 121872"/>
                <a:gd name="connsiteX46" fmla="*/ 3348038 w 5474494"/>
                <a:gd name="connsiteY46" fmla="*/ 22807 h 121872"/>
                <a:gd name="connsiteX47" fmla="*/ 3426619 w 5474494"/>
                <a:gd name="connsiteY47" fmla="*/ 108532 h 121872"/>
                <a:gd name="connsiteX48" fmla="*/ 3495675 w 5474494"/>
                <a:gd name="connsiteY48" fmla="*/ 99008 h 121872"/>
                <a:gd name="connsiteX49" fmla="*/ 3569495 w 5474494"/>
                <a:gd name="connsiteY49" fmla="*/ 18044 h 121872"/>
                <a:gd name="connsiteX50" fmla="*/ 3640931 w 5474494"/>
                <a:gd name="connsiteY50" fmla="*/ 15664 h 121872"/>
                <a:gd name="connsiteX51" fmla="*/ 3740945 w 5474494"/>
                <a:gd name="connsiteY51" fmla="*/ 103770 h 121872"/>
                <a:gd name="connsiteX52" fmla="*/ 3807618 w 5474494"/>
                <a:gd name="connsiteY52" fmla="*/ 96627 h 121872"/>
                <a:gd name="connsiteX53" fmla="*/ 3888582 w 5474494"/>
                <a:gd name="connsiteY53" fmla="*/ 15664 h 121872"/>
                <a:gd name="connsiteX54" fmla="*/ 3960019 w 5474494"/>
                <a:gd name="connsiteY54" fmla="*/ 15664 h 121872"/>
                <a:gd name="connsiteX55" fmla="*/ 4043363 w 5474494"/>
                <a:gd name="connsiteY55" fmla="*/ 103770 h 121872"/>
                <a:gd name="connsiteX56" fmla="*/ 4124325 w 5474494"/>
                <a:gd name="connsiteY56" fmla="*/ 103770 h 121872"/>
                <a:gd name="connsiteX57" fmla="*/ 4198143 w 5474494"/>
                <a:gd name="connsiteY57" fmla="*/ 10902 h 121872"/>
                <a:gd name="connsiteX58" fmla="*/ 4281488 w 5474494"/>
                <a:gd name="connsiteY58" fmla="*/ 13283 h 121872"/>
                <a:gd name="connsiteX59" fmla="*/ 4357688 w 5474494"/>
                <a:gd name="connsiteY59" fmla="*/ 101389 h 121872"/>
                <a:gd name="connsiteX60" fmla="*/ 4436268 w 5474494"/>
                <a:gd name="connsiteY60" fmla="*/ 99007 h 121872"/>
                <a:gd name="connsiteX61" fmla="*/ 4510088 w 5474494"/>
                <a:gd name="connsiteY61" fmla="*/ 18045 h 121872"/>
                <a:gd name="connsiteX62" fmla="*/ 4588669 w 5474494"/>
                <a:gd name="connsiteY62" fmla="*/ 18046 h 121872"/>
                <a:gd name="connsiteX63" fmla="*/ 4676775 w 5474494"/>
                <a:gd name="connsiteY63" fmla="*/ 108533 h 121872"/>
                <a:gd name="connsiteX64" fmla="*/ 4745831 w 5474494"/>
                <a:gd name="connsiteY64" fmla="*/ 99008 h 121872"/>
                <a:gd name="connsiteX65" fmla="*/ 4826794 w 5474494"/>
                <a:gd name="connsiteY65" fmla="*/ 20426 h 121872"/>
                <a:gd name="connsiteX66" fmla="*/ 4898232 w 5474494"/>
                <a:gd name="connsiteY66" fmla="*/ 15664 h 121872"/>
                <a:gd name="connsiteX67" fmla="*/ 4991100 w 5474494"/>
                <a:gd name="connsiteY67" fmla="*/ 101389 h 121872"/>
                <a:gd name="connsiteX68" fmla="*/ 5057776 w 5474494"/>
                <a:gd name="connsiteY68" fmla="*/ 101389 h 121872"/>
                <a:gd name="connsiteX69" fmla="*/ 5138739 w 5474494"/>
                <a:gd name="connsiteY69" fmla="*/ 20426 h 121872"/>
                <a:gd name="connsiteX70" fmla="*/ 5198269 w 5474494"/>
                <a:gd name="connsiteY70" fmla="*/ 15664 h 121872"/>
                <a:gd name="connsiteX71" fmla="*/ 5269706 w 5474494"/>
                <a:gd name="connsiteY71" fmla="*/ 58526 h 121872"/>
                <a:gd name="connsiteX72" fmla="*/ 5350669 w 5474494"/>
                <a:gd name="connsiteY72" fmla="*/ 60908 h 121872"/>
                <a:gd name="connsiteX73" fmla="*/ 5474494 w 5474494"/>
                <a:gd name="connsiteY73" fmla="*/ 60908 h 12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474494" h="121872">
                  <a:moveTo>
                    <a:pt x="0" y="118058"/>
                  </a:moveTo>
                  <a:cubicBezTo>
                    <a:pt x="17065" y="106151"/>
                    <a:pt x="36512" y="102580"/>
                    <a:pt x="57150" y="84720"/>
                  </a:cubicBezTo>
                  <a:cubicBezTo>
                    <a:pt x="77788" y="66860"/>
                    <a:pt x="101998" y="22807"/>
                    <a:pt x="123826" y="10901"/>
                  </a:cubicBezTo>
                  <a:cubicBezTo>
                    <a:pt x="145654" y="-1005"/>
                    <a:pt x="172244" y="5346"/>
                    <a:pt x="188119" y="13283"/>
                  </a:cubicBezTo>
                  <a:cubicBezTo>
                    <a:pt x="203994" y="21220"/>
                    <a:pt x="207566" y="37095"/>
                    <a:pt x="223838" y="53764"/>
                  </a:cubicBezTo>
                  <a:cubicBezTo>
                    <a:pt x="240110" y="70433"/>
                    <a:pt x="265510" y="104564"/>
                    <a:pt x="285750" y="113295"/>
                  </a:cubicBezTo>
                  <a:cubicBezTo>
                    <a:pt x="305990" y="122026"/>
                    <a:pt x="329406" y="114088"/>
                    <a:pt x="345281" y="106151"/>
                  </a:cubicBezTo>
                  <a:cubicBezTo>
                    <a:pt x="361156" y="98214"/>
                    <a:pt x="364728" y="81942"/>
                    <a:pt x="381000" y="65670"/>
                  </a:cubicBezTo>
                  <a:cubicBezTo>
                    <a:pt x="397272" y="49398"/>
                    <a:pt x="420688" y="16060"/>
                    <a:pt x="442913" y="8520"/>
                  </a:cubicBezTo>
                  <a:cubicBezTo>
                    <a:pt x="465138" y="980"/>
                    <a:pt x="488156" y="3361"/>
                    <a:pt x="514350" y="20427"/>
                  </a:cubicBezTo>
                  <a:cubicBezTo>
                    <a:pt x="540544" y="37493"/>
                    <a:pt x="575469" y="96627"/>
                    <a:pt x="600075" y="110914"/>
                  </a:cubicBezTo>
                  <a:cubicBezTo>
                    <a:pt x="624681" y="125201"/>
                    <a:pt x="643732" y="116470"/>
                    <a:pt x="661988" y="106151"/>
                  </a:cubicBezTo>
                  <a:cubicBezTo>
                    <a:pt x="680244" y="95832"/>
                    <a:pt x="690960" y="73608"/>
                    <a:pt x="704850" y="58527"/>
                  </a:cubicBezTo>
                  <a:cubicBezTo>
                    <a:pt x="718740" y="43446"/>
                    <a:pt x="731837" y="24395"/>
                    <a:pt x="745331" y="15664"/>
                  </a:cubicBezTo>
                  <a:cubicBezTo>
                    <a:pt x="758825" y="6933"/>
                    <a:pt x="790972" y="-4577"/>
                    <a:pt x="816769" y="10901"/>
                  </a:cubicBezTo>
                  <a:cubicBezTo>
                    <a:pt x="842566" y="26379"/>
                    <a:pt x="871141" y="93055"/>
                    <a:pt x="900113" y="108533"/>
                  </a:cubicBezTo>
                  <a:cubicBezTo>
                    <a:pt x="929085" y="124011"/>
                    <a:pt x="964010" y="119248"/>
                    <a:pt x="990600" y="103770"/>
                  </a:cubicBezTo>
                  <a:cubicBezTo>
                    <a:pt x="1017190" y="88292"/>
                    <a:pt x="1035050" y="30745"/>
                    <a:pt x="1059656" y="15664"/>
                  </a:cubicBezTo>
                  <a:cubicBezTo>
                    <a:pt x="1084262" y="583"/>
                    <a:pt x="1111648" y="-1402"/>
                    <a:pt x="1138239" y="13282"/>
                  </a:cubicBezTo>
                  <a:cubicBezTo>
                    <a:pt x="1164830" y="27966"/>
                    <a:pt x="1192610" y="89482"/>
                    <a:pt x="1219200" y="103770"/>
                  </a:cubicBezTo>
                  <a:cubicBezTo>
                    <a:pt x="1245790" y="118058"/>
                    <a:pt x="1271983" y="113692"/>
                    <a:pt x="1297780" y="99008"/>
                  </a:cubicBezTo>
                  <a:cubicBezTo>
                    <a:pt x="1323577" y="84324"/>
                    <a:pt x="1348184" y="29158"/>
                    <a:pt x="1373981" y="15664"/>
                  </a:cubicBezTo>
                  <a:cubicBezTo>
                    <a:pt x="1399778" y="2171"/>
                    <a:pt x="1425180" y="3363"/>
                    <a:pt x="1452564" y="18047"/>
                  </a:cubicBezTo>
                  <a:cubicBezTo>
                    <a:pt x="1479948" y="32731"/>
                    <a:pt x="1512888" y="90278"/>
                    <a:pt x="1538288" y="103771"/>
                  </a:cubicBezTo>
                  <a:cubicBezTo>
                    <a:pt x="1563688" y="117264"/>
                    <a:pt x="1583531" y="108929"/>
                    <a:pt x="1604962" y="99007"/>
                  </a:cubicBezTo>
                  <a:cubicBezTo>
                    <a:pt x="1626393" y="89085"/>
                    <a:pt x="1658541" y="32333"/>
                    <a:pt x="1683544" y="18046"/>
                  </a:cubicBezTo>
                  <a:cubicBezTo>
                    <a:pt x="1708547" y="3759"/>
                    <a:pt x="1727996" y="-607"/>
                    <a:pt x="1754983" y="13284"/>
                  </a:cubicBezTo>
                  <a:cubicBezTo>
                    <a:pt x="1781970" y="27175"/>
                    <a:pt x="1817290" y="86705"/>
                    <a:pt x="1845468" y="101389"/>
                  </a:cubicBezTo>
                  <a:cubicBezTo>
                    <a:pt x="1873646" y="116073"/>
                    <a:pt x="1897460" y="116073"/>
                    <a:pt x="1924051" y="101389"/>
                  </a:cubicBezTo>
                  <a:cubicBezTo>
                    <a:pt x="1950642" y="86705"/>
                    <a:pt x="1980010" y="27174"/>
                    <a:pt x="2005013" y="13283"/>
                  </a:cubicBezTo>
                  <a:cubicBezTo>
                    <a:pt x="2030016" y="-608"/>
                    <a:pt x="2048272" y="2964"/>
                    <a:pt x="2074069" y="18045"/>
                  </a:cubicBezTo>
                  <a:cubicBezTo>
                    <a:pt x="2099866" y="33126"/>
                    <a:pt x="2132014" y="89879"/>
                    <a:pt x="2159795" y="103770"/>
                  </a:cubicBezTo>
                  <a:cubicBezTo>
                    <a:pt x="2187576" y="117661"/>
                    <a:pt x="2214167" y="115279"/>
                    <a:pt x="2240757" y="101389"/>
                  </a:cubicBezTo>
                  <a:cubicBezTo>
                    <a:pt x="2267347" y="87499"/>
                    <a:pt x="2294335" y="33921"/>
                    <a:pt x="2319338" y="20427"/>
                  </a:cubicBezTo>
                  <a:cubicBezTo>
                    <a:pt x="2344341" y="6933"/>
                    <a:pt x="2364184" y="6139"/>
                    <a:pt x="2390775" y="20426"/>
                  </a:cubicBezTo>
                  <a:cubicBezTo>
                    <a:pt x="2417366" y="34713"/>
                    <a:pt x="2451498" y="93054"/>
                    <a:pt x="2478882" y="106151"/>
                  </a:cubicBezTo>
                  <a:cubicBezTo>
                    <a:pt x="2506267" y="119248"/>
                    <a:pt x="2530079" y="114487"/>
                    <a:pt x="2555082" y="99009"/>
                  </a:cubicBezTo>
                  <a:cubicBezTo>
                    <a:pt x="2580085" y="83531"/>
                    <a:pt x="2602707" y="26380"/>
                    <a:pt x="2628900" y="13283"/>
                  </a:cubicBezTo>
                  <a:cubicBezTo>
                    <a:pt x="2655094" y="186"/>
                    <a:pt x="2684065" y="3757"/>
                    <a:pt x="2712243" y="20426"/>
                  </a:cubicBezTo>
                  <a:cubicBezTo>
                    <a:pt x="2740421" y="37095"/>
                    <a:pt x="2772172" y="99007"/>
                    <a:pt x="2797969" y="113295"/>
                  </a:cubicBezTo>
                  <a:cubicBezTo>
                    <a:pt x="2823766" y="127583"/>
                    <a:pt x="2842420" y="123217"/>
                    <a:pt x="2867026" y="106152"/>
                  </a:cubicBezTo>
                  <a:cubicBezTo>
                    <a:pt x="2891632" y="89087"/>
                    <a:pt x="2919810" y="26380"/>
                    <a:pt x="2945607" y="10902"/>
                  </a:cubicBezTo>
                  <a:cubicBezTo>
                    <a:pt x="2971404" y="-4576"/>
                    <a:pt x="2995217" y="-3386"/>
                    <a:pt x="3021807" y="13282"/>
                  </a:cubicBezTo>
                  <a:cubicBezTo>
                    <a:pt x="3048397" y="29950"/>
                    <a:pt x="3079353" y="95832"/>
                    <a:pt x="3105150" y="110913"/>
                  </a:cubicBezTo>
                  <a:cubicBezTo>
                    <a:pt x="3130947" y="125994"/>
                    <a:pt x="3149997" y="118852"/>
                    <a:pt x="3176588" y="103771"/>
                  </a:cubicBezTo>
                  <a:cubicBezTo>
                    <a:pt x="3203179" y="88690"/>
                    <a:pt x="3236119" y="33920"/>
                    <a:pt x="3264694" y="20426"/>
                  </a:cubicBezTo>
                  <a:cubicBezTo>
                    <a:pt x="3293269" y="6932"/>
                    <a:pt x="3321051" y="8123"/>
                    <a:pt x="3348038" y="22807"/>
                  </a:cubicBezTo>
                  <a:cubicBezTo>
                    <a:pt x="3375025" y="37491"/>
                    <a:pt x="3402013" y="95832"/>
                    <a:pt x="3426619" y="108532"/>
                  </a:cubicBezTo>
                  <a:cubicBezTo>
                    <a:pt x="3451225" y="121232"/>
                    <a:pt x="3471862" y="114089"/>
                    <a:pt x="3495675" y="99008"/>
                  </a:cubicBezTo>
                  <a:cubicBezTo>
                    <a:pt x="3519488" y="83927"/>
                    <a:pt x="3545286" y="31935"/>
                    <a:pt x="3569495" y="18044"/>
                  </a:cubicBezTo>
                  <a:cubicBezTo>
                    <a:pt x="3593704" y="4153"/>
                    <a:pt x="3612356" y="1376"/>
                    <a:pt x="3640931" y="15664"/>
                  </a:cubicBezTo>
                  <a:cubicBezTo>
                    <a:pt x="3669506" y="29952"/>
                    <a:pt x="3713164" y="90276"/>
                    <a:pt x="3740945" y="103770"/>
                  </a:cubicBezTo>
                  <a:cubicBezTo>
                    <a:pt x="3768726" y="117264"/>
                    <a:pt x="3784203" y="112899"/>
                    <a:pt x="3807618" y="96627"/>
                  </a:cubicBezTo>
                  <a:cubicBezTo>
                    <a:pt x="3831033" y="80355"/>
                    <a:pt x="3863182" y="29158"/>
                    <a:pt x="3888582" y="15664"/>
                  </a:cubicBezTo>
                  <a:cubicBezTo>
                    <a:pt x="3913982" y="2170"/>
                    <a:pt x="3934222" y="980"/>
                    <a:pt x="3960019" y="15664"/>
                  </a:cubicBezTo>
                  <a:cubicBezTo>
                    <a:pt x="3985816" y="30348"/>
                    <a:pt x="4015979" y="89086"/>
                    <a:pt x="4043363" y="103770"/>
                  </a:cubicBezTo>
                  <a:cubicBezTo>
                    <a:pt x="4070747" y="118454"/>
                    <a:pt x="4098528" y="119248"/>
                    <a:pt x="4124325" y="103770"/>
                  </a:cubicBezTo>
                  <a:cubicBezTo>
                    <a:pt x="4150122" y="88292"/>
                    <a:pt x="4171949" y="25983"/>
                    <a:pt x="4198143" y="10902"/>
                  </a:cubicBezTo>
                  <a:cubicBezTo>
                    <a:pt x="4224337" y="-4179"/>
                    <a:pt x="4254897" y="-1798"/>
                    <a:pt x="4281488" y="13283"/>
                  </a:cubicBezTo>
                  <a:cubicBezTo>
                    <a:pt x="4308079" y="28364"/>
                    <a:pt x="4331891" y="87102"/>
                    <a:pt x="4357688" y="101389"/>
                  </a:cubicBezTo>
                  <a:cubicBezTo>
                    <a:pt x="4383485" y="115676"/>
                    <a:pt x="4410868" y="112898"/>
                    <a:pt x="4436268" y="99007"/>
                  </a:cubicBezTo>
                  <a:cubicBezTo>
                    <a:pt x="4461668" y="85116"/>
                    <a:pt x="4484688" y="31538"/>
                    <a:pt x="4510088" y="18045"/>
                  </a:cubicBezTo>
                  <a:cubicBezTo>
                    <a:pt x="4535488" y="4552"/>
                    <a:pt x="4560888" y="2965"/>
                    <a:pt x="4588669" y="18046"/>
                  </a:cubicBezTo>
                  <a:cubicBezTo>
                    <a:pt x="4616450" y="33127"/>
                    <a:pt x="4650581" y="95039"/>
                    <a:pt x="4676775" y="108533"/>
                  </a:cubicBezTo>
                  <a:cubicBezTo>
                    <a:pt x="4702969" y="122027"/>
                    <a:pt x="4720828" y="113692"/>
                    <a:pt x="4745831" y="99008"/>
                  </a:cubicBezTo>
                  <a:cubicBezTo>
                    <a:pt x="4770834" y="84324"/>
                    <a:pt x="4801394" y="34317"/>
                    <a:pt x="4826794" y="20426"/>
                  </a:cubicBezTo>
                  <a:cubicBezTo>
                    <a:pt x="4852194" y="6535"/>
                    <a:pt x="4870848" y="2170"/>
                    <a:pt x="4898232" y="15664"/>
                  </a:cubicBezTo>
                  <a:cubicBezTo>
                    <a:pt x="4925616" y="29158"/>
                    <a:pt x="4964509" y="87102"/>
                    <a:pt x="4991100" y="101389"/>
                  </a:cubicBezTo>
                  <a:cubicBezTo>
                    <a:pt x="5017691" y="115676"/>
                    <a:pt x="5033170" y="114883"/>
                    <a:pt x="5057776" y="101389"/>
                  </a:cubicBezTo>
                  <a:cubicBezTo>
                    <a:pt x="5082383" y="87895"/>
                    <a:pt x="5115324" y="34713"/>
                    <a:pt x="5138739" y="20426"/>
                  </a:cubicBezTo>
                  <a:cubicBezTo>
                    <a:pt x="5162154" y="6139"/>
                    <a:pt x="5176441" y="9314"/>
                    <a:pt x="5198269" y="15664"/>
                  </a:cubicBezTo>
                  <a:cubicBezTo>
                    <a:pt x="5220097" y="22014"/>
                    <a:pt x="5244306" y="50985"/>
                    <a:pt x="5269706" y="58526"/>
                  </a:cubicBezTo>
                  <a:cubicBezTo>
                    <a:pt x="5295106" y="66067"/>
                    <a:pt x="5316538" y="60511"/>
                    <a:pt x="5350669" y="60908"/>
                  </a:cubicBezTo>
                  <a:cubicBezTo>
                    <a:pt x="5384800" y="61305"/>
                    <a:pt x="5439172" y="64082"/>
                    <a:pt x="5474494" y="60908"/>
                  </a:cubicBezTo>
                </a:path>
              </a:pathLst>
            </a:custGeom>
            <a:noFill/>
            <a:ln w="38100">
              <a:solidFill>
                <a:srgbClr val="F1BB0C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4150595" y="1682547"/>
              <a:ext cx="3509697" cy="2617378"/>
            </a:xfrm>
            <a:custGeom>
              <a:avLst/>
              <a:gdLst>
                <a:gd name="connsiteX0" fmla="*/ 221379 w 3518125"/>
                <a:gd name="connsiteY0" fmla="*/ 1193982 h 2631328"/>
                <a:gd name="connsiteX1" fmla="*/ 226142 w 3518125"/>
                <a:gd name="connsiteY1" fmla="*/ 1332095 h 2631328"/>
                <a:gd name="connsiteX2" fmla="*/ 273767 w 3518125"/>
                <a:gd name="connsiteY2" fmla="*/ 1394007 h 2631328"/>
                <a:gd name="connsiteX3" fmla="*/ 269004 w 3518125"/>
                <a:gd name="connsiteY3" fmla="*/ 1532120 h 2631328"/>
                <a:gd name="connsiteX4" fmla="*/ 288054 w 3518125"/>
                <a:gd name="connsiteY4" fmla="*/ 1622607 h 2631328"/>
                <a:gd name="connsiteX5" fmla="*/ 321392 w 3518125"/>
                <a:gd name="connsiteY5" fmla="*/ 1665470 h 2631328"/>
                <a:gd name="connsiteX6" fmla="*/ 359492 w 3518125"/>
                <a:gd name="connsiteY6" fmla="*/ 1594032 h 2631328"/>
                <a:gd name="connsiteX7" fmla="*/ 369017 w 3518125"/>
                <a:gd name="connsiteY7" fmla="*/ 1455920 h 2631328"/>
                <a:gd name="connsiteX8" fmla="*/ 383304 w 3518125"/>
                <a:gd name="connsiteY8" fmla="*/ 1279707 h 2631328"/>
                <a:gd name="connsiteX9" fmla="*/ 435692 w 3518125"/>
                <a:gd name="connsiteY9" fmla="*/ 1217795 h 2631328"/>
                <a:gd name="connsiteX10" fmla="*/ 421404 w 3518125"/>
                <a:gd name="connsiteY10" fmla="*/ 1165407 h 2631328"/>
                <a:gd name="connsiteX11" fmla="*/ 426167 w 3518125"/>
                <a:gd name="connsiteY11" fmla="*/ 1065395 h 2631328"/>
                <a:gd name="connsiteX12" fmla="*/ 449979 w 3518125"/>
                <a:gd name="connsiteY12" fmla="*/ 1017770 h 2631328"/>
                <a:gd name="connsiteX13" fmla="*/ 449979 w 3518125"/>
                <a:gd name="connsiteY13" fmla="*/ 889182 h 2631328"/>
                <a:gd name="connsiteX14" fmla="*/ 483317 w 3518125"/>
                <a:gd name="connsiteY14" fmla="*/ 836795 h 2631328"/>
                <a:gd name="connsiteX15" fmla="*/ 521417 w 3518125"/>
                <a:gd name="connsiteY15" fmla="*/ 893945 h 2631328"/>
                <a:gd name="connsiteX16" fmla="*/ 497604 w 3518125"/>
                <a:gd name="connsiteY16" fmla="*/ 1013007 h 2631328"/>
                <a:gd name="connsiteX17" fmla="*/ 502367 w 3518125"/>
                <a:gd name="connsiteY17" fmla="*/ 1117782 h 2631328"/>
                <a:gd name="connsiteX18" fmla="*/ 545229 w 3518125"/>
                <a:gd name="connsiteY18" fmla="*/ 1155882 h 2631328"/>
                <a:gd name="connsiteX19" fmla="*/ 559517 w 3518125"/>
                <a:gd name="connsiteY19" fmla="*/ 1055870 h 2631328"/>
                <a:gd name="connsiteX20" fmla="*/ 564279 w 3518125"/>
                <a:gd name="connsiteY20" fmla="*/ 922520 h 2631328"/>
                <a:gd name="connsiteX21" fmla="*/ 559517 w 3518125"/>
                <a:gd name="connsiteY21" fmla="*/ 1022532 h 2631328"/>
                <a:gd name="connsiteX22" fmla="*/ 583329 w 3518125"/>
                <a:gd name="connsiteY22" fmla="*/ 1117782 h 2631328"/>
                <a:gd name="connsiteX23" fmla="*/ 616667 w 3518125"/>
                <a:gd name="connsiteY23" fmla="*/ 1079682 h 2631328"/>
                <a:gd name="connsiteX24" fmla="*/ 621429 w 3518125"/>
                <a:gd name="connsiteY24" fmla="*/ 974907 h 2631328"/>
                <a:gd name="connsiteX25" fmla="*/ 626192 w 3518125"/>
                <a:gd name="connsiteY25" fmla="*/ 917757 h 2631328"/>
                <a:gd name="connsiteX26" fmla="*/ 626192 w 3518125"/>
                <a:gd name="connsiteY26" fmla="*/ 1065395 h 2631328"/>
                <a:gd name="connsiteX27" fmla="*/ 640479 w 3518125"/>
                <a:gd name="connsiteY27" fmla="*/ 1117782 h 2631328"/>
                <a:gd name="connsiteX28" fmla="*/ 678579 w 3518125"/>
                <a:gd name="connsiteY28" fmla="*/ 1074920 h 2631328"/>
                <a:gd name="connsiteX29" fmla="*/ 669054 w 3518125"/>
                <a:gd name="connsiteY29" fmla="*/ 917757 h 2631328"/>
                <a:gd name="connsiteX30" fmla="*/ 711917 w 3518125"/>
                <a:gd name="connsiteY30" fmla="*/ 903470 h 2631328"/>
                <a:gd name="connsiteX31" fmla="*/ 754779 w 3518125"/>
                <a:gd name="connsiteY31" fmla="*/ 889182 h 2631328"/>
                <a:gd name="connsiteX32" fmla="*/ 721442 w 3518125"/>
                <a:gd name="connsiteY32" fmla="*/ 827270 h 2631328"/>
                <a:gd name="connsiteX33" fmla="*/ 721442 w 3518125"/>
                <a:gd name="connsiteY33" fmla="*/ 798695 h 2631328"/>
                <a:gd name="connsiteX34" fmla="*/ 759542 w 3518125"/>
                <a:gd name="connsiteY34" fmla="*/ 774882 h 2631328"/>
                <a:gd name="connsiteX35" fmla="*/ 721442 w 3518125"/>
                <a:gd name="connsiteY35" fmla="*/ 712970 h 2631328"/>
                <a:gd name="connsiteX36" fmla="*/ 711917 w 3518125"/>
                <a:gd name="connsiteY36" fmla="*/ 679632 h 2631328"/>
                <a:gd name="connsiteX37" fmla="*/ 750017 w 3518125"/>
                <a:gd name="connsiteY37" fmla="*/ 646295 h 2631328"/>
                <a:gd name="connsiteX38" fmla="*/ 750017 w 3518125"/>
                <a:gd name="connsiteY38" fmla="*/ 579620 h 2631328"/>
                <a:gd name="connsiteX39" fmla="*/ 769067 w 3518125"/>
                <a:gd name="connsiteY39" fmla="*/ 555807 h 2631328"/>
                <a:gd name="connsiteX40" fmla="*/ 745254 w 3518125"/>
                <a:gd name="connsiteY40" fmla="*/ 493895 h 2631328"/>
                <a:gd name="connsiteX41" fmla="*/ 802404 w 3518125"/>
                <a:gd name="connsiteY41" fmla="*/ 446270 h 2631328"/>
                <a:gd name="connsiteX42" fmla="*/ 897654 w 3518125"/>
                <a:gd name="connsiteY42" fmla="*/ 317682 h 2631328"/>
                <a:gd name="connsiteX43" fmla="*/ 1183404 w 3518125"/>
                <a:gd name="connsiteY43" fmla="*/ 184332 h 2631328"/>
                <a:gd name="connsiteX44" fmla="*/ 1650129 w 3518125"/>
                <a:gd name="connsiteY44" fmla="*/ 93845 h 2631328"/>
                <a:gd name="connsiteX45" fmla="*/ 2193054 w 3518125"/>
                <a:gd name="connsiteY45" fmla="*/ 165282 h 2631328"/>
                <a:gd name="connsiteX46" fmla="*/ 2593104 w 3518125"/>
                <a:gd name="connsiteY46" fmla="*/ 384357 h 2631328"/>
                <a:gd name="connsiteX47" fmla="*/ 2883617 w 3518125"/>
                <a:gd name="connsiteY47" fmla="*/ 593907 h 2631328"/>
                <a:gd name="connsiteX48" fmla="*/ 3183654 w 3518125"/>
                <a:gd name="connsiteY48" fmla="*/ 1032057 h 2631328"/>
                <a:gd name="connsiteX49" fmla="*/ 3331292 w 3518125"/>
                <a:gd name="connsiteY49" fmla="*/ 1451157 h 2631328"/>
                <a:gd name="connsiteX50" fmla="*/ 3431304 w 3518125"/>
                <a:gd name="connsiteY50" fmla="*/ 2013132 h 2631328"/>
                <a:gd name="connsiteX51" fmla="*/ 3450354 w 3518125"/>
                <a:gd name="connsiteY51" fmla="*/ 2475095 h 2631328"/>
                <a:gd name="connsiteX52" fmla="*/ 3450354 w 3518125"/>
                <a:gd name="connsiteY52" fmla="*/ 2608445 h 2631328"/>
                <a:gd name="connsiteX53" fmla="*/ 3507504 w 3518125"/>
                <a:gd name="connsiteY53" fmla="*/ 2622732 h 2631328"/>
                <a:gd name="connsiteX54" fmla="*/ 3517029 w 3518125"/>
                <a:gd name="connsiteY54" fmla="*/ 2517957 h 2631328"/>
                <a:gd name="connsiteX55" fmla="*/ 3493217 w 3518125"/>
                <a:gd name="connsiteY55" fmla="*/ 1965507 h 2631328"/>
                <a:gd name="connsiteX56" fmla="*/ 3388442 w 3518125"/>
                <a:gd name="connsiteY56" fmla="*/ 1374957 h 2631328"/>
                <a:gd name="connsiteX57" fmla="*/ 3169367 w 3518125"/>
                <a:gd name="connsiteY57" fmla="*/ 860607 h 2631328"/>
                <a:gd name="connsiteX58" fmla="*/ 2845517 w 3518125"/>
                <a:gd name="connsiteY58" fmla="*/ 451032 h 2631328"/>
                <a:gd name="connsiteX59" fmla="*/ 2354979 w 3518125"/>
                <a:gd name="connsiteY59" fmla="*/ 146232 h 2631328"/>
                <a:gd name="connsiteX60" fmla="*/ 1793004 w 3518125"/>
                <a:gd name="connsiteY60" fmla="*/ 8120 h 2631328"/>
                <a:gd name="connsiteX61" fmla="*/ 1264367 w 3518125"/>
                <a:gd name="connsiteY61" fmla="*/ 55745 h 2631328"/>
                <a:gd name="connsiteX62" fmla="*/ 673817 w 3518125"/>
                <a:gd name="connsiteY62" fmla="*/ 379595 h 2631328"/>
                <a:gd name="connsiteX63" fmla="*/ 326154 w 3518125"/>
                <a:gd name="connsiteY63" fmla="*/ 741545 h 2631328"/>
                <a:gd name="connsiteX64" fmla="*/ 97554 w 3518125"/>
                <a:gd name="connsiteY64" fmla="*/ 1098732 h 2631328"/>
                <a:gd name="connsiteX65" fmla="*/ 2304 w 3518125"/>
                <a:gd name="connsiteY65" fmla="*/ 1313045 h 2631328"/>
                <a:gd name="connsiteX66" fmla="*/ 40404 w 3518125"/>
                <a:gd name="connsiteY66" fmla="*/ 1251132 h 2631328"/>
                <a:gd name="connsiteX67" fmla="*/ 159467 w 3518125"/>
                <a:gd name="connsiteY67" fmla="*/ 1098732 h 2631328"/>
                <a:gd name="connsiteX68" fmla="*/ 207092 w 3518125"/>
                <a:gd name="connsiteY68" fmla="*/ 1060632 h 2631328"/>
                <a:gd name="connsiteX69" fmla="*/ 226142 w 3518125"/>
                <a:gd name="connsiteY69" fmla="*/ 1089207 h 2631328"/>
                <a:gd name="connsiteX70" fmla="*/ 221379 w 3518125"/>
                <a:gd name="connsiteY70" fmla="*/ 1193982 h 2631328"/>
                <a:gd name="connsiteX0" fmla="*/ 221379 w 3518125"/>
                <a:gd name="connsiteY0" fmla="*/ 1193651 h 2630997"/>
                <a:gd name="connsiteX1" fmla="*/ 226142 w 3518125"/>
                <a:gd name="connsiteY1" fmla="*/ 1331764 h 2630997"/>
                <a:gd name="connsiteX2" fmla="*/ 273767 w 3518125"/>
                <a:gd name="connsiteY2" fmla="*/ 1393676 h 2630997"/>
                <a:gd name="connsiteX3" fmla="*/ 269004 w 3518125"/>
                <a:gd name="connsiteY3" fmla="*/ 1531789 h 2630997"/>
                <a:gd name="connsiteX4" fmla="*/ 288054 w 3518125"/>
                <a:gd name="connsiteY4" fmla="*/ 1622276 h 2630997"/>
                <a:gd name="connsiteX5" fmla="*/ 321392 w 3518125"/>
                <a:gd name="connsiteY5" fmla="*/ 1665139 h 2630997"/>
                <a:gd name="connsiteX6" fmla="*/ 359492 w 3518125"/>
                <a:gd name="connsiteY6" fmla="*/ 1593701 h 2630997"/>
                <a:gd name="connsiteX7" fmla="*/ 369017 w 3518125"/>
                <a:gd name="connsiteY7" fmla="*/ 1455589 h 2630997"/>
                <a:gd name="connsiteX8" fmla="*/ 383304 w 3518125"/>
                <a:gd name="connsiteY8" fmla="*/ 1279376 h 2630997"/>
                <a:gd name="connsiteX9" fmla="*/ 435692 w 3518125"/>
                <a:gd name="connsiteY9" fmla="*/ 1217464 h 2630997"/>
                <a:gd name="connsiteX10" fmla="*/ 421404 w 3518125"/>
                <a:gd name="connsiteY10" fmla="*/ 1165076 h 2630997"/>
                <a:gd name="connsiteX11" fmla="*/ 426167 w 3518125"/>
                <a:gd name="connsiteY11" fmla="*/ 1065064 h 2630997"/>
                <a:gd name="connsiteX12" fmla="*/ 449979 w 3518125"/>
                <a:gd name="connsiteY12" fmla="*/ 1017439 h 2630997"/>
                <a:gd name="connsiteX13" fmla="*/ 449979 w 3518125"/>
                <a:gd name="connsiteY13" fmla="*/ 888851 h 2630997"/>
                <a:gd name="connsiteX14" fmla="*/ 483317 w 3518125"/>
                <a:gd name="connsiteY14" fmla="*/ 836464 h 2630997"/>
                <a:gd name="connsiteX15" fmla="*/ 521417 w 3518125"/>
                <a:gd name="connsiteY15" fmla="*/ 893614 h 2630997"/>
                <a:gd name="connsiteX16" fmla="*/ 497604 w 3518125"/>
                <a:gd name="connsiteY16" fmla="*/ 1012676 h 2630997"/>
                <a:gd name="connsiteX17" fmla="*/ 502367 w 3518125"/>
                <a:gd name="connsiteY17" fmla="*/ 1117451 h 2630997"/>
                <a:gd name="connsiteX18" fmla="*/ 545229 w 3518125"/>
                <a:gd name="connsiteY18" fmla="*/ 1155551 h 2630997"/>
                <a:gd name="connsiteX19" fmla="*/ 559517 w 3518125"/>
                <a:gd name="connsiteY19" fmla="*/ 1055539 h 2630997"/>
                <a:gd name="connsiteX20" fmla="*/ 564279 w 3518125"/>
                <a:gd name="connsiteY20" fmla="*/ 922189 h 2630997"/>
                <a:gd name="connsiteX21" fmla="*/ 559517 w 3518125"/>
                <a:gd name="connsiteY21" fmla="*/ 1022201 h 2630997"/>
                <a:gd name="connsiteX22" fmla="*/ 583329 w 3518125"/>
                <a:gd name="connsiteY22" fmla="*/ 1117451 h 2630997"/>
                <a:gd name="connsiteX23" fmla="*/ 616667 w 3518125"/>
                <a:gd name="connsiteY23" fmla="*/ 1079351 h 2630997"/>
                <a:gd name="connsiteX24" fmla="*/ 621429 w 3518125"/>
                <a:gd name="connsiteY24" fmla="*/ 974576 h 2630997"/>
                <a:gd name="connsiteX25" fmla="*/ 626192 w 3518125"/>
                <a:gd name="connsiteY25" fmla="*/ 917426 h 2630997"/>
                <a:gd name="connsiteX26" fmla="*/ 626192 w 3518125"/>
                <a:gd name="connsiteY26" fmla="*/ 1065064 h 2630997"/>
                <a:gd name="connsiteX27" fmla="*/ 640479 w 3518125"/>
                <a:gd name="connsiteY27" fmla="*/ 1117451 h 2630997"/>
                <a:gd name="connsiteX28" fmla="*/ 678579 w 3518125"/>
                <a:gd name="connsiteY28" fmla="*/ 1074589 h 2630997"/>
                <a:gd name="connsiteX29" fmla="*/ 669054 w 3518125"/>
                <a:gd name="connsiteY29" fmla="*/ 917426 h 2630997"/>
                <a:gd name="connsiteX30" fmla="*/ 711917 w 3518125"/>
                <a:gd name="connsiteY30" fmla="*/ 903139 h 2630997"/>
                <a:gd name="connsiteX31" fmla="*/ 754779 w 3518125"/>
                <a:gd name="connsiteY31" fmla="*/ 888851 h 2630997"/>
                <a:gd name="connsiteX32" fmla="*/ 721442 w 3518125"/>
                <a:gd name="connsiteY32" fmla="*/ 826939 h 2630997"/>
                <a:gd name="connsiteX33" fmla="*/ 721442 w 3518125"/>
                <a:gd name="connsiteY33" fmla="*/ 798364 h 2630997"/>
                <a:gd name="connsiteX34" fmla="*/ 759542 w 3518125"/>
                <a:gd name="connsiteY34" fmla="*/ 774551 h 2630997"/>
                <a:gd name="connsiteX35" fmla="*/ 721442 w 3518125"/>
                <a:gd name="connsiteY35" fmla="*/ 712639 h 2630997"/>
                <a:gd name="connsiteX36" fmla="*/ 711917 w 3518125"/>
                <a:gd name="connsiteY36" fmla="*/ 679301 h 2630997"/>
                <a:gd name="connsiteX37" fmla="*/ 750017 w 3518125"/>
                <a:gd name="connsiteY37" fmla="*/ 645964 h 2630997"/>
                <a:gd name="connsiteX38" fmla="*/ 750017 w 3518125"/>
                <a:gd name="connsiteY38" fmla="*/ 579289 h 2630997"/>
                <a:gd name="connsiteX39" fmla="*/ 769067 w 3518125"/>
                <a:gd name="connsiteY39" fmla="*/ 555476 h 2630997"/>
                <a:gd name="connsiteX40" fmla="*/ 745254 w 3518125"/>
                <a:gd name="connsiteY40" fmla="*/ 493564 h 2630997"/>
                <a:gd name="connsiteX41" fmla="*/ 802404 w 3518125"/>
                <a:gd name="connsiteY41" fmla="*/ 445939 h 2630997"/>
                <a:gd name="connsiteX42" fmla="*/ 897654 w 3518125"/>
                <a:gd name="connsiteY42" fmla="*/ 317351 h 2630997"/>
                <a:gd name="connsiteX43" fmla="*/ 1183404 w 3518125"/>
                <a:gd name="connsiteY43" fmla="*/ 184001 h 2630997"/>
                <a:gd name="connsiteX44" fmla="*/ 1650129 w 3518125"/>
                <a:gd name="connsiteY44" fmla="*/ 93514 h 2630997"/>
                <a:gd name="connsiteX45" fmla="*/ 2193054 w 3518125"/>
                <a:gd name="connsiteY45" fmla="*/ 164951 h 2630997"/>
                <a:gd name="connsiteX46" fmla="*/ 2593104 w 3518125"/>
                <a:gd name="connsiteY46" fmla="*/ 384026 h 2630997"/>
                <a:gd name="connsiteX47" fmla="*/ 2883617 w 3518125"/>
                <a:gd name="connsiteY47" fmla="*/ 593576 h 2630997"/>
                <a:gd name="connsiteX48" fmla="*/ 3183654 w 3518125"/>
                <a:gd name="connsiteY48" fmla="*/ 1031726 h 2630997"/>
                <a:gd name="connsiteX49" fmla="*/ 3331292 w 3518125"/>
                <a:gd name="connsiteY49" fmla="*/ 1450826 h 2630997"/>
                <a:gd name="connsiteX50" fmla="*/ 3431304 w 3518125"/>
                <a:gd name="connsiteY50" fmla="*/ 2012801 h 2630997"/>
                <a:gd name="connsiteX51" fmla="*/ 3450354 w 3518125"/>
                <a:gd name="connsiteY51" fmla="*/ 2474764 h 2630997"/>
                <a:gd name="connsiteX52" fmla="*/ 3450354 w 3518125"/>
                <a:gd name="connsiteY52" fmla="*/ 2608114 h 2630997"/>
                <a:gd name="connsiteX53" fmla="*/ 3507504 w 3518125"/>
                <a:gd name="connsiteY53" fmla="*/ 2622401 h 2630997"/>
                <a:gd name="connsiteX54" fmla="*/ 3517029 w 3518125"/>
                <a:gd name="connsiteY54" fmla="*/ 2517626 h 2630997"/>
                <a:gd name="connsiteX55" fmla="*/ 3493217 w 3518125"/>
                <a:gd name="connsiteY55" fmla="*/ 1965176 h 2630997"/>
                <a:gd name="connsiteX56" fmla="*/ 3388442 w 3518125"/>
                <a:gd name="connsiteY56" fmla="*/ 1374626 h 2630997"/>
                <a:gd name="connsiteX57" fmla="*/ 3169367 w 3518125"/>
                <a:gd name="connsiteY57" fmla="*/ 860276 h 2630997"/>
                <a:gd name="connsiteX58" fmla="*/ 2845517 w 3518125"/>
                <a:gd name="connsiteY58" fmla="*/ 450701 h 2630997"/>
                <a:gd name="connsiteX59" fmla="*/ 2354979 w 3518125"/>
                <a:gd name="connsiteY59" fmla="*/ 145901 h 2630997"/>
                <a:gd name="connsiteX60" fmla="*/ 1793004 w 3518125"/>
                <a:gd name="connsiteY60" fmla="*/ 7789 h 2630997"/>
                <a:gd name="connsiteX61" fmla="*/ 1264367 w 3518125"/>
                <a:gd name="connsiteY61" fmla="*/ 55414 h 2630997"/>
                <a:gd name="connsiteX62" fmla="*/ 704773 w 3518125"/>
                <a:gd name="connsiteY62" fmla="*/ 369739 h 2630997"/>
                <a:gd name="connsiteX63" fmla="*/ 326154 w 3518125"/>
                <a:gd name="connsiteY63" fmla="*/ 741214 h 2630997"/>
                <a:gd name="connsiteX64" fmla="*/ 97554 w 3518125"/>
                <a:gd name="connsiteY64" fmla="*/ 1098401 h 2630997"/>
                <a:gd name="connsiteX65" fmla="*/ 2304 w 3518125"/>
                <a:gd name="connsiteY65" fmla="*/ 1312714 h 2630997"/>
                <a:gd name="connsiteX66" fmla="*/ 40404 w 3518125"/>
                <a:gd name="connsiteY66" fmla="*/ 1250801 h 2630997"/>
                <a:gd name="connsiteX67" fmla="*/ 159467 w 3518125"/>
                <a:gd name="connsiteY67" fmla="*/ 1098401 h 2630997"/>
                <a:gd name="connsiteX68" fmla="*/ 207092 w 3518125"/>
                <a:gd name="connsiteY68" fmla="*/ 1060301 h 2630997"/>
                <a:gd name="connsiteX69" fmla="*/ 226142 w 3518125"/>
                <a:gd name="connsiteY69" fmla="*/ 1088876 h 2630997"/>
                <a:gd name="connsiteX70" fmla="*/ 221379 w 3518125"/>
                <a:gd name="connsiteY70" fmla="*/ 1193651 h 2630997"/>
                <a:gd name="connsiteX0" fmla="*/ 221379 w 3518125"/>
                <a:gd name="connsiteY0" fmla="*/ 1194002 h 2631348"/>
                <a:gd name="connsiteX1" fmla="*/ 226142 w 3518125"/>
                <a:gd name="connsiteY1" fmla="*/ 1332115 h 2631348"/>
                <a:gd name="connsiteX2" fmla="*/ 273767 w 3518125"/>
                <a:gd name="connsiteY2" fmla="*/ 1394027 h 2631348"/>
                <a:gd name="connsiteX3" fmla="*/ 269004 w 3518125"/>
                <a:gd name="connsiteY3" fmla="*/ 1532140 h 2631348"/>
                <a:gd name="connsiteX4" fmla="*/ 288054 w 3518125"/>
                <a:gd name="connsiteY4" fmla="*/ 1622627 h 2631348"/>
                <a:gd name="connsiteX5" fmla="*/ 321392 w 3518125"/>
                <a:gd name="connsiteY5" fmla="*/ 1665490 h 2631348"/>
                <a:gd name="connsiteX6" fmla="*/ 359492 w 3518125"/>
                <a:gd name="connsiteY6" fmla="*/ 1594052 h 2631348"/>
                <a:gd name="connsiteX7" fmla="*/ 369017 w 3518125"/>
                <a:gd name="connsiteY7" fmla="*/ 1455940 h 2631348"/>
                <a:gd name="connsiteX8" fmla="*/ 383304 w 3518125"/>
                <a:gd name="connsiteY8" fmla="*/ 1279727 h 2631348"/>
                <a:gd name="connsiteX9" fmla="*/ 435692 w 3518125"/>
                <a:gd name="connsiteY9" fmla="*/ 1217815 h 2631348"/>
                <a:gd name="connsiteX10" fmla="*/ 421404 w 3518125"/>
                <a:gd name="connsiteY10" fmla="*/ 1165427 h 2631348"/>
                <a:gd name="connsiteX11" fmla="*/ 426167 w 3518125"/>
                <a:gd name="connsiteY11" fmla="*/ 1065415 h 2631348"/>
                <a:gd name="connsiteX12" fmla="*/ 449979 w 3518125"/>
                <a:gd name="connsiteY12" fmla="*/ 1017790 h 2631348"/>
                <a:gd name="connsiteX13" fmla="*/ 449979 w 3518125"/>
                <a:gd name="connsiteY13" fmla="*/ 889202 h 2631348"/>
                <a:gd name="connsiteX14" fmla="*/ 483317 w 3518125"/>
                <a:gd name="connsiteY14" fmla="*/ 836815 h 2631348"/>
                <a:gd name="connsiteX15" fmla="*/ 521417 w 3518125"/>
                <a:gd name="connsiteY15" fmla="*/ 893965 h 2631348"/>
                <a:gd name="connsiteX16" fmla="*/ 497604 w 3518125"/>
                <a:gd name="connsiteY16" fmla="*/ 1013027 h 2631348"/>
                <a:gd name="connsiteX17" fmla="*/ 502367 w 3518125"/>
                <a:gd name="connsiteY17" fmla="*/ 1117802 h 2631348"/>
                <a:gd name="connsiteX18" fmla="*/ 545229 w 3518125"/>
                <a:gd name="connsiteY18" fmla="*/ 1155902 h 2631348"/>
                <a:gd name="connsiteX19" fmla="*/ 559517 w 3518125"/>
                <a:gd name="connsiteY19" fmla="*/ 1055890 h 2631348"/>
                <a:gd name="connsiteX20" fmla="*/ 564279 w 3518125"/>
                <a:gd name="connsiteY20" fmla="*/ 922540 h 2631348"/>
                <a:gd name="connsiteX21" fmla="*/ 559517 w 3518125"/>
                <a:gd name="connsiteY21" fmla="*/ 1022552 h 2631348"/>
                <a:gd name="connsiteX22" fmla="*/ 583329 w 3518125"/>
                <a:gd name="connsiteY22" fmla="*/ 1117802 h 2631348"/>
                <a:gd name="connsiteX23" fmla="*/ 616667 w 3518125"/>
                <a:gd name="connsiteY23" fmla="*/ 1079702 h 2631348"/>
                <a:gd name="connsiteX24" fmla="*/ 621429 w 3518125"/>
                <a:gd name="connsiteY24" fmla="*/ 974927 h 2631348"/>
                <a:gd name="connsiteX25" fmla="*/ 626192 w 3518125"/>
                <a:gd name="connsiteY25" fmla="*/ 917777 h 2631348"/>
                <a:gd name="connsiteX26" fmla="*/ 626192 w 3518125"/>
                <a:gd name="connsiteY26" fmla="*/ 1065415 h 2631348"/>
                <a:gd name="connsiteX27" fmla="*/ 640479 w 3518125"/>
                <a:gd name="connsiteY27" fmla="*/ 1117802 h 2631348"/>
                <a:gd name="connsiteX28" fmla="*/ 678579 w 3518125"/>
                <a:gd name="connsiteY28" fmla="*/ 1074940 h 2631348"/>
                <a:gd name="connsiteX29" fmla="*/ 669054 w 3518125"/>
                <a:gd name="connsiteY29" fmla="*/ 917777 h 2631348"/>
                <a:gd name="connsiteX30" fmla="*/ 711917 w 3518125"/>
                <a:gd name="connsiteY30" fmla="*/ 903490 h 2631348"/>
                <a:gd name="connsiteX31" fmla="*/ 754779 w 3518125"/>
                <a:gd name="connsiteY31" fmla="*/ 889202 h 2631348"/>
                <a:gd name="connsiteX32" fmla="*/ 721442 w 3518125"/>
                <a:gd name="connsiteY32" fmla="*/ 827290 h 2631348"/>
                <a:gd name="connsiteX33" fmla="*/ 721442 w 3518125"/>
                <a:gd name="connsiteY33" fmla="*/ 798715 h 2631348"/>
                <a:gd name="connsiteX34" fmla="*/ 759542 w 3518125"/>
                <a:gd name="connsiteY34" fmla="*/ 774902 h 2631348"/>
                <a:gd name="connsiteX35" fmla="*/ 721442 w 3518125"/>
                <a:gd name="connsiteY35" fmla="*/ 712990 h 2631348"/>
                <a:gd name="connsiteX36" fmla="*/ 711917 w 3518125"/>
                <a:gd name="connsiteY36" fmla="*/ 679652 h 2631348"/>
                <a:gd name="connsiteX37" fmla="*/ 750017 w 3518125"/>
                <a:gd name="connsiteY37" fmla="*/ 646315 h 2631348"/>
                <a:gd name="connsiteX38" fmla="*/ 750017 w 3518125"/>
                <a:gd name="connsiteY38" fmla="*/ 579640 h 2631348"/>
                <a:gd name="connsiteX39" fmla="*/ 769067 w 3518125"/>
                <a:gd name="connsiteY39" fmla="*/ 555827 h 2631348"/>
                <a:gd name="connsiteX40" fmla="*/ 745254 w 3518125"/>
                <a:gd name="connsiteY40" fmla="*/ 493915 h 2631348"/>
                <a:gd name="connsiteX41" fmla="*/ 802404 w 3518125"/>
                <a:gd name="connsiteY41" fmla="*/ 446290 h 2631348"/>
                <a:gd name="connsiteX42" fmla="*/ 897654 w 3518125"/>
                <a:gd name="connsiteY42" fmla="*/ 317702 h 2631348"/>
                <a:gd name="connsiteX43" fmla="*/ 1183404 w 3518125"/>
                <a:gd name="connsiteY43" fmla="*/ 184352 h 2631348"/>
                <a:gd name="connsiteX44" fmla="*/ 1650129 w 3518125"/>
                <a:gd name="connsiteY44" fmla="*/ 93865 h 2631348"/>
                <a:gd name="connsiteX45" fmla="*/ 2193054 w 3518125"/>
                <a:gd name="connsiteY45" fmla="*/ 165302 h 2631348"/>
                <a:gd name="connsiteX46" fmla="*/ 2593104 w 3518125"/>
                <a:gd name="connsiteY46" fmla="*/ 384377 h 2631348"/>
                <a:gd name="connsiteX47" fmla="*/ 2883617 w 3518125"/>
                <a:gd name="connsiteY47" fmla="*/ 593927 h 2631348"/>
                <a:gd name="connsiteX48" fmla="*/ 3183654 w 3518125"/>
                <a:gd name="connsiteY48" fmla="*/ 1032077 h 2631348"/>
                <a:gd name="connsiteX49" fmla="*/ 3331292 w 3518125"/>
                <a:gd name="connsiteY49" fmla="*/ 1451177 h 2631348"/>
                <a:gd name="connsiteX50" fmla="*/ 3431304 w 3518125"/>
                <a:gd name="connsiteY50" fmla="*/ 2013152 h 2631348"/>
                <a:gd name="connsiteX51" fmla="*/ 3450354 w 3518125"/>
                <a:gd name="connsiteY51" fmla="*/ 2475115 h 2631348"/>
                <a:gd name="connsiteX52" fmla="*/ 3450354 w 3518125"/>
                <a:gd name="connsiteY52" fmla="*/ 2608465 h 2631348"/>
                <a:gd name="connsiteX53" fmla="*/ 3507504 w 3518125"/>
                <a:gd name="connsiteY53" fmla="*/ 2622752 h 2631348"/>
                <a:gd name="connsiteX54" fmla="*/ 3517029 w 3518125"/>
                <a:gd name="connsiteY54" fmla="*/ 2517977 h 2631348"/>
                <a:gd name="connsiteX55" fmla="*/ 3493217 w 3518125"/>
                <a:gd name="connsiteY55" fmla="*/ 1965527 h 2631348"/>
                <a:gd name="connsiteX56" fmla="*/ 3388442 w 3518125"/>
                <a:gd name="connsiteY56" fmla="*/ 1374977 h 2631348"/>
                <a:gd name="connsiteX57" fmla="*/ 3169367 w 3518125"/>
                <a:gd name="connsiteY57" fmla="*/ 860627 h 2631348"/>
                <a:gd name="connsiteX58" fmla="*/ 2845517 w 3518125"/>
                <a:gd name="connsiteY58" fmla="*/ 451052 h 2631348"/>
                <a:gd name="connsiteX59" fmla="*/ 2352598 w 3518125"/>
                <a:gd name="connsiteY59" fmla="*/ 151014 h 2631348"/>
                <a:gd name="connsiteX60" fmla="*/ 1793004 w 3518125"/>
                <a:gd name="connsiteY60" fmla="*/ 8140 h 2631348"/>
                <a:gd name="connsiteX61" fmla="*/ 1264367 w 3518125"/>
                <a:gd name="connsiteY61" fmla="*/ 55765 h 2631348"/>
                <a:gd name="connsiteX62" fmla="*/ 704773 w 3518125"/>
                <a:gd name="connsiteY62" fmla="*/ 370090 h 2631348"/>
                <a:gd name="connsiteX63" fmla="*/ 326154 w 3518125"/>
                <a:gd name="connsiteY63" fmla="*/ 741565 h 2631348"/>
                <a:gd name="connsiteX64" fmla="*/ 97554 w 3518125"/>
                <a:gd name="connsiteY64" fmla="*/ 1098752 h 2631348"/>
                <a:gd name="connsiteX65" fmla="*/ 2304 w 3518125"/>
                <a:gd name="connsiteY65" fmla="*/ 1313065 h 2631348"/>
                <a:gd name="connsiteX66" fmla="*/ 40404 w 3518125"/>
                <a:gd name="connsiteY66" fmla="*/ 1251152 h 2631348"/>
                <a:gd name="connsiteX67" fmla="*/ 159467 w 3518125"/>
                <a:gd name="connsiteY67" fmla="*/ 1098752 h 2631348"/>
                <a:gd name="connsiteX68" fmla="*/ 207092 w 3518125"/>
                <a:gd name="connsiteY68" fmla="*/ 1060652 h 2631348"/>
                <a:gd name="connsiteX69" fmla="*/ 226142 w 3518125"/>
                <a:gd name="connsiteY69" fmla="*/ 1089227 h 2631348"/>
                <a:gd name="connsiteX70" fmla="*/ 221379 w 3518125"/>
                <a:gd name="connsiteY70" fmla="*/ 1194002 h 2631348"/>
                <a:gd name="connsiteX0" fmla="*/ 221379 w 3518125"/>
                <a:gd name="connsiteY0" fmla="*/ 1194002 h 2631348"/>
                <a:gd name="connsiteX1" fmla="*/ 226142 w 3518125"/>
                <a:gd name="connsiteY1" fmla="*/ 1332115 h 2631348"/>
                <a:gd name="connsiteX2" fmla="*/ 273767 w 3518125"/>
                <a:gd name="connsiteY2" fmla="*/ 1394027 h 2631348"/>
                <a:gd name="connsiteX3" fmla="*/ 269004 w 3518125"/>
                <a:gd name="connsiteY3" fmla="*/ 1532140 h 2631348"/>
                <a:gd name="connsiteX4" fmla="*/ 288054 w 3518125"/>
                <a:gd name="connsiteY4" fmla="*/ 1622627 h 2631348"/>
                <a:gd name="connsiteX5" fmla="*/ 321392 w 3518125"/>
                <a:gd name="connsiteY5" fmla="*/ 1665490 h 2631348"/>
                <a:gd name="connsiteX6" fmla="*/ 359492 w 3518125"/>
                <a:gd name="connsiteY6" fmla="*/ 1594052 h 2631348"/>
                <a:gd name="connsiteX7" fmla="*/ 369017 w 3518125"/>
                <a:gd name="connsiteY7" fmla="*/ 1455940 h 2631348"/>
                <a:gd name="connsiteX8" fmla="*/ 383304 w 3518125"/>
                <a:gd name="connsiteY8" fmla="*/ 1279727 h 2631348"/>
                <a:gd name="connsiteX9" fmla="*/ 435692 w 3518125"/>
                <a:gd name="connsiteY9" fmla="*/ 1217815 h 2631348"/>
                <a:gd name="connsiteX10" fmla="*/ 421404 w 3518125"/>
                <a:gd name="connsiteY10" fmla="*/ 1165427 h 2631348"/>
                <a:gd name="connsiteX11" fmla="*/ 426167 w 3518125"/>
                <a:gd name="connsiteY11" fmla="*/ 1065415 h 2631348"/>
                <a:gd name="connsiteX12" fmla="*/ 449979 w 3518125"/>
                <a:gd name="connsiteY12" fmla="*/ 1017790 h 2631348"/>
                <a:gd name="connsiteX13" fmla="*/ 449979 w 3518125"/>
                <a:gd name="connsiteY13" fmla="*/ 889202 h 2631348"/>
                <a:gd name="connsiteX14" fmla="*/ 483317 w 3518125"/>
                <a:gd name="connsiteY14" fmla="*/ 836815 h 2631348"/>
                <a:gd name="connsiteX15" fmla="*/ 521417 w 3518125"/>
                <a:gd name="connsiteY15" fmla="*/ 893965 h 2631348"/>
                <a:gd name="connsiteX16" fmla="*/ 497604 w 3518125"/>
                <a:gd name="connsiteY16" fmla="*/ 1013027 h 2631348"/>
                <a:gd name="connsiteX17" fmla="*/ 502367 w 3518125"/>
                <a:gd name="connsiteY17" fmla="*/ 1117802 h 2631348"/>
                <a:gd name="connsiteX18" fmla="*/ 545229 w 3518125"/>
                <a:gd name="connsiteY18" fmla="*/ 1155902 h 2631348"/>
                <a:gd name="connsiteX19" fmla="*/ 559517 w 3518125"/>
                <a:gd name="connsiteY19" fmla="*/ 1055890 h 2631348"/>
                <a:gd name="connsiteX20" fmla="*/ 564279 w 3518125"/>
                <a:gd name="connsiteY20" fmla="*/ 922540 h 2631348"/>
                <a:gd name="connsiteX21" fmla="*/ 559517 w 3518125"/>
                <a:gd name="connsiteY21" fmla="*/ 1022552 h 2631348"/>
                <a:gd name="connsiteX22" fmla="*/ 583329 w 3518125"/>
                <a:gd name="connsiteY22" fmla="*/ 1117802 h 2631348"/>
                <a:gd name="connsiteX23" fmla="*/ 616667 w 3518125"/>
                <a:gd name="connsiteY23" fmla="*/ 1079702 h 2631348"/>
                <a:gd name="connsiteX24" fmla="*/ 621429 w 3518125"/>
                <a:gd name="connsiteY24" fmla="*/ 974927 h 2631348"/>
                <a:gd name="connsiteX25" fmla="*/ 626192 w 3518125"/>
                <a:gd name="connsiteY25" fmla="*/ 917777 h 2631348"/>
                <a:gd name="connsiteX26" fmla="*/ 626192 w 3518125"/>
                <a:gd name="connsiteY26" fmla="*/ 1065415 h 2631348"/>
                <a:gd name="connsiteX27" fmla="*/ 640479 w 3518125"/>
                <a:gd name="connsiteY27" fmla="*/ 1117802 h 2631348"/>
                <a:gd name="connsiteX28" fmla="*/ 678579 w 3518125"/>
                <a:gd name="connsiteY28" fmla="*/ 1074940 h 2631348"/>
                <a:gd name="connsiteX29" fmla="*/ 669054 w 3518125"/>
                <a:gd name="connsiteY29" fmla="*/ 917777 h 2631348"/>
                <a:gd name="connsiteX30" fmla="*/ 711917 w 3518125"/>
                <a:gd name="connsiteY30" fmla="*/ 903490 h 2631348"/>
                <a:gd name="connsiteX31" fmla="*/ 754779 w 3518125"/>
                <a:gd name="connsiteY31" fmla="*/ 889202 h 2631348"/>
                <a:gd name="connsiteX32" fmla="*/ 721442 w 3518125"/>
                <a:gd name="connsiteY32" fmla="*/ 827290 h 2631348"/>
                <a:gd name="connsiteX33" fmla="*/ 721442 w 3518125"/>
                <a:gd name="connsiteY33" fmla="*/ 798715 h 2631348"/>
                <a:gd name="connsiteX34" fmla="*/ 759542 w 3518125"/>
                <a:gd name="connsiteY34" fmla="*/ 774902 h 2631348"/>
                <a:gd name="connsiteX35" fmla="*/ 721442 w 3518125"/>
                <a:gd name="connsiteY35" fmla="*/ 712990 h 2631348"/>
                <a:gd name="connsiteX36" fmla="*/ 711917 w 3518125"/>
                <a:gd name="connsiteY36" fmla="*/ 679652 h 2631348"/>
                <a:gd name="connsiteX37" fmla="*/ 750017 w 3518125"/>
                <a:gd name="connsiteY37" fmla="*/ 646315 h 2631348"/>
                <a:gd name="connsiteX38" fmla="*/ 750017 w 3518125"/>
                <a:gd name="connsiteY38" fmla="*/ 579640 h 2631348"/>
                <a:gd name="connsiteX39" fmla="*/ 769067 w 3518125"/>
                <a:gd name="connsiteY39" fmla="*/ 555827 h 2631348"/>
                <a:gd name="connsiteX40" fmla="*/ 745254 w 3518125"/>
                <a:gd name="connsiteY40" fmla="*/ 493915 h 2631348"/>
                <a:gd name="connsiteX41" fmla="*/ 802404 w 3518125"/>
                <a:gd name="connsiteY41" fmla="*/ 446290 h 2631348"/>
                <a:gd name="connsiteX42" fmla="*/ 897654 w 3518125"/>
                <a:gd name="connsiteY42" fmla="*/ 317702 h 2631348"/>
                <a:gd name="connsiteX43" fmla="*/ 1183404 w 3518125"/>
                <a:gd name="connsiteY43" fmla="*/ 184352 h 2631348"/>
                <a:gd name="connsiteX44" fmla="*/ 1650129 w 3518125"/>
                <a:gd name="connsiteY44" fmla="*/ 93865 h 2631348"/>
                <a:gd name="connsiteX45" fmla="*/ 2193054 w 3518125"/>
                <a:gd name="connsiteY45" fmla="*/ 165302 h 2631348"/>
                <a:gd name="connsiteX46" fmla="*/ 2593104 w 3518125"/>
                <a:gd name="connsiteY46" fmla="*/ 384377 h 2631348"/>
                <a:gd name="connsiteX47" fmla="*/ 2883617 w 3518125"/>
                <a:gd name="connsiteY47" fmla="*/ 593927 h 2631348"/>
                <a:gd name="connsiteX48" fmla="*/ 3183654 w 3518125"/>
                <a:gd name="connsiteY48" fmla="*/ 1032077 h 2631348"/>
                <a:gd name="connsiteX49" fmla="*/ 3331292 w 3518125"/>
                <a:gd name="connsiteY49" fmla="*/ 1451177 h 2631348"/>
                <a:gd name="connsiteX50" fmla="*/ 3431304 w 3518125"/>
                <a:gd name="connsiteY50" fmla="*/ 2013152 h 2631348"/>
                <a:gd name="connsiteX51" fmla="*/ 3450354 w 3518125"/>
                <a:gd name="connsiteY51" fmla="*/ 2475115 h 2631348"/>
                <a:gd name="connsiteX52" fmla="*/ 3450354 w 3518125"/>
                <a:gd name="connsiteY52" fmla="*/ 2608465 h 2631348"/>
                <a:gd name="connsiteX53" fmla="*/ 3507504 w 3518125"/>
                <a:gd name="connsiteY53" fmla="*/ 2622752 h 2631348"/>
                <a:gd name="connsiteX54" fmla="*/ 3517029 w 3518125"/>
                <a:gd name="connsiteY54" fmla="*/ 2517977 h 2631348"/>
                <a:gd name="connsiteX55" fmla="*/ 3493217 w 3518125"/>
                <a:gd name="connsiteY55" fmla="*/ 1965527 h 2631348"/>
                <a:gd name="connsiteX56" fmla="*/ 3388442 w 3518125"/>
                <a:gd name="connsiteY56" fmla="*/ 1374977 h 2631348"/>
                <a:gd name="connsiteX57" fmla="*/ 3169367 w 3518125"/>
                <a:gd name="connsiteY57" fmla="*/ 860627 h 2631348"/>
                <a:gd name="connsiteX58" fmla="*/ 2840755 w 3518125"/>
                <a:gd name="connsiteY58" fmla="*/ 455814 h 2631348"/>
                <a:gd name="connsiteX59" fmla="*/ 2352598 w 3518125"/>
                <a:gd name="connsiteY59" fmla="*/ 151014 h 2631348"/>
                <a:gd name="connsiteX60" fmla="*/ 1793004 w 3518125"/>
                <a:gd name="connsiteY60" fmla="*/ 8140 h 2631348"/>
                <a:gd name="connsiteX61" fmla="*/ 1264367 w 3518125"/>
                <a:gd name="connsiteY61" fmla="*/ 55765 h 2631348"/>
                <a:gd name="connsiteX62" fmla="*/ 704773 w 3518125"/>
                <a:gd name="connsiteY62" fmla="*/ 370090 h 2631348"/>
                <a:gd name="connsiteX63" fmla="*/ 326154 w 3518125"/>
                <a:gd name="connsiteY63" fmla="*/ 741565 h 2631348"/>
                <a:gd name="connsiteX64" fmla="*/ 97554 w 3518125"/>
                <a:gd name="connsiteY64" fmla="*/ 1098752 h 2631348"/>
                <a:gd name="connsiteX65" fmla="*/ 2304 w 3518125"/>
                <a:gd name="connsiteY65" fmla="*/ 1313065 h 2631348"/>
                <a:gd name="connsiteX66" fmla="*/ 40404 w 3518125"/>
                <a:gd name="connsiteY66" fmla="*/ 1251152 h 2631348"/>
                <a:gd name="connsiteX67" fmla="*/ 159467 w 3518125"/>
                <a:gd name="connsiteY67" fmla="*/ 1098752 h 2631348"/>
                <a:gd name="connsiteX68" fmla="*/ 207092 w 3518125"/>
                <a:gd name="connsiteY68" fmla="*/ 1060652 h 2631348"/>
                <a:gd name="connsiteX69" fmla="*/ 226142 w 3518125"/>
                <a:gd name="connsiteY69" fmla="*/ 1089227 h 2631348"/>
                <a:gd name="connsiteX70" fmla="*/ 221379 w 3518125"/>
                <a:gd name="connsiteY70" fmla="*/ 1194002 h 2631348"/>
                <a:gd name="connsiteX0" fmla="*/ 221379 w 3518125"/>
                <a:gd name="connsiteY0" fmla="*/ 1194002 h 2631348"/>
                <a:gd name="connsiteX1" fmla="*/ 226142 w 3518125"/>
                <a:gd name="connsiteY1" fmla="*/ 1332115 h 2631348"/>
                <a:gd name="connsiteX2" fmla="*/ 273767 w 3518125"/>
                <a:gd name="connsiteY2" fmla="*/ 1394027 h 2631348"/>
                <a:gd name="connsiteX3" fmla="*/ 269004 w 3518125"/>
                <a:gd name="connsiteY3" fmla="*/ 1532140 h 2631348"/>
                <a:gd name="connsiteX4" fmla="*/ 288054 w 3518125"/>
                <a:gd name="connsiteY4" fmla="*/ 1622627 h 2631348"/>
                <a:gd name="connsiteX5" fmla="*/ 321392 w 3518125"/>
                <a:gd name="connsiteY5" fmla="*/ 1665490 h 2631348"/>
                <a:gd name="connsiteX6" fmla="*/ 359492 w 3518125"/>
                <a:gd name="connsiteY6" fmla="*/ 1594052 h 2631348"/>
                <a:gd name="connsiteX7" fmla="*/ 369017 w 3518125"/>
                <a:gd name="connsiteY7" fmla="*/ 1455940 h 2631348"/>
                <a:gd name="connsiteX8" fmla="*/ 383304 w 3518125"/>
                <a:gd name="connsiteY8" fmla="*/ 1279727 h 2631348"/>
                <a:gd name="connsiteX9" fmla="*/ 435692 w 3518125"/>
                <a:gd name="connsiteY9" fmla="*/ 1217815 h 2631348"/>
                <a:gd name="connsiteX10" fmla="*/ 421404 w 3518125"/>
                <a:gd name="connsiteY10" fmla="*/ 1165427 h 2631348"/>
                <a:gd name="connsiteX11" fmla="*/ 426167 w 3518125"/>
                <a:gd name="connsiteY11" fmla="*/ 1065415 h 2631348"/>
                <a:gd name="connsiteX12" fmla="*/ 449979 w 3518125"/>
                <a:gd name="connsiteY12" fmla="*/ 1017790 h 2631348"/>
                <a:gd name="connsiteX13" fmla="*/ 449979 w 3518125"/>
                <a:gd name="connsiteY13" fmla="*/ 889202 h 2631348"/>
                <a:gd name="connsiteX14" fmla="*/ 483317 w 3518125"/>
                <a:gd name="connsiteY14" fmla="*/ 836815 h 2631348"/>
                <a:gd name="connsiteX15" fmla="*/ 521417 w 3518125"/>
                <a:gd name="connsiteY15" fmla="*/ 893965 h 2631348"/>
                <a:gd name="connsiteX16" fmla="*/ 497604 w 3518125"/>
                <a:gd name="connsiteY16" fmla="*/ 1013027 h 2631348"/>
                <a:gd name="connsiteX17" fmla="*/ 502367 w 3518125"/>
                <a:gd name="connsiteY17" fmla="*/ 1117802 h 2631348"/>
                <a:gd name="connsiteX18" fmla="*/ 545229 w 3518125"/>
                <a:gd name="connsiteY18" fmla="*/ 1155902 h 2631348"/>
                <a:gd name="connsiteX19" fmla="*/ 559517 w 3518125"/>
                <a:gd name="connsiteY19" fmla="*/ 1055890 h 2631348"/>
                <a:gd name="connsiteX20" fmla="*/ 564279 w 3518125"/>
                <a:gd name="connsiteY20" fmla="*/ 922540 h 2631348"/>
                <a:gd name="connsiteX21" fmla="*/ 559517 w 3518125"/>
                <a:gd name="connsiteY21" fmla="*/ 1022552 h 2631348"/>
                <a:gd name="connsiteX22" fmla="*/ 583329 w 3518125"/>
                <a:gd name="connsiteY22" fmla="*/ 1117802 h 2631348"/>
                <a:gd name="connsiteX23" fmla="*/ 616667 w 3518125"/>
                <a:gd name="connsiteY23" fmla="*/ 1079702 h 2631348"/>
                <a:gd name="connsiteX24" fmla="*/ 621429 w 3518125"/>
                <a:gd name="connsiteY24" fmla="*/ 974927 h 2631348"/>
                <a:gd name="connsiteX25" fmla="*/ 626192 w 3518125"/>
                <a:gd name="connsiteY25" fmla="*/ 917777 h 2631348"/>
                <a:gd name="connsiteX26" fmla="*/ 626192 w 3518125"/>
                <a:gd name="connsiteY26" fmla="*/ 1065415 h 2631348"/>
                <a:gd name="connsiteX27" fmla="*/ 640479 w 3518125"/>
                <a:gd name="connsiteY27" fmla="*/ 1117802 h 2631348"/>
                <a:gd name="connsiteX28" fmla="*/ 678579 w 3518125"/>
                <a:gd name="connsiteY28" fmla="*/ 1074940 h 2631348"/>
                <a:gd name="connsiteX29" fmla="*/ 669054 w 3518125"/>
                <a:gd name="connsiteY29" fmla="*/ 917777 h 2631348"/>
                <a:gd name="connsiteX30" fmla="*/ 711917 w 3518125"/>
                <a:gd name="connsiteY30" fmla="*/ 903490 h 2631348"/>
                <a:gd name="connsiteX31" fmla="*/ 754779 w 3518125"/>
                <a:gd name="connsiteY31" fmla="*/ 889202 h 2631348"/>
                <a:gd name="connsiteX32" fmla="*/ 721442 w 3518125"/>
                <a:gd name="connsiteY32" fmla="*/ 827290 h 2631348"/>
                <a:gd name="connsiteX33" fmla="*/ 721442 w 3518125"/>
                <a:gd name="connsiteY33" fmla="*/ 798715 h 2631348"/>
                <a:gd name="connsiteX34" fmla="*/ 759542 w 3518125"/>
                <a:gd name="connsiteY34" fmla="*/ 774902 h 2631348"/>
                <a:gd name="connsiteX35" fmla="*/ 721442 w 3518125"/>
                <a:gd name="connsiteY35" fmla="*/ 712990 h 2631348"/>
                <a:gd name="connsiteX36" fmla="*/ 711917 w 3518125"/>
                <a:gd name="connsiteY36" fmla="*/ 679652 h 2631348"/>
                <a:gd name="connsiteX37" fmla="*/ 750017 w 3518125"/>
                <a:gd name="connsiteY37" fmla="*/ 646315 h 2631348"/>
                <a:gd name="connsiteX38" fmla="*/ 750017 w 3518125"/>
                <a:gd name="connsiteY38" fmla="*/ 579640 h 2631348"/>
                <a:gd name="connsiteX39" fmla="*/ 769067 w 3518125"/>
                <a:gd name="connsiteY39" fmla="*/ 555827 h 2631348"/>
                <a:gd name="connsiteX40" fmla="*/ 745254 w 3518125"/>
                <a:gd name="connsiteY40" fmla="*/ 493915 h 2631348"/>
                <a:gd name="connsiteX41" fmla="*/ 802404 w 3518125"/>
                <a:gd name="connsiteY41" fmla="*/ 446290 h 2631348"/>
                <a:gd name="connsiteX42" fmla="*/ 897654 w 3518125"/>
                <a:gd name="connsiteY42" fmla="*/ 317702 h 2631348"/>
                <a:gd name="connsiteX43" fmla="*/ 1183404 w 3518125"/>
                <a:gd name="connsiteY43" fmla="*/ 184352 h 2631348"/>
                <a:gd name="connsiteX44" fmla="*/ 1650129 w 3518125"/>
                <a:gd name="connsiteY44" fmla="*/ 93865 h 2631348"/>
                <a:gd name="connsiteX45" fmla="*/ 2193054 w 3518125"/>
                <a:gd name="connsiteY45" fmla="*/ 165302 h 2631348"/>
                <a:gd name="connsiteX46" fmla="*/ 2593104 w 3518125"/>
                <a:gd name="connsiteY46" fmla="*/ 384377 h 2631348"/>
                <a:gd name="connsiteX47" fmla="*/ 2883617 w 3518125"/>
                <a:gd name="connsiteY47" fmla="*/ 593927 h 2631348"/>
                <a:gd name="connsiteX48" fmla="*/ 3183654 w 3518125"/>
                <a:gd name="connsiteY48" fmla="*/ 1032077 h 2631348"/>
                <a:gd name="connsiteX49" fmla="*/ 3331292 w 3518125"/>
                <a:gd name="connsiteY49" fmla="*/ 1451177 h 2631348"/>
                <a:gd name="connsiteX50" fmla="*/ 3431304 w 3518125"/>
                <a:gd name="connsiteY50" fmla="*/ 2013152 h 2631348"/>
                <a:gd name="connsiteX51" fmla="*/ 3450354 w 3518125"/>
                <a:gd name="connsiteY51" fmla="*/ 2475115 h 2631348"/>
                <a:gd name="connsiteX52" fmla="*/ 3450354 w 3518125"/>
                <a:gd name="connsiteY52" fmla="*/ 2608465 h 2631348"/>
                <a:gd name="connsiteX53" fmla="*/ 3507504 w 3518125"/>
                <a:gd name="connsiteY53" fmla="*/ 2622752 h 2631348"/>
                <a:gd name="connsiteX54" fmla="*/ 3517029 w 3518125"/>
                <a:gd name="connsiteY54" fmla="*/ 2517977 h 2631348"/>
                <a:gd name="connsiteX55" fmla="*/ 3493217 w 3518125"/>
                <a:gd name="connsiteY55" fmla="*/ 1965527 h 2631348"/>
                <a:gd name="connsiteX56" fmla="*/ 3388442 w 3518125"/>
                <a:gd name="connsiteY56" fmla="*/ 1374977 h 2631348"/>
                <a:gd name="connsiteX57" fmla="*/ 3162223 w 3518125"/>
                <a:gd name="connsiteY57" fmla="*/ 860627 h 2631348"/>
                <a:gd name="connsiteX58" fmla="*/ 2840755 w 3518125"/>
                <a:gd name="connsiteY58" fmla="*/ 455814 h 2631348"/>
                <a:gd name="connsiteX59" fmla="*/ 2352598 w 3518125"/>
                <a:gd name="connsiteY59" fmla="*/ 151014 h 2631348"/>
                <a:gd name="connsiteX60" fmla="*/ 1793004 w 3518125"/>
                <a:gd name="connsiteY60" fmla="*/ 8140 h 2631348"/>
                <a:gd name="connsiteX61" fmla="*/ 1264367 w 3518125"/>
                <a:gd name="connsiteY61" fmla="*/ 55765 h 2631348"/>
                <a:gd name="connsiteX62" fmla="*/ 704773 w 3518125"/>
                <a:gd name="connsiteY62" fmla="*/ 370090 h 2631348"/>
                <a:gd name="connsiteX63" fmla="*/ 326154 w 3518125"/>
                <a:gd name="connsiteY63" fmla="*/ 741565 h 2631348"/>
                <a:gd name="connsiteX64" fmla="*/ 97554 w 3518125"/>
                <a:gd name="connsiteY64" fmla="*/ 1098752 h 2631348"/>
                <a:gd name="connsiteX65" fmla="*/ 2304 w 3518125"/>
                <a:gd name="connsiteY65" fmla="*/ 1313065 h 2631348"/>
                <a:gd name="connsiteX66" fmla="*/ 40404 w 3518125"/>
                <a:gd name="connsiteY66" fmla="*/ 1251152 h 2631348"/>
                <a:gd name="connsiteX67" fmla="*/ 159467 w 3518125"/>
                <a:gd name="connsiteY67" fmla="*/ 1098752 h 2631348"/>
                <a:gd name="connsiteX68" fmla="*/ 207092 w 3518125"/>
                <a:gd name="connsiteY68" fmla="*/ 1060652 h 2631348"/>
                <a:gd name="connsiteX69" fmla="*/ 226142 w 3518125"/>
                <a:gd name="connsiteY69" fmla="*/ 1089227 h 2631348"/>
                <a:gd name="connsiteX70" fmla="*/ 221379 w 3518125"/>
                <a:gd name="connsiteY70" fmla="*/ 1194002 h 2631348"/>
                <a:gd name="connsiteX0" fmla="*/ 221379 w 3511477"/>
                <a:gd name="connsiteY0" fmla="*/ 1194002 h 2631348"/>
                <a:gd name="connsiteX1" fmla="*/ 226142 w 3511477"/>
                <a:gd name="connsiteY1" fmla="*/ 1332115 h 2631348"/>
                <a:gd name="connsiteX2" fmla="*/ 273767 w 3511477"/>
                <a:gd name="connsiteY2" fmla="*/ 1394027 h 2631348"/>
                <a:gd name="connsiteX3" fmla="*/ 269004 w 3511477"/>
                <a:gd name="connsiteY3" fmla="*/ 1532140 h 2631348"/>
                <a:gd name="connsiteX4" fmla="*/ 288054 w 3511477"/>
                <a:gd name="connsiteY4" fmla="*/ 1622627 h 2631348"/>
                <a:gd name="connsiteX5" fmla="*/ 321392 w 3511477"/>
                <a:gd name="connsiteY5" fmla="*/ 1665490 h 2631348"/>
                <a:gd name="connsiteX6" fmla="*/ 359492 w 3511477"/>
                <a:gd name="connsiteY6" fmla="*/ 1594052 h 2631348"/>
                <a:gd name="connsiteX7" fmla="*/ 369017 w 3511477"/>
                <a:gd name="connsiteY7" fmla="*/ 1455940 h 2631348"/>
                <a:gd name="connsiteX8" fmla="*/ 383304 w 3511477"/>
                <a:gd name="connsiteY8" fmla="*/ 1279727 h 2631348"/>
                <a:gd name="connsiteX9" fmla="*/ 435692 w 3511477"/>
                <a:gd name="connsiteY9" fmla="*/ 1217815 h 2631348"/>
                <a:gd name="connsiteX10" fmla="*/ 421404 w 3511477"/>
                <a:gd name="connsiteY10" fmla="*/ 1165427 h 2631348"/>
                <a:gd name="connsiteX11" fmla="*/ 426167 w 3511477"/>
                <a:gd name="connsiteY11" fmla="*/ 1065415 h 2631348"/>
                <a:gd name="connsiteX12" fmla="*/ 449979 w 3511477"/>
                <a:gd name="connsiteY12" fmla="*/ 1017790 h 2631348"/>
                <a:gd name="connsiteX13" fmla="*/ 449979 w 3511477"/>
                <a:gd name="connsiteY13" fmla="*/ 889202 h 2631348"/>
                <a:gd name="connsiteX14" fmla="*/ 483317 w 3511477"/>
                <a:gd name="connsiteY14" fmla="*/ 836815 h 2631348"/>
                <a:gd name="connsiteX15" fmla="*/ 521417 w 3511477"/>
                <a:gd name="connsiteY15" fmla="*/ 893965 h 2631348"/>
                <a:gd name="connsiteX16" fmla="*/ 497604 w 3511477"/>
                <a:gd name="connsiteY16" fmla="*/ 1013027 h 2631348"/>
                <a:gd name="connsiteX17" fmla="*/ 502367 w 3511477"/>
                <a:gd name="connsiteY17" fmla="*/ 1117802 h 2631348"/>
                <a:gd name="connsiteX18" fmla="*/ 545229 w 3511477"/>
                <a:gd name="connsiteY18" fmla="*/ 1155902 h 2631348"/>
                <a:gd name="connsiteX19" fmla="*/ 559517 w 3511477"/>
                <a:gd name="connsiteY19" fmla="*/ 1055890 h 2631348"/>
                <a:gd name="connsiteX20" fmla="*/ 564279 w 3511477"/>
                <a:gd name="connsiteY20" fmla="*/ 922540 h 2631348"/>
                <a:gd name="connsiteX21" fmla="*/ 559517 w 3511477"/>
                <a:gd name="connsiteY21" fmla="*/ 1022552 h 2631348"/>
                <a:gd name="connsiteX22" fmla="*/ 583329 w 3511477"/>
                <a:gd name="connsiteY22" fmla="*/ 1117802 h 2631348"/>
                <a:gd name="connsiteX23" fmla="*/ 616667 w 3511477"/>
                <a:gd name="connsiteY23" fmla="*/ 1079702 h 2631348"/>
                <a:gd name="connsiteX24" fmla="*/ 621429 w 3511477"/>
                <a:gd name="connsiteY24" fmla="*/ 974927 h 2631348"/>
                <a:gd name="connsiteX25" fmla="*/ 626192 w 3511477"/>
                <a:gd name="connsiteY25" fmla="*/ 917777 h 2631348"/>
                <a:gd name="connsiteX26" fmla="*/ 626192 w 3511477"/>
                <a:gd name="connsiteY26" fmla="*/ 1065415 h 2631348"/>
                <a:gd name="connsiteX27" fmla="*/ 640479 w 3511477"/>
                <a:gd name="connsiteY27" fmla="*/ 1117802 h 2631348"/>
                <a:gd name="connsiteX28" fmla="*/ 678579 w 3511477"/>
                <a:gd name="connsiteY28" fmla="*/ 1074940 h 2631348"/>
                <a:gd name="connsiteX29" fmla="*/ 669054 w 3511477"/>
                <a:gd name="connsiteY29" fmla="*/ 917777 h 2631348"/>
                <a:gd name="connsiteX30" fmla="*/ 711917 w 3511477"/>
                <a:gd name="connsiteY30" fmla="*/ 903490 h 2631348"/>
                <a:gd name="connsiteX31" fmla="*/ 754779 w 3511477"/>
                <a:gd name="connsiteY31" fmla="*/ 889202 h 2631348"/>
                <a:gd name="connsiteX32" fmla="*/ 721442 w 3511477"/>
                <a:gd name="connsiteY32" fmla="*/ 827290 h 2631348"/>
                <a:gd name="connsiteX33" fmla="*/ 721442 w 3511477"/>
                <a:gd name="connsiteY33" fmla="*/ 798715 h 2631348"/>
                <a:gd name="connsiteX34" fmla="*/ 759542 w 3511477"/>
                <a:gd name="connsiteY34" fmla="*/ 774902 h 2631348"/>
                <a:gd name="connsiteX35" fmla="*/ 721442 w 3511477"/>
                <a:gd name="connsiteY35" fmla="*/ 712990 h 2631348"/>
                <a:gd name="connsiteX36" fmla="*/ 711917 w 3511477"/>
                <a:gd name="connsiteY36" fmla="*/ 679652 h 2631348"/>
                <a:gd name="connsiteX37" fmla="*/ 750017 w 3511477"/>
                <a:gd name="connsiteY37" fmla="*/ 646315 h 2631348"/>
                <a:gd name="connsiteX38" fmla="*/ 750017 w 3511477"/>
                <a:gd name="connsiteY38" fmla="*/ 579640 h 2631348"/>
                <a:gd name="connsiteX39" fmla="*/ 769067 w 3511477"/>
                <a:gd name="connsiteY39" fmla="*/ 555827 h 2631348"/>
                <a:gd name="connsiteX40" fmla="*/ 745254 w 3511477"/>
                <a:gd name="connsiteY40" fmla="*/ 493915 h 2631348"/>
                <a:gd name="connsiteX41" fmla="*/ 802404 w 3511477"/>
                <a:gd name="connsiteY41" fmla="*/ 446290 h 2631348"/>
                <a:gd name="connsiteX42" fmla="*/ 897654 w 3511477"/>
                <a:gd name="connsiteY42" fmla="*/ 317702 h 2631348"/>
                <a:gd name="connsiteX43" fmla="*/ 1183404 w 3511477"/>
                <a:gd name="connsiteY43" fmla="*/ 184352 h 2631348"/>
                <a:gd name="connsiteX44" fmla="*/ 1650129 w 3511477"/>
                <a:gd name="connsiteY44" fmla="*/ 93865 h 2631348"/>
                <a:gd name="connsiteX45" fmla="*/ 2193054 w 3511477"/>
                <a:gd name="connsiteY45" fmla="*/ 165302 h 2631348"/>
                <a:gd name="connsiteX46" fmla="*/ 2593104 w 3511477"/>
                <a:gd name="connsiteY46" fmla="*/ 384377 h 2631348"/>
                <a:gd name="connsiteX47" fmla="*/ 2883617 w 3511477"/>
                <a:gd name="connsiteY47" fmla="*/ 593927 h 2631348"/>
                <a:gd name="connsiteX48" fmla="*/ 3183654 w 3511477"/>
                <a:gd name="connsiteY48" fmla="*/ 1032077 h 2631348"/>
                <a:gd name="connsiteX49" fmla="*/ 3331292 w 3511477"/>
                <a:gd name="connsiteY49" fmla="*/ 1451177 h 2631348"/>
                <a:gd name="connsiteX50" fmla="*/ 3431304 w 3511477"/>
                <a:gd name="connsiteY50" fmla="*/ 2013152 h 2631348"/>
                <a:gd name="connsiteX51" fmla="*/ 3450354 w 3511477"/>
                <a:gd name="connsiteY51" fmla="*/ 2475115 h 2631348"/>
                <a:gd name="connsiteX52" fmla="*/ 3450354 w 3511477"/>
                <a:gd name="connsiteY52" fmla="*/ 2608465 h 2631348"/>
                <a:gd name="connsiteX53" fmla="*/ 3507504 w 3511477"/>
                <a:gd name="connsiteY53" fmla="*/ 2622752 h 2631348"/>
                <a:gd name="connsiteX54" fmla="*/ 3505123 w 3511477"/>
                <a:gd name="connsiteY54" fmla="*/ 2517977 h 2631348"/>
                <a:gd name="connsiteX55" fmla="*/ 3493217 w 3511477"/>
                <a:gd name="connsiteY55" fmla="*/ 1965527 h 2631348"/>
                <a:gd name="connsiteX56" fmla="*/ 3388442 w 3511477"/>
                <a:gd name="connsiteY56" fmla="*/ 1374977 h 2631348"/>
                <a:gd name="connsiteX57" fmla="*/ 3162223 w 3511477"/>
                <a:gd name="connsiteY57" fmla="*/ 860627 h 2631348"/>
                <a:gd name="connsiteX58" fmla="*/ 2840755 w 3511477"/>
                <a:gd name="connsiteY58" fmla="*/ 455814 h 2631348"/>
                <a:gd name="connsiteX59" fmla="*/ 2352598 w 3511477"/>
                <a:gd name="connsiteY59" fmla="*/ 151014 h 2631348"/>
                <a:gd name="connsiteX60" fmla="*/ 1793004 w 3511477"/>
                <a:gd name="connsiteY60" fmla="*/ 8140 h 2631348"/>
                <a:gd name="connsiteX61" fmla="*/ 1264367 w 3511477"/>
                <a:gd name="connsiteY61" fmla="*/ 55765 h 2631348"/>
                <a:gd name="connsiteX62" fmla="*/ 704773 w 3511477"/>
                <a:gd name="connsiteY62" fmla="*/ 370090 h 2631348"/>
                <a:gd name="connsiteX63" fmla="*/ 326154 w 3511477"/>
                <a:gd name="connsiteY63" fmla="*/ 741565 h 2631348"/>
                <a:gd name="connsiteX64" fmla="*/ 97554 w 3511477"/>
                <a:gd name="connsiteY64" fmla="*/ 1098752 h 2631348"/>
                <a:gd name="connsiteX65" fmla="*/ 2304 w 3511477"/>
                <a:gd name="connsiteY65" fmla="*/ 1313065 h 2631348"/>
                <a:gd name="connsiteX66" fmla="*/ 40404 w 3511477"/>
                <a:gd name="connsiteY66" fmla="*/ 1251152 h 2631348"/>
                <a:gd name="connsiteX67" fmla="*/ 159467 w 3511477"/>
                <a:gd name="connsiteY67" fmla="*/ 1098752 h 2631348"/>
                <a:gd name="connsiteX68" fmla="*/ 207092 w 3511477"/>
                <a:gd name="connsiteY68" fmla="*/ 1060652 h 2631348"/>
                <a:gd name="connsiteX69" fmla="*/ 226142 w 3511477"/>
                <a:gd name="connsiteY69" fmla="*/ 1089227 h 2631348"/>
                <a:gd name="connsiteX70" fmla="*/ 221379 w 3511477"/>
                <a:gd name="connsiteY70" fmla="*/ 1194002 h 2631348"/>
                <a:gd name="connsiteX0" fmla="*/ 221379 w 3511649"/>
                <a:gd name="connsiteY0" fmla="*/ 1194002 h 2631348"/>
                <a:gd name="connsiteX1" fmla="*/ 226142 w 3511649"/>
                <a:gd name="connsiteY1" fmla="*/ 1332115 h 2631348"/>
                <a:gd name="connsiteX2" fmla="*/ 273767 w 3511649"/>
                <a:gd name="connsiteY2" fmla="*/ 1394027 h 2631348"/>
                <a:gd name="connsiteX3" fmla="*/ 269004 w 3511649"/>
                <a:gd name="connsiteY3" fmla="*/ 1532140 h 2631348"/>
                <a:gd name="connsiteX4" fmla="*/ 288054 w 3511649"/>
                <a:gd name="connsiteY4" fmla="*/ 1622627 h 2631348"/>
                <a:gd name="connsiteX5" fmla="*/ 321392 w 3511649"/>
                <a:gd name="connsiteY5" fmla="*/ 1665490 h 2631348"/>
                <a:gd name="connsiteX6" fmla="*/ 359492 w 3511649"/>
                <a:gd name="connsiteY6" fmla="*/ 1594052 h 2631348"/>
                <a:gd name="connsiteX7" fmla="*/ 369017 w 3511649"/>
                <a:gd name="connsiteY7" fmla="*/ 1455940 h 2631348"/>
                <a:gd name="connsiteX8" fmla="*/ 383304 w 3511649"/>
                <a:gd name="connsiteY8" fmla="*/ 1279727 h 2631348"/>
                <a:gd name="connsiteX9" fmla="*/ 435692 w 3511649"/>
                <a:gd name="connsiteY9" fmla="*/ 1217815 h 2631348"/>
                <a:gd name="connsiteX10" fmla="*/ 421404 w 3511649"/>
                <a:gd name="connsiteY10" fmla="*/ 1165427 h 2631348"/>
                <a:gd name="connsiteX11" fmla="*/ 426167 w 3511649"/>
                <a:gd name="connsiteY11" fmla="*/ 1065415 h 2631348"/>
                <a:gd name="connsiteX12" fmla="*/ 449979 w 3511649"/>
                <a:gd name="connsiteY12" fmla="*/ 1017790 h 2631348"/>
                <a:gd name="connsiteX13" fmla="*/ 449979 w 3511649"/>
                <a:gd name="connsiteY13" fmla="*/ 889202 h 2631348"/>
                <a:gd name="connsiteX14" fmla="*/ 483317 w 3511649"/>
                <a:gd name="connsiteY14" fmla="*/ 836815 h 2631348"/>
                <a:gd name="connsiteX15" fmla="*/ 521417 w 3511649"/>
                <a:gd name="connsiteY15" fmla="*/ 893965 h 2631348"/>
                <a:gd name="connsiteX16" fmla="*/ 497604 w 3511649"/>
                <a:gd name="connsiteY16" fmla="*/ 1013027 h 2631348"/>
                <a:gd name="connsiteX17" fmla="*/ 502367 w 3511649"/>
                <a:gd name="connsiteY17" fmla="*/ 1117802 h 2631348"/>
                <a:gd name="connsiteX18" fmla="*/ 545229 w 3511649"/>
                <a:gd name="connsiteY18" fmla="*/ 1155902 h 2631348"/>
                <a:gd name="connsiteX19" fmla="*/ 559517 w 3511649"/>
                <a:gd name="connsiteY19" fmla="*/ 1055890 h 2631348"/>
                <a:gd name="connsiteX20" fmla="*/ 564279 w 3511649"/>
                <a:gd name="connsiteY20" fmla="*/ 922540 h 2631348"/>
                <a:gd name="connsiteX21" fmla="*/ 559517 w 3511649"/>
                <a:gd name="connsiteY21" fmla="*/ 1022552 h 2631348"/>
                <a:gd name="connsiteX22" fmla="*/ 583329 w 3511649"/>
                <a:gd name="connsiteY22" fmla="*/ 1117802 h 2631348"/>
                <a:gd name="connsiteX23" fmla="*/ 616667 w 3511649"/>
                <a:gd name="connsiteY23" fmla="*/ 1079702 h 2631348"/>
                <a:gd name="connsiteX24" fmla="*/ 621429 w 3511649"/>
                <a:gd name="connsiteY24" fmla="*/ 974927 h 2631348"/>
                <a:gd name="connsiteX25" fmla="*/ 626192 w 3511649"/>
                <a:gd name="connsiteY25" fmla="*/ 917777 h 2631348"/>
                <a:gd name="connsiteX26" fmla="*/ 626192 w 3511649"/>
                <a:gd name="connsiteY26" fmla="*/ 1065415 h 2631348"/>
                <a:gd name="connsiteX27" fmla="*/ 640479 w 3511649"/>
                <a:gd name="connsiteY27" fmla="*/ 1117802 h 2631348"/>
                <a:gd name="connsiteX28" fmla="*/ 678579 w 3511649"/>
                <a:gd name="connsiteY28" fmla="*/ 1074940 h 2631348"/>
                <a:gd name="connsiteX29" fmla="*/ 669054 w 3511649"/>
                <a:gd name="connsiteY29" fmla="*/ 917777 h 2631348"/>
                <a:gd name="connsiteX30" fmla="*/ 711917 w 3511649"/>
                <a:gd name="connsiteY30" fmla="*/ 903490 h 2631348"/>
                <a:gd name="connsiteX31" fmla="*/ 754779 w 3511649"/>
                <a:gd name="connsiteY31" fmla="*/ 889202 h 2631348"/>
                <a:gd name="connsiteX32" fmla="*/ 721442 w 3511649"/>
                <a:gd name="connsiteY32" fmla="*/ 827290 h 2631348"/>
                <a:gd name="connsiteX33" fmla="*/ 721442 w 3511649"/>
                <a:gd name="connsiteY33" fmla="*/ 798715 h 2631348"/>
                <a:gd name="connsiteX34" fmla="*/ 759542 w 3511649"/>
                <a:gd name="connsiteY34" fmla="*/ 774902 h 2631348"/>
                <a:gd name="connsiteX35" fmla="*/ 721442 w 3511649"/>
                <a:gd name="connsiteY35" fmla="*/ 712990 h 2631348"/>
                <a:gd name="connsiteX36" fmla="*/ 711917 w 3511649"/>
                <a:gd name="connsiteY36" fmla="*/ 679652 h 2631348"/>
                <a:gd name="connsiteX37" fmla="*/ 750017 w 3511649"/>
                <a:gd name="connsiteY37" fmla="*/ 646315 h 2631348"/>
                <a:gd name="connsiteX38" fmla="*/ 750017 w 3511649"/>
                <a:gd name="connsiteY38" fmla="*/ 579640 h 2631348"/>
                <a:gd name="connsiteX39" fmla="*/ 769067 w 3511649"/>
                <a:gd name="connsiteY39" fmla="*/ 555827 h 2631348"/>
                <a:gd name="connsiteX40" fmla="*/ 745254 w 3511649"/>
                <a:gd name="connsiteY40" fmla="*/ 493915 h 2631348"/>
                <a:gd name="connsiteX41" fmla="*/ 802404 w 3511649"/>
                <a:gd name="connsiteY41" fmla="*/ 446290 h 2631348"/>
                <a:gd name="connsiteX42" fmla="*/ 897654 w 3511649"/>
                <a:gd name="connsiteY42" fmla="*/ 317702 h 2631348"/>
                <a:gd name="connsiteX43" fmla="*/ 1183404 w 3511649"/>
                <a:gd name="connsiteY43" fmla="*/ 184352 h 2631348"/>
                <a:gd name="connsiteX44" fmla="*/ 1650129 w 3511649"/>
                <a:gd name="connsiteY44" fmla="*/ 93865 h 2631348"/>
                <a:gd name="connsiteX45" fmla="*/ 2193054 w 3511649"/>
                <a:gd name="connsiteY45" fmla="*/ 165302 h 2631348"/>
                <a:gd name="connsiteX46" fmla="*/ 2593104 w 3511649"/>
                <a:gd name="connsiteY46" fmla="*/ 384377 h 2631348"/>
                <a:gd name="connsiteX47" fmla="*/ 2883617 w 3511649"/>
                <a:gd name="connsiteY47" fmla="*/ 593927 h 2631348"/>
                <a:gd name="connsiteX48" fmla="*/ 3183654 w 3511649"/>
                <a:gd name="connsiteY48" fmla="*/ 1032077 h 2631348"/>
                <a:gd name="connsiteX49" fmla="*/ 3331292 w 3511649"/>
                <a:gd name="connsiteY49" fmla="*/ 1451177 h 2631348"/>
                <a:gd name="connsiteX50" fmla="*/ 3431304 w 3511649"/>
                <a:gd name="connsiteY50" fmla="*/ 2013152 h 2631348"/>
                <a:gd name="connsiteX51" fmla="*/ 3450354 w 3511649"/>
                <a:gd name="connsiteY51" fmla="*/ 2475115 h 2631348"/>
                <a:gd name="connsiteX52" fmla="*/ 3450354 w 3511649"/>
                <a:gd name="connsiteY52" fmla="*/ 2608465 h 2631348"/>
                <a:gd name="connsiteX53" fmla="*/ 3507504 w 3511649"/>
                <a:gd name="connsiteY53" fmla="*/ 2622752 h 2631348"/>
                <a:gd name="connsiteX54" fmla="*/ 3505123 w 3511649"/>
                <a:gd name="connsiteY54" fmla="*/ 2517977 h 2631348"/>
                <a:gd name="connsiteX55" fmla="*/ 3488454 w 3511649"/>
                <a:gd name="connsiteY55" fmla="*/ 1963146 h 2631348"/>
                <a:gd name="connsiteX56" fmla="*/ 3388442 w 3511649"/>
                <a:gd name="connsiteY56" fmla="*/ 1374977 h 2631348"/>
                <a:gd name="connsiteX57" fmla="*/ 3162223 w 3511649"/>
                <a:gd name="connsiteY57" fmla="*/ 860627 h 2631348"/>
                <a:gd name="connsiteX58" fmla="*/ 2840755 w 3511649"/>
                <a:gd name="connsiteY58" fmla="*/ 455814 h 2631348"/>
                <a:gd name="connsiteX59" fmla="*/ 2352598 w 3511649"/>
                <a:gd name="connsiteY59" fmla="*/ 151014 h 2631348"/>
                <a:gd name="connsiteX60" fmla="*/ 1793004 w 3511649"/>
                <a:gd name="connsiteY60" fmla="*/ 8140 h 2631348"/>
                <a:gd name="connsiteX61" fmla="*/ 1264367 w 3511649"/>
                <a:gd name="connsiteY61" fmla="*/ 55765 h 2631348"/>
                <a:gd name="connsiteX62" fmla="*/ 704773 w 3511649"/>
                <a:gd name="connsiteY62" fmla="*/ 370090 h 2631348"/>
                <a:gd name="connsiteX63" fmla="*/ 326154 w 3511649"/>
                <a:gd name="connsiteY63" fmla="*/ 741565 h 2631348"/>
                <a:gd name="connsiteX64" fmla="*/ 97554 w 3511649"/>
                <a:gd name="connsiteY64" fmla="*/ 1098752 h 2631348"/>
                <a:gd name="connsiteX65" fmla="*/ 2304 w 3511649"/>
                <a:gd name="connsiteY65" fmla="*/ 1313065 h 2631348"/>
                <a:gd name="connsiteX66" fmla="*/ 40404 w 3511649"/>
                <a:gd name="connsiteY66" fmla="*/ 1251152 h 2631348"/>
                <a:gd name="connsiteX67" fmla="*/ 159467 w 3511649"/>
                <a:gd name="connsiteY67" fmla="*/ 1098752 h 2631348"/>
                <a:gd name="connsiteX68" fmla="*/ 207092 w 3511649"/>
                <a:gd name="connsiteY68" fmla="*/ 1060652 h 2631348"/>
                <a:gd name="connsiteX69" fmla="*/ 226142 w 3511649"/>
                <a:gd name="connsiteY69" fmla="*/ 1089227 h 2631348"/>
                <a:gd name="connsiteX70" fmla="*/ 221379 w 3511649"/>
                <a:gd name="connsiteY70" fmla="*/ 1194002 h 2631348"/>
                <a:gd name="connsiteX0" fmla="*/ 221379 w 3511649"/>
                <a:gd name="connsiteY0" fmla="*/ 1194002 h 2625139"/>
                <a:gd name="connsiteX1" fmla="*/ 226142 w 3511649"/>
                <a:gd name="connsiteY1" fmla="*/ 1332115 h 2625139"/>
                <a:gd name="connsiteX2" fmla="*/ 273767 w 3511649"/>
                <a:gd name="connsiteY2" fmla="*/ 1394027 h 2625139"/>
                <a:gd name="connsiteX3" fmla="*/ 269004 w 3511649"/>
                <a:gd name="connsiteY3" fmla="*/ 1532140 h 2625139"/>
                <a:gd name="connsiteX4" fmla="*/ 288054 w 3511649"/>
                <a:gd name="connsiteY4" fmla="*/ 1622627 h 2625139"/>
                <a:gd name="connsiteX5" fmla="*/ 321392 w 3511649"/>
                <a:gd name="connsiteY5" fmla="*/ 1665490 h 2625139"/>
                <a:gd name="connsiteX6" fmla="*/ 359492 w 3511649"/>
                <a:gd name="connsiteY6" fmla="*/ 1594052 h 2625139"/>
                <a:gd name="connsiteX7" fmla="*/ 369017 w 3511649"/>
                <a:gd name="connsiteY7" fmla="*/ 1455940 h 2625139"/>
                <a:gd name="connsiteX8" fmla="*/ 383304 w 3511649"/>
                <a:gd name="connsiteY8" fmla="*/ 1279727 h 2625139"/>
                <a:gd name="connsiteX9" fmla="*/ 435692 w 3511649"/>
                <a:gd name="connsiteY9" fmla="*/ 1217815 h 2625139"/>
                <a:gd name="connsiteX10" fmla="*/ 421404 w 3511649"/>
                <a:gd name="connsiteY10" fmla="*/ 1165427 h 2625139"/>
                <a:gd name="connsiteX11" fmla="*/ 426167 w 3511649"/>
                <a:gd name="connsiteY11" fmla="*/ 1065415 h 2625139"/>
                <a:gd name="connsiteX12" fmla="*/ 449979 w 3511649"/>
                <a:gd name="connsiteY12" fmla="*/ 1017790 h 2625139"/>
                <a:gd name="connsiteX13" fmla="*/ 449979 w 3511649"/>
                <a:gd name="connsiteY13" fmla="*/ 889202 h 2625139"/>
                <a:gd name="connsiteX14" fmla="*/ 483317 w 3511649"/>
                <a:gd name="connsiteY14" fmla="*/ 836815 h 2625139"/>
                <a:gd name="connsiteX15" fmla="*/ 521417 w 3511649"/>
                <a:gd name="connsiteY15" fmla="*/ 893965 h 2625139"/>
                <a:gd name="connsiteX16" fmla="*/ 497604 w 3511649"/>
                <a:gd name="connsiteY16" fmla="*/ 1013027 h 2625139"/>
                <a:gd name="connsiteX17" fmla="*/ 502367 w 3511649"/>
                <a:gd name="connsiteY17" fmla="*/ 1117802 h 2625139"/>
                <a:gd name="connsiteX18" fmla="*/ 545229 w 3511649"/>
                <a:gd name="connsiteY18" fmla="*/ 1155902 h 2625139"/>
                <a:gd name="connsiteX19" fmla="*/ 559517 w 3511649"/>
                <a:gd name="connsiteY19" fmla="*/ 1055890 h 2625139"/>
                <a:gd name="connsiteX20" fmla="*/ 564279 w 3511649"/>
                <a:gd name="connsiteY20" fmla="*/ 922540 h 2625139"/>
                <a:gd name="connsiteX21" fmla="*/ 559517 w 3511649"/>
                <a:gd name="connsiteY21" fmla="*/ 1022552 h 2625139"/>
                <a:gd name="connsiteX22" fmla="*/ 583329 w 3511649"/>
                <a:gd name="connsiteY22" fmla="*/ 1117802 h 2625139"/>
                <a:gd name="connsiteX23" fmla="*/ 616667 w 3511649"/>
                <a:gd name="connsiteY23" fmla="*/ 1079702 h 2625139"/>
                <a:gd name="connsiteX24" fmla="*/ 621429 w 3511649"/>
                <a:gd name="connsiteY24" fmla="*/ 974927 h 2625139"/>
                <a:gd name="connsiteX25" fmla="*/ 626192 w 3511649"/>
                <a:gd name="connsiteY25" fmla="*/ 917777 h 2625139"/>
                <a:gd name="connsiteX26" fmla="*/ 626192 w 3511649"/>
                <a:gd name="connsiteY26" fmla="*/ 1065415 h 2625139"/>
                <a:gd name="connsiteX27" fmla="*/ 640479 w 3511649"/>
                <a:gd name="connsiteY27" fmla="*/ 1117802 h 2625139"/>
                <a:gd name="connsiteX28" fmla="*/ 678579 w 3511649"/>
                <a:gd name="connsiteY28" fmla="*/ 1074940 h 2625139"/>
                <a:gd name="connsiteX29" fmla="*/ 669054 w 3511649"/>
                <a:gd name="connsiteY29" fmla="*/ 917777 h 2625139"/>
                <a:gd name="connsiteX30" fmla="*/ 711917 w 3511649"/>
                <a:gd name="connsiteY30" fmla="*/ 903490 h 2625139"/>
                <a:gd name="connsiteX31" fmla="*/ 754779 w 3511649"/>
                <a:gd name="connsiteY31" fmla="*/ 889202 h 2625139"/>
                <a:gd name="connsiteX32" fmla="*/ 721442 w 3511649"/>
                <a:gd name="connsiteY32" fmla="*/ 827290 h 2625139"/>
                <a:gd name="connsiteX33" fmla="*/ 721442 w 3511649"/>
                <a:gd name="connsiteY33" fmla="*/ 798715 h 2625139"/>
                <a:gd name="connsiteX34" fmla="*/ 759542 w 3511649"/>
                <a:gd name="connsiteY34" fmla="*/ 774902 h 2625139"/>
                <a:gd name="connsiteX35" fmla="*/ 721442 w 3511649"/>
                <a:gd name="connsiteY35" fmla="*/ 712990 h 2625139"/>
                <a:gd name="connsiteX36" fmla="*/ 711917 w 3511649"/>
                <a:gd name="connsiteY36" fmla="*/ 679652 h 2625139"/>
                <a:gd name="connsiteX37" fmla="*/ 750017 w 3511649"/>
                <a:gd name="connsiteY37" fmla="*/ 646315 h 2625139"/>
                <a:gd name="connsiteX38" fmla="*/ 750017 w 3511649"/>
                <a:gd name="connsiteY38" fmla="*/ 579640 h 2625139"/>
                <a:gd name="connsiteX39" fmla="*/ 769067 w 3511649"/>
                <a:gd name="connsiteY39" fmla="*/ 555827 h 2625139"/>
                <a:gd name="connsiteX40" fmla="*/ 745254 w 3511649"/>
                <a:gd name="connsiteY40" fmla="*/ 493915 h 2625139"/>
                <a:gd name="connsiteX41" fmla="*/ 802404 w 3511649"/>
                <a:gd name="connsiteY41" fmla="*/ 446290 h 2625139"/>
                <a:gd name="connsiteX42" fmla="*/ 897654 w 3511649"/>
                <a:gd name="connsiteY42" fmla="*/ 317702 h 2625139"/>
                <a:gd name="connsiteX43" fmla="*/ 1183404 w 3511649"/>
                <a:gd name="connsiteY43" fmla="*/ 184352 h 2625139"/>
                <a:gd name="connsiteX44" fmla="*/ 1650129 w 3511649"/>
                <a:gd name="connsiteY44" fmla="*/ 93865 h 2625139"/>
                <a:gd name="connsiteX45" fmla="*/ 2193054 w 3511649"/>
                <a:gd name="connsiteY45" fmla="*/ 165302 h 2625139"/>
                <a:gd name="connsiteX46" fmla="*/ 2593104 w 3511649"/>
                <a:gd name="connsiteY46" fmla="*/ 384377 h 2625139"/>
                <a:gd name="connsiteX47" fmla="*/ 2883617 w 3511649"/>
                <a:gd name="connsiteY47" fmla="*/ 593927 h 2625139"/>
                <a:gd name="connsiteX48" fmla="*/ 3183654 w 3511649"/>
                <a:gd name="connsiteY48" fmla="*/ 1032077 h 2625139"/>
                <a:gd name="connsiteX49" fmla="*/ 3331292 w 3511649"/>
                <a:gd name="connsiteY49" fmla="*/ 1451177 h 2625139"/>
                <a:gd name="connsiteX50" fmla="*/ 3431304 w 3511649"/>
                <a:gd name="connsiteY50" fmla="*/ 2013152 h 2625139"/>
                <a:gd name="connsiteX51" fmla="*/ 3450354 w 3511649"/>
                <a:gd name="connsiteY51" fmla="*/ 2475115 h 2625139"/>
                <a:gd name="connsiteX52" fmla="*/ 3450354 w 3511649"/>
                <a:gd name="connsiteY52" fmla="*/ 2608465 h 2625139"/>
                <a:gd name="connsiteX53" fmla="*/ 3507504 w 3511649"/>
                <a:gd name="connsiteY53" fmla="*/ 2613227 h 2625139"/>
                <a:gd name="connsiteX54" fmla="*/ 3505123 w 3511649"/>
                <a:gd name="connsiteY54" fmla="*/ 2517977 h 2625139"/>
                <a:gd name="connsiteX55" fmla="*/ 3488454 w 3511649"/>
                <a:gd name="connsiteY55" fmla="*/ 1963146 h 2625139"/>
                <a:gd name="connsiteX56" fmla="*/ 3388442 w 3511649"/>
                <a:gd name="connsiteY56" fmla="*/ 1374977 h 2625139"/>
                <a:gd name="connsiteX57" fmla="*/ 3162223 w 3511649"/>
                <a:gd name="connsiteY57" fmla="*/ 860627 h 2625139"/>
                <a:gd name="connsiteX58" fmla="*/ 2840755 w 3511649"/>
                <a:gd name="connsiteY58" fmla="*/ 455814 h 2625139"/>
                <a:gd name="connsiteX59" fmla="*/ 2352598 w 3511649"/>
                <a:gd name="connsiteY59" fmla="*/ 151014 h 2625139"/>
                <a:gd name="connsiteX60" fmla="*/ 1793004 w 3511649"/>
                <a:gd name="connsiteY60" fmla="*/ 8140 h 2625139"/>
                <a:gd name="connsiteX61" fmla="*/ 1264367 w 3511649"/>
                <a:gd name="connsiteY61" fmla="*/ 55765 h 2625139"/>
                <a:gd name="connsiteX62" fmla="*/ 704773 w 3511649"/>
                <a:gd name="connsiteY62" fmla="*/ 370090 h 2625139"/>
                <a:gd name="connsiteX63" fmla="*/ 326154 w 3511649"/>
                <a:gd name="connsiteY63" fmla="*/ 741565 h 2625139"/>
                <a:gd name="connsiteX64" fmla="*/ 97554 w 3511649"/>
                <a:gd name="connsiteY64" fmla="*/ 1098752 h 2625139"/>
                <a:gd name="connsiteX65" fmla="*/ 2304 w 3511649"/>
                <a:gd name="connsiteY65" fmla="*/ 1313065 h 2625139"/>
                <a:gd name="connsiteX66" fmla="*/ 40404 w 3511649"/>
                <a:gd name="connsiteY66" fmla="*/ 1251152 h 2625139"/>
                <a:gd name="connsiteX67" fmla="*/ 159467 w 3511649"/>
                <a:gd name="connsiteY67" fmla="*/ 1098752 h 2625139"/>
                <a:gd name="connsiteX68" fmla="*/ 207092 w 3511649"/>
                <a:gd name="connsiteY68" fmla="*/ 1060652 h 2625139"/>
                <a:gd name="connsiteX69" fmla="*/ 226142 w 3511649"/>
                <a:gd name="connsiteY69" fmla="*/ 1089227 h 2625139"/>
                <a:gd name="connsiteX70" fmla="*/ 221379 w 3511649"/>
                <a:gd name="connsiteY70" fmla="*/ 1194002 h 2625139"/>
                <a:gd name="connsiteX0" fmla="*/ 221379 w 3511472"/>
                <a:gd name="connsiteY0" fmla="*/ 1194002 h 2620707"/>
                <a:gd name="connsiteX1" fmla="*/ 226142 w 3511472"/>
                <a:gd name="connsiteY1" fmla="*/ 1332115 h 2620707"/>
                <a:gd name="connsiteX2" fmla="*/ 273767 w 3511472"/>
                <a:gd name="connsiteY2" fmla="*/ 1394027 h 2620707"/>
                <a:gd name="connsiteX3" fmla="*/ 269004 w 3511472"/>
                <a:gd name="connsiteY3" fmla="*/ 1532140 h 2620707"/>
                <a:gd name="connsiteX4" fmla="*/ 288054 w 3511472"/>
                <a:gd name="connsiteY4" fmla="*/ 1622627 h 2620707"/>
                <a:gd name="connsiteX5" fmla="*/ 321392 w 3511472"/>
                <a:gd name="connsiteY5" fmla="*/ 1665490 h 2620707"/>
                <a:gd name="connsiteX6" fmla="*/ 359492 w 3511472"/>
                <a:gd name="connsiteY6" fmla="*/ 1594052 h 2620707"/>
                <a:gd name="connsiteX7" fmla="*/ 369017 w 3511472"/>
                <a:gd name="connsiteY7" fmla="*/ 1455940 h 2620707"/>
                <a:gd name="connsiteX8" fmla="*/ 383304 w 3511472"/>
                <a:gd name="connsiteY8" fmla="*/ 1279727 h 2620707"/>
                <a:gd name="connsiteX9" fmla="*/ 435692 w 3511472"/>
                <a:gd name="connsiteY9" fmla="*/ 1217815 h 2620707"/>
                <a:gd name="connsiteX10" fmla="*/ 421404 w 3511472"/>
                <a:gd name="connsiteY10" fmla="*/ 1165427 h 2620707"/>
                <a:gd name="connsiteX11" fmla="*/ 426167 w 3511472"/>
                <a:gd name="connsiteY11" fmla="*/ 1065415 h 2620707"/>
                <a:gd name="connsiteX12" fmla="*/ 449979 w 3511472"/>
                <a:gd name="connsiteY12" fmla="*/ 1017790 h 2620707"/>
                <a:gd name="connsiteX13" fmla="*/ 449979 w 3511472"/>
                <a:gd name="connsiteY13" fmla="*/ 889202 h 2620707"/>
                <a:gd name="connsiteX14" fmla="*/ 483317 w 3511472"/>
                <a:gd name="connsiteY14" fmla="*/ 836815 h 2620707"/>
                <a:gd name="connsiteX15" fmla="*/ 521417 w 3511472"/>
                <a:gd name="connsiteY15" fmla="*/ 893965 h 2620707"/>
                <a:gd name="connsiteX16" fmla="*/ 497604 w 3511472"/>
                <a:gd name="connsiteY16" fmla="*/ 1013027 h 2620707"/>
                <a:gd name="connsiteX17" fmla="*/ 502367 w 3511472"/>
                <a:gd name="connsiteY17" fmla="*/ 1117802 h 2620707"/>
                <a:gd name="connsiteX18" fmla="*/ 545229 w 3511472"/>
                <a:gd name="connsiteY18" fmla="*/ 1155902 h 2620707"/>
                <a:gd name="connsiteX19" fmla="*/ 559517 w 3511472"/>
                <a:gd name="connsiteY19" fmla="*/ 1055890 h 2620707"/>
                <a:gd name="connsiteX20" fmla="*/ 564279 w 3511472"/>
                <a:gd name="connsiteY20" fmla="*/ 922540 h 2620707"/>
                <a:gd name="connsiteX21" fmla="*/ 559517 w 3511472"/>
                <a:gd name="connsiteY21" fmla="*/ 1022552 h 2620707"/>
                <a:gd name="connsiteX22" fmla="*/ 583329 w 3511472"/>
                <a:gd name="connsiteY22" fmla="*/ 1117802 h 2620707"/>
                <a:gd name="connsiteX23" fmla="*/ 616667 w 3511472"/>
                <a:gd name="connsiteY23" fmla="*/ 1079702 h 2620707"/>
                <a:gd name="connsiteX24" fmla="*/ 621429 w 3511472"/>
                <a:gd name="connsiteY24" fmla="*/ 974927 h 2620707"/>
                <a:gd name="connsiteX25" fmla="*/ 626192 w 3511472"/>
                <a:gd name="connsiteY25" fmla="*/ 917777 h 2620707"/>
                <a:gd name="connsiteX26" fmla="*/ 626192 w 3511472"/>
                <a:gd name="connsiteY26" fmla="*/ 1065415 h 2620707"/>
                <a:gd name="connsiteX27" fmla="*/ 640479 w 3511472"/>
                <a:gd name="connsiteY27" fmla="*/ 1117802 h 2620707"/>
                <a:gd name="connsiteX28" fmla="*/ 678579 w 3511472"/>
                <a:gd name="connsiteY28" fmla="*/ 1074940 h 2620707"/>
                <a:gd name="connsiteX29" fmla="*/ 669054 w 3511472"/>
                <a:gd name="connsiteY29" fmla="*/ 917777 h 2620707"/>
                <a:gd name="connsiteX30" fmla="*/ 711917 w 3511472"/>
                <a:gd name="connsiteY30" fmla="*/ 903490 h 2620707"/>
                <a:gd name="connsiteX31" fmla="*/ 754779 w 3511472"/>
                <a:gd name="connsiteY31" fmla="*/ 889202 h 2620707"/>
                <a:gd name="connsiteX32" fmla="*/ 721442 w 3511472"/>
                <a:gd name="connsiteY32" fmla="*/ 827290 h 2620707"/>
                <a:gd name="connsiteX33" fmla="*/ 721442 w 3511472"/>
                <a:gd name="connsiteY33" fmla="*/ 798715 h 2620707"/>
                <a:gd name="connsiteX34" fmla="*/ 759542 w 3511472"/>
                <a:gd name="connsiteY34" fmla="*/ 774902 h 2620707"/>
                <a:gd name="connsiteX35" fmla="*/ 721442 w 3511472"/>
                <a:gd name="connsiteY35" fmla="*/ 712990 h 2620707"/>
                <a:gd name="connsiteX36" fmla="*/ 711917 w 3511472"/>
                <a:gd name="connsiteY36" fmla="*/ 679652 h 2620707"/>
                <a:gd name="connsiteX37" fmla="*/ 750017 w 3511472"/>
                <a:gd name="connsiteY37" fmla="*/ 646315 h 2620707"/>
                <a:gd name="connsiteX38" fmla="*/ 750017 w 3511472"/>
                <a:gd name="connsiteY38" fmla="*/ 579640 h 2620707"/>
                <a:gd name="connsiteX39" fmla="*/ 769067 w 3511472"/>
                <a:gd name="connsiteY39" fmla="*/ 555827 h 2620707"/>
                <a:gd name="connsiteX40" fmla="*/ 745254 w 3511472"/>
                <a:gd name="connsiteY40" fmla="*/ 493915 h 2620707"/>
                <a:gd name="connsiteX41" fmla="*/ 802404 w 3511472"/>
                <a:gd name="connsiteY41" fmla="*/ 446290 h 2620707"/>
                <a:gd name="connsiteX42" fmla="*/ 897654 w 3511472"/>
                <a:gd name="connsiteY42" fmla="*/ 317702 h 2620707"/>
                <a:gd name="connsiteX43" fmla="*/ 1183404 w 3511472"/>
                <a:gd name="connsiteY43" fmla="*/ 184352 h 2620707"/>
                <a:gd name="connsiteX44" fmla="*/ 1650129 w 3511472"/>
                <a:gd name="connsiteY44" fmla="*/ 93865 h 2620707"/>
                <a:gd name="connsiteX45" fmla="*/ 2193054 w 3511472"/>
                <a:gd name="connsiteY45" fmla="*/ 165302 h 2620707"/>
                <a:gd name="connsiteX46" fmla="*/ 2593104 w 3511472"/>
                <a:gd name="connsiteY46" fmla="*/ 384377 h 2620707"/>
                <a:gd name="connsiteX47" fmla="*/ 2883617 w 3511472"/>
                <a:gd name="connsiteY47" fmla="*/ 593927 h 2620707"/>
                <a:gd name="connsiteX48" fmla="*/ 3183654 w 3511472"/>
                <a:gd name="connsiteY48" fmla="*/ 1032077 h 2620707"/>
                <a:gd name="connsiteX49" fmla="*/ 3331292 w 3511472"/>
                <a:gd name="connsiteY49" fmla="*/ 1451177 h 2620707"/>
                <a:gd name="connsiteX50" fmla="*/ 3431304 w 3511472"/>
                <a:gd name="connsiteY50" fmla="*/ 2013152 h 2620707"/>
                <a:gd name="connsiteX51" fmla="*/ 3450354 w 3511472"/>
                <a:gd name="connsiteY51" fmla="*/ 2475115 h 2620707"/>
                <a:gd name="connsiteX52" fmla="*/ 3452735 w 3511472"/>
                <a:gd name="connsiteY52" fmla="*/ 2598940 h 2620707"/>
                <a:gd name="connsiteX53" fmla="*/ 3507504 w 3511472"/>
                <a:gd name="connsiteY53" fmla="*/ 2613227 h 2620707"/>
                <a:gd name="connsiteX54" fmla="*/ 3505123 w 3511472"/>
                <a:gd name="connsiteY54" fmla="*/ 2517977 h 2620707"/>
                <a:gd name="connsiteX55" fmla="*/ 3488454 w 3511472"/>
                <a:gd name="connsiteY55" fmla="*/ 1963146 h 2620707"/>
                <a:gd name="connsiteX56" fmla="*/ 3388442 w 3511472"/>
                <a:gd name="connsiteY56" fmla="*/ 1374977 h 2620707"/>
                <a:gd name="connsiteX57" fmla="*/ 3162223 w 3511472"/>
                <a:gd name="connsiteY57" fmla="*/ 860627 h 2620707"/>
                <a:gd name="connsiteX58" fmla="*/ 2840755 w 3511472"/>
                <a:gd name="connsiteY58" fmla="*/ 455814 h 2620707"/>
                <a:gd name="connsiteX59" fmla="*/ 2352598 w 3511472"/>
                <a:gd name="connsiteY59" fmla="*/ 151014 h 2620707"/>
                <a:gd name="connsiteX60" fmla="*/ 1793004 w 3511472"/>
                <a:gd name="connsiteY60" fmla="*/ 8140 h 2620707"/>
                <a:gd name="connsiteX61" fmla="*/ 1264367 w 3511472"/>
                <a:gd name="connsiteY61" fmla="*/ 55765 h 2620707"/>
                <a:gd name="connsiteX62" fmla="*/ 704773 w 3511472"/>
                <a:gd name="connsiteY62" fmla="*/ 370090 h 2620707"/>
                <a:gd name="connsiteX63" fmla="*/ 326154 w 3511472"/>
                <a:gd name="connsiteY63" fmla="*/ 741565 h 2620707"/>
                <a:gd name="connsiteX64" fmla="*/ 97554 w 3511472"/>
                <a:gd name="connsiteY64" fmla="*/ 1098752 h 2620707"/>
                <a:gd name="connsiteX65" fmla="*/ 2304 w 3511472"/>
                <a:gd name="connsiteY65" fmla="*/ 1313065 h 2620707"/>
                <a:gd name="connsiteX66" fmla="*/ 40404 w 3511472"/>
                <a:gd name="connsiteY66" fmla="*/ 1251152 h 2620707"/>
                <a:gd name="connsiteX67" fmla="*/ 159467 w 3511472"/>
                <a:gd name="connsiteY67" fmla="*/ 1098752 h 2620707"/>
                <a:gd name="connsiteX68" fmla="*/ 207092 w 3511472"/>
                <a:gd name="connsiteY68" fmla="*/ 1060652 h 2620707"/>
                <a:gd name="connsiteX69" fmla="*/ 226142 w 3511472"/>
                <a:gd name="connsiteY69" fmla="*/ 1089227 h 2620707"/>
                <a:gd name="connsiteX70" fmla="*/ 221379 w 3511472"/>
                <a:gd name="connsiteY70" fmla="*/ 1194002 h 2620707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50017 w 3509697"/>
                <a:gd name="connsiteY37" fmla="*/ 646315 h 2617378"/>
                <a:gd name="connsiteX38" fmla="*/ 750017 w 3509697"/>
                <a:gd name="connsiteY38" fmla="*/ 579640 h 2617378"/>
                <a:gd name="connsiteX39" fmla="*/ 769067 w 3509697"/>
                <a:gd name="connsiteY39" fmla="*/ 555827 h 2617378"/>
                <a:gd name="connsiteX40" fmla="*/ 745254 w 3509697"/>
                <a:gd name="connsiteY40" fmla="*/ 493915 h 2617378"/>
                <a:gd name="connsiteX41" fmla="*/ 802404 w 3509697"/>
                <a:gd name="connsiteY41" fmla="*/ 446290 h 2617378"/>
                <a:gd name="connsiteX42" fmla="*/ 897654 w 3509697"/>
                <a:gd name="connsiteY42" fmla="*/ 317702 h 2617378"/>
                <a:gd name="connsiteX43" fmla="*/ 1183404 w 3509697"/>
                <a:gd name="connsiteY43" fmla="*/ 184352 h 2617378"/>
                <a:gd name="connsiteX44" fmla="*/ 1650129 w 3509697"/>
                <a:gd name="connsiteY44" fmla="*/ 93865 h 2617378"/>
                <a:gd name="connsiteX45" fmla="*/ 2193054 w 3509697"/>
                <a:gd name="connsiteY45" fmla="*/ 165302 h 2617378"/>
                <a:gd name="connsiteX46" fmla="*/ 2593104 w 3509697"/>
                <a:gd name="connsiteY46" fmla="*/ 384377 h 2617378"/>
                <a:gd name="connsiteX47" fmla="*/ 2883617 w 3509697"/>
                <a:gd name="connsiteY47" fmla="*/ 593927 h 2617378"/>
                <a:gd name="connsiteX48" fmla="*/ 3183654 w 3509697"/>
                <a:gd name="connsiteY48" fmla="*/ 1032077 h 2617378"/>
                <a:gd name="connsiteX49" fmla="*/ 3331292 w 3509697"/>
                <a:gd name="connsiteY49" fmla="*/ 1451177 h 2617378"/>
                <a:gd name="connsiteX50" fmla="*/ 3431304 w 3509697"/>
                <a:gd name="connsiteY50" fmla="*/ 2013152 h 2617378"/>
                <a:gd name="connsiteX51" fmla="*/ 3450354 w 3509697"/>
                <a:gd name="connsiteY51" fmla="*/ 2475115 h 2617378"/>
                <a:gd name="connsiteX52" fmla="*/ 3452735 w 3509697"/>
                <a:gd name="connsiteY52" fmla="*/ 2598940 h 2617378"/>
                <a:gd name="connsiteX53" fmla="*/ 3505123 w 3509697"/>
                <a:gd name="connsiteY53" fmla="*/ 2608464 h 2617378"/>
                <a:gd name="connsiteX54" fmla="*/ 3505123 w 3509697"/>
                <a:gd name="connsiteY54" fmla="*/ 2517977 h 2617378"/>
                <a:gd name="connsiteX55" fmla="*/ 3488454 w 3509697"/>
                <a:gd name="connsiteY55" fmla="*/ 1963146 h 2617378"/>
                <a:gd name="connsiteX56" fmla="*/ 3388442 w 3509697"/>
                <a:gd name="connsiteY56" fmla="*/ 1374977 h 2617378"/>
                <a:gd name="connsiteX57" fmla="*/ 3162223 w 3509697"/>
                <a:gd name="connsiteY57" fmla="*/ 860627 h 2617378"/>
                <a:gd name="connsiteX58" fmla="*/ 2840755 w 3509697"/>
                <a:gd name="connsiteY58" fmla="*/ 455814 h 2617378"/>
                <a:gd name="connsiteX59" fmla="*/ 2352598 w 3509697"/>
                <a:gd name="connsiteY59" fmla="*/ 151014 h 2617378"/>
                <a:gd name="connsiteX60" fmla="*/ 1793004 w 3509697"/>
                <a:gd name="connsiteY60" fmla="*/ 8140 h 2617378"/>
                <a:gd name="connsiteX61" fmla="*/ 1264367 w 3509697"/>
                <a:gd name="connsiteY61" fmla="*/ 55765 h 2617378"/>
                <a:gd name="connsiteX62" fmla="*/ 704773 w 3509697"/>
                <a:gd name="connsiteY62" fmla="*/ 370090 h 2617378"/>
                <a:gd name="connsiteX63" fmla="*/ 326154 w 3509697"/>
                <a:gd name="connsiteY63" fmla="*/ 741565 h 2617378"/>
                <a:gd name="connsiteX64" fmla="*/ 97554 w 3509697"/>
                <a:gd name="connsiteY64" fmla="*/ 1098752 h 2617378"/>
                <a:gd name="connsiteX65" fmla="*/ 2304 w 3509697"/>
                <a:gd name="connsiteY65" fmla="*/ 1313065 h 2617378"/>
                <a:gd name="connsiteX66" fmla="*/ 40404 w 3509697"/>
                <a:gd name="connsiteY66" fmla="*/ 1251152 h 2617378"/>
                <a:gd name="connsiteX67" fmla="*/ 159467 w 3509697"/>
                <a:gd name="connsiteY67" fmla="*/ 1098752 h 2617378"/>
                <a:gd name="connsiteX68" fmla="*/ 207092 w 3509697"/>
                <a:gd name="connsiteY68" fmla="*/ 1060652 h 2617378"/>
                <a:gd name="connsiteX69" fmla="*/ 226142 w 3509697"/>
                <a:gd name="connsiteY69" fmla="*/ 1089227 h 2617378"/>
                <a:gd name="connsiteX70" fmla="*/ 221379 w 3509697"/>
                <a:gd name="connsiteY70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50017 w 3509697"/>
                <a:gd name="connsiteY37" fmla="*/ 646315 h 2617378"/>
                <a:gd name="connsiteX38" fmla="*/ 750017 w 3509697"/>
                <a:gd name="connsiteY38" fmla="*/ 579640 h 2617378"/>
                <a:gd name="connsiteX39" fmla="*/ 769067 w 3509697"/>
                <a:gd name="connsiteY39" fmla="*/ 555827 h 2617378"/>
                <a:gd name="connsiteX40" fmla="*/ 745254 w 3509697"/>
                <a:gd name="connsiteY40" fmla="*/ 493915 h 2617378"/>
                <a:gd name="connsiteX41" fmla="*/ 802404 w 3509697"/>
                <a:gd name="connsiteY41" fmla="*/ 446290 h 2617378"/>
                <a:gd name="connsiteX42" fmla="*/ 897654 w 3509697"/>
                <a:gd name="connsiteY42" fmla="*/ 317702 h 2617378"/>
                <a:gd name="connsiteX43" fmla="*/ 1183404 w 3509697"/>
                <a:gd name="connsiteY43" fmla="*/ 184352 h 2617378"/>
                <a:gd name="connsiteX44" fmla="*/ 1650129 w 3509697"/>
                <a:gd name="connsiteY44" fmla="*/ 93865 h 2617378"/>
                <a:gd name="connsiteX45" fmla="*/ 2193054 w 3509697"/>
                <a:gd name="connsiteY45" fmla="*/ 165302 h 2617378"/>
                <a:gd name="connsiteX46" fmla="*/ 2593104 w 3509697"/>
                <a:gd name="connsiteY46" fmla="*/ 384377 h 2617378"/>
                <a:gd name="connsiteX47" fmla="*/ 2883617 w 3509697"/>
                <a:gd name="connsiteY47" fmla="*/ 593927 h 2617378"/>
                <a:gd name="connsiteX48" fmla="*/ 3159841 w 3509697"/>
                <a:gd name="connsiteY48" fmla="*/ 1020170 h 2617378"/>
                <a:gd name="connsiteX49" fmla="*/ 3331292 w 3509697"/>
                <a:gd name="connsiteY49" fmla="*/ 1451177 h 2617378"/>
                <a:gd name="connsiteX50" fmla="*/ 3431304 w 3509697"/>
                <a:gd name="connsiteY50" fmla="*/ 2013152 h 2617378"/>
                <a:gd name="connsiteX51" fmla="*/ 3450354 w 3509697"/>
                <a:gd name="connsiteY51" fmla="*/ 2475115 h 2617378"/>
                <a:gd name="connsiteX52" fmla="*/ 3452735 w 3509697"/>
                <a:gd name="connsiteY52" fmla="*/ 2598940 h 2617378"/>
                <a:gd name="connsiteX53" fmla="*/ 3505123 w 3509697"/>
                <a:gd name="connsiteY53" fmla="*/ 2608464 h 2617378"/>
                <a:gd name="connsiteX54" fmla="*/ 3505123 w 3509697"/>
                <a:gd name="connsiteY54" fmla="*/ 2517977 h 2617378"/>
                <a:gd name="connsiteX55" fmla="*/ 3488454 w 3509697"/>
                <a:gd name="connsiteY55" fmla="*/ 1963146 h 2617378"/>
                <a:gd name="connsiteX56" fmla="*/ 3388442 w 3509697"/>
                <a:gd name="connsiteY56" fmla="*/ 1374977 h 2617378"/>
                <a:gd name="connsiteX57" fmla="*/ 3162223 w 3509697"/>
                <a:gd name="connsiteY57" fmla="*/ 860627 h 2617378"/>
                <a:gd name="connsiteX58" fmla="*/ 2840755 w 3509697"/>
                <a:gd name="connsiteY58" fmla="*/ 455814 h 2617378"/>
                <a:gd name="connsiteX59" fmla="*/ 2352598 w 3509697"/>
                <a:gd name="connsiteY59" fmla="*/ 151014 h 2617378"/>
                <a:gd name="connsiteX60" fmla="*/ 1793004 w 3509697"/>
                <a:gd name="connsiteY60" fmla="*/ 8140 h 2617378"/>
                <a:gd name="connsiteX61" fmla="*/ 1264367 w 3509697"/>
                <a:gd name="connsiteY61" fmla="*/ 55765 h 2617378"/>
                <a:gd name="connsiteX62" fmla="*/ 704773 w 3509697"/>
                <a:gd name="connsiteY62" fmla="*/ 370090 h 2617378"/>
                <a:gd name="connsiteX63" fmla="*/ 326154 w 3509697"/>
                <a:gd name="connsiteY63" fmla="*/ 741565 h 2617378"/>
                <a:gd name="connsiteX64" fmla="*/ 97554 w 3509697"/>
                <a:gd name="connsiteY64" fmla="*/ 1098752 h 2617378"/>
                <a:gd name="connsiteX65" fmla="*/ 2304 w 3509697"/>
                <a:gd name="connsiteY65" fmla="*/ 1313065 h 2617378"/>
                <a:gd name="connsiteX66" fmla="*/ 40404 w 3509697"/>
                <a:gd name="connsiteY66" fmla="*/ 1251152 h 2617378"/>
                <a:gd name="connsiteX67" fmla="*/ 159467 w 3509697"/>
                <a:gd name="connsiteY67" fmla="*/ 1098752 h 2617378"/>
                <a:gd name="connsiteX68" fmla="*/ 207092 w 3509697"/>
                <a:gd name="connsiteY68" fmla="*/ 1060652 h 2617378"/>
                <a:gd name="connsiteX69" fmla="*/ 226142 w 3509697"/>
                <a:gd name="connsiteY69" fmla="*/ 1089227 h 2617378"/>
                <a:gd name="connsiteX70" fmla="*/ 221379 w 3509697"/>
                <a:gd name="connsiteY70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50017 w 3509697"/>
                <a:gd name="connsiteY37" fmla="*/ 646315 h 2617378"/>
                <a:gd name="connsiteX38" fmla="*/ 750017 w 3509697"/>
                <a:gd name="connsiteY38" fmla="*/ 579640 h 2617378"/>
                <a:gd name="connsiteX39" fmla="*/ 769067 w 3509697"/>
                <a:gd name="connsiteY39" fmla="*/ 555827 h 2617378"/>
                <a:gd name="connsiteX40" fmla="*/ 745254 w 3509697"/>
                <a:gd name="connsiteY40" fmla="*/ 493915 h 2617378"/>
                <a:gd name="connsiteX41" fmla="*/ 802404 w 3509697"/>
                <a:gd name="connsiteY41" fmla="*/ 446290 h 2617378"/>
                <a:gd name="connsiteX42" fmla="*/ 897654 w 3509697"/>
                <a:gd name="connsiteY42" fmla="*/ 317702 h 2617378"/>
                <a:gd name="connsiteX43" fmla="*/ 1183404 w 3509697"/>
                <a:gd name="connsiteY43" fmla="*/ 184352 h 2617378"/>
                <a:gd name="connsiteX44" fmla="*/ 1650129 w 3509697"/>
                <a:gd name="connsiteY44" fmla="*/ 93865 h 2617378"/>
                <a:gd name="connsiteX45" fmla="*/ 2193054 w 3509697"/>
                <a:gd name="connsiteY45" fmla="*/ 165302 h 2617378"/>
                <a:gd name="connsiteX46" fmla="*/ 2595486 w 3509697"/>
                <a:gd name="connsiteY46" fmla="*/ 372471 h 2617378"/>
                <a:gd name="connsiteX47" fmla="*/ 2883617 w 3509697"/>
                <a:gd name="connsiteY47" fmla="*/ 593927 h 2617378"/>
                <a:gd name="connsiteX48" fmla="*/ 3159841 w 3509697"/>
                <a:gd name="connsiteY48" fmla="*/ 1020170 h 2617378"/>
                <a:gd name="connsiteX49" fmla="*/ 3331292 w 3509697"/>
                <a:gd name="connsiteY49" fmla="*/ 1451177 h 2617378"/>
                <a:gd name="connsiteX50" fmla="*/ 3431304 w 3509697"/>
                <a:gd name="connsiteY50" fmla="*/ 2013152 h 2617378"/>
                <a:gd name="connsiteX51" fmla="*/ 3450354 w 3509697"/>
                <a:gd name="connsiteY51" fmla="*/ 2475115 h 2617378"/>
                <a:gd name="connsiteX52" fmla="*/ 3452735 w 3509697"/>
                <a:gd name="connsiteY52" fmla="*/ 2598940 h 2617378"/>
                <a:gd name="connsiteX53" fmla="*/ 3505123 w 3509697"/>
                <a:gd name="connsiteY53" fmla="*/ 2608464 h 2617378"/>
                <a:gd name="connsiteX54" fmla="*/ 3505123 w 3509697"/>
                <a:gd name="connsiteY54" fmla="*/ 2517977 h 2617378"/>
                <a:gd name="connsiteX55" fmla="*/ 3488454 w 3509697"/>
                <a:gd name="connsiteY55" fmla="*/ 1963146 h 2617378"/>
                <a:gd name="connsiteX56" fmla="*/ 3388442 w 3509697"/>
                <a:gd name="connsiteY56" fmla="*/ 1374977 h 2617378"/>
                <a:gd name="connsiteX57" fmla="*/ 3162223 w 3509697"/>
                <a:gd name="connsiteY57" fmla="*/ 860627 h 2617378"/>
                <a:gd name="connsiteX58" fmla="*/ 2840755 w 3509697"/>
                <a:gd name="connsiteY58" fmla="*/ 455814 h 2617378"/>
                <a:gd name="connsiteX59" fmla="*/ 2352598 w 3509697"/>
                <a:gd name="connsiteY59" fmla="*/ 151014 h 2617378"/>
                <a:gd name="connsiteX60" fmla="*/ 1793004 w 3509697"/>
                <a:gd name="connsiteY60" fmla="*/ 8140 h 2617378"/>
                <a:gd name="connsiteX61" fmla="*/ 1264367 w 3509697"/>
                <a:gd name="connsiteY61" fmla="*/ 55765 h 2617378"/>
                <a:gd name="connsiteX62" fmla="*/ 704773 w 3509697"/>
                <a:gd name="connsiteY62" fmla="*/ 370090 h 2617378"/>
                <a:gd name="connsiteX63" fmla="*/ 326154 w 3509697"/>
                <a:gd name="connsiteY63" fmla="*/ 741565 h 2617378"/>
                <a:gd name="connsiteX64" fmla="*/ 97554 w 3509697"/>
                <a:gd name="connsiteY64" fmla="*/ 1098752 h 2617378"/>
                <a:gd name="connsiteX65" fmla="*/ 2304 w 3509697"/>
                <a:gd name="connsiteY65" fmla="*/ 1313065 h 2617378"/>
                <a:gd name="connsiteX66" fmla="*/ 40404 w 3509697"/>
                <a:gd name="connsiteY66" fmla="*/ 1251152 h 2617378"/>
                <a:gd name="connsiteX67" fmla="*/ 159467 w 3509697"/>
                <a:gd name="connsiteY67" fmla="*/ 1098752 h 2617378"/>
                <a:gd name="connsiteX68" fmla="*/ 207092 w 3509697"/>
                <a:gd name="connsiteY68" fmla="*/ 1060652 h 2617378"/>
                <a:gd name="connsiteX69" fmla="*/ 226142 w 3509697"/>
                <a:gd name="connsiteY69" fmla="*/ 1089227 h 2617378"/>
                <a:gd name="connsiteX70" fmla="*/ 221379 w 3509697"/>
                <a:gd name="connsiteY70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50017 w 3509697"/>
                <a:gd name="connsiteY37" fmla="*/ 646315 h 2617378"/>
                <a:gd name="connsiteX38" fmla="*/ 750017 w 3509697"/>
                <a:gd name="connsiteY38" fmla="*/ 579640 h 2617378"/>
                <a:gd name="connsiteX39" fmla="*/ 769067 w 3509697"/>
                <a:gd name="connsiteY39" fmla="*/ 555827 h 2617378"/>
                <a:gd name="connsiteX40" fmla="*/ 745254 w 3509697"/>
                <a:gd name="connsiteY40" fmla="*/ 493915 h 2617378"/>
                <a:gd name="connsiteX41" fmla="*/ 802404 w 3509697"/>
                <a:gd name="connsiteY41" fmla="*/ 446290 h 2617378"/>
                <a:gd name="connsiteX42" fmla="*/ 897654 w 3509697"/>
                <a:gd name="connsiteY42" fmla="*/ 317702 h 2617378"/>
                <a:gd name="connsiteX43" fmla="*/ 1183404 w 3509697"/>
                <a:gd name="connsiteY43" fmla="*/ 184352 h 2617378"/>
                <a:gd name="connsiteX44" fmla="*/ 1650129 w 3509697"/>
                <a:gd name="connsiteY44" fmla="*/ 93865 h 2617378"/>
                <a:gd name="connsiteX45" fmla="*/ 2193054 w 3509697"/>
                <a:gd name="connsiteY45" fmla="*/ 165302 h 2617378"/>
                <a:gd name="connsiteX46" fmla="*/ 2595486 w 3509697"/>
                <a:gd name="connsiteY46" fmla="*/ 372471 h 2617378"/>
                <a:gd name="connsiteX47" fmla="*/ 2897905 w 3509697"/>
                <a:gd name="connsiteY47" fmla="*/ 605833 h 2617378"/>
                <a:gd name="connsiteX48" fmla="*/ 3159841 w 3509697"/>
                <a:gd name="connsiteY48" fmla="*/ 1020170 h 2617378"/>
                <a:gd name="connsiteX49" fmla="*/ 3331292 w 3509697"/>
                <a:gd name="connsiteY49" fmla="*/ 1451177 h 2617378"/>
                <a:gd name="connsiteX50" fmla="*/ 3431304 w 3509697"/>
                <a:gd name="connsiteY50" fmla="*/ 2013152 h 2617378"/>
                <a:gd name="connsiteX51" fmla="*/ 3450354 w 3509697"/>
                <a:gd name="connsiteY51" fmla="*/ 2475115 h 2617378"/>
                <a:gd name="connsiteX52" fmla="*/ 3452735 w 3509697"/>
                <a:gd name="connsiteY52" fmla="*/ 2598940 h 2617378"/>
                <a:gd name="connsiteX53" fmla="*/ 3505123 w 3509697"/>
                <a:gd name="connsiteY53" fmla="*/ 2608464 h 2617378"/>
                <a:gd name="connsiteX54" fmla="*/ 3505123 w 3509697"/>
                <a:gd name="connsiteY54" fmla="*/ 2517977 h 2617378"/>
                <a:gd name="connsiteX55" fmla="*/ 3488454 w 3509697"/>
                <a:gd name="connsiteY55" fmla="*/ 1963146 h 2617378"/>
                <a:gd name="connsiteX56" fmla="*/ 3388442 w 3509697"/>
                <a:gd name="connsiteY56" fmla="*/ 1374977 h 2617378"/>
                <a:gd name="connsiteX57" fmla="*/ 3162223 w 3509697"/>
                <a:gd name="connsiteY57" fmla="*/ 860627 h 2617378"/>
                <a:gd name="connsiteX58" fmla="*/ 2840755 w 3509697"/>
                <a:gd name="connsiteY58" fmla="*/ 455814 h 2617378"/>
                <a:gd name="connsiteX59" fmla="*/ 2352598 w 3509697"/>
                <a:gd name="connsiteY59" fmla="*/ 151014 h 2617378"/>
                <a:gd name="connsiteX60" fmla="*/ 1793004 w 3509697"/>
                <a:gd name="connsiteY60" fmla="*/ 8140 h 2617378"/>
                <a:gd name="connsiteX61" fmla="*/ 1264367 w 3509697"/>
                <a:gd name="connsiteY61" fmla="*/ 55765 h 2617378"/>
                <a:gd name="connsiteX62" fmla="*/ 704773 w 3509697"/>
                <a:gd name="connsiteY62" fmla="*/ 370090 h 2617378"/>
                <a:gd name="connsiteX63" fmla="*/ 326154 w 3509697"/>
                <a:gd name="connsiteY63" fmla="*/ 741565 h 2617378"/>
                <a:gd name="connsiteX64" fmla="*/ 97554 w 3509697"/>
                <a:gd name="connsiteY64" fmla="*/ 1098752 h 2617378"/>
                <a:gd name="connsiteX65" fmla="*/ 2304 w 3509697"/>
                <a:gd name="connsiteY65" fmla="*/ 1313065 h 2617378"/>
                <a:gd name="connsiteX66" fmla="*/ 40404 w 3509697"/>
                <a:gd name="connsiteY66" fmla="*/ 1251152 h 2617378"/>
                <a:gd name="connsiteX67" fmla="*/ 159467 w 3509697"/>
                <a:gd name="connsiteY67" fmla="*/ 1098752 h 2617378"/>
                <a:gd name="connsiteX68" fmla="*/ 207092 w 3509697"/>
                <a:gd name="connsiteY68" fmla="*/ 1060652 h 2617378"/>
                <a:gd name="connsiteX69" fmla="*/ 226142 w 3509697"/>
                <a:gd name="connsiteY69" fmla="*/ 1089227 h 2617378"/>
                <a:gd name="connsiteX70" fmla="*/ 221379 w 3509697"/>
                <a:gd name="connsiteY70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50017 w 3509697"/>
                <a:gd name="connsiteY37" fmla="*/ 646315 h 2617378"/>
                <a:gd name="connsiteX38" fmla="*/ 750017 w 3509697"/>
                <a:gd name="connsiteY38" fmla="*/ 579640 h 2617378"/>
                <a:gd name="connsiteX39" fmla="*/ 769067 w 3509697"/>
                <a:gd name="connsiteY39" fmla="*/ 555827 h 2617378"/>
                <a:gd name="connsiteX40" fmla="*/ 745254 w 3509697"/>
                <a:gd name="connsiteY40" fmla="*/ 493915 h 2617378"/>
                <a:gd name="connsiteX41" fmla="*/ 802404 w 3509697"/>
                <a:gd name="connsiteY41" fmla="*/ 446290 h 2617378"/>
                <a:gd name="connsiteX42" fmla="*/ 897654 w 3509697"/>
                <a:gd name="connsiteY42" fmla="*/ 317702 h 2617378"/>
                <a:gd name="connsiteX43" fmla="*/ 1183404 w 3509697"/>
                <a:gd name="connsiteY43" fmla="*/ 184352 h 2617378"/>
                <a:gd name="connsiteX44" fmla="*/ 1650129 w 3509697"/>
                <a:gd name="connsiteY44" fmla="*/ 93865 h 2617378"/>
                <a:gd name="connsiteX45" fmla="*/ 2193054 w 3509697"/>
                <a:gd name="connsiteY45" fmla="*/ 165302 h 2617378"/>
                <a:gd name="connsiteX46" fmla="*/ 2595486 w 3509697"/>
                <a:gd name="connsiteY46" fmla="*/ 372471 h 2617378"/>
                <a:gd name="connsiteX47" fmla="*/ 2897905 w 3509697"/>
                <a:gd name="connsiteY47" fmla="*/ 610596 h 2617378"/>
                <a:gd name="connsiteX48" fmla="*/ 3159841 w 3509697"/>
                <a:gd name="connsiteY48" fmla="*/ 1020170 h 2617378"/>
                <a:gd name="connsiteX49" fmla="*/ 3331292 w 3509697"/>
                <a:gd name="connsiteY49" fmla="*/ 1451177 h 2617378"/>
                <a:gd name="connsiteX50" fmla="*/ 3431304 w 3509697"/>
                <a:gd name="connsiteY50" fmla="*/ 2013152 h 2617378"/>
                <a:gd name="connsiteX51" fmla="*/ 3450354 w 3509697"/>
                <a:gd name="connsiteY51" fmla="*/ 2475115 h 2617378"/>
                <a:gd name="connsiteX52" fmla="*/ 3452735 w 3509697"/>
                <a:gd name="connsiteY52" fmla="*/ 2598940 h 2617378"/>
                <a:gd name="connsiteX53" fmla="*/ 3505123 w 3509697"/>
                <a:gd name="connsiteY53" fmla="*/ 2608464 h 2617378"/>
                <a:gd name="connsiteX54" fmla="*/ 3505123 w 3509697"/>
                <a:gd name="connsiteY54" fmla="*/ 2517977 h 2617378"/>
                <a:gd name="connsiteX55" fmla="*/ 3488454 w 3509697"/>
                <a:gd name="connsiteY55" fmla="*/ 1963146 h 2617378"/>
                <a:gd name="connsiteX56" fmla="*/ 3388442 w 3509697"/>
                <a:gd name="connsiteY56" fmla="*/ 1374977 h 2617378"/>
                <a:gd name="connsiteX57" fmla="*/ 3162223 w 3509697"/>
                <a:gd name="connsiteY57" fmla="*/ 860627 h 2617378"/>
                <a:gd name="connsiteX58" fmla="*/ 2840755 w 3509697"/>
                <a:gd name="connsiteY58" fmla="*/ 455814 h 2617378"/>
                <a:gd name="connsiteX59" fmla="*/ 2352598 w 3509697"/>
                <a:gd name="connsiteY59" fmla="*/ 151014 h 2617378"/>
                <a:gd name="connsiteX60" fmla="*/ 1793004 w 3509697"/>
                <a:gd name="connsiteY60" fmla="*/ 8140 h 2617378"/>
                <a:gd name="connsiteX61" fmla="*/ 1264367 w 3509697"/>
                <a:gd name="connsiteY61" fmla="*/ 55765 h 2617378"/>
                <a:gd name="connsiteX62" fmla="*/ 704773 w 3509697"/>
                <a:gd name="connsiteY62" fmla="*/ 370090 h 2617378"/>
                <a:gd name="connsiteX63" fmla="*/ 326154 w 3509697"/>
                <a:gd name="connsiteY63" fmla="*/ 741565 h 2617378"/>
                <a:gd name="connsiteX64" fmla="*/ 97554 w 3509697"/>
                <a:gd name="connsiteY64" fmla="*/ 1098752 h 2617378"/>
                <a:gd name="connsiteX65" fmla="*/ 2304 w 3509697"/>
                <a:gd name="connsiteY65" fmla="*/ 1313065 h 2617378"/>
                <a:gd name="connsiteX66" fmla="*/ 40404 w 3509697"/>
                <a:gd name="connsiteY66" fmla="*/ 1251152 h 2617378"/>
                <a:gd name="connsiteX67" fmla="*/ 159467 w 3509697"/>
                <a:gd name="connsiteY67" fmla="*/ 1098752 h 2617378"/>
                <a:gd name="connsiteX68" fmla="*/ 207092 w 3509697"/>
                <a:gd name="connsiteY68" fmla="*/ 1060652 h 2617378"/>
                <a:gd name="connsiteX69" fmla="*/ 226142 w 3509697"/>
                <a:gd name="connsiteY69" fmla="*/ 1089227 h 2617378"/>
                <a:gd name="connsiteX70" fmla="*/ 221379 w 3509697"/>
                <a:gd name="connsiteY70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50017 w 3509697"/>
                <a:gd name="connsiteY37" fmla="*/ 646315 h 2617378"/>
                <a:gd name="connsiteX38" fmla="*/ 750017 w 3509697"/>
                <a:gd name="connsiteY38" fmla="*/ 579640 h 2617378"/>
                <a:gd name="connsiteX39" fmla="*/ 769067 w 3509697"/>
                <a:gd name="connsiteY39" fmla="*/ 555827 h 2617378"/>
                <a:gd name="connsiteX40" fmla="*/ 745254 w 3509697"/>
                <a:gd name="connsiteY40" fmla="*/ 493915 h 2617378"/>
                <a:gd name="connsiteX41" fmla="*/ 802404 w 3509697"/>
                <a:gd name="connsiteY41" fmla="*/ 446290 h 2617378"/>
                <a:gd name="connsiteX42" fmla="*/ 897654 w 3509697"/>
                <a:gd name="connsiteY42" fmla="*/ 317702 h 2617378"/>
                <a:gd name="connsiteX43" fmla="*/ 1183404 w 3509697"/>
                <a:gd name="connsiteY43" fmla="*/ 184352 h 2617378"/>
                <a:gd name="connsiteX44" fmla="*/ 1650129 w 3509697"/>
                <a:gd name="connsiteY44" fmla="*/ 93865 h 2617378"/>
                <a:gd name="connsiteX45" fmla="*/ 2181148 w 3509697"/>
                <a:gd name="connsiteY45" fmla="*/ 170065 h 2617378"/>
                <a:gd name="connsiteX46" fmla="*/ 2595486 w 3509697"/>
                <a:gd name="connsiteY46" fmla="*/ 372471 h 2617378"/>
                <a:gd name="connsiteX47" fmla="*/ 2897905 w 3509697"/>
                <a:gd name="connsiteY47" fmla="*/ 610596 h 2617378"/>
                <a:gd name="connsiteX48" fmla="*/ 3159841 w 3509697"/>
                <a:gd name="connsiteY48" fmla="*/ 1020170 h 2617378"/>
                <a:gd name="connsiteX49" fmla="*/ 3331292 w 3509697"/>
                <a:gd name="connsiteY49" fmla="*/ 1451177 h 2617378"/>
                <a:gd name="connsiteX50" fmla="*/ 3431304 w 3509697"/>
                <a:gd name="connsiteY50" fmla="*/ 2013152 h 2617378"/>
                <a:gd name="connsiteX51" fmla="*/ 3450354 w 3509697"/>
                <a:gd name="connsiteY51" fmla="*/ 2475115 h 2617378"/>
                <a:gd name="connsiteX52" fmla="*/ 3452735 w 3509697"/>
                <a:gd name="connsiteY52" fmla="*/ 2598940 h 2617378"/>
                <a:gd name="connsiteX53" fmla="*/ 3505123 w 3509697"/>
                <a:gd name="connsiteY53" fmla="*/ 2608464 h 2617378"/>
                <a:gd name="connsiteX54" fmla="*/ 3505123 w 3509697"/>
                <a:gd name="connsiteY54" fmla="*/ 2517977 h 2617378"/>
                <a:gd name="connsiteX55" fmla="*/ 3488454 w 3509697"/>
                <a:gd name="connsiteY55" fmla="*/ 1963146 h 2617378"/>
                <a:gd name="connsiteX56" fmla="*/ 3388442 w 3509697"/>
                <a:gd name="connsiteY56" fmla="*/ 1374977 h 2617378"/>
                <a:gd name="connsiteX57" fmla="*/ 3162223 w 3509697"/>
                <a:gd name="connsiteY57" fmla="*/ 860627 h 2617378"/>
                <a:gd name="connsiteX58" fmla="*/ 2840755 w 3509697"/>
                <a:gd name="connsiteY58" fmla="*/ 455814 h 2617378"/>
                <a:gd name="connsiteX59" fmla="*/ 2352598 w 3509697"/>
                <a:gd name="connsiteY59" fmla="*/ 151014 h 2617378"/>
                <a:gd name="connsiteX60" fmla="*/ 1793004 w 3509697"/>
                <a:gd name="connsiteY60" fmla="*/ 8140 h 2617378"/>
                <a:gd name="connsiteX61" fmla="*/ 1264367 w 3509697"/>
                <a:gd name="connsiteY61" fmla="*/ 55765 h 2617378"/>
                <a:gd name="connsiteX62" fmla="*/ 704773 w 3509697"/>
                <a:gd name="connsiteY62" fmla="*/ 370090 h 2617378"/>
                <a:gd name="connsiteX63" fmla="*/ 326154 w 3509697"/>
                <a:gd name="connsiteY63" fmla="*/ 741565 h 2617378"/>
                <a:gd name="connsiteX64" fmla="*/ 97554 w 3509697"/>
                <a:gd name="connsiteY64" fmla="*/ 1098752 h 2617378"/>
                <a:gd name="connsiteX65" fmla="*/ 2304 w 3509697"/>
                <a:gd name="connsiteY65" fmla="*/ 1313065 h 2617378"/>
                <a:gd name="connsiteX66" fmla="*/ 40404 w 3509697"/>
                <a:gd name="connsiteY66" fmla="*/ 1251152 h 2617378"/>
                <a:gd name="connsiteX67" fmla="*/ 159467 w 3509697"/>
                <a:gd name="connsiteY67" fmla="*/ 1098752 h 2617378"/>
                <a:gd name="connsiteX68" fmla="*/ 207092 w 3509697"/>
                <a:gd name="connsiteY68" fmla="*/ 1060652 h 2617378"/>
                <a:gd name="connsiteX69" fmla="*/ 226142 w 3509697"/>
                <a:gd name="connsiteY69" fmla="*/ 1089227 h 2617378"/>
                <a:gd name="connsiteX70" fmla="*/ 221379 w 3509697"/>
                <a:gd name="connsiteY70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50017 w 3509697"/>
                <a:gd name="connsiteY37" fmla="*/ 646315 h 2617378"/>
                <a:gd name="connsiteX38" fmla="*/ 750017 w 3509697"/>
                <a:gd name="connsiteY38" fmla="*/ 579640 h 2617378"/>
                <a:gd name="connsiteX39" fmla="*/ 769067 w 3509697"/>
                <a:gd name="connsiteY39" fmla="*/ 555827 h 2617378"/>
                <a:gd name="connsiteX40" fmla="*/ 745254 w 3509697"/>
                <a:gd name="connsiteY40" fmla="*/ 493915 h 2617378"/>
                <a:gd name="connsiteX41" fmla="*/ 802404 w 3509697"/>
                <a:gd name="connsiteY41" fmla="*/ 446290 h 2617378"/>
                <a:gd name="connsiteX42" fmla="*/ 897654 w 3509697"/>
                <a:gd name="connsiteY42" fmla="*/ 317702 h 2617378"/>
                <a:gd name="connsiteX43" fmla="*/ 1195310 w 3509697"/>
                <a:gd name="connsiteY43" fmla="*/ 177208 h 2617378"/>
                <a:gd name="connsiteX44" fmla="*/ 1650129 w 3509697"/>
                <a:gd name="connsiteY44" fmla="*/ 93865 h 2617378"/>
                <a:gd name="connsiteX45" fmla="*/ 2181148 w 3509697"/>
                <a:gd name="connsiteY45" fmla="*/ 170065 h 2617378"/>
                <a:gd name="connsiteX46" fmla="*/ 2595486 w 3509697"/>
                <a:gd name="connsiteY46" fmla="*/ 372471 h 2617378"/>
                <a:gd name="connsiteX47" fmla="*/ 2897905 w 3509697"/>
                <a:gd name="connsiteY47" fmla="*/ 610596 h 2617378"/>
                <a:gd name="connsiteX48" fmla="*/ 3159841 w 3509697"/>
                <a:gd name="connsiteY48" fmla="*/ 1020170 h 2617378"/>
                <a:gd name="connsiteX49" fmla="*/ 3331292 w 3509697"/>
                <a:gd name="connsiteY49" fmla="*/ 1451177 h 2617378"/>
                <a:gd name="connsiteX50" fmla="*/ 3431304 w 3509697"/>
                <a:gd name="connsiteY50" fmla="*/ 2013152 h 2617378"/>
                <a:gd name="connsiteX51" fmla="*/ 3450354 w 3509697"/>
                <a:gd name="connsiteY51" fmla="*/ 2475115 h 2617378"/>
                <a:gd name="connsiteX52" fmla="*/ 3452735 w 3509697"/>
                <a:gd name="connsiteY52" fmla="*/ 2598940 h 2617378"/>
                <a:gd name="connsiteX53" fmla="*/ 3505123 w 3509697"/>
                <a:gd name="connsiteY53" fmla="*/ 2608464 h 2617378"/>
                <a:gd name="connsiteX54" fmla="*/ 3505123 w 3509697"/>
                <a:gd name="connsiteY54" fmla="*/ 2517977 h 2617378"/>
                <a:gd name="connsiteX55" fmla="*/ 3488454 w 3509697"/>
                <a:gd name="connsiteY55" fmla="*/ 1963146 h 2617378"/>
                <a:gd name="connsiteX56" fmla="*/ 3388442 w 3509697"/>
                <a:gd name="connsiteY56" fmla="*/ 1374977 h 2617378"/>
                <a:gd name="connsiteX57" fmla="*/ 3162223 w 3509697"/>
                <a:gd name="connsiteY57" fmla="*/ 860627 h 2617378"/>
                <a:gd name="connsiteX58" fmla="*/ 2840755 w 3509697"/>
                <a:gd name="connsiteY58" fmla="*/ 455814 h 2617378"/>
                <a:gd name="connsiteX59" fmla="*/ 2352598 w 3509697"/>
                <a:gd name="connsiteY59" fmla="*/ 151014 h 2617378"/>
                <a:gd name="connsiteX60" fmla="*/ 1793004 w 3509697"/>
                <a:gd name="connsiteY60" fmla="*/ 8140 h 2617378"/>
                <a:gd name="connsiteX61" fmla="*/ 1264367 w 3509697"/>
                <a:gd name="connsiteY61" fmla="*/ 55765 h 2617378"/>
                <a:gd name="connsiteX62" fmla="*/ 704773 w 3509697"/>
                <a:gd name="connsiteY62" fmla="*/ 370090 h 2617378"/>
                <a:gd name="connsiteX63" fmla="*/ 326154 w 3509697"/>
                <a:gd name="connsiteY63" fmla="*/ 741565 h 2617378"/>
                <a:gd name="connsiteX64" fmla="*/ 97554 w 3509697"/>
                <a:gd name="connsiteY64" fmla="*/ 1098752 h 2617378"/>
                <a:gd name="connsiteX65" fmla="*/ 2304 w 3509697"/>
                <a:gd name="connsiteY65" fmla="*/ 1313065 h 2617378"/>
                <a:gd name="connsiteX66" fmla="*/ 40404 w 3509697"/>
                <a:gd name="connsiteY66" fmla="*/ 1251152 h 2617378"/>
                <a:gd name="connsiteX67" fmla="*/ 159467 w 3509697"/>
                <a:gd name="connsiteY67" fmla="*/ 1098752 h 2617378"/>
                <a:gd name="connsiteX68" fmla="*/ 207092 w 3509697"/>
                <a:gd name="connsiteY68" fmla="*/ 1060652 h 2617378"/>
                <a:gd name="connsiteX69" fmla="*/ 226142 w 3509697"/>
                <a:gd name="connsiteY69" fmla="*/ 1089227 h 2617378"/>
                <a:gd name="connsiteX70" fmla="*/ 221379 w 3509697"/>
                <a:gd name="connsiteY70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50017 w 3509697"/>
                <a:gd name="connsiteY37" fmla="*/ 646315 h 2617378"/>
                <a:gd name="connsiteX38" fmla="*/ 750017 w 3509697"/>
                <a:gd name="connsiteY38" fmla="*/ 579640 h 2617378"/>
                <a:gd name="connsiteX39" fmla="*/ 769067 w 3509697"/>
                <a:gd name="connsiteY39" fmla="*/ 555827 h 2617378"/>
                <a:gd name="connsiteX40" fmla="*/ 745254 w 3509697"/>
                <a:gd name="connsiteY40" fmla="*/ 493915 h 2617378"/>
                <a:gd name="connsiteX41" fmla="*/ 802404 w 3509697"/>
                <a:gd name="connsiteY41" fmla="*/ 446290 h 2617378"/>
                <a:gd name="connsiteX42" fmla="*/ 897654 w 3509697"/>
                <a:gd name="connsiteY42" fmla="*/ 327227 h 2617378"/>
                <a:gd name="connsiteX43" fmla="*/ 1195310 w 3509697"/>
                <a:gd name="connsiteY43" fmla="*/ 177208 h 2617378"/>
                <a:gd name="connsiteX44" fmla="*/ 1650129 w 3509697"/>
                <a:gd name="connsiteY44" fmla="*/ 93865 h 2617378"/>
                <a:gd name="connsiteX45" fmla="*/ 2181148 w 3509697"/>
                <a:gd name="connsiteY45" fmla="*/ 170065 h 2617378"/>
                <a:gd name="connsiteX46" fmla="*/ 2595486 w 3509697"/>
                <a:gd name="connsiteY46" fmla="*/ 372471 h 2617378"/>
                <a:gd name="connsiteX47" fmla="*/ 2897905 w 3509697"/>
                <a:gd name="connsiteY47" fmla="*/ 610596 h 2617378"/>
                <a:gd name="connsiteX48" fmla="*/ 3159841 w 3509697"/>
                <a:gd name="connsiteY48" fmla="*/ 1020170 h 2617378"/>
                <a:gd name="connsiteX49" fmla="*/ 3331292 w 3509697"/>
                <a:gd name="connsiteY49" fmla="*/ 1451177 h 2617378"/>
                <a:gd name="connsiteX50" fmla="*/ 3431304 w 3509697"/>
                <a:gd name="connsiteY50" fmla="*/ 2013152 h 2617378"/>
                <a:gd name="connsiteX51" fmla="*/ 3450354 w 3509697"/>
                <a:gd name="connsiteY51" fmla="*/ 2475115 h 2617378"/>
                <a:gd name="connsiteX52" fmla="*/ 3452735 w 3509697"/>
                <a:gd name="connsiteY52" fmla="*/ 2598940 h 2617378"/>
                <a:gd name="connsiteX53" fmla="*/ 3505123 w 3509697"/>
                <a:gd name="connsiteY53" fmla="*/ 2608464 h 2617378"/>
                <a:gd name="connsiteX54" fmla="*/ 3505123 w 3509697"/>
                <a:gd name="connsiteY54" fmla="*/ 2517977 h 2617378"/>
                <a:gd name="connsiteX55" fmla="*/ 3488454 w 3509697"/>
                <a:gd name="connsiteY55" fmla="*/ 1963146 h 2617378"/>
                <a:gd name="connsiteX56" fmla="*/ 3388442 w 3509697"/>
                <a:gd name="connsiteY56" fmla="*/ 1374977 h 2617378"/>
                <a:gd name="connsiteX57" fmla="*/ 3162223 w 3509697"/>
                <a:gd name="connsiteY57" fmla="*/ 860627 h 2617378"/>
                <a:gd name="connsiteX58" fmla="*/ 2840755 w 3509697"/>
                <a:gd name="connsiteY58" fmla="*/ 455814 h 2617378"/>
                <a:gd name="connsiteX59" fmla="*/ 2352598 w 3509697"/>
                <a:gd name="connsiteY59" fmla="*/ 151014 h 2617378"/>
                <a:gd name="connsiteX60" fmla="*/ 1793004 w 3509697"/>
                <a:gd name="connsiteY60" fmla="*/ 8140 h 2617378"/>
                <a:gd name="connsiteX61" fmla="*/ 1264367 w 3509697"/>
                <a:gd name="connsiteY61" fmla="*/ 55765 h 2617378"/>
                <a:gd name="connsiteX62" fmla="*/ 704773 w 3509697"/>
                <a:gd name="connsiteY62" fmla="*/ 370090 h 2617378"/>
                <a:gd name="connsiteX63" fmla="*/ 326154 w 3509697"/>
                <a:gd name="connsiteY63" fmla="*/ 741565 h 2617378"/>
                <a:gd name="connsiteX64" fmla="*/ 97554 w 3509697"/>
                <a:gd name="connsiteY64" fmla="*/ 1098752 h 2617378"/>
                <a:gd name="connsiteX65" fmla="*/ 2304 w 3509697"/>
                <a:gd name="connsiteY65" fmla="*/ 1313065 h 2617378"/>
                <a:gd name="connsiteX66" fmla="*/ 40404 w 3509697"/>
                <a:gd name="connsiteY66" fmla="*/ 1251152 h 2617378"/>
                <a:gd name="connsiteX67" fmla="*/ 159467 w 3509697"/>
                <a:gd name="connsiteY67" fmla="*/ 1098752 h 2617378"/>
                <a:gd name="connsiteX68" fmla="*/ 207092 w 3509697"/>
                <a:gd name="connsiteY68" fmla="*/ 1060652 h 2617378"/>
                <a:gd name="connsiteX69" fmla="*/ 226142 w 3509697"/>
                <a:gd name="connsiteY69" fmla="*/ 1089227 h 2617378"/>
                <a:gd name="connsiteX70" fmla="*/ 221379 w 3509697"/>
                <a:gd name="connsiteY70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50017 w 3509697"/>
                <a:gd name="connsiteY37" fmla="*/ 646315 h 2617378"/>
                <a:gd name="connsiteX38" fmla="*/ 750017 w 3509697"/>
                <a:gd name="connsiteY38" fmla="*/ 579640 h 2617378"/>
                <a:gd name="connsiteX39" fmla="*/ 769067 w 3509697"/>
                <a:gd name="connsiteY39" fmla="*/ 555827 h 2617378"/>
                <a:gd name="connsiteX40" fmla="*/ 745254 w 3509697"/>
                <a:gd name="connsiteY40" fmla="*/ 493915 h 2617378"/>
                <a:gd name="connsiteX41" fmla="*/ 797642 w 3509697"/>
                <a:gd name="connsiteY41" fmla="*/ 434384 h 2617378"/>
                <a:gd name="connsiteX42" fmla="*/ 897654 w 3509697"/>
                <a:gd name="connsiteY42" fmla="*/ 327227 h 2617378"/>
                <a:gd name="connsiteX43" fmla="*/ 1195310 w 3509697"/>
                <a:gd name="connsiteY43" fmla="*/ 177208 h 2617378"/>
                <a:gd name="connsiteX44" fmla="*/ 1650129 w 3509697"/>
                <a:gd name="connsiteY44" fmla="*/ 93865 h 2617378"/>
                <a:gd name="connsiteX45" fmla="*/ 2181148 w 3509697"/>
                <a:gd name="connsiteY45" fmla="*/ 170065 h 2617378"/>
                <a:gd name="connsiteX46" fmla="*/ 2595486 w 3509697"/>
                <a:gd name="connsiteY46" fmla="*/ 372471 h 2617378"/>
                <a:gd name="connsiteX47" fmla="*/ 2897905 w 3509697"/>
                <a:gd name="connsiteY47" fmla="*/ 610596 h 2617378"/>
                <a:gd name="connsiteX48" fmla="*/ 3159841 w 3509697"/>
                <a:gd name="connsiteY48" fmla="*/ 1020170 h 2617378"/>
                <a:gd name="connsiteX49" fmla="*/ 3331292 w 3509697"/>
                <a:gd name="connsiteY49" fmla="*/ 1451177 h 2617378"/>
                <a:gd name="connsiteX50" fmla="*/ 3431304 w 3509697"/>
                <a:gd name="connsiteY50" fmla="*/ 2013152 h 2617378"/>
                <a:gd name="connsiteX51" fmla="*/ 3450354 w 3509697"/>
                <a:gd name="connsiteY51" fmla="*/ 2475115 h 2617378"/>
                <a:gd name="connsiteX52" fmla="*/ 3452735 w 3509697"/>
                <a:gd name="connsiteY52" fmla="*/ 2598940 h 2617378"/>
                <a:gd name="connsiteX53" fmla="*/ 3505123 w 3509697"/>
                <a:gd name="connsiteY53" fmla="*/ 2608464 h 2617378"/>
                <a:gd name="connsiteX54" fmla="*/ 3505123 w 3509697"/>
                <a:gd name="connsiteY54" fmla="*/ 2517977 h 2617378"/>
                <a:gd name="connsiteX55" fmla="*/ 3488454 w 3509697"/>
                <a:gd name="connsiteY55" fmla="*/ 1963146 h 2617378"/>
                <a:gd name="connsiteX56" fmla="*/ 3388442 w 3509697"/>
                <a:gd name="connsiteY56" fmla="*/ 1374977 h 2617378"/>
                <a:gd name="connsiteX57" fmla="*/ 3162223 w 3509697"/>
                <a:gd name="connsiteY57" fmla="*/ 860627 h 2617378"/>
                <a:gd name="connsiteX58" fmla="*/ 2840755 w 3509697"/>
                <a:gd name="connsiteY58" fmla="*/ 455814 h 2617378"/>
                <a:gd name="connsiteX59" fmla="*/ 2352598 w 3509697"/>
                <a:gd name="connsiteY59" fmla="*/ 151014 h 2617378"/>
                <a:gd name="connsiteX60" fmla="*/ 1793004 w 3509697"/>
                <a:gd name="connsiteY60" fmla="*/ 8140 h 2617378"/>
                <a:gd name="connsiteX61" fmla="*/ 1264367 w 3509697"/>
                <a:gd name="connsiteY61" fmla="*/ 55765 h 2617378"/>
                <a:gd name="connsiteX62" fmla="*/ 704773 w 3509697"/>
                <a:gd name="connsiteY62" fmla="*/ 370090 h 2617378"/>
                <a:gd name="connsiteX63" fmla="*/ 326154 w 3509697"/>
                <a:gd name="connsiteY63" fmla="*/ 741565 h 2617378"/>
                <a:gd name="connsiteX64" fmla="*/ 97554 w 3509697"/>
                <a:gd name="connsiteY64" fmla="*/ 1098752 h 2617378"/>
                <a:gd name="connsiteX65" fmla="*/ 2304 w 3509697"/>
                <a:gd name="connsiteY65" fmla="*/ 1313065 h 2617378"/>
                <a:gd name="connsiteX66" fmla="*/ 40404 w 3509697"/>
                <a:gd name="connsiteY66" fmla="*/ 1251152 h 2617378"/>
                <a:gd name="connsiteX67" fmla="*/ 159467 w 3509697"/>
                <a:gd name="connsiteY67" fmla="*/ 1098752 h 2617378"/>
                <a:gd name="connsiteX68" fmla="*/ 207092 w 3509697"/>
                <a:gd name="connsiteY68" fmla="*/ 1060652 h 2617378"/>
                <a:gd name="connsiteX69" fmla="*/ 226142 w 3509697"/>
                <a:gd name="connsiteY69" fmla="*/ 1089227 h 2617378"/>
                <a:gd name="connsiteX70" fmla="*/ 221379 w 3509697"/>
                <a:gd name="connsiteY70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50017 w 3509697"/>
                <a:gd name="connsiteY37" fmla="*/ 646315 h 2617378"/>
                <a:gd name="connsiteX38" fmla="*/ 750017 w 3509697"/>
                <a:gd name="connsiteY38" fmla="*/ 579640 h 2617378"/>
                <a:gd name="connsiteX39" fmla="*/ 769067 w 3509697"/>
                <a:gd name="connsiteY39" fmla="*/ 555827 h 2617378"/>
                <a:gd name="connsiteX40" fmla="*/ 735729 w 3509697"/>
                <a:gd name="connsiteY40" fmla="*/ 503440 h 2617378"/>
                <a:gd name="connsiteX41" fmla="*/ 797642 w 3509697"/>
                <a:gd name="connsiteY41" fmla="*/ 434384 h 2617378"/>
                <a:gd name="connsiteX42" fmla="*/ 897654 w 3509697"/>
                <a:gd name="connsiteY42" fmla="*/ 327227 h 2617378"/>
                <a:gd name="connsiteX43" fmla="*/ 1195310 w 3509697"/>
                <a:gd name="connsiteY43" fmla="*/ 177208 h 2617378"/>
                <a:gd name="connsiteX44" fmla="*/ 1650129 w 3509697"/>
                <a:gd name="connsiteY44" fmla="*/ 93865 h 2617378"/>
                <a:gd name="connsiteX45" fmla="*/ 2181148 w 3509697"/>
                <a:gd name="connsiteY45" fmla="*/ 170065 h 2617378"/>
                <a:gd name="connsiteX46" fmla="*/ 2595486 w 3509697"/>
                <a:gd name="connsiteY46" fmla="*/ 372471 h 2617378"/>
                <a:gd name="connsiteX47" fmla="*/ 2897905 w 3509697"/>
                <a:gd name="connsiteY47" fmla="*/ 610596 h 2617378"/>
                <a:gd name="connsiteX48" fmla="*/ 3159841 w 3509697"/>
                <a:gd name="connsiteY48" fmla="*/ 1020170 h 2617378"/>
                <a:gd name="connsiteX49" fmla="*/ 3331292 w 3509697"/>
                <a:gd name="connsiteY49" fmla="*/ 1451177 h 2617378"/>
                <a:gd name="connsiteX50" fmla="*/ 3431304 w 3509697"/>
                <a:gd name="connsiteY50" fmla="*/ 2013152 h 2617378"/>
                <a:gd name="connsiteX51" fmla="*/ 3450354 w 3509697"/>
                <a:gd name="connsiteY51" fmla="*/ 2475115 h 2617378"/>
                <a:gd name="connsiteX52" fmla="*/ 3452735 w 3509697"/>
                <a:gd name="connsiteY52" fmla="*/ 2598940 h 2617378"/>
                <a:gd name="connsiteX53" fmla="*/ 3505123 w 3509697"/>
                <a:gd name="connsiteY53" fmla="*/ 2608464 h 2617378"/>
                <a:gd name="connsiteX54" fmla="*/ 3505123 w 3509697"/>
                <a:gd name="connsiteY54" fmla="*/ 2517977 h 2617378"/>
                <a:gd name="connsiteX55" fmla="*/ 3488454 w 3509697"/>
                <a:gd name="connsiteY55" fmla="*/ 1963146 h 2617378"/>
                <a:gd name="connsiteX56" fmla="*/ 3388442 w 3509697"/>
                <a:gd name="connsiteY56" fmla="*/ 1374977 h 2617378"/>
                <a:gd name="connsiteX57" fmla="*/ 3162223 w 3509697"/>
                <a:gd name="connsiteY57" fmla="*/ 860627 h 2617378"/>
                <a:gd name="connsiteX58" fmla="*/ 2840755 w 3509697"/>
                <a:gd name="connsiteY58" fmla="*/ 455814 h 2617378"/>
                <a:gd name="connsiteX59" fmla="*/ 2352598 w 3509697"/>
                <a:gd name="connsiteY59" fmla="*/ 151014 h 2617378"/>
                <a:gd name="connsiteX60" fmla="*/ 1793004 w 3509697"/>
                <a:gd name="connsiteY60" fmla="*/ 8140 h 2617378"/>
                <a:gd name="connsiteX61" fmla="*/ 1264367 w 3509697"/>
                <a:gd name="connsiteY61" fmla="*/ 55765 h 2617378"/>
                <a:gd name="connsiteX62" fmla="*/ 704773 w 3509697"/>
                <a:gd name="connsiteY62" fmla="*/ 370090 h 2617378"/>
                <a:gd name="connsiteX63" fmla="*/ 326154 w 3509697"/>
                <a:gd name="connsiteY63" fmla="*/ 741565 h 2617378"/>
                <a:gd name="connsiteX64" fmla="*/ 97554 w 3509697"/>
                <a:gd name="connsiteY64" fmla="*/ 1098752 h 2617378"/>
                <a:gd name="connsiteX65" fmla="*/ 2304 w 3509697"/>
                <a:gd name="connsiteY65" fmla="*/ 1313065 h 2617378"/>
                <a:gd name="connsiteX66" fmla="*/ 40404 w 3509697"/>
                <a:gd name="connsiteY66" fmla="*/ 1251152 h 2617378"/>
                <a:gd name="connsiteX67" fmla="*/ 159467 w 3509697"/>
                <a:gd name="connsiteY67" fmla="*/ 1098752 h 2617378"/>
                <a:gd name="connsiteX68" fmla="*/ 207092 w 3509697"/>
                <a:gd name="connsiteY68" fmla="*/ 1060652 h 2617378"/>
                <a:gd name="connsiteX69" fmla="*/ 226142 w 3509697"/>
                <a:gd name="connsiteY69" fmla="*/ 1089227 h 2617378"/>
                <a:gd name="connsiteX70" fmla="*/ 221379 w 3509697"/>
                <a:gd name="connsiteY70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50017 w 3509697"/>
                <a:gd name="connsiteY37" fmla="*/ 646315 h 2617378"/>
                <a:gd name="connsiteX38" fmla="*/ 750017 w 3509697"/>
                <a:gd name="connsiteY38" fmla="*/ 579640 h 2617378"/>
                <a:gd name="connsiteX39" fmla="*/ 769067 w 3509697"/>
                <a:gd name="connsiteY39" fmla="*/ 555827 h 2617378"/>
                <a:gd name="connsiteX40" fmla="*/ 735729 w 3509697"/>
                <a:gd name="connsiteY40" fmla="*/ 503440 h 2617378"/>
                <a:gd name="connsiteX41" fmla="*/ 773830 w 3509697"/>
                <a:gd name="connsiteY41" fmla="*/ 477247 h 2617378"/>
                <a:gd name="connsiteX42" fmla="*/ 797642 w 3509697"/>
                <a:gd name="connsiteY42" fmla="*/ 434384 h 2617378"/>
                <a:gd name="connsiteX43" fmla="*/ 897654 w 3509697"/>
                <a:gd name="connsiteY43" fmla="*/ 327227 h 2617378"/>
                <a:gd name="connsiteX44" fmla="*/ 1195310 w 3509697"/>
                <a:gd name="connsiteY44" fmla="*/ 177208 h 2617378"/>
                <a:gd name="connsiteX45" fmla="*/ 1650129 w 3509697"/>
                <a:gd name="connsiteY45" fmla="*/ 93865 h 2617378"/>
                <a:gd name="connsiteX46" fmla="*/ 2181148 w 3509697"/>
                <a:gd name="connsiteY46" fmla="*/ 170065 h 2617378"/>
                <a:gd name="connsiteX47" fmla="*/ 2595486 w 3509697"/>
                <a:gd name="connsiteY47" fmla="*/ 372471 h 2617378"/>
                <a:gd name="connsiteX48" fmla="*/ 2897905 w 3509697"/>
                <a:gd name="connsiteY48" fmla="*/ 610596 h 2617378"/>
                <a:gd name="connsiteX49" fmla="*/ 3159841 w 3509697"/>
                <a:gd name="connsiteY49" fmla="*/ 1020170 h 2617378"/>
                <a:gd name="connsiteX50" fmla="*/ 3331292 w 3509697"/>
                <a:gd name="connsiteY50" fmla="*/ 1451177 h 2617378"/>
                <a:gd name="connsiteX51" fmla="*/ 3431304 w 3509697"/>
                <a:gd name="connsiteY51" fmla="*/ 2013152 h 2617378"/>
                <a:gd name="connsiteX52" fmla="*/ 3450354 w 3509697"/>
                <a:gd name="connsiteY52" fmla="*/ 2475115 h 2617378"/>
                <a:gd name="connsiteX53" fmla="*/ 3452735 w 3509697"/>
                <a:gd name="connsiteY53" fmla="*/ 2598940 h 2617378"/>
                <a:gd name="connsiteX54" fmla="*/ 3505123 w 3509697"/>
                <a:gd name="connsiteY54" fmla="*/ 2608464 h 2617378"/>
                <a:gd name="connsiteX55" fmla="*/ 3505123 w 3509697"/>
                <a:gd name="connsiteY55" fmla="*/ 2517977 h 2617378"/>
                <a:gd name="connsiteX56" fmla="*/ 3488454 w 3509697"/>
                <a:gd name="connsiteY56" fmla="*/ 1963146 h 2617378"/>
                <a:gd name="connsiteX57" fmla="*/ 3388442 w 3509697"/>
                <a:gd name="connsiteY57" fmla="*/ 1374977 h 2617378"/>
                <a:gd name="connsiteX58" fmla="*/ 3162223 w 3509697"/>
                <a:gd name="connsiteY58" fmla="*/ 860627 h 2617378"/>
                <a:gd name="connsiteX59" fmla="*/ 2840755 w 3509697"/>
                <a:gd name="connsiteY59" fmla="*/ 455814 h 2617378"/>
                <a:gd name="connsiteX60" fmla="*/ 2352598 w 3509697"/>
                <a:gd name="connsiteY60" fmla="*/ 151014 h 2617378"/>
                <a:gd name="connsiteX61" fmla="*/ 1793004 w 3509697"/>
                <a:gd name="connsiteY61" fmla="*/ 8140 h 2617378"/>
                <a:gd name="connsiteX62" fmla="*/ 1264367 w 3509697"/>
                <a:gd name="connsiteY62" fmla="*/ 55765 h 2617378"/>
                <a:gd name="connsiteX63" fmla="*/ 704773 w 3509697"/>
                <a:gd name="connsiteY63" fmla="*/ 370090 h 2617378"/>
                <a:gd name="connsiteX64" fmla="*/ 326154 w 3509697"/>
                <a:gd name="connsiteY64" fmla="*/ 741565 h 2617378"/>
                <a:gd name="connsiteX65" fmla="*/ 97554 w 3509697"/>
                <a:gd name="connsiteY65" fmla="*/ 1098752 h 2617378"/>
                <a:gd name="connsiteX66" fmla="*/ 2304 w 3509697"/>
                <a:gd name="connsiteY66" fmla="*/ 1313065 h 2617378"/>
                <a:gd name="connsiteX67" fmla="*/ 40404 w 3509697"/>
                <a:gd name="connsiteY67" fmla="*/ 1251152 h 2617378"/>
                <a:gd name="connsiteX68" fmla="*/ 159467 w 3509697"/>
                <a:gd name="connsiteY68" fmla="*/ 1098752 h 2617378"/>
                <a:gd name="connsiteX69" fmla="*/ 207092 w 3509697"/>
                <a:gd name="connsiteY69" fmla="*/ 1060652 h 2617378"/>
                <a:gd name="connsiteX70" fmla="*/ 226142 w 3509697"/>
                <a:gd name="connsiteY70" fmla="*/ 1089227 h 2617378"/>
                <a:gd name="connsiteX71" fmla="*/ 221379 w 3509697"/>
                <a:gd name="connsiteY71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47636 w 3509697"/>
                <a:gd name="connsiteY37" fmla="*/ 662983 h 2617378"/>
                <a:gd name="connsiteX38" fmla="*/ 750017 w 3509697"/>
                <a:gd name="connsiteY38" fmla="*/ 579640 h 2617378"/>
                <a:gd name="connsiteX39" fmla="*/ 769067 w 3509697"/>
                <a:gd name="connsiteY39" fmla="*/ 555827 h 2617378"/>
                <a:gd name="connsiteX40" fmla="*/ 735729 w 3509697"/>
                <a:gd name="connsiteY40" fmla="*/ 503440 h 2617378"/>
                <a:gd name="connsiteX41" fmla="*/ 773830 w 3509697"/>
                <a:gd name="connsiteY41" fmla="*/ 477247 h 2617378"/>
                <a:gd name="connsiteX42" fmla="*/ 797642 w 3509697"/>
                <a:gd name="connsiteY42" fmla="*/ 434384 h 2617378"/>
                <a:gd name="connsiteX43" fmla="*/ 897654 w 3509697"/>
                <a:gd name="connsiteY43" fmla="*/ 327227 h 2617378"/>
                <a:gd name="connsiteX44" fmla="*/ 1195310 w 3509697"/>
                <a:gd name="connsiteY44" fmla="*/ 177208 h 2617378"/>
                <a:gd name="connsiteX45" fmla="*/ 1650129 w 3509697"/>
                <a:gd name="connsiteY45" fmla="*/ 93865 h 2617378"/>
                <a:gd name="connsiteX46" fmla="*/ 2181148 w 3509697"/>
                <a:gd name="connsiteY46" fmla="*/ 170065 h 2617378"/>
                <a:gd name="connsiteX47" fmla="*/ 2595486 w 3509697"/>
                <a:gd name="connsiteY47" fmla="*/ 372471 h 2617378"/>
                <a:gd name="connsiteX48" fmla="*/ 2897905 w 3509697"/>
                <a:gd name="connsiteY48" fmla="*/ 610596 h 2617378"/>
                <a:gd name="connsiteX49" fmla="*/ 3159841 w 3509697"/>
                <a:gd name="connsiteY49" fmla="*/ 1020170 h 2617378"/>
                <a:gd name="connsiteX50" fmla="*/ 3331292 w 3509697"/>
                <a:gd name="connsiteY50" fmla="*/ 1451177 h 2617378"/>
                <a:gd name="connsiteX51" fmla="*/ 3431304 w 3509697"/>
                <a:gd name="connsiteY51" fmla="*/ 2013152 h 2617378"/>
                <a:gd name="connsiteX52" fmla="*/ 3450354 w 3509697"/>
                <a:gd name="connsiteY52" fmla="*/ 2475115 h 2617378"/>
                <a:gd name="connsiteX53" fmla="*/ 3452735 w 3509697"/>
                <a:gd name="connsiteY53" fmla="*/ 2598940 h 2617378"/>
                <a:gd name="connsiteX54" fmla="*/ 3505123 w 3509697"/>
                <a:gd name="connsiteY54" fmla="*/ 2608464 h 2617378"/>
                <a:gd name="connsiteX55" fmla="*/ 3505123 w 3509697"/>
                <a:gd name="connsiteY55" fmla="*/ 2517977 h 2617378"/>
                <a:gd name="connsiteX56" fmla="*/ 3488454 w 3509697"/>
                <a:gd name="connsiteY56" fmla="*/ 1963146 h 2617378"/>
                <a:gd name="connsiteX57" fmla="*/ 3388442 w 3509697"/>
                <a:gd name="connsiteY57" fmla="*/ 1374977 h 2617378"/>
                <a:gd name="connsiteX58" fmla="*/ 3162223 w 3509697"/>
                <a:gd name="connsiteY58" fmla="*/ 860627 h 2617378"/>
                <a:gd name="connsiteX59" fmla="*/ 2840755 w 3509697"/>
                <a:gd name="connsiteY59" fmla="*/ 455814 h 2617378"/>
                <a:gd name="connsiteX60" fmla="*/ 2352598 w 3509697"/>
                <a:gd name="connsiteY60" fmla="*/ 151014 h 2617378"/>
                <a:gd name="connsiteX61" fmla="*/ 1793004 w 3509697"/>
                <a:gd name="connsiteY61" fmla="*/ 8140 h 2617378"/>
                <a:gd name="connsiteX62" fmla="*/ 1264367 w 3509697"/>
                <a:gd name="connsiteY62" fmla="*/ 55765 h 2617378"/>
                <a:gd name="connsiteX63" fmla="*/ 704773 w 3509697"/>
                <a:gd name="connsiteY63" fmla="*/ 370090 h 2617378"/>
                <a:gd name="connsiteX64" fmla="*/ 326154 w 3509697"/>
                <a:gd name="connsiteY64" fmla="*/ 741565 h 2617378"/>
                <a:gd name="connsiteX65" fmla="*/ 97554 w 3509697"/>
                <a:gd name="connsiteY65" fmla="*/ 1098752 h 2617378"/>
                <a:gd name="connsiteX66" fmla="*/ 2304 w 3509697"/>
                <a:gd name="connsiteY66" fmla="*/ 1313065 h 2617378"/>
                <a:gd name="connsiteX67" fmla="*/ 40404 w 3509697"/>
                <a:gd name="connsiteY67" fmla="*/ 1251152 h 2617378"/>
                <a:gd name="connsiteX68" fmla="*/ 159467 w 3509697"/>
                <a:gd name="connsiteY68" fmla="*/ 1098752 h 2617378"/>
                <a:gd name="connsiteX69" fmla="*/ 207092 w 3509697"/>
                <a:gd name="connsiteY69" fmla="*/ 1060652 h 2617378"/>
                <a:gd name="connsiteX70" fmla="*/ 226142 w 3509697"/>
                <a:gd name="connsiteY70" fmla="*/ 1089227 h 2617378"/>
                <a:gd name="connsiteX71" fmla="*/ 221379 w 3509697"/>
                <a:gd name="connsiteY71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47636 w 3509697"/>
                <a:gd name="connsiteY37" fmla="*/ 662983 h 2617378"/>
                <a:gd name="connsiteX38" fmla="*/ 747636 w 3509697"/>
                <a:gd name="connsiteY38" fmla="*/ 598690 h 2617378"/>
                <a:gd name="connsiteX39" fmla="*/ 769067 w 3509697"/>
                <a:gd name="connsiteY39" fmla="*/ 555827 h 2617378"/>
                <a:gd name="connsiteX40" fmla="*/ 735729 w 3509697"/>
                <a:gd name="connsiteY40" fmla="*/ 503440 h 2617378"/>
                <a:gd name="connsiteX41" fmla="*/ 773830 w 3509697"/>
                <a:gd name="connsiteY41" fmla="*/ 477247 h 2617378"/>
                <a:gd name="connsiteX42" fmla="*/ 797642 w 3509697"/>
                <a:gd name="connsiteY42" fmla="*/ 434384 h 2617378"/>
                <a:gd name="connsiteX43" fmla="*/ 897654 w 3509697"/>
                <a:gd name="connsiteY43" fmla="*/ 327227 h 2617378"/>
                <a:gd name="connsiteX44" fmla="*/ 1195310 w 3509697"/>
                <a:gd name="connsiteY44" fmla="*/ 177208 h 2617378"/>
                <a:gd name="connsiteX45" fmla="*/ 1650129 w 3509697"/>
                <a:gd name="connsiteY45" fmla="*/ 93865 h 2617378"/>
                <a:gd name="connsiteX46" fmla="*/ 2181148 w 3509697"/>
                <a:gd name="connsiteY46" fmla="*/ 170065 h 2617378"/>
                <a:gd name="connsiteX47" fmla="*/ 2595486 w 3509697"/>
                <a:gd name="connsiteY47" fmla="*/ 372471 h 2617378"/>
                <a:gd name="connsiteX48" fmla="*/ 2897905 w 3509697"/>
                <a:gd name="connsiteY48" fmla="*/ 610596 h 2617378"/>
                <a:gd name="connsiteX49" fmla="*/ 3159841 w 3509697"/>
                <a:gd name="connsiteY49" fmla="*/ 1020170 h 2617378"/>
                <a:gd name="connsiteX50" fmla="*/ 3331292 w 3509697"/>
                <a:gd name="connsiteY50" fmla="*/ 1451177 h 2617378"/>
                <a:gd name="connsiteX51" fmla="*/ 3431304 w 3509697"/>
                <a:gd name="connsiteY51" fmla="*/ 2013152 h 2617378"/>
                <a:gd name="connsiteX52" fmla="*/ 3450354 w 3509697"/>
                <a:gd name="connsiteY52" fmla="*/ 2475115 h 2617378"/>
                <a:gd name="connsiteX53" fmla="*/ 3452735 w 3509697"/>
                <a:gd name="connsiteY53" fmla="*/ 2598940 h 2617378"/>
                <a:gd name="connsiteX54" fmla="*/ 3505123 w 3509697"/>
                <a:gd name="connsiteY54" fmla="*/ 2608464 h 2617378"/>
                <a:gd name="connsiteX55" fmla="*/ 3505123 w 3509697"/>
                <a:gd name="connsiteY55" fmla="*/ 2517977 h 2617378"/>
                <a:gd name="connsiteX56" fmla="*/ 3488454 w 3509697"/>
                <a:gd name="connsiteY56" fmla="*/ 1963146 h 2617378"/>
                <a:gd name="connsiteX57" fmla="*/ 3388442 w 3509697"/>
                <a:gd name="connsiteY57" fmla="*/ 1374977 h 2617378"/>
                <a:gd name="connsiteX58" fmla="*/ 3162223 w 3509697"/>
                <a:gd name="connsiteY58" fmla="*/ 860627 h 2617378"/>
                <a:gd name="connsiteX59" fmla="*/ 2840755 w 3509697"/>
                <a:gd name="connsiteY59" fmla="*/ 455814 h 2617378"/>
                <a:gd name="connsiteX60" fmla="*/ 2352598 w 3509697"/>
                <a:gd name="connsiteY60" fmla="*/ 151014 h 2617378"/>
                <a:gd name="connsiteX61" fmla="*/ 1793004 w 3509697"/>
                <a:gd name="connsiteY61" fmla="*/ 8140 h 2617378"/>
                <a:gd name="connsiteX62" fmla="*/ 1264367 w 3509697"/>
                <a:gd name="connsiteY62" fmla="*/ 55765 h 2617378"/>
                <a:gd name="connsiteX63" fmla="*/ 704773 w 3509697"/>
                <a:gd name="connsiteY63" fmla="*/ 370090 h 2617378"/>
                <a:gd name="connsiteX64" fmla="*/ 326154 w 3509697"/>
                <a:gd name="connsiteY64" fmla="*/ 741565 h 2617378"/>
                <a:gd name="connsiteX65" fmla="*/ 97554 w 3509697"/>
                <a:gd name="connsiteY65" fmla="*/ 1098752 h 2617378"/>
                <a:gd name="connsiteX66" fmla="*/ 2304 w 3509697"/>
                <a:gd name="connsiteY66" fmla="*/ 1313065 h 2617378"/>
                <a:gd name="connsiteX67" fmla="*/ 40404 w 3509697"/>
                <a:gd name="connsiteY67" fmla="*/ 1251152 h 2617378"/>
                <a:gd name="connsiteX68" fmla="*/ 159467 w 3509697"/>
                <a:gd name="connsiteY68" fmla="*/ 1098752 h 2617378"/>
                <a:gd name="connsiteX69" fmla="*/ 207092 w 3509697"/>
                <a:gd name="connsiteY69" fmla="*/ 1060652 h 2617378"/>
                <a:gd name="connsiteX70" fmla="*/ 226142 w 3509697"/>
                <a:gd name="connsiteY70" fmla="*/ 1089227 h 2617378"/>
                <a:gd name="connsiteX71" fmla="*/ 221379 w 3509697"/>
                <a:gd name="connsiteY71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47636 w 3509697"/>
                <a:gd name="connsiteY37" fmla="*/ 662983 h 2617378"/>
                <a:gd name="connsiteX38" fmla="*/ 747636 w 3509697"/>
                <a:gd name="connsiteY38" fmla="*/ 598690 h 2617378"/>
                <a:gd name="connsiteX39" fmla="*/ 759542 w 3509697"/>
                <a:gd name="connsiteY39" fmla="*/ 562971 h 2617378"/>
                <a:gd name="connsiteX40" fmla="*/ 735729 w 3509697"/>
                <a:gd name="connsiteY40" fmla="*/ 503440 h 2617378"/>
                <a:gd name="connsiteX41" fmla="*/ 773830 w 3509697"/>
                <a:gd name="connsiteY41" fmla="*/ 477247 h 2617378"/>
                <a:gd name="connsiteX42" fmla="*/ 797642 w 3509697"/>
                <a:gd name="connsiteY42" fmla="*/ 434384 h 2617378"/>
                <a:gd name="connsiteX43" fmla="*/ 897654 w 3509697"/>
                <a:gd name="connsiteY43" fmla="*/ 327227 h 2617378"/>
                <a:gd name="connsiteX44" fmla="*/ 1195310 w 3509697"/>
                <a:gd name="connsiteY44" fmla="*/ 177208 h 2617378"/>
                <a:gd name="connsiteX45" fmla="*/ 1650129 w 3509697"/>
                <a:gd name="connsiteY45" fmla="*/ 93865 h 2617378"/>
                <a:gd name="connsiteX46" fmla="*/ 2181148 w 3509697"/>
                <a:gd name="connsiteY46" fmla="*/ 170065 h 2617378"/>
                <a:gd name="connsiteX47" fmla="*/ 2595486 w 3509697"/>
                <a:gd name="connsiteY47" fmla="*/ 372471 h 2617378"/>
                <a:gd name="connsiteX48" fmla="*/ 2897905 w 3509697"/>
                <a:gd name="connsiteY48" fmla="*/ 610596 h 2617378"/>
                <a:gd name="connsiteX49" fmla="*/ 3159841 w 3509697"/>
                <a:gd name="connsiteY49" fmla="*/ 1020170 h 2617378"/>
                <a:gd name="connsiteX50" fmla="*/ 3331292 w 3509697"/>
                <a:gd name="connsiteY50" fmla="*/ 1451177 h 2617378"/>
                <a:gd name="connsiteX51" fmla="*/ 3431304 w 3509697"/>
                <a:gd name="connsiteY51" fmla="*/ 2013152 h 2617378"/>
                <a:gd name="connsiteX52" fmla="*/ 3450354 w 3509697"/>
                <a:gd name="connsiteY52" fmla="*/ 2475115 h 2617378"/>
                <a:gd name="connsiteX53" fmla="*/ 3452735 w 3509697"/>
                <a:gd name="connsiteY53" fmla="*/ 2598940 h 2617378"/>
                <a:gd name="connsiteX54" fmla="*/ 3505123 w 3509697"/>
                <a:gd name="connsiteY54" fmla="*/ 2608464 h 2617378"/>
                <a:gd name="connsiteX55" fmla="*/ 3505123 w 3509697"/>
                <a:gd name="connsiteY55" fmla="*/ 2517977 h 2617378"/>
                <a:gd name="connsiteX56" fmla="*/ 3488454 w 3509697"/>
                <a:gd name="connsiteY56" fmla="*/ 1963146 h 2617378"/>
                <a:gd name="connsiteX57" fmla="*/ 3388442 w 3509697"/>
                <a:gd name="connsiteY57" fmla="*/ 1374977 h 2617378"/>
                <a:gd name="connsiteX58" fmla="*/ 3162223 w 3509697"/>
                <a:gd name="connsiteY58" fmla="*/ 860627 h 2617378"/>
                <a:gd name="connsiteX59" fmla="*/ 2840755 w 3509697"/>
                <a:gd name="connsiteY59" fmla="*/ 455814 h 2617378"/>
                <a:gd name="connsiteX60" fmla="*/ 2352598 w 3509697"/>
                <a:gd name="connsiteY60" fmla="*/ 151014 h 2617378"/>
                <a:gd name="connsiteX61" fmla="*/ 1793004 w 3509697"/>
                <a:gd name="connsiteY61" fmla="*/ 8140 h 2617378"/>
                <a:gd name="connsiteX62" fmla="*/ 1264367 w 3509697"/>
                <a:gd name="connsiteY62" fmla="*/ 55765 h 2617378"/>
                <a:gd name="connsiteX63" fmla="*/ 704773 w 3509697"/>
                <a:gd name="connsiteY63" fmla="*/ 370090 h 2617378"/>
                <a:gd name="connsiteX64" fmla="*/ 326154 w 3509697"/>
                <a:gd name="connsiteY64" fmla="*/ 741565 h 2617378"/>
                <a:gd name="connsiteX65" fmla="*/ 97554 w 3509697"/>
                <a:gd name="connsiteY65" fmla="*/ 1098752 h 2617378"/>
                <a:gd name="connsiteX66" fmla="*/ 2304 w 3509697"/>
                <a:gd name="connsiteY66" fmla="*/ 1313065 h 2617378"/>
                <a:gd name="connsiteX67" fmla="*/ 40404 w 3509697"/>
                <a:gd name="connsiteY67" fmla="*/ 1251152 h 2617378"/>
                <a:gd name="connsiteX68" fmla="*/ 159467 w 3509697"/>
                <a:gd name="connsiteY68" fmla="*/ 1098752 h 2617378"/>
                <a:gd name="connsiteX69" fmla="*/ 207092 w 3509697"/>
                <a:gd name="connsiteY69" fmla="*/ 1060652 h 2617378"/>
                <a:gd name="connsiteX70" fmla="*/ 226142 w 3509697"/>
                <a:gd name="connsiteY70" fmla="*/ 1089227 h 2617378"/>
                <a:gd name="connsiteX71" fmla="*/ 221379 w 3509697"/>
                <a:gd name="connsiteY71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47636 w 3509697"/>
                <a:gd name="connsiteY37" fmla="*/ 662983 h 2617378"/>
                <a:gd name="connsiteX38" fmla="*/ 747636 w 3509697"/>
                <a:gd name="connsiteY38" fmla="*/ 598690 h 2617378"/>
                <a:gd name="connsiteX39" fmla="*/ 759542 w 3509697"/>
                <a:gd name="connsiteY39" fmla="*/ 562971 h 2617378"/>
                <a:gd name="connsiteX40" fmla="*/ 738111 w 3509697"/>
                <a:gd name="connsiteY40" fmla="*/ 546303 h 2617378"/>
                <a:gd name="connsiteX41" fmla="*/ 735729 w 3509697"/>
                <a:gd name="connsiteY41" fmla="*/ 503440 h 2617378"/>
                <a:gd name="connsiteX42" fmla="*/ 773830 w 3509697"/>
                <a:gd name="connsiteY42" fmla="*/ 477247 h 2617378"/>
                <a:gd name="connsiteX43" fmla="*/ 797642 w 3509697"/>
                <a:gd name="connsiteY43" fmla="*/ 434384 h 2617378"/>
                <a:gd name="connsiteX44" fmla="*/ 897654 w 3509697"/>
                <a:gd name="connsiteY44" fmla="*/ 327227 h 2617378"/>
                <a:gd name="connsiteX45" fmla="*/ 1195310 w 3509697"/>
                <a:gd name="connsiteY45" fmla="*/ 177208 h 2617378"/>
                <a:gd name="connsiteX46" fmla="*/ 1650129 w 3509697"/>
                <a:gd name="connsiteY46" fmla="*/ 93865 h 2617378"/>
                <a:gd name="connsiteX47" fmla="*/ 2181148 w 3509697"/>
                <a:gd name="connsiteY47" fmla="*/ 170065 h 2617378"/>
                <a:gd name="connsiteX48" fmla="*/ 2595486 w 3509697"/>
                <a:gd name="connsiteY48" fmla="*/ 372471 h 2617378"/>
                <a:gd name="connsiteX49" fmla="*/ 2897905 w 3509697"/>
                <a:gd name="connsiteY49" fmla="*/ 610596 h 2617378"/>
                <a:gd name="connsiteX50" fmla="*/ 3159841 w 3509697"/>
                <a:gd name="connsiteY50" fmla="*/ 1020170 h 2617378"/>
                <a:gd name="connsiteX51" fmla="*/ 3331292 w 3509697"/>
                <a:gd name="connsiteY51" fmla="*/ 1451177 h 2617378"/>
                <a:gd name="connsiteX52" fmla="*/ 3431304 w 3509697"/>
                <a:gd name="connsiteY52" fmla="*/ 2013152 h 2617378"/>
                <a:gd name="connsiteX53" fmla="*/ 3450354 w 3509697"/>
                <a:gd name="connsiteY53" fmla="*/ 2475115 h 2617378"/>
                <a:gd name="connsiteX54" fmla="*/ 3452735 w 3509697"/>
                <a:gd name="connsiteY54" fmla="*/ 2598940 h 2617378"/>
                <a:gd name="connsiteX55" fmla="*/ 3505123 w 3509697"/>
                <a:gd name="connsiteY55" fmla="*/ 2608464 h 2617378"/>
                <a:gd name="connsiteX56" fmla="*/ 3505123 w 3509697"/>
                <a:gd name="connsiteY56" fmla="*/ 2517977 h 2617378"/>
                <a:gd name="connsiteX57" fmla="*/ 3488454 w 3509697"/>
                <a:gd name="connsiteY57" fmla="*/ 1963146 h 2617378"/>
                <a:gd name="connsiteX58" fmla="*/ 3388442 w 3509697"/>
                <a:gd name="connsiteY58" fmla="*/ 1374977 h 2617378"/>
                <a:gd name="connsiteX59" fmla="*/ 3162223 w 3509697"/>
                <a:gd name="connsiteY59" fmla="*/ 860627 h 2617378"/>
                <a:gd name="connsiteX60" fmla="*/ 2840755 w 3509697"/>
                <a:gd name="connsiteY60" fmla="*/ 455814 h 2617378"/>
                <a:gd name="connsiteX61" fmla="*/ 2352598 w 3509697"/>
                <a:gd name="connsiteY61" fmla="*/ 151014 h 2617378"/>
                <a:gd name="connsiteX62" fmla="*/ 1793004 w 3509697"/>
                <a:gd name="connsiteY62" fmla="*/ 8140 h 2617378"/>
                <a:gd name="connsiteX63" fmla="*/ 1264367 w 3509697"/>
                <a:gd name="connsiteY63" fmla="*/ 55765 h 2617378"/>
                <a:gd name="connsiteX64" fmla="*/ 704773 w 3509697"/>
                <a:gd name="connsiteY64" fmla="*/ 370090 h 2617378"/>
                <a:gd name="connsiteX65" fmla="*/ 326154 w 3509697"/>
                <a:gd name="connsiteY65" fmla="*/ 741565 h 2617378"/>
                <a:gd name="connsiteX66" fmla="*/ 97554 w 3509697"/>
                <a:gd name="connsiteY66" fmla="*/ 1098752 h 2617378"/>
                <a:gd name="connsiteX67" fmla="*/ 2304 w 3509697"/>
                <a:gd name="connsiteY67" fmla="*/ 1313065 h 2617378"/>
                <a:gd name="connsiteX68" fmla="*/ 40404 w 3509697"/>
                <a:gd name="connsiteY68" fmla="*/ 1251152 h 2617378"/>
                <a:gd name="connsiteX69" fmla="*/ 159467 w 3509697"/>
                <a:gd name="connsiteY69" fmla="*/ 1098752 h 2617378"/>
                <a:gd name="connsiteX70" fmla="*/ 207092 w 3509697"/>
                <a:gd name="connsiteY70" fmla="*/ 1060652 h 2617378"/>
                <a:gd name="connsiteX71" fmla="*/ 226142 w 3509697"/>
                <a:gd name="connsiteY71" fmla="*/ 1089227 h 2617378"/>
                <a:gd name="connsiteX72" fmla="*/ 221379 w 3509697"/>
                <a:gd name="connsiteY72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47636 w 3509697"/>
                <a:gd name="connsiteY37" fmla="*/ 662983 h 2617378"/>
                <a:gd name="connsiteX38" fmla="*/ 747636 w 3509697"/>
                <a:gd name="connsiteY38" fmla="*/ 598690 h 2617378"/>
                <a:gd name="connsiteX39" fmla="*/ 759542 w 3509697"/>
                <a:gd name="connsiteY39" fmla="*/ 562971 h 2617378"/>
                <a:gd name="connsiteX40" fmla="*/ 738111 w 3509697"/>
                <a:gd name="connsiteY40" fmla="*/ 546303 h 2617378"/>
                <a:gd name="connsiteX41" fmla="*/ 745254 w 3509697"/>
                <a:gd name="connsiteY41" fmla="*/ 503440 h 2617378"/>
                <a:gd name="connsiteX42" fmla="*/ 773830 w 3509697"/>
                <a:gd name="connsiteY42" fmla="*/ 477247 h 2617378"/>
                <a:gd name="connsiteX43" fmla="*/ 797642 w 3509697"/>
                <a:gd name="connsiteY43" fmla="*/ 434384 h 2617378"/>
                <a:gd name="connsiteX44" fmla="*/ 897654 w 3509697"/>
                <a:gd name="connsiteY44" fmla="*/ 327227 h 2617378"/>
                <a:gd name="connsiteX45" fmla="*/ 1195310 w 3509697"/>
                <a:gd name="connsiteY45" fmla="*/ 177208 h 2617378"/>
                <a:gd name="connsiteX46" fmla="*/ 1650129 w 3509697"/>
                <a:gd name="connsiteY46" fmla="*/ 93865 h 2617378"/>
                <a:gd name="connsiteX47" fmla="*/ 2181148 w 3509697"/>
                <a:gd name="connsiteY47" fmla="*/ 170065 h 2617378"/>
                <a:gd name="connsiteX48" fmla="*/ 2595486 w 3509697"/>
                <a:gd name="connsiteY48" fmla="*/ 372471 h 2617378"/>
                <a:gd name="connsiteX49" fmla="*/ 2897905 w 3509697"/>
                <a:gd name="connsiteY49" fmla="*/ 610596 h 2617378"/>
                <a:gd name="connsiteX50" fmla="*/ 3159841 w 3509697"/>
                <a:gd name="connsiteY50" fmla="*/ 1020170 h 2617378"/>
                <a:gd name="connsiteX51" fmla="*/ 3331292 w 3509697"/>
                <a:gd name="connsiteY51" fmla="*/ 1451177 h 2617378"/>
                <a:gd name="connsiteX52" fmla="*/ 3431304 w 3509697"/>
                <a:gd name="connsiteY52" fmla="*/ 2013152 h 2617378"/>
                <a:gd name="connsiteX53" fmla="*/ 3450354 w 3509697"/>
                <a:gd name="connsiteY53" fmla="*/ 2475115 h 2617378"/>
                <a:gd name="connsiteX54" fmla="*/ 3452735 w 3509697"/>
                <a:gd name="connsiteY54" fmla="*/ 2598940 h 2617378"/>
                <a:gd name="connsiteX55" fmla="*/ 3505123 w 3509697"/>
                <a:gd name="connsiteY55" fmla="*/ 2608464 h 2617378"/>
                <a:gd name="connsiteX56" fmla="*/ 3505123 w 3509697"/>
                <a:gd name="connsiteY56" fmla="*/ 2517977 h 2617378"/>
                <a:gd name="connsiteX57" fmla="*/ 3488454 w 3509697"/>
                <a:gd name="connsiteY57" fmla="*/ 1963146 h 2617378"/>
                <a:gd name="connsiteX58" fmla="*/ 3388442 w 3509697"/>
                <a:gd name="connsiteY58" fmla="*/ 1374977 h 2617378"/>
                <a:gd name="connsiteX59" fmla="*/ 3162223 w 3509697"/>
                <a:gd name="connsiteY59" fmla="*/ 860627 h 2617378"/>
                <a:gd name="connsiteX60" fmla="*/ 2840755 w 3509697"/>
                <a:gd name="connsiteY60" fmla="*/ 455814 h 2617378"/>
                <a:gd name="connsiteX61" fmla="*/ 2352598 w 3509697"/>
                <a:gd name="connsiteY61" fmla="*/ 151014 h 2617378"/>
                <a:gd name="connsiteX62" fmla="*/ 1793004 w 3509697"/>
                <a:gd name="connsiteY62" fmla="*/ 8140 h 2617378"/>
                <a:gd name="connsiteX63" fmla="*/ 1264367 w 3509697"/>
                <a:gd name="connsiteY63" fmla="*/ 55765 h 2617378"/>
                <a:gd name="connsiteX64" fmla="*/ 704773 w 3509697"/>
                <a:gd name="connsiteY64" fmla="*/ 370090 h 2617378"/>
                <a:gd name="connsiteX65" fmla="*/ 326154 w 3509697"/>
                <a:gd name="connsiteY65" fmla="*/ 741565 h 2617378"/>
                <a:gd name="connsiteX66" fmla="*/ 97554 w 3509697"/>
                <a:gd name="connsiteY66" fmla="*/ 1098752 h 2617378"/>
                <a:gd name="connsiteX67" fmla="*/ 2304 w 3509697"/>
                <a:gd name="connsiteY67" fmla="*/ 1313065 h 2617378"/>
                <a:gd name="connsiteX68" fmla="*/ 40404 w 3509697"/>
                <a:gd name="connsiteY68" fmla="*/ 1251152 h 2617378"/>
                <a:gd name="connsiteX69" fmla="*/ 159467 w 3509697"/>
                <a:gd name="connsiteY69" fmla="*/ 1098752 h 2617378"/>
                <a:gd name="connsiteX70" fmla="*/ 207092 w 3509697"/>
                <a:gd name="connsiteY70" fmla="*/ 1060652 h 2617378"/>
                <a:gd name="connsiteX71" fmla="*/ 226142 w 3509697"/>
                <a:gd name="connsiteY71" fmla="*/ 1089227 h 2617378"/>
                <a:gd name="connsiteX72" fmla="*/ 221379 w 3509697"/>
                <a:gd name="connsiteY72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47636 w 3509697"/>
                <a:gd name="connsiteY37" fmla="*/ 662983 h 2617378"/>
                <a:gd name="connsiteX38" fmla="*/ 747636 w 3509697"/>
                <a:gd name="connsiteY38" fmla="*/ 598690 h 2617378"/>
                <a:gd name="connsiteX39" fmla="*/ 759542 w 3509697"/>
                <a:gd name="connsiteY39" fmla="*/ 562971 h 2617378"/>
                <a:gd name="connsiteX40" fmla="*/ 742874 w 3509697"/>
                <a:gd name="connsiteY40" fmla="*/ 546303 h 2617378"/>
                <a:gd name="connsiteX41" fmla="*/ 745254 w 3509697"/>
                <a:gd name="connsiteY41" fmla="*/ 503440 h 2617378"/>
                <a:gd name="connsiteX42" fmla="*/ 773830 w 3509697"/>
                <a:gd name="connsiteY42" fmla="*/ 477247 h 2617378"/>
                <a:gd name="connsiteX43" fmla="*/ 797642 w 3509697"/>
                <a:gd name="connsiteY43" fmla="*/ 434384 h 2617378"/>
                <a:gd name="connsiteX44" fmla="*/ 897654 w 3509697"/>
                <a:gd name="connsiteY44" fmla="*/ 327227 h 2617378"/>
                <a:gd name="connsiteX45" fmla="*/ 1195310 w 3509697"/>
                <a:gd name="connsiteY45" fmla="*/ 177208 h 2617378"/>
                <a:gd name="connsiteX46" fmla="*/ 1650129 w 3509697"/>
                <a:gd name="connsiteY46" fmla="*/ 93865 h 2617378"/>
                <a:gd name="connsiteX47" fmla="*/ 2181148 w 3509697"/>
                <a:gd name="connsiteY47" fmla="*/ 170065 h 2617378"/>
                <a:gd name="connsiteX48" fmla="*/ 2595486 w 3509697"/>
                <a:gd name="connsiteY48" fmla="*/ 372471 h 2617378"/>
                <a:gd name="connsiteX49" fmla="*/ 2897905 w 3509697"/>
                <a:gd name="connsiteY49" fmla="*/ 610596 h 2617378"/>
                <a:gd name="connsiteX50" fmla="*/ 3159841 w 3509697"/>
                <a:gd name="connsiteY50" fmla="*/ 1020170 h 2617378"/>
                <a:gd name="connsiteX51" fmla="*/ 3331292 w 3509697"/>
                <a:gd name="connsiteY51" fmla="*/ 1451177 h 2617378"/>
                <a:gd name="connsiteX52" fmla="*/ 3431304 w 3509697"/>
                <a:gd name="connsiteY52" fmla="*/ 2013152 h 2617378"/>
                <a:gd name="connsiteX53" fmla="*/ 3450354 w 3509697"/>
                <a:gd name="connsiteY53" fmla="*/ 2475115 h 2617378"/>
                <a:gd name="connsiteX54" fmla="*/ 3452735 w 3509697"/>
                <a:gd name="connsiteY54" fmla="*/ 2598940 h 2617378"/>
                <a:gd name="connsiteX55" fmla="*/ 3505123 w 3509697"/>
                <a:gd name="connsiteY55" fmla="*/ 2608464 h 2617378"/>
                <a:gd name="connsiteX56" fmla="*/ 3505123 w 3509697"/>
                <a:gd name="connsiteY56" fmla="*/ 2517977 h 2617378"/>
                <a:gd name="connsiteX57" fmla="*/ 3488454 w 3509697"/>
                <a:gd name="connsiteY57" fmla="*/ 1963146 h 2617378"/>
                <a:gd name="connsiteX58" fmla="*/ 3388442 w 3509697"/>
                <a:gd name="connsiteY58" fmla="*/ 1374977 h 2617378"/>
                <a:gd name="connsiteX59" fmla="*/ 3162223 w 3509697"/>
                <a:gd name="connsiteY59" fmla="*/ 860627 h 2617378"/>
                <a:gd name="connsiteX60" fmla="*/ 2840755 w 3509697"/>
                <a:gd name="connsiteY60" fmla="*/ 455814 h 2617378"/>
                <a:gd name="connsiteX61" fmla="*/ 2352598 w 3509697"/>
                <a:gd name="connsiteY61" fmla="*/ 151014 h 2617378"/>
                <a:gd name="connsiteX62" fmla="*/ 1793004 w 3509697"/>
                <a:gd name="connsiteY62" fmla="*/ 8140 h 2617378"/>
                <a:gd name="connsiteX63" fmla="*/ 1264367 w 3509697"/>
                <a:gd name="connsiteY63" fmla="*/ 55765 h 2617378"/>
                <a:gd name="connsiteX64" fmla="*/ 704773 w 3509697"/>
                <a:gd name="connsiteY64" fmla="*/ 370090 h 2617378"/>
                <a:gd name="connsiteX65" fmla="*/ 326154 w 3509697"/>
                <a:gd name="connsiteY65" fmla="*/ 741565 h 2617378"/>
                <a:gd name="connsiteX66" fmla="*/ 97554 w 3509697"/>
                <a:gd name="connsiteY66" fmla="*/ 1098752 h 2617378"/>
                <a:gd name="connsiteX67" fmla="*/ 2304 w 3509697"/>
                <a:gd name="connsiteY67" fmla="*/ 1313065 h 2617378"/>
                <a:gd name="connsiteX68" fmla="*/ 40404 w 3509697"/>
                <a:gd name="connsiteY68" fmla="*/ 1251152 h 2617378"/>
                <a:gd name="connsiteX69" fmla="*/ 159467 w 3509697"/>
                <a:gd name="connsiteY69" fmla="*/ 1098752 h 2617378"/>
                <a:gd name="connsiteX70" fmla="*/ 207092 w 3509697"/>
                <a:gd name="connsiteY70" fmla="*/ 1060652 h 2617378"/>
                <a:gd name="connsiteX71" fmla="*/ 226142 w 3509697"/>
                <a:gd name="connsiteY71" fmla="*/ 1089227 h 2617378"/>
                <a:gd name="connsiteX72" fmla="*/ 221379 w 3509697"/>
                <a:gd name="connsiteY72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21442 w 3509697"/>
                <a:gd name="connsiteY35" fmla="*/ 712990 h 2617378"/>
                <a:gd name="connsiteX36" fmla="*/ 711917 w 3509697"/>
                <a:gd name="connsiteY36" fmla="*/ 679652 h 2617378"/>
                <a:gd name="connsiteX37" fmla="*/ 740492 w 3509697"/>
                <a:gd name="connsiteY37" fmla="*/ 662983 h 2617378"/>
                <a:gd name="connsiteX38" fmla="*/ 747636 w 3509697"/>
                <a:gd name="connsiteY38" fmla="*/ 598690 h 2617378"/>
                <a:gd name="connsiteX39" fmla="*/ 759542 w 3509697"/>
                <a:gd name="connsiteY39" fmla="*/ 562971 h 2617378"/>
                <a:gd name="connsiteX40" fmla="*/ 742874 w 3509697"/>
                <a:gd name="connsiteY40" fmla="*/ 546303 h 2617378"/>
                <a:gd name="connsiteX41" fmla="*/ 745254 w 3509697"/>
                <a:gd name="connsiteY41" fmla="*/ 503440 h 2617378"/>
                <a:gd name="connsiteX42" fmla="*/ 773830 w 3509697"/>
                <a:gd name="connsiteY42" fmla="*/ 477247 h 2617378"/>
                <a:gd name="connsiteX43" fmla="*/ 797642 w 3509697"/>
                <a:gd name="connsiteY43" fmla="*/ 434384 h 2617378"/>
                <a:gd name="connsiteX44" fmla="*/ 897654 w 3509697"/>
                <a:gd name="connsiteY44" fmla="*/ 327227 h 2617378"/>
                <a:gd name="connsiteX45" fmla="*/ 1195310 w 3509697"/>
                <a:gd name="connsiteY45" fmla="*/ 177208 h 2617378"/>
                <a:gd name="connsiteX46" fmla="*/ 1650129 w 3509697"/>
                <a:gd name="connsiteY46" fmla="*/ 93865 h 2617378"/>
                <a:gd name="connsiteX47" fmla="*/ 2181148 w 3509697"/>
                <a:gd name="connsiteY47" fmla="*/ 170065 h 2617378"/>
                <a:gd name="connsiteX48" fmla="*/ 2595486 w 3509697"/>
                <a:gd name="connsiteY48" fmla="*/ 372471 h 2617378"/>
                <a:gd name="connsiteX49" fmla="*/ 2897905 w 3509697"/>
                <a:gd name="connsiteY49" fmla="*/ 610596 h 2617378"/>
                <a:gd name="connsiteX50" fmla="*/ 3159841 w 3509697"/>
                <a:gd name="connsiteY50" fmla="*/ 1020170 h 2617378"/>
                <a:gd name="connsiteX51" fmla="*/ 3331292 w 3509697"/>
                <a:gd name="connsiteY51" fmla="*/ 1451177 h 2617378"/>
                <a:gd name="connsiteX52" fmla="*/ 3431304 w 3509697"/>
                <a:gd name="connsiteY52" fmla="*/ 2013152 h 2617378"/>
                <a:gd name="connsiteX53" fmla="*/ 3450354 w 3509697"/>
                <a:gd name="connsiteY53" fmla="*/ 2475115 h 2617378"/>
                <a:gd name="connsiteX54" fmla="*/ 3452735 w 3509697"/>
                <a:gd name="connsiteY54" fmla="*/ 2598940 h 2617378"/>
                <a:gd name="connsiteX55" fmla="*/ 3505123 w 3509697"/>
                <a:gd name="connsiteY55" fmla="*/ 2608464 h 2617378"/>
                <a:gd name="connsiteX56" fmla="*/ 3505123 w 3509697"/>
                <a:gd name="connsiteY56" fmla="*/ 2517977 h 2617378"/>
                <a:gd name="connsiteX57" fmla="*/ 3488454 w 3509697"/>
                <a:gd name="connsiteY57" fmla="*/ 1963146 h 2617378"/>
                <a:gd name="connsiteX58" fmla="*/ 3388442 w 3509697"/>
                <a:gd name="connsiteY58" fmla="*/ 1374977 h 2617378"/>
                <a:gd name="connsiteX59" fmla="*/ 3162223 w 3509697"/>
                <a:gd name="connsiteY59" fmla="*/ 860627 h 2617378"/>
                <a:gd name="connsiteX60" fmla="*/ 2840755 w 3509697"/>
                <a:gd name="connsiteY60" fmla="*/ 455814 h 2617378"/>
                <a:gd name="connsiteX61" fmla="*/ 2352598 w 3509697"/>
                <a:gd name="connsiteY61" fmla="*/ 151014 h 2617378"/>
                <a:gd name="connsiteX62" fmla="*/ 1793004 w 3509697"/>
                <a:gd name="connsiteY62" fmla="*/ 8140 h 2617378"/>
                <a:gd name="connsiteX63" fmla="*/ 1264367 w 3509697"/>
                <a:gd name="connsiteY63" fmla="*/ 55765 h 2617378"/>
                <a:gd name="connsiteX64" fmla="*/ 704773 w 3509697"/>
                <a:gd name="connsiteY64" fmla="*/ 370090 h 2617378"/>
                <a:gd name="connsiteX65" fmla="*/ 326154 w 3509697"/>
                <a:gd name="connsiteY65" fmla="*/ 741565 h 2617378"/>
                <a:gd name="connsiteX66" fmla="*/ 97554 w 3509697"/>
                <a:gd name="connsiteY66" fmla="*/ 1098752 h 2617378"/>
                <a:gd name="connsiteX67" fmla="*/ 2304 w 3509697"/>
                <a:gd name="connsiteY67" fmla="*/ 1313065 h 2617378"/>
                <a:gd name="connsiteX68" fmla="*/ 40404 w 3509697"/>
                <a:gd name="connsiteY68" fmla="*/ 1251152 h 2617378"/>
                <a:gd name="connsiteX69" fmla="*/ 159467 w 3509697"/>
                <a:gd name="connsiteY69" fmla="*/ 1098752 h 2617378"/>
                <a:gd name="connsiteX70" fmla="*/ 207092 w 3509697"/>
                <a:gd name="connsiteY70" fmla="*/ 1060652 h 2617378"/>
                <a:gd name="connsiteX71" fmla="*/ 226142 w 3509697"/>
                <a:gd name="connsiteY71" fmla="*/ 1089227 h 2617378"/>
                <a:gd name="connsiteX72" fmla="*/ 221379 w 3509697"/>
                <a:gd name="connsiteY72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16679 w 3509697"/>
                <a:gd name="connsiteY35" fmla="*/ 722515 h 2617378"/>
                <a:gd name="connsiteX36" fmla="*/ 711917 w 3509697"/>
                <a:gd name="connsiteY36" fmla="*/ 679652 h 2617378"/>
                <a:gd name="connsiteX37" fmla="*/ 740492 w 3509697"/>
                <a:gd name="connsiteY37" fmla="*/ 662983 h 2617378"/>
                <a:gd name="connsiteX38" fmla="*/ 747636 w 3509697"/>
                <a:gd name="connsiteY38" fmla="*/ 598690 h 2617378"/>
                <a:gd name="connsiteX39" fmla="*/ 759542 w 3509697"/>
                <a:gd name="connsiteY39" fmla="*/ 562971 h 2617378"/>
                <a:gd name="connsiteX40" fmla="*/ 742874 w 3509697"/>
                <a:gd name="connsiteY40" fmla="*/ 546303 h 2617378"/>
                <a:gd name="connsiteX41" fmla="*/ 745254 w 3509697"/>
                <a:gd name="connsiteY41" fmla="*/ 503440 h 2617378"/>
                <a:gd name="connsiteX42" fmla="*/ 773830 w 3509697"/>
                <a:gd name="connsiteY42" fmla="*/ 477247 h 2617378"/>
                <a:gd name="connsiteX43" fmla="*/ 797642 w 3509697"/>
                <a:gd name="connsiteY43" fmla="*/ 434384 h 2617378"/>
                <a:gd name="connsiteX44" fmla="*/ 897654 w 3509697"/>
                <a:gd name="connsiteY44" fmla="*/ 327227 h 2617378"/>
                <a:gd name="connsiteX45" fmla="*/ 1195310 w 3509697"/>
                <a:gd name="connsiteY45" fmla="*/ 177208 h 2617378"/>
                <a:gd name="connsiteX46" fmla="*/ 1650129 w 3509697"/>
                <a:gd name="connsiteY46" fmla="*/ 93865 h 2617378"/>
                <a:gd name="connsiteX47" fmla="*/ 2181148 w 3509697"/>
                <a:gd name="connsiteY47" fmla="*/ 170065 h 2617378"/>
                <a:gd name="connsiteX48" fmla="*/ 2595486 w 3509697"/>
                <a:gd name="connsiteY48" fmla="*/ 372471 h 2617378"/>
                <a:gd name="connsiteX49" fmla="*/ 2897905 w 3509697"/>
                <a:gd name="connsiteY49" fmla="*/ 610596 h 2617378"/>
                <a:gd name="connsiteX50" fmla="*/ 3159841 w 3509697"/>
                <a:gd name="connsiteY50" fmla="*/ 1020170 h 2617378"/>
                <a:gd name="connsiteX51" fmla="*/ 3331292 w 3509697"/>
                <a:gd name="connsiteY51" fmla="*/ 1451177 h 2617378"/>
                <a:gd name="connsiteX52" fmla="*/ 3431304 w 3509697"/>
                <a:gd name="connsiteY52" fmla="*/ 2013152 h 2617378"/>
                <a:gd name="connsiteX53" fmla="*/ 3450354 w 3509697"/>
                <a:gd name="connsiteY53" fmla="*/ 2475115 h 2617378"/>
                <a:gd name="connsiteX54" fmla="*/ 3452735 w 3509697"/>
                <a:gd name="connsiteY54" fmla="*/ 2598940 h 2617378"/>
                <a:gd name="connsiteX55" fmla="*/ 3505123 w 3509697"/>
                <a:gd name="connsiteY55" fmla="*/ 2608464 h 2617378"/>
                <a:gd name="connsiteX56" fmla="*/ 3505123 w 3509697"/>
                <a:gd name="connsiteY56" fmla="*/ 2517977 h 2617378"/>
                <a:gd name="connsiteX57" fmla="*/ 3488454 w 3509697"/>
                <a:gd name="connsiteY57" fmla="*/ 1963146 h 2617378"/>
                <a:gd name="connsiteX58" fmla="*/ 3388442 w 3509697"/>
                <a:gd name="connsiteY58" fmla="*/ 1374977 h 2617378"/>
                <a:gd name="connsiteX59" fmla="*/ 3162223 w 3509697"/>
                <a:gd name="connsiteY59" fmla="*/ 860627 h 2617378"/>
                <a:gd name="connsiteX60" fmla="*/ 2840755 w 3509697"/>
                <a:gd name="connsiteY60" fmla="*/ 455814 h 2617378"/>
                <a:gd name="connsiteX61" fmla="*/ 2352598 w 3509697"/>
                <a:gd name="connsiteY61" fmla="*/ 151014 h 2617378"/>
                <a:gd name="connsiteX62" fmla="*/ 1793004 w 3509697"/>
                <a:gd name="connsiteY62" fmla="*/ 8140 h 2617378"/>
                <a:gd name="connsiteX63" fmla="*/ 1264367 w 3509697"/>
                <a:gd name="connsiteY63" fmla="*/ 55765 h 2617378"/>
                <a:gd name="connsiteX64" fmla="*/ 704773 w 3509697"/>
                <a:gd name="connsiteY64" fmla="*/ 370090 h 2617378"/>
                <a:gd name="connsiteX65" fmla="*/ 326154 w 3509697"/>
                <a:gd name="connsiteY65" fmla="*/ 741565 h 2617378"/>
                <a:gd name="connsiteX66" fmla="*/ 97554 w 3509697"/>
                <a:gd name="connsiteY66" fmla="*/ 1098752 h 2617378"/>
                <a:gd name="connsiteX67" fmla="*/ 2304 w 3509697"/>
                <a:gd name="connsiteY67" fmla="*/ 1313065 h 2617378"/>
                <a:gd name="connsiteX68" fmla="*/ 40404 w 3509697"/>
                <a:gd name="connsiteY68" fmla="*/ 1251152 h 2617378"/>
                <a:gd name="connsiteX69" fmla="*/ 159467 w 3509697"/>
                <a:gd name="connsiteY69" fmla="*/ 1098752 h 2617378"/>
                <a:gd name="connsiteX70" fmla="*/ 207092 w 3509697"/>
                <a:gd name="connsiteY70" fmla="*/ 1060652 h 2617378"/>
                <a:gd name="connsiteX71" fmla="*/ 226142 w 3509697"/>
                <a:gd name="connsiteY71" fmla="*/ 1089227 h 2617378"/>
                <a:gd name="connsiteX72" fmla="*/ 221379 w 3509697"/>
                <a:gd name="connsiteY72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9542 w 3509697"/>
                <a:gd name="connsiteY34" fmla="*/ 774902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21442 w 3509697"/>
                <a:gd name="connsiteY32" fmla="*/ 827290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69054 w 3509697"/>
                <a:gd name="connsiteY29" fmla="*/ 917777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76198 w 3509697"/>
                <a:gd name="connsiteY29" fmla="*/ 932065 h 2617378"/>
                <a:gd name="connsiteX30" fmla="*/ 711917 w 3509697"/>
                <a:gd name="connsiteY30" fmla="*/ 903490 h 2617378"/>
                <a:gd name="connsiteX31" fmla="*/ 754779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54779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8579 w 3509697"/>
                <a:gd name="connsiteY28" fmla="*/ 1074940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38110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3329 w 3509697"/>
                <a:gd name="connsiteY22" fmla="*/ 1117802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3816 w 3509697"/>
                <a:gd name="connsiteY28" fmla="*/ 1091609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38110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21417 w 3509697"/>
                <a:gd name="connsiteY15" fmla="*/ 893965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8092 w 3509697"/>
                <a:gd name="connsiteY22" fmla="*/ 1115421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3816 w 3509697"/>
                <a:gd name="connsiteY28" fmla="*/ 1091609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38110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14273 w 3509697"/>
                <a:gd name="connsiteY15" fmla="*/ 896347 h 2617378"/>
                <a:gd name="connsiteX16" fmla="*/ 497604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8092 w 3509697"/>
                <a:gd name="connsiteY22" fmla="*/ 1115421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3816 w 3509697"/>
                <a:gd name="connsiteY28" fmla="*/ 1091609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38110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14273 w 3509697"/>
                <a:gd name="connsiteY15" fmla="*/ 896347 h 2617378"/>
                <a:gd name="connsiteX16" fmla="*/ 504748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8092 w 3509697"/>
                <a:gd name="connsiteY22" fmla="*/ 1115421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3816 w 3509697"/>
                <a:gd name="connsiteY28" fmla="*/ 1091609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38110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07129 w 3509697"/>
                <a:gd name="connsiteY15" fmla="*/ 896347 h 2617378"/>
                <a:gd name="connsiteX16" fmla="*/ 504748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55902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8092 w 3509697"/>
                <a:gd name="connsiteY22" fmla="*/ 1115421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3816 w 3509697"/>
                <a:gd name="connsiteY28" fmla="*/ 1091609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38110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07129 w 3509697"/>
                <a:gd name="connsiteY15" fmla="*/ 896347 h 2617378"/>
                <a:gd name="connsiteX16" fmla="*/ 504748 w 3509697"/>
                <a:gd name="connsiteY16" fmla="*/ 1013027 h 2617378"/>
                <a:gd name="connsiteX17" fmla="*/ 502367 w 3509697"/>
                <a:gd name="connsiteY17" fmla="*/ 1117802 h 2617378"/>
                <a:gd name="connsiteX18" fmla="*/ 545229 w 3509697"/>
                <a:gd name="connsiteY18" fmla="*/ 1132090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8092 w 3509697"/>
                <a:gd name="connsiteY22" fmla="*/ 1115421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3816 w 3509697"/>
                <a:gd name="connsiteY28" fmla="*/ 1091609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38110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49979 w 3509697"/>
                <a:gd name="connsiteY13" fmla="*/ 889202 h 2617378"/>
                <a:gd name="connsiteX14" fmla="*/ 483317 w 3509697"/>
                <a:gd name="connsiteY14" fmla="*/ 836815 h 2617378"/>
                <a:gd name="connsiteX15" fmla="*/ 507129 w 3509697"/>
                <a:gd name="connsiteY15" fmla="*/ 896347 h 2617378"/>
                <a:gd name="connsiteX16" fmla="*/ 504748 w 3509697"/>
                <a:gd name="connsiteY16" fmla="*/ 1013027 h 2617378"/>
                <a:gd name="connsiteX17" fmla="*/ 509510 w 3509697"/>
                <a:gd name="connsiteY17" fmla="*/ 1115420 h 2617378"/>
                <a:gd name="connsiteX18" fmla="*/ 545229 w 3509697"/>
                <a:gd name="connsiteY18" fmla="*/ 1132090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8092 w 3509697"/>
                <a:gd name="connsiteY22" fmla="*/ 1115421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3816 w 3509697"/>
                <a:gd name="connsiteY28" fmla="*/ 1091609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38110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83304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54742 w 3509697"/>
                <a:gd name="connsiteY13" fmla="*/ 891583 h 2617378"/>
                <a:gd name="connsiteX14" fmla="*/ 483317 w 3509697"/>
                <a:gd name="connsiteY14" fmla="*/ 836815 h 2617378"/>
                <a:gd name="connsiteX15" fmla="*/ 507129 w 3509697"/>
                <a:gd name="connsiteY15" fmla="*/ 896347 h 2617378"/>
                <a:gd name="connsiteX16" fmla="*/ 504748 w 3509697"/>
                <a:gd name="connsiteY16" fmla="*/ 1013027 h 2617378"/>
                <a:gd name="connsiteX17" fmla="*/ 509510 w 3509697"/>
                <a:gd name="connsiteY17" fmla="*/ 1115420 h 2617378"/>
                <a:gd name="connsiteX18" fmla="*/ 545229 w 3509697"/>
                <a:gd name="connsiteY18" fmla="*/ 1132090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8092 w 3509697"/>
                <a:gd name="connsiteY22" fmla="*/ 1115421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3816 w 3509697"/>
                <a:gd name="connsiteY28" fmla="*/ 1091609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38110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6549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92829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54742 w 3509697"/>
                <a:gd name="connsiteY13" fmla="*/ 891583 h 2617378"/>
                <a:gd name="connsiteX14" fmla="*/ 483317 w 3509697"/>
                <a:gd name="connsiteY14" fmla="*/ 836815 h 2617378"/>
                <a:gd name="connsiteX15" fmla="*/ 507129 w 3509697"/>
                <a:gd name="connsiteY15" fmla="*/ 896347 h 2617378"/>
                <a:gd name="connsiteX16" fmla="*/ 504748 w 3509697"/>
                <a:gd name="connsiteY16" fmla="*/ 1013027 h 2617378"/>
                <a:gd name="connsiteX17" fmla="*/ 509510 w 3509697"/>
                <a:gd name="connsiteY17" fmla="*/ 1115420 h 2617378"/>
                <a:gd name="connsiteX18" fmla="*/ 545229 w 3509697"/>
                <a:gd name="connsiteY18" fmla="*/ 1132090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8092 w 3509697"/>
                <a:gd name="connsiteY22" fmla="*/ 1115421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3816 w 3509697"/>
                <a:gd name="connsiteY28" fmla="*/ 1091609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38110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4644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92829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54742 w 3509697"/>
                <a:gd name="connsiteY13" fmla="*/ 891583 h 2617378"/>
                <a:gd name="connsiteX14" fmla="*/ 483317 w 3509697"/>
                <a:gd name="connsiteY14" fmla="*/ 836815 h 2617378"/>
                <a:gd name="connsiteX15" fmla="*/ 507129 w 3509697"/>
                <a:gd name="connsiteY15" fmla="*/ 896347 h 2617378"/>
                <a:gd name="connsiteX16" fmla="*/ 504748 w 3509697"/>
                <a:gd name="connsiteY16" fmla="*/ 1013027 h 2617378"/>
                <a:gd name="connsiteX17" fmla="*/ 509510 w 3509697"/>
                <a:gd name="connsiteY17" fmla="*/ 1115420 h 2617378"/>
                <a:gd name="connsiteX18" fmla="*/ 545229 w 3509697"/>
                <a:gd name="connsiteY18" fmla="*/ 1132090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8092 w 3509697"/>
                <a:gd name="connsiteY22" fmla="*/ 1115421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3816 w 3509697"/>
                <a:gd name="connsiteY28" fmla="*/ 1091609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38110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207092 w 3509697"/>
                <a:gd name="connsiteY71" fmla="*/ 1060652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4644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92829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54742 w 3509697"/>
                <a:gd name="connsiteY13" fmla="*/ 891583 h 2617378"/>
                <a:gd name="connsiteX14" fmla="*/ 483317 w 3509697"/>
                <a:gd name="connsiteY14" fmla="*/ 836815 h 2617378"/>
                <a:gd name="connsiteX15" fmla="*/ 507129 w 3509697"/>
                <a:gd name="connsiteY15" fmla="*/ 896347 h 2617378"/>
                <a:gd name="connsiteX16" fmla="*/ 504748 w 3509697"/>
                <a:gd name="connsiteY16" fmla="*/ 1013027 h 2617378"/>
                <a:gd name="connsiteX17" fmla="*/ 509510 w 3509697"/>
                <a:gd name="connsiteY17" fmla="*/ 1115420 h 2617378"/>
                <a:gd name="connsiteX18" fmla="*/ 545229 w 3509697"/>
                <a:gd name="connsiteY18" fmla="*/ 1132090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8092 w 3509697"/>
                <a:gd name="connsiteY22" fmla="*/ 1115421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3816 w 3509697"/>
                <a:gd name="connsiteY28" fmla="*/ 1091609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38110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199949 w 3509697"/>
                <a:gd name="connsiteY71" fmla="*/ 1067796 h 2617378"/>
                <a:gd name="connsiteX72" fmla="*/ 226142 w 3509697"/>
                <a:gd name="connsiteY72" fmla="*/ 1089227 h 2617378"/>
                <a:gd name="connsiteX73" fmla="*/ 221379 w 3509697"/>
                <a:gd name="connsiteY73" fmla="*/ 1194002 h 2617378"/>
                <a:gd name="connsiteX0" fmla="*/ 221379 w 3509697"/>
                <a:gd name="connsiteY0" fmla="*/ 1194002 h 2617378"/>
                <a:gd name="connsiteX1" fmla="*/ 226142 w 3509697"/>
                <a:gd name="connsiteY1" fmla="*/ 1332115 h 2617378"/>
                <a:gd name="connsiteX2" fmla="*/ 273767 w 3509697"/>
                <a:gd name="connsiteY2" fmla="*/ 1394027 h 2617378"/>
                <a:gd name="connsiteX3" fmla="*/ 269004 w 3509697"/>
                <a:gd name="connsiteY3" fmla="*/ 1532140 h 2617378"/>
                <a:gd name="connsiteX4" fmla="*/ 288054 w 3509697"/>
                <a:gd name="connsiteY4" fmla="*/ 1622627 h 2617378"/>
                <a:gd name="connsiteX5" fmla="*/ 321392 w 3509697"/>
                <a:gd name="connsiteY5" fmla="*/ 1646440 h 2617378"/>
                <a:gd name="connsiteX6" fmla="*/ 359492 w 3509697"/>
                <a:gd name="connsiteY6" fmla="*/ 1594052 h 2617378"/>
                <a:gd name="connsiteX7" fmla="*/ 369017 w 3509697"/>
                <a:gd name="connsiteY7" fmla="*/ 1455940 h 2617378"/>
                <a:gd name="connsiteX8" fmla="*/ 392829 w 3509697"/>
                <a:gd name="connsiteY8" fmla="*/ 1279727 h 2617378"/>
                <a:gd name="connsiteX9" fmla="*/ 435692 w 3509697"/>
                <a:gd name="connsiteY9" fmla="*/ 1217815 h 2617378"/>
                <a:gd name="connsiteX10" fmla="*/ 421404 w 3509697"/>
                <a:gd name="connsiteY10" fmla="*/ 1165427 h 2617378"/>
                <a:gd name="connsiteX11" fmla="*/ 426167 w 3509697"/>
                <a:gd name="connsiteY11" fmla="*/ 1065415 h 2617378"/>
                <a:gd name="connsiteX12" fmla="*/ 449979 w 3509697"/>
                <a:gd name="connsiteY12" fmla="*/ 1017790 h 2617378"/>
                <a:gd name="connsiteX13" fmla="*/ 454742 w 3509697"/>
                <a:gd name="connsiteY13" fmla="*/ 891583 h 2617378"/>
                <a:gd name="connsiteX14" fmla="*/ 483317 w 3509697"/>
                <a:gd name="connsiteY14" fmla="*/ 836815 h 2617378"/>
                <a:gd name="connsiteX15" fmla="*/ 507129 w 3509697"/>
                <a:gd name="connsiteY15" fmla="*/ 896347 h 2617378"/>
                <a:gd name="connsiteX16" fmla="*/ 504748 w 3509697"/>
                <a:gd name="connsiteY16" fmla="*/ 1013027 h 2617378"/>
                <a:gd name="connsiteX17" fmla="*/ 509510 w 3509697"/>
                <a:gd name="connsiteY17" fmla="*/ 1115420 h 2617378"/>
                <a:gd name="connsiteX18" fmla="*/ 545229 w 3509697"/>
                <a:gd name="connsiteY18" fmla="*/ 1132090 h 2617378"/>
                <a:gd name="connsiteX19" fmla="*/ 559517 w 3509697"/>
                <a:gd name="connsiteY19" fmla="*/ 1055890 h 2617378"/>
                <a:gd name="connsiteX20" fmla="*/ 564279 w 3509697"/>
                <a:gd name="connsiteY20" fmla="*/ 922540 h 2617378"/>
                <a:gd name="connsiteX21" fmla="*/ 559517 w 3509697"/>
                <a:gd name="connsiteY21" fmla="*/ 1022552 h 2617378"/>
                <a:gd name="connsiteX22" fmla="*/ 588092 w 3509697"/>
                <a:gd name="connsiteY22" fmla="*/ 1115421 h 2617378"/>
                <a:gd name="connsiteX23" fmla="*/ 616667 w 3509697"/>
                <a:gd name="connsiteY23" fmla="*/ 1079702 h 2617378"/>
                <a:gd name="connsiteX24" fmla="*/ 621429 w 3509697"/>
                <a:gd name="connsiteY24" fmla="*/ 974927 h 2617378"/>
                <a:gd name="connsiteX25" fmla="*/ 626192 w 3509697"/>
                <a:gd name="connsiteY25" fmla="*/ 917777 h 2617378"/>
                <a:gd name="connsiteX26" fmla="*/ 626192 w 3509697"/>
                <a:gd name="connsiteY26" fmla="*/ 1065415 h 2617378"/>
                <a:gd name="connsiteX27" fmla="*/ 640479 w 3509697"/>
                <a:gd name="connsiteY27" fmla="*/ 1117802 h 2617378"/>
                <a:gd name="connsiteX28" fmla="*/ 673816 w 3509697"/>
                <a:gd name="connsiteY28" fmla="*/ 1091609 h 2617378"/>
                <a:gd name="connsiteX29" fmla="*/ 676198 w 3509697"/>
                <a:gd name="connsiteY29" fmla="*/ 932065 h 2617378"/>
                <a:gd name="connsiteX30" fmla="*/ 714299 w 3509697"/>
                <a:gd name="connsiteY30" fmla="*/ 913015 h 2617378"/>
                <a:gd name="connsiteX31" fmla="*/ 738110 w 3509697"/>
                <a:gd name="connsiteY31" fmla="*/ 889202 h 2617378"/>
                <a:gd name="connsiteX32" fmla="*/ 716680 w 3509697"/>
                <a:gd name="connsiteY32" fmla="*/ 843959 h 2617378"/>
                <a:gd name="connsiteX33" fmla="*/ 721442 w 3509697"/>
                <a:gd name="connsiteY33" fmla="*/ 798715 h 2617378"/>
                <a:gd name="connsiteX34" fmla="*/ 754779 w 3509697"/>
                <a:gd name="connsiteY34" fmla="*/ 789190 h 2617378"/>
                <a:gd name="connsiteX35" fmla="*/ 754780 w 3509697"/>
                <a:gd name="connsiteY35" fmla="*/ 751091 h 2617378"/>
                <a:gd name="connsiteX36" fmla="*/ 716679 w 3509697"/>
                <a:gd name="connsiteY36" fmla="*/ 722515 h 2617378"/>
                <a:gd name="connsiteX37" fmla="*/ 711917 w 3509697"/>
                <a:gd name="connsiteY37" fmla="*/ 679652 h 2617378"/>
                <a:gd name="connsiteX38" fmla="*/ 740492 w 3509697"/>
                <a:gd name="connsiteY38" fmla="*/ 662983 h 2617378"/>
                <a:gd name="connsiteX39" fmla="*/ 747636 w 3509697"/>
                <a:gd name="connsiteY39" fmla="*/ 598690 h 2617378"/>
                <a:gd name="connsiteX40" fmla="*/ 759542 w 3509697"/>
                <a:gd name="connsiteY40" fmla="*/ 562971 h 2617378"/>
                <a:gd name="connsiteX41" fmla="*/ 742874 w 3509697"/>
                <a:gd name="connsiteY41" fmla="*/ 546303 h 2617378"/>
                <a:gd name="connsiteX42" fmla="*/ 745254 w 3509697"/>
                <a:gd name="connsiteY42" fmla="*/ 503440 h 2617378"/>
                <a:gd name="connsiteX43" fmla="*/ 773830 w 3509697"/>
                <a:gd name="connsiteY43" fmla="*/ 477247 h 2617378"/>
                <a:gd name="connsiteX44" fmla="*/ 797642 w 3509697"/>
                <a:gd name="connsiteY44" fmla="*/ 434384 h 2617378"/>
                <a:gd name="connsiteX45" fmla="*/ 897654 w 3509697"/>
                <a:gd name="connsiteY45" fmla="*/ 327227 h 2617378"/>
                <a:gd name="connsiteX46" fmla="*/ 1195310 w 3509697"/>
                <a:gd name="connsiteY46" fmla="*/ 177208 h 2617378"/>
                <a:gd name="connsiteX47" fmla="*/ 1650129 w 3509697"/>
                <a:gd name="connsiteY47" fmla="*/ 93865 h 2617378"/>
                <a:gd name="connsiteX48" fmla="*/ 2181148 w 3509697"/>
                <a:gd name="connsiteY48" fmla="*/ 170065 h 2617378"/>
                <a:gd name="connsiteX49" fmla="*/ 2595486 w 3509697"/>
                <a:gd name="connsiteY49" fmla="*/ 372471 h 2617378"/>
                <a:gd name="connsiteX50" fmla="*/ 2897905 w 3509697"/>
                <a:gd name="connsiteY50" fmla="*/ 610596 h 2617378"/>
                <a:gd name="connsiteX51" fmla="*/ 3159841 w 3509697"/>
                <a:gd name="connsiteY51" fmla="*/ 1020170 h 2617378"/>
                <a:gd name="connsiteX52" fmla="*/ 3331292 w 3509697"/>
                <a:gd name="connsiteY52" fmla="*/ 1451177 h 2617378"/>
                <a:gd name="connsiteX53" fmla="*/ 3431304 w 3509697"/>
                <a:gd name="connsiteY53" fmla="*/ 2013152 h 2617378"/>
                <a:gd name="connsiteX54" fmla="*/ 3450354 w 3509697"/>
                <a:gd name="connsiteY54" fmla="*/ 2475115 h 2617378"/>
                <a:gd name="connsiteX55" fmla="*/ 3452735 w 3509697"/>
                <a:gd name="connsiteY55" fmla="*/ 2598940 h 2617378"/>
                <a:gd name="connsiteX56" fmla="*/ 3505123 w 3509697"/>
                <a:gd name="connsiteY56" fmla="*/ 2608464 h 2617378"/>
                <a:gd name="connsiteX57" fmla="*/ 3505123 w 3509697"/>
                <a:gd name="connsiteY57" fmla="*/ 2517977 h 2617378"/>
                <a:gd name="connsiteX58" fmla="*/ 3488454 w 3509697"/>
                <a:gd name="connsiteY58" fmla="*/ 1963146 h 2617378"/>
                <a:gd name="connsiteX59" fmla="*/ 3388442 w 3509697"/>
                <a:gd name="connsiteY59" fmla="*/ 1374977 h 2617378"/>
                <a:gd name="connsiteX60" fmla="*/ 3162223 w 3509697"/>
                <a:gd name="connsiteY60" fmla="*/ 860627 h 2617378"/>
                <a:gd name="connsiteX61" fmla="*/ 2840755 w 3509697"/>
                <a:gd name="connsiteY61" fmla="*/ 455814 h 2617378"/>
                <a:gd name="connsiteX62" fmla="*/ 2352598 w 3509697"/>
                <a:gd name="connsiteY62" fmla="*/ 151014 h 2617378"/>
                <a:gd name="connsiteX63" fmla="*/ 1793004 w 3509697"/>
                <a:gd name="connsiteY63" fmla="*/ 8140 h 2617378"/>
                <a:gd name="connsiteX64" fmla="*/ 1264367 w 3509697"/>
                <a:gd name="connsiteY64" fmla="*/ 55765 h 2617378"/>
                <a:gd name="connsiteX65" fmla="*/ 704773 w 3509697"/>
                <a:gd name="connsiteY65" fmla="*/ 370090 h 2617378"/>
                <a:gd name="connsiteX66" fmla="*/ 326154 w 3509697"/>
                <a:gd name="connsiteY66" fmla="*/ 741565 h 2617378"/>
                <a:gd name="connsiteX67" fmla="*/ 97554 w 3509697"/>
                <a:gd name="connsiteY67" fmla="*/ 1098752 h 2617378"/>
                <a:gd name="connsiteX68" fmla="*/ 2304 w 3509697"/>
                <a:gd name="connsiteY68" fmla="*/ 1313065 h 2617378"/>
                <a:gd name="connsiteX69" fmla="*/ 40404 w 3509697"/>
                <a:gd name="connsiteY69" fmla="*/ 1251152 h 2617378"/>
                <a:gd name="connsiteX70" fmla="*/ 159467 w 3509697"/>
                <a:gd name="connsiteY70" fmla="*/ 1098752 h 2617378"/>
                <a:gd name="connsiteX71" fmla="*/ 199949 w 3509697"/>
                <a:gd name="connsiteY71" fmla="*/ 1067796 h 2617378"/>
                <a:gd name="connsiteX72" fmla="*/ 218998 w 3509697"/>
                <a:gd name="connsiteY72" fmla="*/ 1098752 h 2617378"/>
                <a:gd name="connsiteX73" fmla="*/ 221379 w 3509697"/>
                <a:gd name="connsiteY73" fmla="*/ 1194002 h 261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509697" h="2617378">
                  <a:moveTo>
                    <a:pt x="221379" y="1194002"/>
                  </a:moveTo>
                  <a:cubicBezTo>
                    <a:pt x="222570" y="1232896"/>
                    <a:pt x="217411" y="1298778"/>
                    <a:pt x="226142" y="1332115"/>
                  </a:cubicBezTo>
                  <a:cubicBezTo>
                    <a:pt x="234873" y="1365452"/>
                    <a:pt x="266623" y="1360690"/>
                    <a:pt x="273767" y="1394027"/>
                  </a:cubicBezTo>
                  <a:cubicBezTo>
                    <a:pt x="280911" y="1427364"/>
                    <a:pt x="266623" y="1494040"/>
                    <a:pt x="269004" y="1532140"/>
                  </a:cubicBezTo>
                  <a:cubicBezTo>
                    <a:pt x="271385" y="1570240"/>
                    <a:pt x="279323" y="1603577"/>
                    <a:pt x="288054" y="1622627"/>
                  </a:cubicBezTo>
                  <a:cubicBezTo>
                    <a:pt x="296785" y="1641677"/>
                    <a:pt x="309486" y="1651202"/>
                    <a:pt x="321392" y="1646440"/>
                  </a:cubicBezTo>
                  <a:cubicBezTo>
                    <a:pt x="333298" y="1641678"/>
                    <a:pt x="351555" y="1625802"/>
                    <a:pt x="359492" y="1594052"/>
                  </a:cubicBezTo>
                  <a:cubicBezTo>
                    <a:pt x="367429" y="1562302"/>
                    <a:pt x="363461" y="1508328"/>
                    <a:pt x="369017" y="1455940"/>
                  </a:cubicBezTo>
                  <a:cubicBezTo>
                    <a:pt x="374573" y="1403552"/>
                    <a:pt x="381717" y="1319415"/>
                    <a:pt x="392829" y="1279727"/>
                  </a:cubicBezTo>
                  <a:cubicBezTo>
                    <a:pt x="403942" y="1240040"/>
                    <a:pt x="430930" y="1236865"/>
                    <a:pt x="435692" y="1217815"/>
                  </a:cubicBezTo>
                  <a:cubicBezTo>
                    <a:pt x="440454" y="1198765"/>
                    <a:pt x="422992" y="1190827"/>
                    <a:pt x="421404" y="1165427"/>
                  </a:cubicBezTo>
                  <a:cubicBezTo>
                    <a:pt x="419817" y="1140027"/>
                    <a:pt x="421405" y="1090021"/>
                    <a:pt x="426167" y="1065415"/>
                  </a:cubicBezTo>
                  <a:cubicBezTo>
                    <a:pt x="430929" y="1040809"/>
                    <a:pt x="445217" y="1046762"/>
                    <a:pt x="449979" y="1017790"/>
                  </a:cubicBezTo>
                  <a:cubicBezTo>
                    <a:pt x="454741" y="988818"/>
                    <a:pt x="449186" y="921745"/>
                    <a:pt x="454742" y="891583"/>
                  </a:cubicBezTo>
                  <a:cubicBezTo>
                    <a:pt x="460298" y="861421"/>
                    <a:pt x="474586" y="836021"/>
                    <a:pt x="483317" y="836815"/>
                  </a:cubicBezTo>
                  <a:cubicBezTo>
                    <a:pt x="492048" y="837609"/>
                    <a:pt x="503557" y="866978"/>
                    <a:pt x="507129" y="896347"/>
                  </a:cubicBezTo>
                  <a:cubicBezTo>
                    <a:pt x="510701" y="925716"/>
                    <a:pt x="504351" y="976515"/>
                    <a:pt x="504748" y="1013027"/>
                  </a:cubicBezTo>
                  <a:cubicBezTo>
                    <a:pt x="505145" y="1049539"/>
                    <a:pt x="502763" y="1095576"/>
                    <a:pt x="509510" y="1115420"/>
                  </a:cubicBezTo>
                  <a:cubicBezTo>
                    <a:pt x="516257" y="1135264"/>
                    <a:pt x="536895" y="1142012"/>
                    <a:pt x="545229" y="1132090"/>
                  </a:cubicBezTo>
                  <a:cubicBezTo>
                    <a:pt x="553564" y="1122168"/>
                    <a:pt x="556342" y="1090815"/>
                    <a:pt x="559517" y="1055890"/>
                  </a:cubicBezTo>
                  <a:cubicBezTo>
                    <a:pt x="562692" y="1020965"/>
                    <a:pt x="564279" y="928096"/>
                    <a:pt x="564279" y="922540"/>
                  </a:cubicBezTo>
                  <a:cubicBezTo>
                    <a:pt x="564279" y="916984"/>
                    <a:pt x="555548" y="990405"/>
                    <a:pt x="559517" y="1022552"/>
                  </a:cubicBezTo>
                  <a:cubicBezTo>
                    <a:pt x="563486" y="1054699"/>
                    <a:pt x="578567" y="1105896"/>
                    <a:pt x="588092" y="1115421"/>
                  </a:cubicBezTo>
                  <a:cubicBezTo>
                    <a:pt x="597617" y="1124946"/>
                    <a:pt x="611111" y="1103118"/>
                    <a:pt x="616667" y="1079702"/>
                  </a:cubicBezTo>
                  <a:cubicBezTo>
                    <a:pt x="622223" y="1056286"/>
                    <a:pt x="619842" y="1001914"/>
                    <a:pt x="621429" y="974927"/>
                  </a:cubicBezTo>
                  <a:cubicBezTo>
                    <a:pt x="623016" y="947940"/>
                    <a:pt x="625398" y="902696"/>
                    <a:pt x="626192" y="917777"/>
                  </a:cubicBezTo>
                  <a:cubicBezTo>
                    <a:pt x="626986" y="932858"/>
                    <a:pt x="623811" y="1032078"/>
                    <a:pt x="626192" y="1065415"/>
                  </a:cubicBezTo>
                  <a:cubicBezTo>
                    <a:pt x="628573" y="1098752"/>
                    <a:pt x="632542" y="1113436"/>
                    <a:pt x="640479" y="1117802"/>
                  </a:cubicBezTo>
                  <a:cubicBezTo>
                    <a:pt x="648416" y="1122168"/>
                    <a:pt x="667863" y="1122565"/>
                    <a:pt x="673816" y="1091609"/>
                  </a:cubicBezTo>
                  <a:cubicBezTo>
                    <a:pt x="679769" y="1060653"/>
                    <a:pt x="669451" y="961831"/>
                    <a:pt x="676198" y="932065"/>
                  </a:cubicBezTo>
                  <a:cubicBezTo>
                    <a:pt x="682945" y="902299"/>
                    <a:pt x="703980" y="920159"/>
                    <a:pt x="714299" y="913015"/>
                  </a:cubicBezTo>
                  <a:cubicBezTo>
                    <a:pt x="724618" y="905871"/>
                    <a:pt x="737713" y="900711"/>
                    <a:pt x="738110" y="889202"/>
                  </a:cubicBezTo>
                  <a:cubicBezTo>
                    <a:pt x="738507" y="877693"/>
                    <a:pt x="719458" y="859040"/>
                    <a:pt x="716680" y="843959"/>
                  </a:cubicBezTo>
                  <a:cubicBezTo>
                    <a:pt x="713902" y="828878"/>
                    <a:pt x="715092" y="807843"/>
                    <a:pt x="721442" y="798715"/>
                  </a:cubicBezTo>
                  <a:cubicBezTo>
                    <a:pt x="727792" y="789587"/>
                    <a:pt x="749223" y="797127"/>
                    <a:pt x="754779" y="789190"/>
                  </a:cubicBezTo>
                  <a:cubicBezTo>
                    <a:pt x="760335" y="781253"/>
                    <a:pt x="761924" y="759822"/>
                    <a:pt x="754780" y="751091"/>
                  </a:cubicBezTo>
                  <a:cubicBezTo>
                    <a:pt x="747636" y="742360"/>
                    <a:pt x="723823" y="734421"/>
                    <a:pt x="716679" y="722515"/>
                  </a:cubicBezTo>
                  <a:cubicBezTo>
                    <a:pt x="709535" y="710609"/>
                    <a:pt x="707948" y="689574"/>
                    <a:pt x="711917" y="679652"/>
                  </a:cubicBezTo>
                  <a:cubicBezTo>
                    <a:pt x="715886" y="669730"/>
                    <a:pt x="734539" y="676477"/>
                    <a:pt x="740492" y="662983"/>
                  </a:cubicBezTo>
                  <a:cubicBezTo>
                    <a:pt x="746445" y="649489"/>
                    <a:pt x="744461" y="615359"/>
                    <a:pt x="747636" y="598690"/>
                  </a:cubicBezTo>
                  <a:cubicBezTo>
                    <a:pt x="750811" y="582021"/>
                    <a:pt x="760336" y="571702"/>
                    <a:pt x="759542" y="562971"/>
                  </a:cubicBezTo>
                  <a:cubicBezTo>
                    <a:pt x="758748" y="554240"/>
                    <a:pt x="746843" y="556225"/>
                    <a:pt x="742874" y="546303"/>
                  </a:cubicBezTo>
                  <a:cubicBezTo>
                    <a:pt x="738905" y="536381"/>
                    <a:pt x="740095" y="514949"/>
                    <a:pt x="745254" y="503440"/>
                  </a:cubicBezTo>
                  <a:cubicBezTo>
                    <a:pt x="750413" y="491931"/>
                    <a:pt x="763511" y="488756"/>
                    <a:pt x="773830" y="477247"/>
                  </a:cubicBezTo>
                  <a:cubicBezTo>
                    <a:pt x="784149" y="465738"/>
                    <a:pt x="777005" y="459387"/>
                    <a:pt x="797642" y="434384"/>
                  </a:cubicBezTo>
                  <a:cubicBezTo>
                    <a:pt x="818279" y="409381"/>
                    <a:pt x="831376" y="370090"/>
                    <a:pt x="897654" y="327227"/>
                  </a:cubicBezTo>
                  <a:cubicBezTo>
                    <a:pt x="963932" y="284364"/>
                    <a:pt x="1069898" y="216102"/>
                    <a:pt x="1195310" y="177208"/>
                  </a:cubicBezTo>
                  <a:cubicBezTo>
                    <a:pt x="1320722" y="138314"/>
                    <a:pt x="1485823" y="95056"/>
                    <a:pt x="1650129" y="93865"/>
                  </a:cubicBezTo>
                  <a:cubicBezTo>
                    <a:pt x="1814435" y="92675"/>
                    <a:pt x="2023589" y="123631"/>
                    <a:pt x="2181148" y="170065"/>
                  </a:cubicBezTo>
                  <a:cubicBezTo>
                    <a:pt x="2338708" y="216499"/>
                    <a:pt x="2476027" y="299049"/>
                    <a:pt x="2595486" y="372471"/>
                  </a:cubicBezTo>
                  <a:cubicBezTo>
                    <a:pt x="2714945" y="445893"/>
                    <a:pt x="2803846" y="502646"/>
                    <a:pt x="2897905" y="610596"/>
                  </a:cubicBezTo>
                  <a:cubicBezTo>
                    <a:pt x="2991964" y="718546"/>
                    <a:pt x="3087610" y="880073"/>
                    <a:pt x="3159841" y="1020170"/>
                  </a:cubicBezTo>
                  <a:cubicBezTo>
                    <a:pt x="3232072" y="1160267"/>
                    <a:pt x="3286048" y="1285680"/>
                    <a:pt x="3331292" y="1451177"/>
                  </a:cubicBezTo>
                  <a:cubicBezTo>
                    <a:pt x="3376536" y="1616674"/>
                    <a:pt x="3411460" y="1842496"/>
                    <a:pt x="3431304" y="2013152"/>
                  </a:cubicBezTo>
                  <a:cubicBezTo>
                    <a:pt x="3451148" y="2183808"/>
                    <a:pt x="3446782" y="2377484"/>
                    <a:pt x="3450354" y="2475115"/>
                  </a:cubicBezTo>
                  <a:cubicBezTo>
                    <a:pt x="3453926" y="2572746"/>
                    <a:pt x="3443607" y="2576715"/>
                    <a:pt x="3452735" y="2598940"/>
                  </a:cubicBezTo>
                  <a:cubicBezTo>
                    <a:pt x="3461863" y="2621165"/>
                    <a:pt x="3496392" y="2621958"/>
                    <a:pt x="3505123" y="2608464"/>
                  </a:cubicBezTo>
                  <a:cubicBezTo>
                    <a:pt x="3513854" y="2594970"/>
                    <a:pt x="3507901" y="2625530"/>
                    <a:pt x="3505123" y="2517977"/>
                  </a:cubicBezTo>
                  <a:cubicBezTo>
                    <a:pt x="3502345" y="2410424"/>
                    <a:pt x="3507901" y="2153646"/>
                    <a:pt x="3488454" y="1963146"/>
                  </a:cubicBezTo>
                  <a:cubicBezTo>
                    <a:pt x="3469007" y="1772646"/>
                    <a:pt x="3442814" y="1558730"/>
                    <a:pt x="3388442" y="1374977"/>
                  </a:cubicBezTo>
                  <a:cubicBezTo>
                    <a:pt x="3334070" y="1191224"/>
                    <a:pt x="3253504" y="1013821"/>
                    <a:pt x="3162223" y="860627"/>
                  </a:cubicBezTo>
                  <a:cubicBezTo>
                    <a:pt x="3070942" y="707433"/>
                    <a:pt x="2975692" y="574083"/>
                    <a:pt x="2840755" y="455814"/>
                  </a:cubicBezTo>
                  <a:cubicBezTo>
                    <a:pt x="2705818" y="337545"/>
                    <a:pt x="2527223" y="225626"/>
                    <a:pt x="2352598" y="151014"/>
                  </a:cubicBezTo>
                  <a:cubicBezTo>
                    <a:pt x="2177973" y="76402"/>
                    <a:pt x="1974376" y="24015"/>
                    <a:pt x="1793004" y="8140"/>
                  </a:cubicBezTo>
                  <a:cubicBezTo>
                    <a:pt x="1611632" y="-7735"/>
                    <a:pt x="1445739" y="-4560"/>
                    <a:pt x="1264367" y="55765"/>
                  </a:cubicBezTo>
                  <a:cubicBezTo>
                    <a:pt x="1082995" y="116090"/>
                    <a:pt x="861142" y="255790"/>
                    <a:pt x="704773" y="370090"/>
                  </a:cubicBezTo>
                  <a:cubicBezTo>
                    <a:pt x="548404" y="484390"/>
                    <a:pt x="427357" y="620121"/>
                    <a:pt x="326154" y="741565"/>
                  </a:cubicBezTo>
                  <a:cubicBezTo>
                    <a:pt x="224951" y="863009"/>
                    <a:pt x="151529" y="1003502"/>
                    <a:pt x="97554" y="1098752"/>
                  </a:cubicBezTo>
                  <a:cubicBezTo>
                    <a:pt x="43579" y="1194002"/>
                    <a:pt x="11829" y="1287665"/>
                    <a:pt x="2304" y="1313065"/>
                  </a:cubicBezTo>
                  <a:cubicBezTo>
                    <a:pt x="-7221" y="1338465"/>
                    <a:pt x="14210" y="1286871"/>
                    <a:pt x="40404" y="1251152"/>
                  </a:cubicBezTo>
                  <a:cubicBezTo>
                    <a:pt x="66598" y="1215433"/>
                    <a:pt x="132876" y="1129311"/>
                    <a:pt x="159467" y="1098752"/>
                  </a:cubicBezTo>
                  <a:cubicBezTo>
                    <a:pt x="186058" y="1068193"/>
                    <a:pt x="188837" y="1069383"/>
                    <a:pt x="199949" y="1067796"/>
                  </a:cubicBezTo>
                  <a:cubicBezTo>
                    <a:pt x="211061" y="1066209"/>
                    <a:pt x="215426" y="1077718"/>
                    <a:pt x="218998" y="1098752"/>
                  </a:cubicBezTo>
                  <a:cubicBezTo>
                    <a:pt x="222570" y="1119786"/>
                    <a:pt x="220188" y="1155108"/>
                    <a:pt x="221379" y="1194002"/>
                  </a:cubicBezTo>
                  <a:close/>
                </a:path>
              </a:pathLst>
            </a:custGeom>
            <a:solidFill>
              <a:srgbClr val="F78C8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176169" y="3947860"/>
              <a:ext cx="3399334" cy="1702084"/>
            </a:xfrm>
            <a:custGeom>
              <a:avLst/>
              <a:gdLst>
                <a:gd name="connsiteX0" fmla="*/ 276769 w 3398708"/>
                <a:gd name="connsiteY0" fmla="*/ 433858 h 1716911"/>
                <a:gd name="connsiteX1" fmla="*/ 229144 w 3398708"/>
                <a:gd name="connsiteY1" fmla="*/ 200496 h 1716911"/>
                <a:gd name="connsiteX2" fmla="*/ 257719 w 3398708"/>
                <a:gd name="connsiteY2" fmla="*/ 43333 h 1716911"/>
                <a:gd name="connsiteX3" fmla="*/ 291056 w 3398708"/>
                <a:gd name="connsiteY3" fmla="*/ 471 h 1716911"/>
                <a:gd name="connsiteX4" fmla="*/ 329156 w 3398708"/>
                <a:gd name="connsiteY4" fmla="*/ 62383 h 1716911"/>
                <a:gd name="connsiteX5" fmla="*/ 362494 w 3398708"/>
                <a:gd name="connsiteY5" fmla="*/ 214783 h 1716911"/>
                <a:gd name="connsiteX6" fmla="*/ 381544 w 3398708"/>
                <a:gd name="connsiteY6" fmla="*/ 286221 h 1716911"/>
                <a:gd name="connsiteX7" fmla="*/ 395831 w 3398708"/>
                <a:gd name="connsiteY7" fmla="*/ 410046 h 1716911"/>
                <a:gd name="connsiteX8" fmla="*/ 367256 w 3398708"/>
                <a:gd name="connsiteY8" fmla="*/ 557683 h 1716911"/>
                <a:gd name="connsiteX9" fmla="*/ 400594 w 3398708"/>
                <a:gd name="connsiteY9" fmla="*/ 681508 h 1716911"/>
                <a:gd name="connsiteX10" fmla="*/ 443456 w 3398708"/>
                <a:gd name="connsiteY10" fmla="*/ 748183 h 1716911"/>
                <a:gd name="connsiteX11" fmla="*/ 452981 w 3398708"/>
                <a:gd name="connsiteY11" fmla="*/ 629121 h 1716911"/>
                <a:gd name="connsiteX12" fmla="*/ 452981 w 3398708"/>
                <a:gd name="connsiteY12" fmla="*/ 514821 h 1716911"/>
                <a:gd name="connsiteX13" fmla="*/ 495844 w 3398708"/>
                <a:gd name="connsiteY13" fmla="*/ 457671 h 1716911"/>
                <a:gd name="connsiteX14" fmla="*/ 519656 w 3398708"/>
                <a:gd name="connsiteY14" fmla="*/ 519583 h 1716911"/>
                <a:gd name="connsiteX15" fmla="*/ 514894 w 3398708"/>
                <a:gd name="connsiteY15" fmla="*/ 595783 h 1716911"/>
                <a:gd name="connsiteX16" fmla="*/ 505369 w 3398708"/>
                <a:gd name="connsiteY16" fmla="*/ 652933 h 1716911"/>
                <a:gd name="connsiteX17" fmla="*/ 524419 w 3398708"/>
                <a:gd name="connsiteY17" fmla="*/ 552921 h 1716911"/>
                <a:gd name="connsiteX18" fmla="*/ 557756 w 3398708"/>
                <a:gd name="connsiteY18" fmla="*/ 486246 h 1716911"/>
                <a:gd name="connsiteX19" fmla="*/ 591094 w 3398708"/>
                <a:gd name="connsiteY19" fmla="*/ 519583 h 1716911"/>
                <a:gd name="connsiteX20" fmla="*/ 581569 w 3398708"/>
                <a:gd name="connsiteY20" fmla="*/ 600546 h 1716911"/>
                <a:gd name="connsiteX21" fmla="*/ 576806 w 3398708"/>
                <a:gd name="connsiteY21" fmla="*/ 681508 h 1716911"/>
                <a:gd name="connsiteX22" fmla="*/ 581569 w 3398708"/>
                <a:gd name="connsiteY22" fmla="*/ 586258 h 1716911"/>
                <a:gd name="connsiteX23" fmla="*/ 624431 w 3398708"/>
                <a:gd name="connsiteY23" fmla="*/ 491008 h 1716911"/>
                <a:gd name="connsiteX24" fmla="*/ 657769 w 3398708"/>
                <a:gd name="connsiteY24" fmla="*/ 562446 h 1716911"/>
                <a:gd name="connsiteX25" fmla="*/ 624431 w 3398708"/>
                <a:gd name="connsiteY25" fmla="*/ 771996 h 1716911"/>
                <a:gd name="connsiteX26" fmla="*/ 633956 w 3398708"/>
                <a:gd name="connsiteY26" fmla="*/ 1038696 h 1716911"/>
                <a:gd name="connsiteX27" fmla="*/ 819694 w 3398708"/>
                <a:gd name="connsiteY27" fmla="*/ 1267296 h 1716911"/>
                <a:gd name="connsiteX28" fmla="*/ 1267369 w 3398708"/>
                <a:gd name="connsiteY28" fmla="*/ 1524471 h 1716911"/>
                <a:gd name="connsiteX29" fmla="*/ 1776956 w 3398708"/>
                <a:gd name="connsiteY29" fmla="*/ 1634008 h 1716911"/>
                <a:gd name="connsiteX30" fmla="*/ 2248444 w 3398708"/>
                <a:gd name="connsiteY30" fmla="*/ 1553046 h 1716911"/>
                <a:gd name="connsiteX31" fmla="*/ 2648494 w 3398708"/>
                <a:gd name="connsiteY31" fmla="*/ 1329208 h 1716911"/>
                <a:gd name="connsiteX32" fmla="*/ 3005681 w 3398708"/>
                <a:gd name="connsiteY32" fmla="*/ 981546 h 1716911"/>
                <a:gd name="connsiteX33" fmla="*/ 3191419 w 3398708"/>
                <a:gd name="connsiteY33" fmla="*/ 771996 h 1716911"/>
                <a:gd name="connsiteX34" fmla="*/ 3291431 w 3398708"/>
                <a:gd name="connsiteY34" fmla="*/ 662458 h 1716911"/>
                <a:gd name="connsiteX35" fmla="*/ 3396206 w 3398708"/>
                <a:gd name="connsiteY35" fmla="*/ 633883 h 1716911"/>
                <a:gd name="connsiteX36" fmla="*/ 3353344 w 3398708"/>
                <a:gd name="connsiteY36" fmla="*/ 657696 h 1716911"/>
                <a:gd name="connsiteX37" fmla="*/ 3215231 w 3398708"/>
                <a:gd name="connsiteY37" fmla="*/ 838671 h 1716911"/>
                <a:gd name="connsiteX38" fmla="*/ 3010444 w 3398708"/>
                <a:gd name="connsiteY38" fmla="*/ 1105371 h 1716911"/>
                <a:gd name="connsiteX39" fmla="*/ 2724694 w 3398708"/>
                <a:gd name="connsiteY39" fmla="*/ 1376833 h 1716911"/>
                <a:gd name="connsiteX40" fmla="*/ 2400844 w 3398708"/>
                <a:gd name="connsiteY40" fmla="*/ 1572096 h 1716911"/>
                <a:gd name="connsiteX41" fmla="*/ 2081756 w 3398708"/>
                <a:gd name="connsiteY41" fmla="*/ 1681633 h 1716911"/>
                <a:gd name="connsiteX42" fmla="*/ 1705519 w 3398708"/>
                <a:gd name="connsiteY42" fmla="*/ 1714971 h 1716911"/>
                <a:gd name="connsiteX43" fmla="*/ 1314994 w 3398708"/>
                <a:gd name="connsiteY43" fmla="*/ 1634008 h 1716911"/>
                <a:gd name="connsiteX44" fmla="*/ 910181 w 3398708"/>
                <a:gd name="connsiteY44" fmla="*/ 1429221 h 1716911"/>
                <a:gd name="connsiteX45" fmla="*/ 595856 w 3398708"/>
                <a:gd name="connsiteY45" fmla="*/ 1172046 h 1716911"/>
                <a:gd name="connsiteX46" fmla="*/ 310106 w 3398708"/>
                <a:gd name="connsiteY46" fmla="*/ 862483 h 1716911"/>
                <a:gd name="connsiteX47" fmla="*/ 143419 w 3398708"/>
                <a:gd name="connsiteY47" fmla="*/ 662458 h 1716911"/>
                <a:gd name="connsiteX48" fmla="*/ 38644 w 3398708"/>
                <a:gd name="connsiteY48" fmla="*/ 505296 h 1716911"/>
                <a:gd name="connsiteX49" fmla="*/ 544 w 3398708"/>
                <a:gd name="connsiteY49" fmla="*/ 414808 h 1716911"/>
                <a:gd name="connsiteX50" fmla="*/ 62456 w 3398708"/>
                <a:gd name="connsiteY50" fmla="*/ 495771 h 1716911"/>
                <a:gd name="connsiteX51" fmla="*/ 157706 w 3398708"/>
                <a:gd name="connsiteY51" fmla="*/ 610071 h 1716911"/>
                <a:gd name="connsiteX52" fmla="*/ 233906 w 3398708"/>
                <a:gd name="connsiteY52" fmla="*/ 671983 h 1716911"/>
                <a:gd name="connsiteX53" fmla="*/ 305344 w 3398708"/>
                <a:gd name="connsiteY53" fmla="*/ 652933 h 1716911"/>
                <a:gd name="connsiteX54" fmla="*/ 295819 w 3398708"/>
                <a:gd name="connsiteY54" fmla="*/ 510058 h 1716911"/>
                <a:gd name="connsiteX55" fmla="*/ 276769 w 3398708"/>
                <a:gd name="connsiteY55" fmla="*/ 433858 h 1716911"/>
                <a:gd name="connsiteX0" fmla="*/ 276769 w 3398708"/>
                <a:gd name="connsiteY0" fmla="*/ 433858 h 1716911"/>
                <a:gd name="connsiteX1" fmla="*/ 229144 w 3398708"/>
                <a:gd name="connsiteY1" fmla="*/ 200496 h 1716911"/>
                <a:gd name="connsiteX2" fmla="*/ 257719 w 3398708"/>
                <a:gd name="connsiteY2" fmla="*/ 43333 h 1716911"/>
                <a:gd name="connsiteX3" fmla="*/ 291056 w 3398708"/>
                <a:gd name="connsiteY3" fmla="*/ 471 h 1716911"/>
                <a:gd name="connsiteX4" fmla="*/ 329156 w 3398708"/>
                <a:gd name="connsiteY4" fmla="*/ 62383 h 1716911"/>
                <a:gd name="connsiteX5" fmla="*/ 362494 w 3398708"/>
                <a:gd name="connsiteY5" fmla="*/ 133821 h 1716911"/>
                <a:gd name="connsiteX6" fmla="*/ 362494 w 3398708"/>
                <a:gd name="connsiteY6" fmla="*/ 214783 h 1716911"/>
                <a:gd name="connsiteX7" fmla="*/ 381544 w 3398708"/>
                <a:gd name="connsiteY7" fmla="*/ 286221 h 1716911"/>
                <a:gd name="connsiteX8" fmla="*/ 395831 w 3398708"/>
                <a:gd name="connsiteY8" fmla="*/ 410046 h 1716911"/>
                <a:gd name="connsiteX9" fmla="*/ 367256 w 3398708"/>
                <a:gd name="connsiteY9" fmla="*/ 557683 h 1716911"/>
                <a:gd name="connsiteX10" fmla="*/ 400594 w 3398708"/>
                <a:gd name="connsiteY10" fmla="*/ 681508 h 1716911"/>
                <a:gd name="connsiteX11" fmla="*/ 443456 w 3398708"/>
                <a:gd name="connsiteY11" fmla="*/ 748183 h 1716911"/>
                <a:gd name="connsiteX12" fmla="*/ 452981 w 3398708"/>
                <a:gd name="connsiteY12" fmla="*/ 629121 h 1716911"/>
                <a:gd name="connsiteX13" fmla="*/ 452981 w 3398708"/>
                <a:gd name="connsiteY13" fmla="*/ 514821 h 1716911"/>
                <a:gd name="connsiteX14" fmla="*/ 495844 w 3398708"/>
                <a:gd name="connsiteY14" fmla="*/ 457671 h 1716911"/>
                <a:gd name="connsiteX15" fmla="*/ 519656 w 3398708"/>
                <a:gd name="connsiteY15" fmla="*/ 519583 h 1716911"/>
                <a:gd name="connsiteX16" fmla="*/ 514894 w 3398708"/>
                <a:gd name="connsiteY16" fmla="*/ 595783 h 1716911"/>
                <a:gd name="connsiteX17" fmla="*/ 505369 w 3398708"/>
                <a:gd name="connsiteY17" fmla="*/ 652933 h 1716911"/>
                <a:gd name="connsiteX18" fmla="*/ 524419 w 3398708"/>
                <a:gd name="connsiteY18" fmla="*/ 552921 h 1716911"/>
                <a:gd name="connsiteX19" fmla="*/ 557756 w 3398708"/>
                <a:gd name="connsiteY19" fmla="*/ 486246 h 1716911"/>
                <a:gd name="connsiteX20" fmla="*/ 591094 w 3398708"/>
                <a:gd name="connsiteY20" fmla="*/ 519583 h 1716911"/>
                <a:gd name="connsiteX21" fmla="*/ 581569 w 3398708"/>
                <a:gd name="connsiteY21" fmla="*/ 600546 h 1716911"/>
                <a:gd name="connsiteX22" fmla="*/ 576806 w 3398708"/>
                <a:gd name="connsiteY22" fmla="*/ 681508 h 1716911"/>
                <a:gd name="connsiteX23" fmla="*/ 581569 w 3398708"/>
                <a:gd name="connsiteY23" fmla="*/ 586258 h 1716911"/>
                <a:gd name="connsiteX24" fmla="*/ 624431 w 3398708"/>
                <a:gd name="connsiteY24" fmla="*/ 491008 h 1716911"/>
                <a:gd name="connsiteX25" fmla="*/ 657769 w 3398708"/>
                <a:gd name="connsiteY25" fmla="*/ 562446 h 1716911"/>
                <a:gd name="connsiteX26" fmla="*/ 624431 w 3398708"/>
                <a:gd name="connsiteY26" fmla="*/ 771996 h 1716911"/>
                <a:gd name="connsiteX27" fmla="*/ 633956 w 3398708"/>
                <a:gd name="connsiteY27" fmla="*/ 1038696 h 1716911"/>
                <a:gd name="connsiteX28" fmla="*/ 819694 w 3398708"/>
                <a:gd name="connsiteY28" fmla="*/ 1267296 h 1716911"/>
                <a:gd name="connsiteX29" fmla="*/ 1267369 w 3398708"/>
                <a:gd name="connsiteY29" fmla="*/ 1524471 h 1716911"/>
                <a:gd name="connsiteX30" fmla="*/ 1776956 w 3398708"/>
                <a:gd name="connsiteY30" fmla="*/ 1634008 h 1716911"/>
                <a:gd name="connsiteX31" fmla="*/ 2248444 w 3398708"/>
                <a:gd name="connsiteY31" fmla="*/ 1553046 h 1716911"/>
                <a:gd name="connsiteX32" fmla="*/ 2648494 w 3398708"/>
                <a:gd name="connsiteY32" fmla="*/ 1329208 h 1716911"/>
                <a:gd name="connsiteX33" fmla="*/ 3005681 w 3398708"/>
                <a:gd name="connsiteY33" fmla="*/ 981546 h 1716911"/>
                <a:gd name="connsiteX34" fmla="*/ 3191419 w 3398708"/>
                <a:gd name="connsiteY34" fmla="*/ 771996 h 1716911"/>
                <a:gd name="connsiteX35" fmla="*/ 3291431 w 3398708"/>
                <a:gd name="connsiteY35" fmla="*/ 662458 h 1716911"/>
                <a:gd name="connsiteX36" fmla="*/ 3396206 w 3398708"/>
                <a:gd name="connsiteY36" fmla="*/ 633883 h 1716911"/>
                <a:gd name="connsiteX37" fmla="*/ 3353344 w 3398708"/>
                <a:gd name="connsiteY37" fmla="*/ 657696 h 1716911"/>
                <a:gd name="connsiteX38" fmla="*/ 3215231 w 3398708"/>
                <a:gd name="connsiteY38" fmla="*/ 838671 h 1716911"/>
                <a:gd name="connsiteX39" fmla="*/ 3010444 w 3398708"/>
                <a:gd name="connsiteY39" fmla="*/ 1105371 h 1716911"/>
                <a:gd name="connsiteX40" fmla="*/ 2724694 w 3398708"/>
                <a:gd name="connsiteY40" fmla="*/ 1376833 h 1716911"/>
                <a:gd name="connsiteX41" fmla="*/ 2400844 w 3398708"/>
                <a:gd name="connsiteY41" fmla="*/ 1572096 h 1716911"/>
                <a:gd name="connsiteX42" fmla="*/ 2081756 w 3398708"/>
                <a:gd name="connsiteY42" fmla="*/ 1681633 h 1716911"/>
                <a:gd name="connsiteX43" fmla="*/ 1705519 w 3398708"/>
                <a:gd name="connsiteY43" fmla="*/ 1714971 h 1716911"/>
                <a:gd name="connsiteX44" fmla="*/ 1314994 w 3398708"/>
                <a:gd name="connsiteY44" fmla="*/ 1634008 h 1716911"/>
                <a:gd name="connsiteX45" fmla="*/ 910181 w 3398708"/>
                <a:gd name="connsiteY45" fmla="*/ 1429221 h 1716911"/>
                <a:gd name="connsiteX46" fmla="*/ 595856 w 3398708"/>
                <a:gd name="connsiteY46" fmla="*/ 1172046 h 1716911"/>
                <a:gd name="connsiteX47" fmla="*/ 310106 w 3398708"/>
                <a:gd name="connsiteY47" fmla="*/ 862483 h 1716911"/>
                <a:gd name="connsiteX48" fmla="*/ 143419 w 3398708"/>
                <a:gd name="connsiteY48" fmla="*/ 662458 h 1716911"/>
                <a:gd name="connsiteX49" fmla="*/ 38644 w 3398708"/>
                <a:gd name="connsiteY49" fmla="*/ 505296 h 1716911"/>
                <a:gd name="connsiteX50" fmla="*/ 544 w 3398708"/>
                <a:gd name="connsiteY50" fmla="*/ 414808 h 1716911"/>
                <a:gd name="connsiteX51" fmla="*/ 62456 w 3398708"/>
                <a:gd name="connsiteY51" fmla="*/ 495771 h 1716911"/>
                <a:gd name="connsiteX52" fmla="*/ 157706 w 3398708"/>
                <a:gd name="connsiteY52" fmla="*/ 610071 h 1716911"/>
                <a:gd name="connsiteX53" fmla="*/ 233906 w 3398708"/>
                <a:gd name="connsiteY53" fmla="*/ 671983 h 1716911"/>
                <a:gd name="connsiteX54" fmla="*/ 305344 w 3398708"/>
                <a:gd name="connsiteY54" fmla="*/ 652933 h 1716911"/>
                <a:gd name="connsiteX55" fmla="*/ 295819 w 3398708"/>
                <a:gd name="connsiteY55" fmla="*/ 510058 h 1716911"/>
                <a:gd name="connsiteX56" fmla="*/ 276769 w 3398708"/>
                <a:gd name="connsiteY56" fmla="*/ 433858 h 1716911"/>
                <a:gd name="connsiteX0" fmla="*/ 276769 w 3398708"/>
                <a:gd name="connsiteY0" fmla="*/ 433858 h 1716911"/>
                <a:gd name="connsiteX1" fmla="*/ 229144 w 3398708"/>
                <a:gd name="connsiteY1" fmla="*/ 200496 h 1716911"/>
                <a:gd name="connsiteX2" fmla="*/ 257719 w 3398708"/>
                <a:gd name="connsiteY2" fmla="*/ 43333 h 1716911"/>
                <a:gd name="connsiteX3" fmla="*/ 291056 w 3398708"/>
                <a:gd name="connsiteY3" fmla="*/ 471 h 1716911"/>
                <a:gd name="connsiteX4" fmla="*/ 329156 w 3398708"/>
                <a:gd name="connsiteY4" fmla="*/ 62383 h 1716911"/>
                <a:gd name="connsiteX5" fmla="*/ 355350 w 3398708"/>
                <a:gd name="connsiteY5" fmla="*/ 133821 h 1716911"/>
                <a:gd name="connsiteX6" fmla="*/ 362494 w 3398708"/>
                <a:gd name="connsiteY6" fmla="*/ 214783 h 1716911"/>
                <a:gd name="connsiteX7" fmla="*/ 381544 w 3398708"/>
                <a:gd name="connsiteY7" fmla="*/ 286221 h 1716911"/>
                <a:gd name="connsiteX8" fmla="*/ 395831 w 3398708"/>
                <a:gd name="connsiteY8" fmla="*/ 410046 h 1716911"/>
                <a:gd name="connsiteX9" fmla="*/ 367256 w 3398708"/>
                <a:gd name="connsiteY9" fmla="*/ 557683 h 1716911"/>
                <a:gd name="connsiteX10" fmla="*/ 400594 w 3398708"/>
                <a:gd name="connsiteY10" fmla="*/ 681508 h 1716911"/>
                <a:gd name="connsiteX11" fmla="*/ 443456 w 3398708"/>
                <a:gd name="connsiteY11" fmla="*/ 748183 h 1716911"/>
                <a:gd name="connsiteX12" fmla="*/ 452981 w 3398708"/>
                <a:gd name="connsiteY12" fmla="*/ 629121 h 1716911"/>
                <a:gd name="connsiteX13" fmla="*/ 452981 w 3398708"/>
                <a:gd name="connsiteY13" fmla="*/ 514821 h 1716911"/>
                <a:gd name="connsiteX14" fmla="*/ 495844 w 3398708"/>
                <a:gd name="connsiteY14" fmla="*/ 457671 h 1716911"/>
                <a:gd name="connsiteX15" fmla="*/ 519656 w 3398708"/>
                <a:gd name="connsiteY15" fmla="*/ 519583 h 1716911"/>
                <a:gd name="connsiteX16" fmla="*/ 514894 w 3398708"/>
                <a:gd name="connsiteY16" fmla="*/ 595783 h 1716911"/>
                <a:gd name="connsiteX17" fmla="*/ 505369 w 3398708"/>
                <a:gd name="connsiteY17" fmla="*/ 652933 h 1716911"/>
                <a:gd name="connsiteX18" fmla="*/ 524419 w 3398708"/>
                <a:gd name="connsiteY18" fmla="*/ 552921 h 1716911"/>
                <a:gd name="connsiteX19" fmla="*/ 557756 w 3398708"/>
                <a:gd name="connsiteY19" fmla="*/ 486246 h 1716911"/>
                <a:gd name="connsiteX20" fmla="*/ 591094 w 3398708"/>
                <a:gd name="connsiteY20" fmla="*/ 519583 h 1716911"/>
                <a:gd name="connsiteX21" fmla="*/ 581569 w 3398708"/>
                <a:gd name="connsiteY21" fmla="*/ 600546 h 1716911"/>
                <a:gd name="connsiteX22" fmla="*/ 576806 w 3398708"/>
                <a:gd name="connsiteY22" fmla="*/ 681508 h 1716911"/>
                <a:gd name="connsiteX23" fmla="*/ 581569 w 3398708"/>
                <a:gd name="connsiteY23" fmla="*/ 586258 h 1716911"/>
                <a:gd name="connsiteX24" fmla="*/ 624431 w 3398708"/>
                <a:gd name="connsiteY24" fmla="*/ 491008 h 1716911"/>
                <a:gd name="connsiteX25" fmla="*/ 657769 w 3398708"/>
                <a:gd name="connsiteY25" fmla="*/ 562446 h 1716911"/>
                <a:gd name="connsiteX26" fmla="*/ 624431 w 3398708"/>
                <a:gd name="connsiteY26" fmla="*/ 771996 h 1716911"/>
                <a:gd name="connsiteX27" fmla="*/ 633956 w 3398708"/>
                <a:gd name="connsiteY27" fmla="*/ 1038696 h 1716911"/>
                <a:gd name="connsiteX28" fmla="*/ 819694 w 3398708"/>
                <a:gd name="connsiteY28" fmla="*/ 1267296 h 1716911"/>
                <a:gd name="connsiteX29" fmla="*/ 1267369 w 3398708"/>
                <a:gd name="connsiteY29" fmla="*/ 1524471 h 1716911"/>
                <a:gd name="connsiteX30" fmla="*/ 1776956 w 3398708"/>
                <a:gd name="connsiteY30" fmla="*/ 1634008 h 1716911"/>
                <a:gd name="connsiteX31" fmla="*/ 2248444 w 3398708"/>
                <a:gd name="connsiteY31" fmla="*/ 1553046 h 1716911"/>
                <a:gd name="connsiteX32" fmla="*/ 2648494 w 3398708"/>
                <a:gd name="connsiteY32" fmla="*/ 1329208 h 1716911"/>
                <a:gd name="connsiteX33" fmla="*/ 3005681 w 3398708"/>
                <a:gd name="connsiteY33" fmla="*/ 981546 h 1716911"/>
                <a:gd name="connsiteX34" fmla="*/ 3191419 w 3398708"/>
                <a:gd name="connsiteY34" fmla="*/ 771996 h 1716911"/>
                <a:gd name="connsiteX35" fmla="*/ 3291431 w 3398708"/>
                <a:gd name="connsiteY35" fmla="*/ 662458 h 1716911"/>
                <a:gd name="connsiteX36" fmla="*/ 3396206 w 3398708"/>
                <a:gd name="connsiteY36" fmla="*/ 633883 h 1716911"/>
                <a:gd name="connsiteX37" fmla="*/ 3353344 w 3398708"/>
                <a:gd name="connsiteY37" fmla="*/ 657696 h 1716911"/>
                <a:gd name="connsiteX38" fmla="*/ 3215231 w 3398708"/>
                <a:gd name="connsiteY38" fmla="*/ 838671 h 1716911"/>
                <a:gd name="connsiteX39" fmla="*/ 3010444 w 3398708"/>
                <a:gd name="connsiteY39" fmla="*/ 1105371 h 1716911"/>
                <a:gd name="connsiteX40" fmla="*/ 2724694 w 3398708"/>
                <a:gd name="connsiteY40" fmla="*/ 1376833 h 1716911"/>
                <a:gd name="connsiteX41" fmla="*/ 2400844 w 3398708"/>
                <a:gd name="connsiteY41" fmla="*/ 1572096 h 1716911"/>
                <a:gd name="connsiteX42" fmla="*/ 2081756 w 3398708"/>
                <a:gd name="connsiteY42" fmla="*/ 1681633 h 1716911"/>
                <a:gd name="connsiteX43" fmla="*/ 1705519 w 3398708"/>
                <a:gd name="connsiteY43" fmla="*/ 1714971 h 1716911"/>
                <a:gd name="connsiteX44" fmla="*/ 1314994 w 3398708"/>
                <a:gd name="connsiteY44" fmla="*/ 1634008 h 1716911"/>
                <a:gd name="connsiteX45" fmla="*/ 910181 w 3398708"/>
                <a:gd name="connsiteY45" fmla="*/ 1429221 h 1716911"/>
                <a:gd name="connsiteX46" fmla="*/ 595856 w 3398708"/>
                <a:gd name="connsiteY46" fmla="*/ 1172046 h 1716911"/>
                <a:gd name="connsiteX47" fmla="*/ 310106 w 3398708"/>
                <a:gd name="connsiteY47" fmla="*/ 862483 h 1716911"/>
                <a:gd name="connsiteX48" fmla="*/ 143419 w 3398708"/>
                <a:gd name="connsiteY48" fmla="*/ 662458 h 1716911"/>
                <a:gd name="connsiteX49" fmla="*/ 38644 w 3398708"/>
                <a:gd name="connsiteY49" fmla="*/ 505296 h 1716911"/>
                <a:gd name="connsiteX50" fmla="*/ 544 w 3398708"/>
                <a:gd name="connsiteY50" fmla="*/ 414808 h 1716911"/>
                <a:gd name="connsiteX51" fmla="*/ 62456 w 3398708"/>
                <a:gd name="connsiteY51" fmla="*/ 495771 h 1716911"/>
                <a:gd name="connsiteX52" fmla="*/ 157706 w 3398708"/>
                <a:gd name="connsiteY52" fmla="*/ 610071 h 1716911"/>
                <a:gd name="connsiteX53" fmla="*/ 233906 w 3398708"/>
                <a:gd name="connsiteY53" fmla="*/ 671983 h 1716911"/>
                <a:gd name="connsiteX54" fmla="*/ 305344 w 3398708"/>
                <a:gd name="connsiteY54" fmla="*/ 652933 h 1716911"/>
                <a:gd name="connsiteX55" fmla="*/ 295819 w 3398708"/>
                <a:gd name="connsiteY55" fmla="*/ 510058 h 1716911"/>
                <a:gd name="connsiteX56" fmla="*/ 276769 w 3398708"/>
                <a:gd name="connsiteY56" fmla="*/ 433858 h 1716911"/>
                <a:gd name="connsiteX0" fmla="*/ 276769 w 3398708"/>
                <a:gd name="connsiteY0" fmla="*/ 433603 h 1716656"/>
                <a:gd name="connsiteX1" fmla="*/ 229144 w 3398708"/>
                <a:gd name="connsiteY1" fmla="*/ 200241 h 1716656"/>
                <a:gd name="connsiteX2" fmla="*/ 257719 w 3398708"/>
                <a:gd name="connsiteY2" fmla="*/ 43078 h 1716656"/>
                <a:gd name="connsiteX3" fmla="*/ 291056 w 3398708"/>
                <a:gd name="connsiteY3" fmla="*/ 216 h 1716656"/>
                <a:gd name="connsiteX4" fmla="*/ 336300 w 3398708"/>
                <a:gd name="connsiteY4" fmla="*/ 54985 h 1716656"/>
                <a:gd name="connsiteX5" fmla="*/ 355350 w 3398708"/>
                <a:gd name="connsiteY5" fmla="*/ 133566 h 1716656"/>
                <a:gd name="connsiteX6" fmla="*/ 362494 w 3398708"/>
                <a:gd name="connsiteY6" fmla="*/ 214528 h 1716656"/>
                <a:gd name="connsiteX7" fmla="*/ 381544 w 3398708"/>
                <a:gd name="connsiteY7" fmla="*/ 285966 h 1716656"/>
                <a:gd name="connsiteX8" fmla="*/ 395831 w 3398708"/>
                <a:gd name="connsiteY8" fmla="*/ 409791 h 1716656"/>
                <a:gd name="connsiteX9" fmla="*/ 367256 w 3398708"/>
                <a:gd name="connsiteY9" fmla="*/ 557428 h 1716656"/>
                <a:gd name="connsiteX10" fmla="*/ 400594 w 3398708"/>
                <a:gd name="connsiteY10" fmla="*/ 681253 h 1716656"/>
                <a:gd name="connsiteX11" fmla="*/ 443456 w 3398708"/>
                <a:gd name="connsiteY11" fmla="*/ 747928 h 1716656"/>
                <a:gd name="connsiteX12" fmla="*/ 452981 w 3398708"/>
                <a:gd name="connsiteY12" fmla="*/ 628866 h 1716656"/>
                <a:gd name="connsiteX13" fmla="*/ 452981 w 3398708"/>
                <a:gd name="connsiteY13" fmla="*/ 514566 h 1716656"/>
                <a:gd name="connsiteX14" fmla="*/ 495844 w 3398708"/>
                <a:gd name="connsiteY14" fmla="*/ 457416 h 1716656"/>
                <a:gd name="connsiteX15" fmla="*/ 519656 w 3398708"/>
                <a:gd name="connsiteY15" fmla="*/ 519328 h 1716656"/>
                <a:gd name="connsiteX16" fmla="*/ 514894 w 3398708"/>
                <a:gd name="connsiteY16" fmla="*/ 595528 h 1716656"/>
                <a:gd name="connsiteX17" fmla="*/ 505369 w 3398708"/>
                <a:gd name="connsiteY17" fmla="*/ 652678 h 1716656"/>
                <a:gd name="connsiteX18" fmla="*/ 524419 w 3398708"/>
                <a:gd name="connsiteY18" fmla="*/ 552666 h 1716656"/>
                <a:gd name="connsiteX19" fmla="*/ 557756 w 3398708"/>
                <a:gd name="connsiteY19" fmla="*/ 485991 h 1716656"/>
                <a:gd name="connsiteX20" fmla="*/ 591094 w 3398708"/>
                <a:gd name="connsiteY20" fmla="*/ 519328 h 1716656"/>
                <a:gd name="connsiteX21" fmla="*/ 581569 w 3398708"/>
                <a:gd name="connsiteY21" fmla="*/ 600291 h 1716656"/>
                <a:gd name="connsiteX22" fmla="*/ 576806 w 3398708"/>
                <a:gd name="connsiteY22" fmla="*/ 681253 h 1716656"/>
                <a:gd name="connsiteX23" fmla="*/ 581569 w 3398708"/>
                <a:gd name="connsiteY23" fmla="*/ 586003 h 1716656"/>
                <a:gd name="connsiteX24" fmla="*/ 624431 w 3398708"/>
                <a:gd name="connsiteY24" fmla="*/ 490753 h 1716656"/>
                <a:gd name="connsiteX25" fmla="*/ 657769 w 3398708"/>
                <a:gd name="connsiteY25" fmla="*/ 562191 h 1716656"/>
                <a:gd name="connsiteX26" fmla="*/ 624431 w 3398708"/>
                <a:gd name="connsiteY26" fmla="*/ 771741 h 1716656"/>
                <a:gd name="connsiteX27" fmla="*/ 633956 w 3398708"/>
                <a:gd name="connsiteY27" fmla="*/ 1038441 h 1716656"/>
                <a:gd name="connsiteX28" fmla="*/ 819694 w 3398708"/>
                <a:gd name="connsiteY28" fmla="*/ 1267041 h 1716656"/>
                <a:gd name="connsiteX29" fmla="*/ 1267369 w 3398708"/>
                <a:gd name="connsiteY29" fmla="*/ 1524216 h 1716656"/>
                <a:gd name="connsiteX30" fmla="*/ 1776956 w 3398708"/>
                <a:gd name="connsiteY30" fmla="*/ 1633753 h 1716656"/>
                <a:gd name="connsiteX31" fmla="*/ 2248444 w 3398708"/>
                <a:gd name="connsiteY31" fmla="*/ 1552791 h 1716656"/>
                <a:gd name="connsiteX32" fmla="*/ 2648494 w 3398708"/>
                <a:gd name="connsiteY32" fmla="*/ 1328953 h 1716656"/>
                <a:gd name="connsiteX33" fmla="*/ 3005681 w 3398708"/>
                <a:gd name="connsiteY33" fmla="*/ 981291 h 1716656"/>
                <a:gd name="connsiteX34" fmla="*/ 3191419 w 3398708"/>
                <a:gd name="connsiteY34" fmla="*/ 771741 h 1716656"/>
                <a:gd name="connsiteX35" fmla="*/ 3291431 w 3398708"/>
                <a:gd name="connsiteY35" fmla="*/ 662203 h 1716656"/>
                <a:gd name="connsiteX36" fmla="*/ 3396206 w 3398708"/>
                <a:gd name="connsiteY36" fmla="*/ 633628 h 1716656"/>
                <a:gd name="connsiteX37" fmla="*/ 3353344 w 3398708"/>
                <a:gd name="connsiteY37" fmla="*/ 657441 h 1716656"/>
                <a:gd name="connsiteX38" fmla="*/ 3215231 w 3398708"/>
                <a:gd name="connsiteY38" fmla="*/ 838416 h 1716656"/>
                <a:gd name="connsiteX39" fmla="*/ 3010444 w 3398708"/>
                <a:gd name="connsiteY39" fmla="*/ 1105116 h 1716656"/>
                <a:gd name="connsiteX40" fmla="*/ 2724694 w 3398708"/>
                <a:gd name="connsiteY40" fmla="*/ 1376578 h 1716656"/>
                <a:gd name="connsiteX41" fmla="*/ 2400844 w 3398708"/>
                <a:gd name="connsiteY41" fmla="*/ 1571841 h 1716656"/>
                <a:gd name="connsiteX42" fmla="*/ 2081756 w 3398708"/>
                <a:gd name="connsiteY42" fmla="*/ 1681378 h 1716656"/>
                <a:gd name="connsiteX43" fmla="*/ 1705519 w 3398708"/>
                <a:gd name="connsiteY43" fmla="*/ 1714716 h 1716656"/>
                <a:gd name="connsiteX44" fmla="*/ 1314994 w 3398708"/>
                <a:gd name="connsiteY44" fmla="*/ 1633753 h 1716656"/>
                <a:gd name="connsiteX45" fmla="*/ 910181 w 3398708"/>
                <a:gd name="connsiteY45" fmla="*/ 1428966 h 1716656"/>
                <a:gd name="connsiteX46" fmla="*/ 595856 w 3398708"/>
                <a:gd name="connsiteY46" fmla="*/ 1171791 h 1716656"/>
                <a:gd name="connsiteX47" fmla="*/ 310106 w 3398708"/>
                <a:gd name="connsiteY47" fmla="*/ 862228 h 1716656"/>
                <a:gd name="connsiteX48" fmla="*/ 143419 w 3398708"/>
                <a:gd name="connsiteY48" fmla="*/ 662203 h 1716656"/>
                <a:gd name="connsiteX49" fmla="*/ 38644 w 3398708"/>
                <a:gd name="connsiteY49" fmla="*/ 505041 h 1716656"/>
                <a:gd name="connsiteX50" fmla="*/ 544 w 3398708"/>
                <a:gd name="connsiteY50" fmla="*/ 414553 h 1716656"/>
                <a:gd name="connsiteX51" fmla="*/ 62456 w 3398708"/>
                <a:gd name="connsiteY51" fmla="*/ 495516 h 1716656"/>
                <a:gd name="connsiteX52" fmla="*/ 157706 w 3398708"/>
                <a:gd name="connsiteY52" fmla="*/ 609816 h 1716656"/>
                <a:gd name="connsiteX53" fmla="*/ 233906 w 3398708"/>
                <a:gd name="connsiteY53" fmla="*/ 671728 h 1716656"/>
                <a:gd name="connsiteX54" fmla="*/ 305344 w 3398708"/>
                <a:gd name="connsiteY54" fmla="*/ 652678 h 1716656"/>
                <a:gd name="connsiteX55" fmla="*/ 295819 w 3398708"/>
                <a:gd name="connsiteY55" fmla="*/ 509803 h 1716656"/>
                <a:gd name="connsiteX56" fmla="*/ 276769 w 3398708"/>
                <a:gd name="connsiteY56" fmla="*/ 433603 h 1716656"/>
                <a:gd name="connsiteX0" fmla="*/ 276769 w 3398708"/>
                <a:gd name="connsiteY0" fmla="*/ 424307 h 1707360"/>
                <a:gd name="connsiteX1" fmla="*/ 229144 w 3398708"/>
                <a:gd name="connsiteY1" fmla="*/ 190945 h 1707360"/>
                <a:gd name="connsiteX2" fmla="*/ 257719 w 3398708"/>
                <a:gd name="connsiteY2" fmla="*/ 33782 h 1707360"/>
                <a:gd name="connsiteX3" fmla="*/ 300581 w 3398708"/>
                <a:gd name="connsiteY3" fmla="*/ 445 h 1707360"/>
                <a:gd name="connsiteX4" fmla="*/ 336300 w 3398708"/>
                <a:gd name="connsiteY4" fmla="*/ 45689 h 1707360"/>
                <a:gd name="connsiteX5" fmla="*/ 355350 w 3398708"/>
                <a:gd name="connsiteY5" fmla="*/ 124270 h 1707360"/>
                <a:gd name="connsiteX6" fmla="*/ 362494 w 3398708"/>
                <a:gd name="connsiteY6" fmla="*/ 205232 h 1707360"/>
                <a:gd name="connsiteX7" fmla="*/ 381544 w 3398708"/>
                <a:gd name="connsiteY7" fmla="*/ 276670 h 1707360"/>
                <a:gd name="connsiteX8" fmla="*/ 395831 w 3398708"/>
                <a:gd name="connsiteY8" fmla="*/ 400495 h 1707360"/>
                <a:gd name="connsiteX9" fmla="*/ 367256 w 3398708"/>
                <a:gd name="connsiteY9" fmla="*/ 548132 h 1707360"/>
                <a:gd name="connsiteX10" fmla="*/ 400594 w 3398708"/>
                <a:gd name="connsiteY10" fmla="*/ 671957 h 1707360"/>
                <a:gd name="connsiteX11" fmla="*/ 443456 w 3398708"/>
                <a:gd name="connsiteY11" fmla="*/ 738632 h 1707360"/>
                <a:gd name="connsiteX12" fmla="*/ 452981 w 3398708"/>
                <a:gd name="connsiteY12" fmla="*/ 619570 h 1707360"/>
                <a:gd name="connsiteX13" fmla="*/ 452981 w 3398708"/>
                <a:gd name="connsiteY13" fmla="*/ 505270 h 1707360"/>
                <a:gd name="connsiteX14" fmla="*/ 495844 w 3398708"/>
                <a:gd name="connsiteY14" fmla="*/ 448120 h 1707360"/>
                <a:gd name="connsiteX15" fmla="*/ 519656 w 3398708"/>
                <a:gd name="connsiteY15" fmla="*/ 510032 h 1707360"/>
                <a:gd name="connsiteX16" fmla="*/ 514894 w 3398708"/>
                <a:gd name="connsiteY16" fmla="*/ 586232 h 1707360"/>
                <a:gd name="connsiteX17" fmla="*/ 505369 w 3398708"/>
                <a:gd name="connsiteY17" fmla="*/ 643382 h 1707360"/>
                <a:gd name="connsiteX18" fmla="*/ 524419 w 3398708"/>
                <a:gd name="connsiteY18" fmla="*/ 543370 h 1707360"/>
                <a:gd name="connsiteX19" fmla="*/ 557756 w 3398708"/>
                <a:gd name="connsiteY19" fmla="*/ 476695 h 1707360"/>
                <a:gd name="connsiteX20" fmla="*/ 591094 w 3398708"/>
                <a:gd name="connsiteY20" fmla="*/ 510032 h 1707360"/>
                <a:gd name="connsiteX21" fmla="*/ 581569 w 3398708"/>
                <a:gd name="connsiteY21" fmla="*/ 590995 h 1707360"/>
                <a:gd name="connsiteX22" fmla="*/ 576806 w 3398708"/>
                <a:gd name="connsiteY22" fmla="*/ 671957 h 1707360"/>
                <a:gd name="connsiteX23" fmla="*/ 581569 w 3398708"/>
                <a:gd name="connsiteY23" fmla="*/ 576707 h 1707360"/>
                <a:gd name="connsiteX24" fmla="*/ 624431 w 3398708"/>
                <a:gd name="connsiteY24" fmla="*/ 481457 h 1707360"/>
                <a:gd name="connsiteX25" fmla="*/ 657769 w 3398708"/>
                <a:gd name="connsiteY25" fmla="*/ 552895 h 1707360"/>
                <a:gd name="connsiteX26" fmla="*/ 624431 w 3398708"/>
                <a:gd name="connsiteY26" fmla="*/ 762445 h 1707360"/>
                <a:gd name="connsiteX27" fmla="*/ 633956 w 3398708"/>
                <a:gd name="connsiteY27" fmla="*/ 1029145 h 1707360"/>
                <a:gd name="connsiteX28" fmla="*/ 819694 w 3398708"/>
                <a:gd name="connsiteY28" fmla="*/ 1257745 h 1707360"/>
                <a:gd name="connsiteX29" fmla="*/ 1267369 w 3398708"/>
                <a:gd name="connsiteY29" fmla="*/ 1514920 h 1707360"/>
                <a:gd name="connsiteX30" fmla="*/ 1776956 w 3398708"/>
                <a:gd name="connsiteY30" fmla="*/ 1624457 h 1707360"/>
                <a:gd name="connsiteX31" fmla="*/ 2248444 w 3398708"/>
                <a:gd name="connsiteY31" fmla="*/ 1543495 h 1707360"/>
                <a:gd name="connsiteX32" fmla="*/ 2648494 w 3398708"/>
                <a:gd name="connsiteY32" fmla="*/ 1319657 h 1707360"/>
                <a:gd name="connsiteX33" fmla="*/ 3005681 w 3398708"/>
                <a:gd name="connsiteY33" fmla="*/ 971995 h 1707360"/>
                <a:gd name="connsiteX34" fmla="*/ 3191419 w 3398708"/>
                <a:gd name="connsiteY34" fmla="*/ 762445 h 1707360"/>
                <a:gd name="connsiteX35" fmla="*/ 3291431 w 3398708"/>
                <a:gd name="connsiteY35" fmla="*/ 652907 h 1707360"/>
                <a:gd name="connsiteX36" fmla="*/ 3396206 w 3398708"/>
                <a:gd name="connsiteY36" fmla="*/ 624332 h 1707360"/>
                <a:gd name="connsiteX37" fmla="*/ 3353344 w 3398708"/>
                <a:gd name="connsiteY37" fmla="*/ 648145 h 1707360"/>
                <a:gd name="connsiteX38" fmla="*/ 3215231 w 3398708"/>
                <a:gd name="connsiteY38" fmla="*/ 829120 h 1707360"/>
                <a:gd name="connsiteX39" fmla="*/ 3010444 w 3398708"/>
                <a:gd name="connsiteY39" fmla="*/ 1095820 h 1707360"/>
                <a:gd name="connsiteX40" fmla="*/ 2724694 w 3398708"/>
                <a:gd name="connsiteY40" fmla="*/ 1367282 h 1707360"/>
                <a:gd name="connsiteX41" fmla="*/ 2400844 w 3398708"/>
                <a:gd name="connsiteY41" fmla="*/ 1562545 h 1707360"/>
                <a:gd name="connsiteX42" fmla="*/ 2081756 w 3398708"/>
                <a:gd name="connsiteY42" fmla="*/ 1672082 h 1707360"/>
                <a:gd name="connsiteX43" fmla="*/ 1705519 w 3398708"/>
                <a:gd name="connsiteY43" fmla="*/ 1705420 h 1707360"/>
                <a:gd name="connsiteX44" fmla="*/ 1314994 w 3398708"/>
                <a:gd name="connsiteY44" fmla="*/ 1624457 h 1707360"/>
                <a:gd name="connsiteX45" fmla="*/ 910181 w 3398708"/>
                <a:gd name="connsiteY45" fmla="*/ 1419670 h 1707360"/>
                <a:gd name="connsiteX46" fmla="*/ 595856 w 3398708"/>
                <a:gd name="connsiteY46" fmla="*/ 1162495 h 1707360"/>
                <a:gd name="connsiteX47" fmla="*/ 310106 w 3398708"/>
                <a:gd name="connsiteY47" fmla="*/ 852932 h 1707360"/>
                <a:gd name="connsiteX48" fmla="*/ 143419 w 3398708"/>
                <a:gd name="connsiteY48" fmla="*/ 652907 h 1707360"/>
                <a:gd name="connsiteX49" fmla="*/ 38644 w 3398708"/>
                <a:gd name="connsiteY49" fmla="*/ 495745 h 1707360"/>
                <a:gd name="connsiteX50" fmla="*/ 544 w 3398708"/>
                <a:gd name="connsiteY50" fmla="*/ 405257 h 1707360"/>
                <a:gd name="connsiteX51" fmla="*/ 62456 w 3398708"/>
                <a:gd name="connsiteY51" fmla="*/ 486220 h 1707360"/>
                <a:gd name="connsiteX52" fmla="*/ 157706 w 3398708"/>
                <a:gd name="connsiteY52" fmla="*/ 600520 h 1707360"/>
                <a:gd name="connsiteX53" fmla="*/ 233906 w 3398708"/>
                <a:gd name="connsiteY53" fmla="*/ 662432 h 1707360"/>
                <a:gd name="connsiteX54" fmla="*/ 305344 w 3398708"/>
                <a:gd name="connsiteY54" fmla="*/ 643382 h 1707360"/>
                <a:gd name="connsiteX55" fmla="*/ 295819 w 3398708"/>
                <a:gd name="connsiteY55" fmla="*/ 500507 h 1707360"/>
                <a:gd name="connsiteX56" fmla="*/ 276769 w 3398708"/>
                <a:gd name="connsiteY56" fmla="*/ 424307 h 1707360"/>
                <a:gd name="connsiteX0" fmla="*/ 276769 w 3398708"/>
                <a:gd name="connsiteY0" fmla="*/ 424105 h 1707158"/>
                <a:gd name="connsiteX1" fmla="*/ 229144 w 3398708"/>
                <a:gd name="connsiteY1" fmla="*/ 190743 h 1707158"/>
                <a:gd name="connsiteX2" fmla="*/ 262482 w 3398708"/>
                <a:gd name="connsiteY2" fmla="*/ 35962 h 1707158"/>
                <a:gd name="connsiteX3" fmla="*/ 300581 w 3398708"/>
                <a:gd name="connsiteY3" fmla="*/ 243 h 1707158"/>
                <a:gd name="connsiteX4" fmla="*/ 336300 w 3398708"/>
                <a:gd name="connsiteY4" fmla="*/ 45487 h 1707158"/>
                <a:gd name="connsiteX5" fmla="*/ 355350 w 3398708"/>
                <a:gd name="connsiteY5" fmla="*/ 124068 h 1707158"/>
                <a:gd name="connsiteX6" fmla="*/ 362494 w 3398708"/>
                <a:gd name="connsiteY6" fmla="*/ 205030 h 1707158"/>
                <a:gd name="connsiteX7" fmla="*/ 381544 w 3398708"/>
                <a:gd name="connsiteY7" fmla="*/ 276468 h 1707158"/>
                <a:gd name="connsiteX8" fmla="*/ 395831 w 3398708"/>
                <a:gd name="connsiteY8" fmla="*/ 400293 h 1707158"/>
                <a:gd name="connsiteX9" fmla="*/ 367256 w 3398708"/>
                <a:gd name="connsiteY9" fmla="*/ 547930 h 1707158"/>
                <a:gd name="connsiteX10" fmla="*/ 400594 w 3398708"/>
                <a:gd name="connsiteY10" fmla="*/ 671755 h 1707158"/>
                <a:gd name="connsiteX11" fmla="*/ 443456 w 3398708"/>
                <a:gd name="connsiteY11" fmla="*/ 738430 h 1707158"/>
                <a:gd name="connsiteX12" fmla="*/ 452981 w 3398708"/>
                <a:gd name="connsiteY12" fmla="*/ 619368 h 1707158"/>
                <a:gd name="connsiteX13" fmla="*/ 452981 w 3398708"/>
                <a:gd name="connsiteY13" fmla="*/ 505068 h 1707158"/>
                <a:gd name="connsiteX14" fmla="*/ 495844 w 3398708"/>
                <a:gd name="connsiteY14" fmla="*/ 447918 h 1707158"/>
                <a:gd name="connsiteX15" fmla="*/ 519656 w 3398708"/>
                <a:gd name="connsiteY15" fmla="*/ 509830 h 1707158"/>
                <a:gd name="connsiteX16" fmla="*/ 514894 w 3398708"/>
                <a:gd name="connsiteY16" fmla="*/ 586030 h 1707158"/>
                <a:gd name="connsiteX17" fmla="*/ 505369 w 3398708"/>
                <a:gd name="connsiteY17" fmla="*/ 643180 h 1707158"/>
                <a:gd name="connsiteX18" fmla="*/ 524419 w 3398708"/>
                <a:gd name="connsiteY18" fmla="*/ 543168 h 1707158"/>
                <a:gd name="connsiteX19" fmla="*/ 557756 w 3398708"/>
                <a:gd name="connsiteY19" fmla="*/ 476493 h 1707158"/>
                <a:gd name="connsiteX20" fmla="*/ 591094 w 3398708"/>
                <a:gd name="connsiteY20" fmla="*/ 509830 h 1707158"/>
                <a:gd name="connsiteX21" fmla="*/ 581569 w 3398708"/>
                <a:gd name="connsiteY21" fmla="*/ 590793 h 1707158"/>
                <a:gd name="connsiteX22" fmla="*/ 576806 w 3398708"/>
                <a:gd name="connsiteY22" fmla="*/ 671755 h 1707158"/>
                <a:gd name="connsiteX23" fmla="*/ 581569 w 3398708"/>
                <a:gd name="connsiteY23" fmla="*/ 576505 h 1707158"/>
                <a:gd name="connsiteX24" fmla="*/ 624431 w 3398708"/>
                <a:gd name="connsiteY24" fmla="*/ 481255 h 1707158"/>
                <a:gd name="connsiteX25" fmla="*/ 657769 w 3398708"/>
                <a:gd name="connsiteY25" fmla="*/ 552693 h 1707158"/>
                <a:gd name="connsiteX26" fmla="*/ 624431 w 3398708"/>
                <a:gd name="connsiteY26" fmla="*/ 762243 h 1707158"/>
                <a:gd name="connsiteX27" fmla="*/ 633956 w 3398708"/>
                <a:gd name="connsiteY27" fmla="*/ 1028943 h 1707158"/>
                <a:gd name="connsiteX28" fmla="*/ 819694 w 3398708"/>
                <a:gd name="connsiteY28" fmla="*/ 1257543 h 1707158"/>
                <a:gd name="connsiteX29" fmla="*/ 1267369 w 3398708"/>
                <a:gd name="connsiteY29" fmla="*/ 1514718 h 1707158"/>
                <a:gd name="connsiteX30" fmla="*/ 1776956 w 3398708"/>
                <a:gd name="connsiteY30" fmla="*/ 1624255 h 1707158"/>
                <a:gd name="connsiteX31" fmla="*/ 2248444 w 3398708"/>
                <a:gd name="connsiteY31" fmla="*/ 1543293 h 1707158"/>
                <a:gd name="connsiteX32" fmla="*/ 2648494 w 3398708"/>
                <a:gd name="connsiteY32" fmla="*/ 1319455 h 1707158"/>
                <a:gd name="connsiteX33" fmla="*/ 3005681 w 3398708"/>
                <a:gd name="connsiteY33" fmla="*/ 971793 h 1707158"/>
                <a:gd name="connsiteX34" fmla="*/ 3191419 w 3398708"/>
                <a:gd name="connsiteY34" fmla="*/ 762243 h 1707158"/>
                <a:gd name="connsiteX35" fmla="*/ 3291431 w 3398708"/>
                <a:gd name="connsiteY35" fmla="*/ 652705 h 1707158"/>
                <a:gd name="connsiteX36" fmla="*/ 3396206 w 3398708"/>
                <a:gd name="connsiteY36" fmla="*/ 624130 h 1707158"/>
                <a:gd name="connsiteX37" fmla="*/ 3353344 w 3398708"/>
                <a:gd name="connsiteY37" fmla="*/ 647943 h 1707158"/>
                <a:gd name="connsiteX38" fmla="*/ 3215231 w 3398708"/>
                <a:gd name="connsiteY38" fmla="*/ 828918 h 1707158"/>
                <a:gd name="connsiteX39" fmla="*/ 3010444 w 3398708"/>
                <a:gd name="connsiteY39" fmla="*/ 1095618 h 1707158"/>
                <a:gd name="connsiteX40" fmla="*/ 2724694 w 3398708"/>
                <a:gd name="connsiteY40" fmla="*/ 1367080 h 1707158"/>
                <a:gd name="connsiteX41" fmla="*/ 2400844 w 3398708"/>
                <a:gd name="connsiteY41" fmla="*/ 1562343 h 1707158"/>
                <a:gd name="connsiteX42" fmla="*/ 2081756 w 3398708"/>
                <a:gd name="connsiteY42" fmla="*/ 1671880 h 1707158"/>
                <a:gd name="connsiteX43" fmla="*/ 1705519 w 3398708"/>
                <a:gd name="connsiteY43" fmla="*/ 1705218 h 1707158"/>
                <a:gd name="connsiteX44" fmla="*/ 1314994 w 3398708"/>
                <a:gd name="connsiteY44" fmla="*/ 1624255 h 1707158"/>
                <a:gd name="connsiteX45" fmla="*/ 910181 w 3398708"/>
                <a:gd name="connsiteY45" fmla="*/ 1419468 h 1707158"/>
                <a:gd name="connsiteX46" fmla="*/ 595856 w 3398708"/>
                <a:gd name="connsiteY46" fmla="*/ 1162293 h 1707158"/>
                <a:gd name="connsiteX47" fmla="*/ 310106 w 3398708"/>
                <a:gd name="connsiteY47" fmla="*/ 852730 h 1707158"/>
                <a:gd name="connsiteX48" fmla="*/ 143419 w 3398708"/>
                <a:gd name="connsiteY48" fmla="*/ 652705 h 1707158"/>
                <a:gd name="connsiteX49" fmla="*/ 38644 w 3398708"/>
                <a:gd name="connsiteY49" fmla="*/ 495543 h 1707158"/>
                <a:gd name="connsiteX50" fmla="*/ 544 w 3398708"/>
                <a:gd name="connsiteY50" fmla="*/ 405055 h 1707158"/>
                <a:gd name="connsiteX51" fmla="*/ 62456 w 3398708"/>
                <a:gd name="connsiteY51" fmla="*/ 486018 h 1707158"/>
                <a:gd name="connsiteX52" fmla="*/ 157706 w 3398708"/>
                <a:gd name="connsiteY52" fmla="*/ 600318 h 1707158"/>
                <a:gd name="connsiteX53" fmla="*/ 233906 w 3398708"/>
                <a:gd name="connsiteY53" fmla="*/ 662230 h 1707158"/>
                <a:gd name="connsiteX54" fmla="*/ 305344 w 3398708"/>
                <a:gd name="connsiteY54" fmla="*/ 643180 h 1707158"/>
                <a:gd name="connsiteX55" fmla="*/ 295819 w 3398708"/>
                <a:gd name="connsiteY55" fmla="*/ 500305 h 1707158"/>
                <a:gd name="connsiteX56" fmla="*/ 276769 w 3398708"/>
                <a:gd name="connsiteY56" fmla="*/ 424105 h 1707158"/>
                <a:gd name="connsiteX0" fmla="*/ 276769 w 3398708"/>
                <a:gd name="connsiteY0" fmla="*/ 424115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67256 w 3398708"/>
                <a:gd name="connsiteY9" fmla="*/ 547940 h 1707168"/>
                <a:gd name="connsiteX10" fmla="*/ 400594 w 3398708"/>
                <a:gd name="connsiteY10" fmla="*/ 671765 h 1707168"/>
                <a:gd name="connsiteX11" fmla="*/ 443456 w 3398708"/>
                <a:gd name="connsiteY11" fmla="*/ 738440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05369 w 3398708"/>
                <a:gd name="connsiteY17" fmla="*/ 643190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91094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7769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28953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57706 w 3398708"/>
                <a:gd name="connsiteY52" fmla="*/ 600328 h 1707168"/>
                <a:gd name="connsiteX53" fmla="*/ 233906 w 3398708"/>
                <a:gd name="connsiteY53" fmla="*/ 662240 h 1707168"/>
                <a:gd name="connsiteX54" fmla="*/ 305344 w 3398708"/>
                <a:gd name="connsiteY54" fmla="*/ 643190 h 1707168"/>
                <a:gd name="connsiteX55" fmla="*/ 295819 w 3398708"/>
                <a:gd name="connsiteY55" fmla="*/ 500315 h 1707168"/>
                <a:gd name="connsiteX56" fmla="*/ 276769 w 3398708"/>
                <a:gd name="connsiteY56" fmla="*/ 424115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67256 w 3398708"/>
                <a:gd name="connsiteY9" fmla="*/ 547940 h 1707168"/>
                <a:gd name="connsiteX10" fmla="*/ 400594 w 3398708"/>
                <a:gd name="connsiteY10" fmla="*/ 671765 h 1707168"/>
                <a:gd name="connsiteX11" fmla="*/ 443456 w 3398708"/>
                <a:gd name="connsiteY11" fmla="*/ 738440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05369 w 3398708"/>
                <a:gd name="connsiteY17" fmla="*/ 643190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91094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7769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28953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57706 w 3398708"/>
                <a:gd name="connsiteY52" fmla="*/ 600328 h 1707168"/>
                <a:gd name="connsiteX53" fmla="*/ 233906 w 3398708"/>
                <a:gd name="connsiteY53" fmla="*/ 662240 h 1707168"/>
                <a:gd name="connsiteX54" fmla="*/ 305344 w 3398708"/>
                <a:gd name="connsiteY54" fmla="*/ 643190 h 1707168"/>
                <a:gd name="connsiteX55" fmla="*/ 295819 w 3398708"/>
                <a:gd name="connsiteY55" fmla="*/ 500315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67256 w 3398708"/>
                <a:gd name="connsiteY9" fmla="*/ 547940 h 1707168"/>
                <a:gd name="connsiteX10" fmla="*/ 400594 w 3398708"/>
                <a:gd name="connsiteY10" fmla="*/ 671765 h 1707168"/>
                <a:gd name="connsiteX11" fmla="*/ 443456 w 3398708"/>
                <a:gd name="connsiteY11" fmla="*/ 738440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05369 w 3398708"/>
                <a:gd name="connsiteY17" fmla="*/ 643190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91094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7769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28953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57706 w 3398708"/>
                <a:gd name="connsiteY52" fmla="*/ 600328 h 1707168"/>
                <a:gd name="connsiteX53" fmla="*/ 233906 w 3398708"/>
                <a:gd name="connsiteY53" fmla="*/ 662240 h 1707168"/>
                <a:gd name="connsiteX54" fmla="*/ 305344 w 3398708"/>
                <a:gd name="connsiteY54" fmla="*/ 643190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67256 w 3398708"/>
                <a:gd name="connsiteY9" fmla="*/ 547940 h 1707168"/>
                <a:gd name="connsiteX10" fmla="*/ 400594 w 3398708"/>
                <a:gd name="connsiteY10" fmla="*/ 671765 h 1707168"/>
                <a:gd name="connsiteX11" fmla="*/ 443456 w 3398708"/>
                <a:gd name="connsiteY11" fmla="*/ 738440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05369 w 3398708"/>
                <a:gd name="connsiteY17" fmla="*/ 643190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91094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7769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28953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57706 w 3398708"/>
                <a:gd name="connsiteY52" fmla="*/ 600328 h 1707168"/>
                <a:gd name="connsiteX53" fmla="*/ 233906 w 3398708"/>
                <a:gd name="connsiteY53" fmla="*/ 662240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67256 w 3398708"/>
                <a:gd name="connsiteY9" fmla="*/ 547940 h 1707168"/>
                <a:gd name="connsiteX10" fmla="*/ 400594 w 3398708"/>
                <a:gd name="connsiteY10" fmla="*/ 671765 h 1707168"/>
                <a:gd name="connsiteX11" fmla="*/ 443456 w 3398708"/>
                <a:gd name="connsiteY11" fmla="*/ 738440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05369 w 3398708"/>
                <a:gd name="connsiteY17" fmla="*/ 643190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91094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7769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28953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57706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67256 w 3398708"/>
                <a:gd name="connsiteY9" fmla="*/ 547940 h 1707168"/>
                <a:gd name="connsiteX10" fmla="*/ 400594 w 3398708"/>
                <a:gd name="connsiteY10" fmla="*/ 671765 h 1707168"/>
                <a:gd name="connsiteX11" fmla="*/ 443456 w 3398708"/>
                <a:gd name="connsiteY11" fmla="*/ 738440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05369 w 3398708"/>
                <a:gd name="connsiteY17" fmla="*/ 643190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91094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7769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28953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45799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81544 w 3398708"/>
                <a:gd name="connsiteY9" fmla="*/ 547940 h 1707168"/>
                <a:gd name="connsiteX10" fmla="*/ 400594 w 3398708"/>
                <a:gd name="connsiteY10" fmla="*/ 671765 h 1707168"/>
                <a:gd name="connsiteX11" fmla="*/ 443456 w 3398708"/>
                <a:gd name="connsiteY11" fmla="*/ 738440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05369 w 3398708"/>
                <a:gd name="connsiteY17" fmla="*/ 643190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91094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7769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28953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45799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81544 w 3398708"/>
                <a:gd name="connsiteY9" fmla="*/ 547940 h 1707168"/>
                <a:gd name="connsiteX10" fmla="*/ 398212 w 3398708"/>
                <a:gd name="connsiteY10" fmla="*/ 697959 h 1707168"/>
                <a:gd name="connsiteX11" fmla="*/ 443456 w 3398708"/>
                <a:gd name="connsiteY11" fmla="*/ 738440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05369 w 3398708"/>
                <a:gd name="connsiteY17" fmla="*/ 643190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91094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7769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28953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45799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81544 w 3398708"/>
                <a:gd name="connsiteY9" fmla="*/ 547940 h 1707168"/>
                <a:gd name="connsiteX10" fmla="*/ 398212 w 3398708"/>
                <a:gd name="connsiteY10" fmla="*/ 697959 h 1707168"/>
                <a:gd name="connsiteX11" fmla="*/ 452981 w 3398708"/>
                <a:gd name="connsiteY11" fmla="*/ 728915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05369 w 3398708"/>
                <a:gd name="connsiteY17" fmla="*/ 643190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91094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7769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28953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45799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81544 w 3398708"/>
                <a:gd name="connsiteY9" fmla="*/ 547940 h 1707168"/>
                <a:gd name="connsiteX10" fmla="*/ 398212 w 3398708"/>
                <a:gd name="connsiteY10" fmla="*/ 697959 h 1707168"/>
                <a:gd name="connsiteX11" fmla="*/ 448218 w 3398708"/>
                <a:gd name="connsiteY11" fmla="*/ 724152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05369 w 3398708"/>
                <a:gd name="connsiteY17" fmla="*/ 643190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91094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7769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28953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45799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81544 w 3398708"/>
                <a:gd name="connsiteY9" fmla="*/ 547940 h 1707168"/>
                <a:gd name="connsiteX10" fmla="*/ 398212 w 3398708"/>
                <a:gd name="connsiteY10" fmla="*/ 697959 h 1707168"/>
                <a:gd name="connsiteX11" fmla="*/ 448218 w 3398708"/>
                <a:gd name="connsiteY11" fmla="*/ 724152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14894 w 3398708"/>
                <a:gd name="connsiteY17" fmla="*/ 640809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91094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7769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28953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45799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81544 w 3398708"/>
                <a:gd name="connsiteY9" fmla="*/ 547940 h 1707168"/>
                <a:gd name="connsiteX10" fmla="*/ 398212 w 3398708"/>
                <a:gd name="connsiteY10" fmla="*/ 697959 h 1707168"/>
                <a:gd name="connsiteX11" fmla="*/ 448218 w 3398708"/>
                <a:gd name="connsiteY11" fmla="*/ 724152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14894 w 3398708"/>
                <a:gd name="connsiteY17" fmla="*/ 640809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79188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7769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28953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45799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81544 w 3398708"/>
                <a:gd name="connsiteY9" fmla="*/ 547940 h 1707168"/>
                <a:gd name="connsiteX10" fmla="*/ 398212 w 3398708"/>
                <a:gd name="connsiteY10" fmla="*/ 697959 h 1707168"/>
                <a:gd name="connsiteX11" fmla="*/ 448218 w 3398708"/>
                <a:gd name="connsiteY11" fmla="*/ 724152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14894 w 3398708"/>
                <a:gd name="connsiteY17" fmla="*/ 640809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79188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3007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28953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45799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81544 w 3398708"/>
                <a:gd name="connsiteY9" fmla="*/ 547940 h 1707168"/>
                <a:gd name="connsiteX10" fmla="*/ 398212 w 3398708"/>
                <a:gd name="connsiteY10" fmla="*/ 697959 h 1707168"/>
                <a:gd name="connsiteX11" fmla="*/ 448218 w 3398708"/>
                <a:gd name="connsiteY11" fmla="*/ 724152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14894 w 3398708"/>
                <a:gd name="connsiteY17" fmla="*/ 640809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79188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3007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52765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24265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45799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81544 w 3398708"/>
                <a:gd name="connsiteY9" fmla="*/ 547940 h 1707168"/>
                <a:gd name="connsiteX10" fmla="*/ 398212 w 3398708"/>
                <a:gd name="connsiteY10" fmla="*/ 697959 h 1707168"/>
                <a:gd name="connsiteX11" fmla="*/ 448218 w 3398708"/>
                <a:gd name="connsiteY11" fmla="*/ 724152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14894 w 3398708"/>
                <a:gd name="connsiteY17" fmla="*/ 640809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79188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3007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52765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33790 h 1707168"/>
                <a:gd name="connsiteX31" fmla="*/ 2248444 w 3398708"/>
                <a:gd name="connsiteY31" fmla="*/ 1543303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45799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81544 w 3398708"/>
                <a:gd name="connsiteY9" fmla="*/ 547940 h 1707168"/>
                <a:gd name="connsiteX10" fmla="*/ 398212 w 3398708"/>
                <a:gd name="connsiteY10" fmla="*/ 697959 h 1707168"/>
                <a:gd name="connsiteX11" fmla="*/ 448218 w 3398708"/>
                <a:gd name="connsiteY11" fmla="*/ 724152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14894 w 3398708"/>
                <a:gd name="connsiteY17" fmla="*/ 640809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79188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3007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52765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33790 h 1707168"/>
                <a:gd name="connsiteX31" fmla="*/ 2253206 w 3398708"/>
                <a:gd name="connsiteY31" fmla="*/ 1557590 h 1707168"/>
                <a:gd name="connsiteX32" fmla="*/ 2648494 w 3398708"/>
                <a:gd name="connsiteY32" fmla="*/ 1319465 h 1707168"/>
                <a:gd name="connsiteX33" fmla="*/ 3005681 w 3398708"/>
                <a:gd name="connsiteY33" fmla="*/ 971803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45799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81544 w 3398708"/>
                <a:gd name="connsiteY9" fmla="*/ 547940 h 1707168"/>
                <a:gd name="connsiteX10" fmla="*/ 398212 w 3398708"/>
                <a:gd name="connsiteY10" fmla="*/ 697959 h 1707168"/>
                <a:gd name="connsiteX11" fmla="*/ 448218 w 3398708"/>
                <a:gd name="connsiteY11" fmla="*/ 724152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14894 w 3398708"/>
                <a:gd name="connsiteY17" fmla="*/ 640809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79188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3007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52765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33790 h 1707168"/>
                <a:gd name="connsiteX31" fmla="*/ 2253206 w 3398708"/>
                <a:gd name="connsiteY31" fmla="*/ 1557590 h 1707168"/>
                <a:gd name="connsiteX32" fmla="*/ 2648494 w 3398708"/>
                <a:gd name="connsiteY32" fmla="*/ 1319465 h 1707168"/>
                <a:gd name="connsiteX33" fmla="*/ 3005681 w 3398708"/>
                <a:gd name="connsiteY33" fmla="*/ 981328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45799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708"/>
                <a:gd name="connsiteY0" fmla="*/ 402684 h 1707168"/>
                <a:gd name="connsiteX1" fmla="*/ 236288 w 3398708"/>
                <a:gd name="connsiteY1" fmla="*/ 193134 h 1707168"/>
                <a:gd name="connsiteX2" fmla="*/ 262482 w 3398708"/>
                <a:gd name="connsiteY2" fmla="*/ 35972 h 1707168"/>
                <a:gd name="connsiteX3" fmla="*/ 300581 w 3398708"/>
                <a:gd name="connsiteY3" fmla="*/ 253 h 1707168"/>
                <a:gd name="connsiteX4" fmla="*/ 336300 w 3398708"/>
                <a:gd name="connsiteY4" fmla="*/ 45497 h 1707168"/>
                <a:gd name="connsiteX5" fmla="*/ 355350 w 3398708"/>
                <a:gd name="connsiteY5" fmla="*/ 124078 h 1707168"/>
                <a:gd name="connsiteX6" fmla="*/ 362494 w 3398708"/>
                <a:gd name="connsiteY6" fmla="*/ 205040 h 1707168"/>
                <a:gd name="connsiteX7" fmla="*/ 381544 w 3398708"/>
                <a:gd name="connsiteY7" fmla="*/ 276478 h 1707168"/>
                <a:gd name="connsiteX8" fmla="*/ 395831 w 3398708"/>
                <a:gd name="connsiteY8" fmla="*/ 400303 h 1707168"/>
                <a:gd name="connsiteX9" fmla="*/ 381544 w 3398708"/>
                <a:gd name="connsiteY9" fmla="*/ 547940 h 1707168"/>
                <a:gd name="connsiteX10" fmla="*/ 398212 w 3398708"/>
                <a:gd name="connsiteY10" fmla="*/ 697959 h 1707168"/>
                <a:gd name="connsiteX11" fmla="*/ 448218 w 3398708"/>
                <a:gd name="connsiteY11" fmla="*/ 724152 h 1707168"/>
                <a:gd name="connsiteX12" fmla="*/ 452981 w 3398708"/>
                <a:gd name="connsiteY12" fmla="*/ 619378 h 1707168"/>
                <a:gd name="connsiteX13" fmla="*/ 452981 w 3398708"/>
                <a:gd name="connsiteY13" fmla="*/ 505078 h 1707168"/>
                <a:gd name="connsiteX14" fmla="*/ 495844 w 3398708"/>
                <a:gd name="connsiteY14" fmla="*/ 447928 h 1707168"/>
                <a:gd name="connsiteX15" fmla="*/ 519656 w 3398708"/>
                <a:gd name="connsiteY15" fmla="*/ 509840 h 1707168"/>
                <a:gd name="connsiteX16" fmla="*/ 514894 w 3398708"/>
                <a:gd name="connsiteY16" fmla="*/ 586040 h 1707168"/>
                <a:gd name="connsiteX17" fmla="*/ 514894 w 3398708"/>
                <a:gd name="connsiteY17" fmla="*/ 640809 h 1707168"/>
                <a:gd name="connsiteX18" fmla="*/ 524419 w 3398708"/>
                <a:gd name="connsiteY18" fmla="*/ 543178 h 1707168"/>
                <a:gd name="connsiteX19" fmla="*/ 557756 w 3398708"/>
                <a:gd name="connsiteY19" fmla="*/ 476503 h 1707168"/>
                <a:gd name="connsiteX20" fmla="*/ 579188 w 3398708"/>
                <a:gd name="connsiteY20" fmla="*/ 509840 h 1707168"/>
                <a:gd name="connsiteX21" fmla="*/ 581569 w 3398708"/>
                <a:gd name="connsiteY21" fmla="*/ 590803 h 1707168"/>
                <a:gd name="connsiteX22" fmla="*/ 576806 w 3398708"/>
                <a:gd name="connsiteY22" fmla="*/ 671765 h 1707168"/>
                <a:gd name="connsiteX23" fmla="*/ 581569 w 3398708"/>
                <a:gd name="connsiteY23" fmla="*/ 576515 h 1707168"/>
                <a:gd name="connsiteX24" fmla="*/ 624431 w 3398708"/>
                <a:gd name="connsiteY24" fmla="*/ 481265 h 1707168"/>
                <a:gd name="connsiteX25" fmla="*/ 653007 w 3398708"/>
                <a:gd name="connsiteY25" fmla="*/ 552703 h 1707168"/>
                <a:gd name="connsiteX26" fmla="*/ 624431 w 3398708"/>
                <a:gd name="connsiteY26" fmla="*/ 762253 h 1707168"/>
                <a:gd name="connsiteX27" fmla="*/ 633956 w 3398708"/>
                <a:gd name="connsiteY27" fmla="*/ 1052765 h 1707168"/>
                <a:gd name="connsiteX28" fmla="*/ 819694 w 3398708"/>
                <a:gd name="connsiteY28" fmla="*/ 1257553 h 1707168"/>
                <a:gd name="connsiteX29" fmla="*/ 1267369 w 3398708"/>
                <a:gd name="connsiteY29" fmla="*/ 1514728 h 1707168"/>
                <a:gd name="connsiteX30" fmla="*/ 1776956 w 3398708"/>
                <a:gd name="connsiteY30" fmla="*/ 1633790 h 1707168"/>
                <a:gd name="connsiteX31" fmla="*/ 2253206 w 3398708"/>
                <a:gd name="connsiteY31" fmla="*/ 1557590 h 1707168"/>
                <a:gd name="connsiteX32" fmla="*/ 2665163 w 3398708"/>
                <a:gd name="connsiteY32" fmla="*/ 1314703 h 1707168"/>
                <a:gd name="connsiteX33" fmla="*/ 3005681 w 3398708"/>
                <a:gd name="connsiteY33" fmla="*/ 981328 h 1707168"/>
                <a:gd name="connsiteX34" fmla="*/ 3191419 w 3398708"/>
                <a:gd name="connsiteY34" fmla="*/ 762253 h 1707168"/>
                <a:gd name="connsiteX35" fmla="*/ 3291431 w 3398708"/>
                <a:gd name="connsiteY35" fmla="*/ 652715 h 1707168"/>
                <a:gd name="connsiteX36" fmla="*/ 3396206 w 3398708"/>
                <a:gd name="connsiteY36" fmla="*/ 624140 h 1707168"/>
                <a:gd name="connsiteX37" fmla="*/ 3353344 w 3398708"/>
                <a:gd name="connsiteY37" fmla="*/ 647953 h 1707168"/>
                <a:gd name="connsiteX38" fmla="*/ 3215231 w 3398708"/>
                <a:gd name="connsiteY38" fmla="*/ 828928 h 1707168"/>
                <a:gd name="connsiteX39" fmla="*/ 3010444 w 3398708"/>
                <a:gd name="connsiteY39" fmla="*/ 1095628 h 1707168"/>
                <a:gd name="connsiteX40" fmla="*/ 2724694 w 3398708"/>
                <a:gd name="connsiteY40" fmla="*/ 1367090 h 1707168"/>
                <a:gd name="connsiteX41" fmla="*/ 2400844 w 3398708"/>
                <a:gd name="connsiteY41" fmla="*/ 1562353 h 1707168"/>
                <a:gd name="connsiteX42" fmla="*/ 2081756 w 3398708"/>
                <a:gd name="connsiteY42" fmla="*/ 1671890 h 1707168"/>
                <a:gd name="connsiteX43" fmla="*/ 1705519 w 3398708"/>
                <a:gd name="connsiteY43" fmla="*/ 1705228 h 1707168"/>
                <a:gd name="connsiteX44" fmla="*/ 1314994 w 3398708"/>
                <a:gd name="connsiteY44" fmla="*/ 1624265 h 1707168"/>
                <a:gd name="connsiteX45" fmla="*/ 910181 w 3398708"/>
                <a:gd name="connsiteY45" fmla="*/ 1419478 h 1707168"/>
                <a:gd name="connsiteX46" fmla="*/ 595856 w 3398708"/>
                <a:gd name="connsiteY46" fmla="*/ 1162303 h 1707168"/>
                <a:gd name="connsiteX47" fmla="*/ 310106 w 3398708"/>
                <a:gd name="connsiteY47" fmla="*/ 852740 h 1707168"/>
                <a:gd name="connsiteX48" fmla="*/ 143419 w 3398708"/>
                <a:gd name="connsiteY48" fmla="*/ 652715 h 1707168"/>
                <a:gd name="connsiteX49" fmla="*/ 38644 w 3398708"/>
                <a:gd name="connsiteY49" fmla="*/ 495553 h 1707168"/>
                <a:gd name="connsiteX50" fmla="*/ 544 w 3398708"/>
                <a:gd name="connsiteY50" fmla="*/ 405065 h 1707168"/>
                <a:gd name="connsiteX51" fmla="*/ 62456 w 3398708"/>
                <a:gd name="connsiteY51" fmla="*/ 486028 h 1707168"/>
                <a:gd name="connsiteX52" fmla="*/ 145799 w 3398708"/>
                <a:gd name="connsiteY52" fmla="*/ 600328 h 1707168"/>
                <a:gd name="connsiteX53" fmla="*/ 233906 w 3398708"/>
                <a:gd name="connsiteY53" fmla="*/ 674146 h 1707168"/>
                <a:gd name="connsiteX54" fmla="*/ 300582 w 3398708"/>
                <a:gd name="connsiteY54" fmla="*/ 645571 h 1707168"/>
                <a:gd name="connsiteX55" fmla="*/ 288675 w 3398708"/>
                <a:gd name="connsiteY55" fmla="*/ 495552 h 1707168"/>
                <a:gd name="connsiteX56" fmla="*/ 279150 w 3398708"/>
                <a:gd name="connsiteY56" fmla="*/ 402684 h 1707168"/>
                <a:gd name="connsiteX0" fmla="*/ 279150 w 3398655"/>
                <a:gd name="connsiteY0" fmla="*/ 402684 h 1707168"/>
                <a:gd name="connsiteX1" fmla="*/ 236288 w 3398655"/>
                <a:gd name="connsiteY1" fmla="*/ 193134 h 1707168"/>
                <a:gd name="connsiteX2" fmla="*/ 262482 w 3398655"/>
                <a:gd name="connsiteY2" fmla="*/ 35972 h 1707168"/>
                <a:gd name="connsiteX3" fmla="*/ 300581 w 3398655"/>
                <a:gd name="connsiteY3" fmla="*/ 253 h 1707168"/>
                <a:gd name="connsiteX4" fmla="*/ 336300 w 3398655"/>
                <a:gd name="connsiteY4" fmla="*/ 45497 h 1707168"/>
                <a:gd name="connsiteX5" fmla="*/ 355350 w 3398655"/>
                <a:gd name="connsiteY5" fmla="*/ 124078 h 1707168"/>
                <a:gd name="connsiteX6" fmla="*/ 362494 w 3398655"/>
                <a:gd name="connsiteY6" fmla="*/ 205040 h 1707168"/>
                <a:gd name="connsiteX7" fmla="*/ 381544 w 3398655"/>
                <a:gd name="connsiteY7" fmla="*/ 276478 h 1707168"/>
                <a:gd name="connsiteX8" fmla="*/ 395831 w 3398655"/>
                <a:gd name="connsiteY8" fmla="*/ 400303 h 1707168"/>
                <a:gd name="connsiteX9" fmla="*/ 381544 w 3398655"/>
                <a:gd name="connsiteY9" fmla="*/ 547940 h 1707168"/>
                <a:gd name="connsiteX10" fmla="*/ 398212 w 3398655"/>
                <a:gd name="connsiteY10" fmla="*/ 697959 h 1707168"/>
                <a:gd name="connsiteX11" fmla="*/ 448218 w 3398655"/>
                <a:gd name="connsiteY11" fmla="*/ 724152 h 1707168"/>
                <a:gd name="connsiteX12" fmla="*/ 452981 w 3398655"/>
                <a:gd name="connsiteY12" fmla="*/ 619378 h 1707168"/>
                <a:gd name="connsiteX13" fmla="*/ 452981 w 3398655"/>
                <a:gd name="connsiteY13" fmla="*/ 505078 h 1707168"/>
                <a:gd name="connsiteX14" fmla="*/ 495844 w 3398655"/>
                <a:gd name="connsiteY14" fmla="*/ 447928 h 1707168"/>
                <a:gd name="connsiteX15" fmla="*/ 519656 w 3398655"/>
                <a:gd name="connsiteY15" fmla="*/ 509840 h 1707168"/>
                <a:gd name="connsiteX16" fmla="*/ 514894 w 3398655"/>
                <a:gd name="connsiteY16" fmla="*/ 586040 h 1707168"/>
                <a:gd name="connsiteX17" fmla="*/ 514894 w 3398655"/>
                <a:gd name="connsiteY17" fmla="*/ 640809 h 1707168"/>
                <a:gd name="connsiteX18" fmla="*/ 524419 w 3398655"/>
                <a:gd name="connsiteY18" fmla="*/ 543178 h 1707168"/>
                <a:gd name="connsiteX19" fmla="*/ 557756 w 3398655"/>
                <a:gd name="connsiteY19" fmla="*/ 476503 h 1707168"/>
                <a:gd name="connsiteX20" fmla="*/ 579188 w 3398655"/>
                <a:gd name="connsiteY20" fmla="*/ 509840 h 1707168"/>
                <a:gd name="connsiteX21" fmla="*/ 581569 w 3398655"/>
                <a:gd name="connsiteY21" fmla="*/ 590803 h 1707168"/>
                <a:gd name="connsiteX22" fmla="*/ 576806 w 3398655"/>
                <a:gd name="connsiteY22" fmla="*/ 671765 h 1707168"/>
                <a:gd name="connsiteX23" fmla="*/ 581569 w 3398655"/>
                <a:gd name="connsiteY23" fmla="*/ 576515 h 1707168"/>
                <a:gd name="connsiteX24" fmla="*/ 624431 w 3398655"/>
                <a:gd name="connsiteY24" fmla="*/ 481265 h 1707168"/>
                <a:gd name="connsiteX25" fmla="*/ 653007 w 3398655"/>
                <a:gd name="connsiteY25" fmla="*/ 552703 h 1707168"/>
                <a:gd name="connsiteX26" fmla="*/ 624431 w 3398655"/>
                <a:gd name="connsiteY26" fmla="*/ 762253 h 1707168"/>
                <a:gd name="connsiteX27" fmla="*/ 633956 w 3398655"/>
                <a:gd name="connsiteY27" fmla="*/ 1052765 h 1707168"/>
                <a:gd name="connsiteX28" fmla="*/ 819694 w 3398655"/>
                <a:gd name="connsiteY28" fmla="*/ 1257553 h 1707168"/>
                <a:gd name="connsiteX29" fmla="*/ 1267369 w 3398655"/>
                <a:gd name="connsiteY29" fmla="*/ 1514728 h 1707168"/>
                <a:gd name="connsiteX30" fmla="*/ 1776956 w 3398655"/>
                <a:gd name="connsiteY30" fmla="*/ 1633790 h 1707168"/>
                <a:gd name="connsiteX31" fmla="*/ 2253206 w 3398655"/>
                <a:gd name="connsiteY31" fmla="*/ 1557590 h 1707168"/>
                <a:gd name="connsiteX32" fmla="*/ 2665163 w 3398655"/>
                <a:gd name="connsiteY32" fmla="*/ 1314703 h 1707168"/>
                <a:gd name="connsiteX33" fmla="*/ 3005681 w 3398655"/>
                <a:gd name="connsiteY33" fmla="*/ 981328 h 1707168"/>
                <a:gd name="connsiteX34" fmla="*/ 3191419 w 3398655"/>
                <a:gd name="connsiteY34" fmla="*/ 762253 h 1707168"/>
                <a:gd name="connsiteX35" fmla="*/ 3291431 w 3398655"/>
                <a:gd name="connsiteY35" fmla="*/ 652715 h 1707168"/>
                <a:gd name="connsiteX36" fmla="*/ 3396206 w 3398655"/>
                <a:gd name="connsiteY36" fmla="*/ 624140 h 1707168"/>
                <a:gd name="connsiteX37" fmla="*/ 3353344 w 3398655"/>
                <a:gd name="connsiteY37" fmla="*/ 647953 h 1707168"/>
                <a:gd name="connsiteX38" fmla="*/ 3219994 w 3398655"/>
                <a:gd name="connsiteY38" fmla="*/ 831309 h 1707168"/>
                <a:gd name="connsiteX39" fmla="*/ 3010444 w 3398655"/>
                <a:gd name="connsiteY39" fmla="*/ 1095628 h 1707168"/>
                <a:gd name="connsiteX40" fmla="*/ 2724694 w 3398655"/>
                <a:gd name="connsiteY40" fmla="*/ 1367090 h 1707168"/>
                <a:gd name="connsiteX41" fmla="*/ 2400844 w 3398655"/>
                <a:gd name="connsiteY41" fmla="*/ 1562353 h 1707168"/>
                <a:gd name="connsiteX42" fmla="*/ 2081756 w 3398655"/>
                <a:gd name="connsiteY42" fmla="*/ 1671890 h 1707168"/>
                <a:gd name="connsiteX43" fmla="*/ 1705519 w 3398655"/>
                <a:gd name="connsiteY43" fmla="*/ 1705228 h 1707168"/>
                <a:gd name="connsiteX44" fmla="*/ 1314994 w 3398655"/>
                <a:gd name="connsiteY44" fmla="*/ 1624265 h 1707168"/>
                <a:gd name="connsiteX45" fmla="*/ 910181 w 3398655"/>
                <a:gd name="connsiteY45" fmla="*/ 1419478 h 1707168"/>
                <a:gd name="connsiteX46" fmla="*/ 595856 w 3398655"/>
                <a:gd name="connsiteY46" fmla="*/ 1162303 h 1707168"/>
                <a:gd name="connsiteX47" fmla="*/ 310106 w 3398655"/>
                <a:gd name="connsiteY47" fmla="*/ 852740 h 1707168"/>
                <a:gd name="connsiteX48" fmla="*/ 143419 w 3398655"/>
                <a:gd name="connsiteY48" fmla="*/ 652715 h 1707168"/>
                <a:gd name="connsiteX49" fmla="*/ 38644 w 3398655"/>
                <a:gd name="connsiteY49" fmla="*/ 495553 h 1707168"/>
                <a:gd name="connsiteX50" fmla="*/ 544 w 3398655"/>
                <a:gd name="connsiteY50" fmla="*/ 405065 h 1707168"/>
                <a:gd name="connsiteX51" fmla="*/ 62456 w 3398655"/>
                <a:gd name="connsiteY51" fmla="*/ 486028 h 1707168"/>
                <a:gd name="connsiteX52" fmla="*/ 145799 w 3398655"/>
                <a:gd name="connsiteY52" fmla="*/ 600328 h 1707168"/>
                <a:gd name="connsiteX53" fmla="*/ 233906 w 3398655"/>
                <a:gd name="connsiteY53" fmla="*/ 674146 h 1707168"/>
                <a:gd name="connsiteX54" fmla="*/ 300582 w 3398655"/>
                <a:gd name="connsiteY54" fmla="*/ 645571 h 1707168"/>
                <a:gd name="connsiteX55" fmla="*/ 288675 w 3398655"/>
                <a:gd name="connsiteY55" fmla="*/ 495552 h 1707168"/>
                <a:gd name="connsiteX56" fmla="*/ 279150 w 3398655"/>
                <a:gd name="connsiteY56" fmla="*/ 402684 h 1707168"/>
                <a:gd name="connsiteX0" fmla="*/ 279150 w 3399334"/>
                <a:gd name="connsiteY0" fmla="*/ 402684 h 1707168"/>
                <a:gd name="connsiteX1" fmla="*/ 236288 w 3399334"/>
                <a:gd name="connsiteY1" fmla="*/ 193134 h 1707168"/>
                <a:gd name="connsiteX2" fmla="*/ 262482 w 3399334"/>
                <a:gd name="connsiteY2" fmla="*/ 35972 h 1707168"/>
                <a:gd name="connsiteX3" fmla="*/ 300581 w 3399334"/>
                <a:gd name="connsiteY3" fmla="*/ 253 h 1707168"/>
                <a:gd name="connsiteX4" fmla="*/ 336300 w 3399334"/>
                <a:gd name="connsiteY4" fmla="*/ 45497 h 1707168"/>
                <a:gd name="connsiteX5" fmla="*/ 355350 w 3399334"/>
                <a:gd name="connsiteY5" fmla="*/ 124078 h 1707168"/>
                <a:gd name="connsiteX6" fmla="*/ 362494 w 3399334"/>
                <a:gd name="connsiteY6" fmla="*/ 205040 h 1707168"/>
                <a:gd name="connsiteX7" fmla="*/ 381544 w 3399334"/>
                <a:gd name="connsiteY7" fmla="*/ 276478 h 1707168"/>
                <a:gd name="connsiteX8" fmla="*/ 395831 w 3399334"/>
                <a:gd name="connsiteY8" fmla="*/ 400303 h 1707168"/>
                <a:gd name="connsiteX9" fmla="*/ 381544 w 3399334"/>
                <a:gd name="connsiteY9" fmla="*/ 547940 h 1707168"/>
                <a:gd name="connsiteX10" fmla="*/ 398212 w 3399334"/>
                <a:gd name="connsiteY10" fmla="*/ 697959 h 1707168"/>
                <a:gd name="connsiteX11" fmla="*/ 448218 w 3399334"/>
                <a:gd name="connsiteY11" fmla="*/ 724152 h 1707168"/>
                <a:gd name="connsiteX12" fmla="*/ 452981 w 3399334"/>
                <a:gd name="connsiteY12" fmla="*/ 619378 h 1707168"/>
                <a:gd name="connsiteX13" fmla="*/ 452981 w 3399334"/>
                <a:gd name="connsiteY13" fmla="*/ 505078 h 1707168"/>
                <a:gd name="connsiteX14" fmla="*/ 495844 w 3399334"/>
                <a:gd name="connsiteY14" fmla="*/ 447928 h 1707168"/>
                <a:gd name="connsiteX15" fmla="*/ 519656 w 3399334"/>
                <a:gd name="connsiteY15" fmla="*/ 509840 h 1707168"/>
                <a:gd name="connsiteX16" fmla="*/ 514894 w 3399334"/>
                <a:gd name="connsiteY16" fmla="*/ 586040 h 1707168"/>
                <a:gd name="connsiteX17" fmla="*/ 514894 w 3399334"/>
                <a:gd name="connsiteY17" fmla="*/ 640809 h 1707168"/>
                <a:gd name="connsiteX18" fmla="*/ 524419 w 3399334"/>
                <a:gd name="connsiteY18" fmla="*/ 543178 h 1707168"/>
                <a:gd name="connsiteX19" fmla="*/ 557756 w 3399334"/>
                <a:gd name="connsiteY19" fmla="*/ 476503 h 1707168"/>
                <a:gd name="connsiteX20" fmla="*/ 579188 w 3399334"/>
                <a:gd name="connsiteY20" fmla="*/ 509840 h 1707168"/>
                <a:gd name="connsiteX21" fmla="*/ 581569 w 3399334"/>
                <a:gd name="connsiteY21" fmla="*/ 590803 h 1707168"/>
                <a:gd name="connsiteX22" fmla="*/ 576806 w 3399334"/>
                <a:gd name="connsiteY22" fmla="*/ 671765 h 1707168"/>
                <a:gd name="connsiteX23" fmla="*/ 581569 w 3399334"/>
                <a:gd name="connsiteY23" fmla="*/ 576515 h 1707168"/>
                <a:gd name="connsiteX24" fmla="*/ 624431 w 3399334"/>
                <a:gd name="connsiteY24" fmla="*/ 481265 h 1707168"/>
                <a:gd name="connsiteX25" fmla="*/ 653007 w 3399334"/>
                <a:gd name="connsiteY25" fmla="*/ 552703 h 1707168"/>
                <a:gd name="connsiteX26" fmla="*/ 624431 w 3399334"/>
                <a:gd name="connsiteY26" fmla="*/ 762253 h 1707168"/>
                <a:gd name="connsiteX27" fmla="*/ 633956 w 3399334"/>
                <a:gd name="connsiteY27" fmla="*/ 1052765 h 1707168"/>
                <a:gd name="connsiteX28" fmla="*/ 819694 w 3399334"/>
                <a:gd name="connsiteY28" fmla="*/ 1257553 h 1707168"/>
                <a:gd name="connsiteX29" fmla="*/ 1267369 w 3399334"/>
                <a:gd name="connsiteY29" fmla="*/ 1514728 h 1707168"/>
                <a:gd name="connsiteX30" fmla="*/ 1776956 w 3399334"/>
                <a:gd name="connsiteY30" fmla="*/ 1633790 h 1707168"/>
                <a:gd name="connsiteX31" fmla="*/ 2253206 w 3399334"/>
                <a:gd name="connsiteY31" fmla="*/ 1557590 h 1707168"/>
                <a:gd name="connsiteX32" fmla="*/ 2665163 w 3399334"/>
                <a:gd name="connsiteY32" fmla="*/ 1314703 h 1707168"/>
                <a:gd name="connsiteX33" fmla="*/ 3005681 w 3399334"/>
                <a:gd name="connsiteY33" fmla="*/ 981328 h 1707168"/>
                <a:gd name="connsiteX34" fmla="*/ 3191419 w 3399334"/>
                <a:gd name="connsiteY34" fmla="*/ 762253 h 1707168"/>
                <a:gd name="connsiteX35" fmla="*/ 3291431 w 3399334"/>
                <a:gd name="connsiteY35" fmla="*/ 652715 h 1707168"/>
                <a:gd name="connsiteX36" fmla="*/ 3396206 w 3399334"/>
                <a:gd name="connsiteY36" fmla="*/ 624140 h 1707168"/>
                <a:gd name="connsiteX37" fmla="*/ 3358106 w 3399334"/>
                <a:gd name="connsiteY37" fmla="*/ 650334 h 1707168"/>
                <a:gd name="connsiteX38" fmla="*/ 3219994 w 3399334"/>
                <a:gd name="connsiteY38" fmla="*/ 831309 h 1707168"/>
                <a:gd name="connsiteX39" fmla="*/ 3010444 w 3399334"/>
                <a:gd name="connsiteY39" fmla="*/ 1095628 h 1707168"/>
                <a:gd name="connsiteX40" fmla="*/ 2724694 w 3399334"/>
                <a:gd name="connsiteY40" fmla="*/ 1367090 h 1707168"/>
                <a:gd name="connsiteX41" fmla="*/ 2400844 w 3399334"/>
                <a:gd name="connsiteY41" fmla="*/ 1562353 h 1707168"/>
                <a:gd name="connsiteX42" fmla="*/ 2081756 w 3399334"/>
                <a:gd name="connsiteY42" fmla="*/ 1671890 h 1707168"/>
                <a:gd name="connsiteX43" fmla="*/ 1705519 w 3399334"/>
                <a:gd name="connsiteY43" fmla="*/ 1705228 h 1707168"/>
                <a:gd name="connsiteX44" fmla="*/ 1314994 w 3399334"/>
                <a:gd name="connsiteY44" fmla="*/ 1624265 h 1707168"/>
                <a:gd name="connsiteX45" fmla="*/ 910181 w 3399334"/>
                <a:gd name="connsiteY45" fmla="*/ 1419478 h 1707168"/>
                <a:gd name="connsiteX46" fmla="*/ 595856 w 3399334"/>
                <a:gd name="connsiteY46" fmla="*/ 1162303 h 1707168"/>
                <a:gd name="connsiteX47" fmla="*/ 310106 w 3399334"/>
                <a:gd name="connsiteY47" fmla="*/ 852740 h 1707168"/>
                <a:gd name="connsiteX48" fmla="*/ 143419 w 3399334"/>
                <a:gd name="connsiteY48" fmla="*/ 652715 h 1707168"/>
                <a:gd name="connsiteX49" fmla="*/ 38644 w 3399334"/>
                <a:gd name="connsiteY49" fmla="*/ 495553 h 1707168"/>
                <a:gd name="connsiteX50" fmla="*/ 544 w 3399334"/>
                <a:gd name="connsiteY50" fmla="*/ 405065 h 1707168"/>
                <a:gd name="connsiteX51" fmla="*/ 62456 w 3399334"/>
                <a:gd name="connsiteY51" fmla="*/ 486028 h 1707168"/>
                <a:gd name="connsiteX52" fmla="*/ 145799 w 3399334"/>
                <a:gd name="connsiteY52" fmla="*/ 600328 h 1707168"/>
                <a:gd name="connsiteX53" fmla="*/ 233906 w 3399334"/>
                <a:gd name="connsiteY53" fmla="*/ 674146 h 1707168"/>
                <a:gd name="connsiteX54" fmla="*/ 300582 w 3399334"/>
                <a:gd name="connsiteY54" fmla="*/ 645571 h 1707168"/>
                <a:gd name="connsiteX55" fmla="*/ 288675 w 3399334"/>
                <a:gd name="connsiteY55" fmla="*/ 495552 h 1707168"/>
                <a:gd name="connsiteX56" fmla="*/ 279150 w 3399334"/>
                <a:gd name="connsiteY56" fmla="*/ 402684 h 1707168"/>
                <a:gd name="connsiteX0" fmla="*/ 279150 w 3399334"/>
                <a:gd name="connsiteY0" fmla="*/ 402684 h 1706623"/>
                <a:gd name="connsiteX1" fmla="*/ 236288 w 3399334"/>
                <a:gd name="connsiteY1" fmla="*/ 193134 h 1706623"/>
                <a:gd name="connsiteX2" fmla="*/ 262482 w 3399334"/>
                <a:gd name="connsiteY2" fmla="*/ 35972 h 1706623"/>
                <a:gd name="connsiteX3" fmla="*/ 300581 w 3399334"/>
                <a:gd name="connsiteY3" fmla="*/ 253 h 1706623"/>
                <a:gd name="connsiteX4" fmla="*/ 336300 w 3399334"/>
                <a:gd name="connsiteY4" fmla="*/ 45497 h 1706623"/>
                <a:gd name="connsiteX5" fmla="*/ 355350 w 3399334"/>
                <a:gd name="connsiteY5" fmla="*/ 124078 h 1706623"/>
                <a:gd name="connsiteX6" fmla="*/ 362494 w 3399334"/>
                <a:gd name="connsiteY6" fmla="*/ 205040 h 1706623"/>
                <a:gd name="connsiteX7" fmla="*/ 381544 w 3399334"/>
                <a:gd name="connsiteY7" fmla="*/ 276478 h 1706623"/>
                <a:gd name="connsiteX8" fmla="*/ 395831 w 3399334"/>
                <a:gd name="connsiteY8" fmla="*/ 400303 h 1706623"/>
                <a:gd name="connsiteX9" fmla="*/ 381544 w 3399334"/>
                <a:gd name="connsiteY9" fmla="*/ 547940 h 1706623"/>
                <a:gd name="connsiteX10" fmla="*/ 398212 w 3399334"/>
                <a:gd name="connsiteY10" fmla="*/ 697959 h 1706623"/>
                <a:gd name="connsiteX11" fmla="*/ 448218 w 3399334"/>
                <a:gd name="connsiteY11" fmla="*/ 724152 h 1706623"/>
                <a:gd name="connsiteX12" fmla="*/ 452981 w 3399334"/>
                <a:gd name="connsiteY12" fmla="*/ 619378 h 1706623"/>
                <a:gd name="connsiteX13" fmla="*/ 452981 w 3399334"/>
                <a:gd name="connsiteY13" fmla="*/ 505078 h 1706623"/>
                <a:gd name="connsiteX14" fmla="*/ 495844 w 3399334"/>
                <a:gd name="connsiteY14" fmla="*/ 447928 h 1706623"/>
                <a:gd name="connsiteX15" fmla="*/ 519656 w 3399334"/>
                <a:gd name="connsiteY15" fmla="*/ 509840 h 1706623"/>
                <a:gd name="connsiteX16" fmla="*/ 514894 w 3399334"/>
                <a:gd name="connsiteY16" fmla="*/ 586040 h 1706623"/>
                <a:gd name="connsiteX17" fmla="*/ 514894 w 3399334"/>
                <a:gd name="connsiteY17" fmla="*/ 640809 h 1706623"/>
                <a:gd name="connsiteX18" fmla="*/ 524419 w 3399334"/>
                <a:gd name="connsiteY18" fmla="*/ 543178 h 1706623"/>
                <a:gd name="connsiteX19" fmla="*/ 557756 w 3399334"/>
                <a:gd name="connsiteY19" fmla="*/ 476503 h 1706623"/>
                <a:gd name="connsiteX20" fmla="*/ 579188 w 3399334"/>
                <a:gd name="connsiteY20" fmla="*/ 509840 h 1706623"/>
                <a:gd name="connsiteX21" fmla="*/ 581569 w 3399334"/>
                <a:gd name="connsiteY21" fmla="*/ 590803 h 1706623"/>
                <a:gd name="connsiteX22" fmla="*/ 576806 w 3399334"/>
                <a:gd name="connsiteY22" fmla="*/ 671765 h 1706623"/>
                <a:gd name="connsiteX23" fmla="*/ 581569 w 3399334"/>
                <a:gd name="connsiteY23" fmla="*/ 576515 h 1706623"/>
                <a:gd name="connsiteX24" fmla="*/ 624431 w 3399334"/>
                <a:gd name="connsiteY24" fmla="*/ 481265 h 1706623"/>
                <a:gd name="connsiteX25" fmla="*/ 653007 w 3399334"/>
                <a:gd name="connsiteY25" fmla="*/ 552703 h 1706623"/>
                <a:gd name="connsiteX26" fmla="*/ 624431 w 3399334"/>
                <a:gd name="connsiteY26" fmla="*/ 762253 h 1706623"/>
                <a:gd name="connsiteX27" fmla="*/ 633956 w 3399334"/>
                <a:gd name="connsiteY27" fmla="*/ 1052765 h 1706623"/>
                <a:gd name="connsiteX28" fmla="*/ 819694 w 3399334"/>
                <a:gd name="connsiteY28" fmla="*/ 1257553 h 1706623"/>
                <a:gd name="connsiteX29" fmla="*/ 1267369 w 3399334"/>
                <a:gd name="connsiteY29" fmla="*/ 1514728 h 1706623"/>
                <a:gd name="connsiteX30" fmla="*/ 1776956 w 3399334"/>
                <a:gd name="connsiteY30" fmla="*/ 1633790 h 1706623"/>
                <a:gd name="connsiteX31" fmla="*/ 2253206 w 3399334"/>
                <a:gd name="connsiteY31" fmla="*/ 1557590 h 1706623"/>
                <a:gd name="connsiteX32" fmla="*/ 2665163 w 3399334"/>
                <a:gd name="connsiteY32" fmla="*/ 1314703 h 1706623"/>
                <a:gd name="connsiteX33" fmla="*/ 3005681 w 3399334"/>
                <a:gd name="connsiteY33" fmla="*/ 981328 h 1706623"/>
                <a:gd name="connsiteX34" fmla="*/ 3191419 w 3399334"/>
                <a:gd name="connsiteY34" fmla="*/ 762253 h 1706623"/>
                <a:gd name="connsiteX35" fmla="*/ 3291431 w 3399334"/>
                <a:gd name="connsiteY35" fmla="*/ 652715 h 1706623"/>
                <a:gd name="connsiteX36" fmla="*/ 3396206 w 3399334"/>
                <a:gd name="connsiteY36" fmla="*/ 624140 h 1706623"/>
                <a:gd name="connsiteX37" fmla="*/ 3358106 w 3399334"/>
                <a:gd name="connsiteY37" fmla="*/ 650334 h 1706623"/>
                <a:gd name="connsiteX38" fmla="*/ 3219994 w 3399334"/>
                <a:gd name="connsiteY38" fmla="*/ 831309 h 1706623"/>
                <a:gd name="connsiteX39" fmla="*/ 3010444 w 3399334"/>
                <a:gd name="connsiteY39" fmla="*/ 1095628 h 1706623"/>
                <a:gd name="connsiteX40" fmla="*/ 2724694 w 3399334"/>
                <a:gd name="connsiteY40" fmla="*/ 1367090 h 1706623"/>
                <a:gd name="connsiteX41" fmla="*/ 2400844 w 3399334"/>
                <a:gd name="connsiteY41" fmla="*/ 1562353 h 1706623"/>
                <a:gd name="connsiteX42" fmla="*/ 2081756 w 3399334"/>
                <a:gd name="connsiteY42" fmla="*/ 1667127 h 1706623"/>
                <a:gd name="connsiteX43" fmla="*/ 1705519 w 3399334"/>
                <a:gd name="connsiteY43" fmla="*/ 1705228 h 1706623"/>
                <a:gd name="connsiteX44" fmla="*/ 1314994 w 3399334"/>
                <a:gd name="connsiteY44" fmla="*/ 1624265 h 1706623"/>
                <a:gd name="connsiteX45" fmla="*/ 910181 w 3399334"/>
                <a:gd name="connsiteY45" fmla="*/ 1419478 h 1706623"/>
                <a:gd name="connsiteX46" fmla="*/ 595856 w 3399334"/>
                <a:gd name="connsiteY46" fmla="*/ 1162303 h 1706623"/>
                <a:gd name="connsiteX47" fmla="*/ 310106 w 3399334"/>
                <a:gd name="connsiteY47" fmla="*/ 852740 h 1706623"/>
                <a:gd name="connsiteX48" fmla="*/ 143419 w 3399334"/>
                <a:gd name="connsiteY48" fmla="*/ 652715 h 1706623"/>
                <a:gd name="connsiteX49" fmla="*/ 38644 w 3399334"/>
                <a:gd name="connsiteY49" fmla="*/ 495553 h 1706623"/>
                <a:gd name="connsiteX50" fmla="*/ 544 w 3399334"/>
                <a:gd name="connsiteY50" fmla="*/ 405065 h 1706623"/>
                <a:gd name="connsiteX51" fmla="*/ 62456 w 3399334"/>
                <a:gd name="connsiteY51" fmla="*/ 486028 h 1706623"/>
                <a:gd name="connsiteX52" fmla="*/ 145799 w 3399334"/>
                <a:gd name="connsiteY52" fmla="*/ 600328 h 1706623"/>
                <a:gd name="connsiteX53" fmla="*/ 233906 w 3399334"/>
                <a:gd name="connsiteY53" fmla="*/ 674146 h 1706623"/>
                <a:gd name="connsiteX54" fmla="*/ 300582 w 3399334"/>
                <a:gd name="connsiteY54" fmla="*/ 645571 h 1706623"/>
                <a:gd name="connsiteX55" fmla="*/ 288675 w 3399334"/>
                <a:gd name="connsiteY55" fmla="*/ 495552 h 1706623"/>
                <a:gd name="connsiteX56" fmla="*/ 279150 w 3399334"/>
                <a:gd name="connsiteY56" fmla="*/ 402684 h 1706623"/>
                <a:gd name="connsiteX0" fmla="*/ 279150 w 3399334"/>
                <a:gd name="connsiteY0" fmla="*/ 402684 h 1702084"/>
                <a:gd name="connsiteX1" fmla="*/ 236288 w 3399334"/>
                <a:gd name="connsiteY1" fmla="*/ 193134 h 1702084"/>
                <a:gd name="connsiteX2" fmla="*/ 262482 w 3399334"/>
                <a:gd name="connsiteY2" fmla="*/ 35972 h 1702084"/>
                <a:gd name="connsiteX3" fmla="*/ 300581 w 3399334"/>
                <a:gd name="connsiteY3" fmla="*/ 253 h 1702084"/>
                <a:gd name="connsiteX4" fmla="*/ 336300 w 3399334"/>
                <a:gd name="connsiteY4" fmla="*/ 45497 h 1702084"/>
                <a:gd name="connsiteX5" fmla="*/ 355350 w 3399334"/>
                <a:gd name="connsiteY5" fmla="*/ 124078 h 1702084"/>
                <a:gd name="connsiteX6" fmla="*/ 362494 w 3399334"/>
                <a:gd name="connsiteY6" fmla="*/ 205040 h 1702084"/>
                <a:gd name="connsiteX7" fmla="*/ 381544 w 3399334"/>
                <a:gd name="connsiteY7" fmla="*/ 276478 h 1702084"/>
                <a:gd name="connsiteX8" fmla="*/ 395831 w 3399334"/>
                <a:gd name="connsiteY8" fmla="*/ 400303 h 1702084"/>
                <a:gd name="connsiteX9" fmla="*/ 381544 w 3399334"/>
                <a:gd name="connsiteY9" fmla="*/ 547940 h 1702084"/>
                <a:gd name="connsiteX10" fmla="*/ 398212 w 3399334"/>
                <a:gd name="connsiteY10" fmla="*/ 697959 h 1702084"/>
                <a:gd name="connsiteX11" fmla="*/ 448218 w 3399334"/>
                <a:gd name="connsiteY11" fmla="*/ 724152 h 1702084"/>
                <a:gd name="connsiteX12" fmla="*/ 452981 w 3399334"/>
                <a:gd name="connsiteY12" fmla="*/ 619378 h 1702084"/>
                <a:gd name="connsiteX13" fmla="*/ 452981 w 3399334"/>
                <a:gd name="connsiteY13" fmla="*/ 505078 h 1702084"/>
                <a:gd name="connsiteX14" fmla="*/ 495844 w 3399334"/>
                <a:gd name="connsiteY14" fmla="*/ 447928 h 1702084"/>
                <a:gd name="connsiteX15" fmla="*/ 519656 w 3399334"/>
                <a:gd name="connsiteY15" fmla="*/ 509840 h 1702084"/>
                <a:gd name="connsiteX16" fmla="*/ 514894 w 3399334"/>
                <a:gd name="connsiteY16" fmla="*/ 586040 h 1702084"/>
                <a:gd name="connsiteX17" fmla="*/ 514894 w 3399334"/>
                <a:gd name="connsiteY17" fmla="*/ 640809 h 1702084"/>
                <a:gd name="connsiteX18" fmla="*/ 524419 w 3399334"/>
                <a:gd name="connsiteY18" fmla="*/ 543178 h 1702084"/>
                <a:gd name="connsiteX19" fmla="*/ 557756 w 3399334"/>
                <a:gd name="connsiteY19" fmla="*/ 476503 h 1702084"/>
                <a:gd name="connsiteX20" fmla="*/ 579188 w 3399334"/>
                <a:gd name="connsiteY20" fmla="*/ 509840 h 1702084"/>
                <a:gd name="connsiteX21" fmla="*/ 581569 w 3399334"/>
                <a:gd name="connsiteY21" fmla="*/ 590803 h 1702084"/>
                <a:gd name="connsiteX22" fmla="*/ 576806 w 3399334"/>
                <a:gd name="connsiteY22" fmla="*/ 671765 h 1702084"/>
                <a:gd name="connsiteX23" fmla="*/ 581569 w 3399334"/>
                <a:gd name="connsiteY23" fmla="*/ 576515 h 1702084"/>
                <a:gd name="connsiteX24" fmla="*/ 624431 w 3399334"/>
                <a:gd name="connsiteY24" fmla="*/ 481265 h 1702084"/>
                <a:gd name="connsiteX25" fmla="*/ 653007 w 3399334"/>
                <a:gd name="connsiteY25" fmla="*/ 552703 h 1702084"/>
                <a:gd name="connsiteX26" fmla="*/ 624431 w 3399334"/>
                <a:gd name="connsiteY26" fmla="*/ 762253 h 1702084"/>
                <a:gd name="connsiteX27" fmla="*/ 633956 w 3399334"/>
                <a:gd name="connsiteY27" fmla="*/ 1052765 h 1702084"/>
                <a:gd name="connsiteX28" fmla="*/ 819694 w 3399334"/>
                <a:gd name="connsiteY28" fmla="*/ 1257553 h 1702084"/>
                <a:gd name="connsiteX29" fmla="*/ 1267369 w 3399334"/>
                <a:gd name="connsiteY29" fmla="*/ 1514728 h 1702084"/>
                <a:gd name="connsiteX30" fmla="*/ 1776956 w 3399334"/>
                <a:gd name="connsiteY30" fmla="*/ 1633790 h 1702084"/>
                <a:gd name="connsiteX31" fmla="*/ 2253206 w 3399334"/>
                <a:gd name="connsiteY31" fmla="*/ 1557590 h 1702084"/>
                <a:gd name="connsiteX32" fmla="*/ 2665163 w 3399334"/>
                <a:gd name="connsiteY32" fmla="*/ 1314703 h 1702084"/>
                <a:gd name="connsiteX33" fmla="*/ 3005681 w 3399334"/>
                <a:gd name="connsiteY33" fmla="*/ 981328 h 1702084"/>
                <a:gd name="connsiteX34" fmla="*/ 3191419 w 3399334"/>
                <a:gd name="connsiteY34" fmla="*/ 762253 h 1702084"/>
                <a:gd name="connsiteX35" fmla="*/ 3291431 w 3399334"/>
                <a:gd name="connsiteY35" fmla="*/ 652715 h 1702084"/>
                <a:gd name="connsiteX36" fmla="*/ 3396206 w 3399334"/>
                <a:gd name="connsiteY36" fmla="*/ 624140 h 1702084"/>
                <a:gd name="connsiteX37" fmla="*/ 3358106 w 3399334"/>
                <a:gd name="connsiteY37" fmla="*/ 650334 h 1702084"/>
                <a:gd name="connsiteX38" fmla="*/ 3219994 w 3399334"/>
                <a:gd name="connsiteY38" fmla="*/ 831309 h 1702084"/>
                <a:gd name="connsiteX39" fmla="*/ 3010444 w 3399334"/>
                <a:gd name="connsiteY39" fmla="*/ 1095628 h 1702084"/>
                <a:gd name="connsiteX40" fmla="*/ 2724694 w 3399334"/>
                <a:gd name="connsiteY40" fmla="*/ 1367090 h 1702084"/>
                <a:gd name="connsiteX41" fmla="*/ 2400844 w 3399334"/>
                <a:gd name="connsiteY41" fmla="*/ 1562353 h 1702084"/>
                <a:gd name="connsiteX42" fmla="*/ 2081756 w 3399334"/>
                <a:gd name="connsiteY42" fmla="*/ 1667127 h 1702084"/>
                <a:gd name="connsiteX43" fmla="*/ 1703138 w 3399334"/>
                <a:gd name="connsiteY43" fmla="*/ 1700465 h 1702084"/>
                <a:gd name="connsiteX44" fmla="*/ 1314994 w 3399334"/>
                <a:gd name="connsiteY44" fmla="*/ 1624265 h 1702084"/>
                <a:gd name="connsiteX45" fmla="*/ 910181 w 3399334"/>
                <a:gd name="connsiteY45" fmla="*/ 1419478 h 1702084"/>
                <a:gd name="connsiteX46" fmla="*/ 595856 w 3399334"/>
                <a:gd name="connsiteY46" fmla="*/ 1162303 h 1702084"/>
                <a:gd name="connsiteX47" fmla="*/ 310106 w 3399334"/>
                <a:gd name="connsiteY47" fmla="*/ 852740 h 1702084"/>
                <a:gd name="connsiteX48" fmla="*/ 143419 w 3399334"/>
                <a:gd name="connsiteY48" fmla="*/ 652715 h 1702084"/>
                <a:gd name="connsiteX49" fmla="*/ 38644 w 3399334"/>
                <a:gd name="connsiteY49" fmla="*/ 495553 h 1702084"/>
                <a:gd name="connsiteX50" fmla="*/ 544 w 3399334"/>
                <a:gd name="connsiteY50" fmla="*/ 405065 h 1702084"/>
                <a:gd name="connsiteX51" fmla="*/ 62456 w 3399334"/>
                <a:gd name="connsiteY51" fmla="*/ 486028 h 1702084"/>
                <a:gd name="connsiteX52" fmla="*/ 145799 w 3399334"/>
                <a:gd name="connsiteY52" fmla="*/ 600328 h 1702084"/>
                <a:gd name="connsiteX53" fmla="*/ 233906 w 3399334"/>
                <a:gd name="connsiteY53" fmla="*/ 674146 h 1702084"/>
                <a:gd name="connsiteX54" fmla="*/ 300582 w 3399334"/>
                <a:gd name="connsiteY54" fmla="*/ 645571 h 1702084"/>
                <a:gd name="connsiteX55" fmla="*/ 288675 w 3399334"/>
                <a:gd name="connsiteY55" fmla="*/ 495552 h 1702084"/>
                <a:gd name="connsiteX56" fmla="*/ 279150 w 3399334"/>
                <a:gd name="connsiteY56" fmla="*/ 402684 h 17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399334" h="1702084">
                  <a:moveTo>
                    <a:pt x="279150" y="402684"/>
                  </a:moveTo>
                  <a:cubicBezTo>
                    <a:pt x="270419" y="352281"/>
                    <a:pt x="239066" y="254252"/>
                    <a:pt x="236288" y="193134"/>
                  </a:cubicBezTo>
                  <a:cubicBezTo>
                    <a:pt x="233510" y="132016"/>
                    <a:pt x="251767" y="68119"/>
                    <a:pt x="262482" y="35972"/>
                  </a:cubicBezTo>
                  <a:cubicBezTo>
                    <a:pt x="273197" y="3825"/>
                    <a:pt x="288278" y="-1334"/>
                    <a:pt x="300581" y="253"/>
                  </a:cubicBezTo>
                  <a:cubicBezTo>
                    <a:pt x="312884" y="1840"/>
                    <a:pt x="327172" y="24860"/>
                    <a:pt x="336300" y="45497"/>
                  </a:cubicBezTo>
                  <a:cubicBezTo>
                    <a:pt x="345428" y="66134"/>
                    <a:pt x="349794" y="98678"/>
                    <a:pt x="355350" y="124078"/>
                  </a:cubicBezTo>
                  <a:cubicBezTo>
                    <a:pt x="360906" y="149478"/>
                    <a:pt x="358128" y="179640"/>
                    <a:pt x="362494" y="205040"/>
                  </a:cubicBezTo>
                  <a:cubicBezTo>
                    <a:pt x="366860" y="230440"/>
                    <a:pt x="375988" y="243934"/>
                    <a:pt x="381544" y="276478"/>
                  </a:cubicBezTo>
                  <a:cubicBezTo>
                    <a:pt x="387100" y="309022"/>
                    <a:pt x="395831" y="355059"/>
                    <a:pt x="395831" y="400303"/>
                  </a:cubicBezTo>
                  <a:cubicBezTo>
                    <a:pt x="395831" y="445547"/>
                    <a:pt x="381147" y="498331"/>
                    <a:pt x="381544" y="547940"/>
                  </a:cubicBezTo>
                  <a:cubicBezTo>
                    <a:pt x="381941" y="597549"/>
                    <a:pt x="387100" y="668590"/>
                    <a:pt x="398212" y="697959"/>
                  </a:cubicBezTo>
                  <a:cubicBezTo>
                    <a:pt x="409324" y="727328"/>
                    <a:pt x="439090" y="737249"/>
                    <a:pt x="448218" y="724152"/>
                  </a:cubicBezTo>
                  <a:cubicBezTo>
                    <a:pt x="457346" y="711055"/>
                    <a:pt x="452187" y="655890"/>
                    <a:pt x="452981" y="619378"/>
                  </a:cubicBezTo>
                  <a:cubicBezTo>
                    <a:pt x="453775" y="582866"/>
                    <a:pt x="445837" y="533653"/>
                    <a:pt x="452981" y="505078"/>
                  </a:cubicBezTo>
                  <a:cubicBezTo>
                    <a:pt x="460125" y="476503"/>
                    <a:pt x="484732" y="447134"/>
                    <a:pt x="495844" y="447928"/>
                  </a:cubicBezTo>
                  <a:cubicBezTo>
                    <a:pt x="506956" y="448722"/>
                    <a:pt x="516481" y="486821"/>
                    <a:pt x="519656" y="509840"/>
                  </a:cubicBezTo>
                  <a:cubicBezTo>
                    <a:pt x="522831" y="532859"/>
                    <a:pt x="515688" y="564212"/>
                    <a:pt x="514894" y="586040"/>
                  </a:cubicBezTo>
                  <a:cubicBezTo>
                    <a:pt x="514100" y="607868"/>
                    <a:pt x="513307" y="647953"/>
                    <a:pt x="514894" y="640809"/>
                  </a:cubicBezTo>
                  <a:cubicBezTo>
                    <a:pt x="516482" y="633665"/>
                    <a:pt x="517275" y="570562"/>
                    <a:pt x="524419" y="543178"/>
                  </a:cubicBezTo>
                  <a:cubicBezTo>
                    <a:pt x="531563" y="515794"/>
                    <a:pt x="548628" y="482059"/>
                    <a:pt x="557756" y="476503"/>
                  </a:cubicBezTo>
                  <a:cubicBezTo>
                    <a:pt x="566884" y="470947"/>
                    <a:pt x="575219" y="490790"/>
                    <a:pt x="579188" y="509840"/>
                  </a:cubicBezTo>
                  <a:cubicBezTo>
                    <a:pt x="583157" y="528890"/>
                    <a:pt x="581966" y="563816"/>
                    <a:pt x="581569" y="590803"/>
                  </a:cubicBezTo>
                  <a:cubicBezTo>
                    <a:pt x="581172" y="617790"/>
                    <a:pt x="576806" y="674146"/>
                    <a:pt x="576806" y="671765"/>
                  </a:cubicBezTo>
                  <a:cubicBezTo>
                    <a:pt x="576806" y="669384"/>
                    <a:pt x="573632" y="608265"/>
                    <a:pt x="581569" y="576515"/>
                  </a:cubicBezTo>
                  <a:cubicBezTo>
                    <a:pt x="589506" y="544765"/>
                    <a:pt x="612525" y="485234"/>
                    <a:pt x="624431" y="481265"/>
                  </a:cubicBezTo>
                  <a:cubicBezTo>
                    <a:pt x="636337" y="477296"/>
                    <a:pt x="653007" y="505872"/>
                    <a:pt x="653007" y="552703"/>
                  </a:cubicBezTo>
                  <a:cubicBezTo>
                    <a:pt x="653007" y="599534"/>
                    <a:pt x="627606" y="678910"/>
                    <a:pt x="624431" y="762253"/>
                  </a:cubicBezTo>
                  <a:cubicBezTo>
                    <a:pt x="621256" y="845596"/>
                    <a:pt x="601412" y="970215"/>
                    <a:pt x="633956" y="1052765"/>
                  </a:cubicBezTo>
                  <a:cubicBezTo>
                    <a:pt x="666500" y="1135315"/>
                    <a:pt x="714125" y="1180559"/>
                    <a:pt x="819694" y="1257553"/>
                  </a:cubicBezTo>
                  <a:cubicBezTo>
                    <a:pt x="925263" y="1334547"/>
                    <a:pt x="1107825" y="1452022"/>
                    <a:pt x="1267369" y="1514728"/>
                  </a:cubicBezTo>
                  <a:cubicBezTo>
                    <a:pt x="1426913" y="1577434"/>
                    <a:pt x="1612650" y="1626646"/>
                    <a:pt x="1776956" y="1633790"/>
                  </a:cubicBezTo>
                  <a:cubicBezTo>
                    <a:pt x="1941262" y="1640934"/>
                    <a:pt x="2105172" y="1610771"/>
                    <a:pt x="2253206" y="1557590"/>
                  </a:cubicBezTo>
                  <a:cubicBezTo>
                    <a:pt x="2401240" y="1504409"/>
                    <a:pt x="2539751" y="1410747"/>
                    <a:pt x="2665163" y="1314703"/>
                  </a:cubicBezTo>
                  <a:cubicBezTo>
                    <a:pt x="2790575" y="1218659"/>
                    <a:pt x="2917972" y="1073403"/>
                    <a:pt x="3005681" y="981328"/>
                  </a:cubicBezTo>
                  <a:cubicBezTo>
                    <a:pt x="3093390" y="889253"/>
                    <a:pt x="3143794" y="817022"/>
                    <a:pt x="3191419" y="762253"/>
                  </a:cubicBezTo>
                  <a:cubicBezTo>
                    <a:pt x="3239044" y="707484"/>
                    <a:pt x="3257300" y="675734"/>
                    <a:pt x="3291431" y="652715"/>
                  </a:cubicBezTo>
                  <a:cubicBezTo>
                    <a:pt x="3325562" y="629696"/>
                    <a:pt x="3385094" y="624537"/>
                    <a:pt x="3396206" y="624140"/>
                  </a:cubicBezTo>
                  <a:cubicBezTo>
                    <a:pt x="3407318" y="623743"/>
                    <a:pt x="3387475" y="615806"/>
                    <a:pt x="3358106" y="650334"/>
                  </a:cubicBezTo>
                  <a:cubicBezTo>
                    <a:pt x="3328737" y="684862"/>
                    <a:pt x="3277938" y="757093"/>
                    <a:pt x="3219994" y="831309"/>
                  </a:cubicBezTo>
                  <a:cubicBezTo>
                    <a:pt x="3162050" y="905525"/>
                    <a:pt x="3092994" y="1006331"/>
                    <a:pt x="3010444" y="1095628"/>
                  </a:cubicBezTo>
                  <a:cubicBezTo>
                    <a:pt x="2927894" y="1184925"/>
                    <a:pt x="2826294" y="1289303"/>
                    <a:pt x="2724694" y="1367090"/>
                  </a:cubicBezTo>
                  <a:cubicBezTo>
                    <a:pt x="2623094" y="1444877"/>
                    <a:pt x="2508000" y="1512347"/>
                    <a:pt x="2400844" y="1562353"/>
                  </a:cubicBezTo>
                  <a:cubicBezTo>
                    <a:pt x="2293688" y="1612359"/>
                    <a:pt x="2198040" y="1644108"/>
                    <a:pt x="2081756" y="1667127"/>
                  </a:cubicBezTo>
                  <a:cubicBezTo>
                    <a:pt x="1965472" y="1690146"/>
                    <a:pt x="1830932" y="1707609"/>
                    <a:pt x="1703138" y="1700465"/>
                  </a:cubicBezTo>
                  <a:cubicBezTo>
                    <a:pt x="1575344" y="1693321"/>
                    <a:pt x="1447153" y="1671096"/>
                    <a:pt x="1314994" y="1624265"/>
                  </a:cubicBezTo>
                  <a:cubicBezTo>
                    <a:pt x="1182835" y="1577434"/>
                    <a:pt x="1030037" y="1496472"/>
                    <a:pt x="910181" y="1419478"/>
                  </a:cubicBezTo>
                  <a:cubicBezTo>
                    <a:pt x="790325" y="1342484"/>
                    <a:pt x="695869" y="1256759"/>
                    <a:pt x="595856" y="1162303"/>
                  </a:cubicBezTo>
                  <a:cubicBezTo>
                    <a:pt x="495844" y="1067847"/>
                    <a:pt x="385512" y="937671"/>
                    <a:pt x="310106" y="852740"/>
                  </a:cubicBezTo>
                  <a:cubicBezTo>
                    <a:pt x="234700" y="767809"/>
                    <a:pt x="188663" y="712246"/>
                    <a:pt x="143419" y="652715"/>
                  </a:cubicBezTo>
                  <a:cubicBezTo>
                    <a:pt x="98175" y="593184"/>
                    <a:pt x="62456" y="536828"/>
                    <a:pt x="38644" y="495553"/>
                  </a:cubicBezTo>
                  <a:cubicBezTo>
                    <a:pt x="14832" y="454278"/>
                    <a:pt x="-3425" y="406652"/>
                    <a:pt x="544" y="405065"/>
                  </a:cubicBezTo>
                  <a:cubicBezTo>
                    <a:pt x="4513" y="403478"/>
                    <a:pt x="38247" y="453484"/>
                    <a:pt x="62456" y="486028"/>
                  </a:cubicBezTo>
                  <a:cubicBezTo>
                    <a:pt x="86665" y="518572"/>
                    <a:pt x="117224" y="568975"/>
                    <a:pt x="145799" y="600328"/>
                  </a:cubicBezTo>
                  <a:cubicBezTo>
                    <a:pt x="174374" y="631681"/>
                    <a:pt x="208109" y="666606"/>
                    <a:pt x="233906" y="674146"/>
                  </a:cubicBezTo>
                  <a:cubicBezTo>
                    <a:pt x="259703" y="681686"/>
                    <a:pt x="290263" y="672559"/>
                    <a:pt x="300582" y="645571"/>
                  </a:cubicBezTo>
                  <a:cubicBezTo>
                    <a:pt x="310901" y="618584"/>
                    <a:pt x="292247" y="536033"/>
                    <a:pt x="288675" y="495552"/>
                  </a:cubicBezTo>
                  <a:cubicBezTo>
                    <a:pt x="285103" y="455071"/>
                    <a:pt x="287881" y="453087"/>
                    <a:pt x="279150" y="402684"/>
                  </a:cubicBezTo>
                  <a:close/>
                </a:path>
              </a:pathLst>
            </a:custGeom>
            <a:solidFill>
              <a:srgbClr val="F78C8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1920000">
              <a:off x="3946661" y="2034314"/>
              <a:ext cx="4756654" cy="3763663"/>
            </a:xfrm>
            <a:custGeom>
              <a:avLst/>
              <a:gdLst>
                <a:gd name="connsiteX0" fmla="*/ 836593 w 4756654"/>
                <a:gd name="connsiteY0" fmla="*/ 214139 h 3763663"/>
                <a:gd name="connsiteX1" fmla="*/ 1495464 w 4756654"/>
                <a:gd name="connsiteY1" fmla="*/ 13336 h 3763663"/>
                <a:gd name="connsiteX2" fmla="*/ 2016524 w 4756654"/>
                <a:gd name="connsiteY2" fmla="*/ 31868 h 3763663"/>
                <a:gd name="connsiteX3" fmla="*/ 2369022 w 4756654"/>
                <a:gd name="connsiteY3" fmla="*/ 137633 h 3763663"/>
                <a:gd name="connsiteX4" fmla="*/ 2887277 w 4756654"/>
                <a:gd name="connsiteY4" fmla="*/ 460237 h 3763663"/>
                <a:gd name="connsiteX5" fmla="*/ 3283918 w 4756654"/>
                <a:gd name="connsiteY5" fmla="*/ 871313 h 3763663"/>
                <a:gd name="connsiteX6" fmla="*/ 3591229 w 4756654"/>
                <a:gd name="connsiteY6" fmla="*/ 1324169 h 3763663"/>
                <a:gd name="connsiteX7" fmla="*/ 3692293 w 4756654"/>
                <a:gd name="connsiteY7" fmla="*/ 1479411 h 3763663"/>
                <a:gd name="connsiteX8" fmla="*/ 3762211 w 4756654"/>
                <a:gd name="connsiteY8" fmla="*/ 1460992 h 3763663"/>
                <a:gd name="connsiteX9" fmla="*/ 4000049 w 4756654"/>
                <a:gd name="connsiteY9" fmla="*/ 1362293 h 3763663"/>
                <a:gd name="connsiteX10" fmla="*/ 4420969 w 4756654"/>
                <a:gd name="connsiteY10" fmla="*/ 1268997 h 3763663"/>
                <a:gd name="connsiteX11" fmla="*/ 4718033 w 4756654"/>
                <a:gd name="connsiteY11" fmla="*/ 1233126 h 3763663"/>
                <a:gd name="connsiteX12" fmla="*/ 4756654 w 4756654"/>
                <a:gd name="connsiteY12" fmla="*/ 1232139 h 3763663"/>
                <a:gd name="connsiteX13" fmla="*/ 4756654 w 4756654"/>
                <a:gd name="connsiteY13" fmla="*/ 1832918 h 3763663"/>
                <a:gd name="connsiteX14" fmla="*/ 4755383 w 4756654"/>
                <a:gd name="connsiteY14" fmla="*/ 1833181 h 3763663"/>
                <a:gd name="connsiteX15" fmla="*/ 4683873 w 4756654"/>
                <a:gd name="connsiteY15" fmla="*/ 1833526 h 3763663"/>
                <a:gd name="connsiteX16" fmla="*/ 4060729 w 4756654"/>
                <a:gd name="connsiteY16" fmla="*/ 1776450 h 3763663"/>
                <a:gd name="connsiteX17" fmla="*/ 3885137 w 4756654"/>
                <a:gd name="connsiteY17" fmla="*/ 1753577 h 3763663"/>
                <a:gd name="connsiteX18" fmla="*/ 3808290 w 4756654"/>
                <a:gd name="connsiteY18" fmla="*/ 1762909 h 3763663"/>
                <a:gd name="connsiteX19" fmla="*/ 3770815 w 4756654"/>
                <a:gd name="connsiteY19" fmla="*/ 1826261 h 3763663"/>
                <a:gd name="connsiteX20" fmla="*/ 3758634 w 4756654"/>
                <a:gd name="connsiteY20" fmla="*/ 1928095 h 3763663"/>
                <a:gd name="connsiteX21" fmla="*/ 3724442 w 4756654"/>
                <a:gd name="connsiteY21" fmla="*/ 2263322 h 3763663"/>
                <a:gd name="connsiteX22" fmla="*/ 3621219 w 4756654"/>
                <a:gd name="connsiteY22" fmla="*/ 2721243 h 3763663"/>
                <a:gd name="connsiteX23" fmla="*/ 3331260 w 4756654"/>
                <a:gd name="connsiteY23" fmla="*/ 3247804 h 3763663"/>
                <a:gd name="connsiteX24" fmla="*/ 2733508 w 4756654"/>
                <a:gd name="connsiteY24" fmla="*/ 3681223 h 3763663"/>
                <a:gd name="connsiteX25" fmla="*/ 2049548 w 4756654"/>
                <a:gd name="connsiteY25" fmla="*/ 3761987 h 3763663"/>
                <a:gd name="connsiteX26" fmla="*/ 1437571 w 4756654"/>
                <a:gd name="connsiteY26" fmla="*/ 3652383 h 3763663"/>
                <a:gd name="connsiteX27" fmla="*/ 809817 w 4756654"/>
                <a:gd name="connsiteY27" fmla="*/ 3405690 h 3763663"/>
                <a:gd name="connsiteX28" fmla="*/ 305938 w 4756654"/>
                <a:gd name="connsiteY28" fmla="*/ 2911868 h 3763663"/>
                <a:gd name="connsiteX29" fmla="*/ 29588 w 4756654"/>
                <a:gd name="connsiteY29" fmla="*/ 2166049 h 3763663"/>
                <a:gd name="connsiteX30" fmla="*/ 42725 w 4756654"/>
                <a:gd name="connsiteY30" fmla="*/ 1439636 h 3763663"/>
                <a:gd name="connsiteX31" fmla="*/ 339523 w 4756654"/>
                <a:gd name="connsiteY31" fmla="*/ 671378 h 3763663"/>
                <a:gd name="connsiteX32" fmla="*/ 836593 w 4756654"/>
                <a:gd name="connsiteY32" fmla="*/ 214139 h 376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56654" h="3763663">
                  <a:moveTo>
                    <a:pt x="836593" y="214139"/>
                  </a:moveTo>
                  <a:cubicBezTo>
                    <a:pt x="1029250" y="104465"/>
                    <a:pt x="1298809" y="43714"/>
                    <a:pt x="1495464" y="13336"/>
                  </a:cubicBezTo>
                  <a:cubicBezTo>
                    <a:pt x="1692119" y="-17042"/>
                    <a:pt x="1870931" y="11152"/>
                    <a:pt x="2016524" y="31868"/>
                  </a:cubicBezTo>
                  <a:cubicBezTo>
                    <a:pt x="2162117" y="52584"/>
                    <a:pt x="2223896" y="66238"/>
                    <a:pt x="2369022" y="137633"/>
                  </a:cubicBezTo>
                  <a:cubicBezTo>
                    <a:pt x="2514147" y="209028"/>
                    <a:pt x="2734794" y="337957"/>
                    <a:pt x="2887277" y="460237"/>
                  </a:cubicBezTo>
                  <a:cubicBezTo>
                    <a:pt x="3039760" y="582517"/>
                    <a:pt x="3166593" y="727324"/>
                    <a:pt x="3283918" y="871313"/>
                  </a:cubicBezTo>
                  <a:cubicBezTo>
                    <a:pt x="3401243" y="1015301"/>
                    <a:pt x="3523167" y="1222820"/>
                    <a:pt x="3591229" y="1324169"/>
                  </a:cubicBezTo>
                  <a:cubicBezTo>
                    <a:pt x="3659292" y="1425519"/>
                    <a:pt x="3663795" y="1456607"/>
                    <a:pt x="3692293" y="1479411"/>
                  </a:cubicBezTo>
                  <a:cubicBezTo>
                    <a:pt x="3720790" y="1502215"/>
                    <a:pt x="3710919" y="1480512"/>
                    <a:pt x="3762211" y="1460992"/>
                  </a:cubicBezTo>
                  <a:cubicBezTo>
                    <a:pt x="3813503" y="1441472"/>
                    <a:pt x="3890256" y="1394293"/>
                    <a:pt x="4000049" y="1362293"/>
                  </a:cubicBezTo>
                  <a:cubicBezTo>
                    <a:pt x="4109841" y="1330293"/>
                    <a:pt x="4301304" y="1290524"/>
                    <a:pt x="4420969" y="1268997"/>
                  </a:cubicBezTo>
                  <a:cubicBezTo>
                    <a:pt x="4540633" y="1247469"/>
                    <a:pt x="4638307" y="1241345"/>
                    <a:pt x="4718033" y="1233126"/>
                  </a:cubicBezTo>
                  <a:lnTo>
                    <a:pt x="4756654" y="1232139"/>
                  </a:lnTo>
                  <a:lnTo>
                    <a:pt x="4756654" y="1832918"/>
                  </a:lnTo>
                  <a:lnTo>
                    <a:pt x="4755383" y="1833181"/>
                  </a:lnTo>
                  <a:cubicBezTo>
                    <a:pt x="4738619" y="1834917"/>
                    <a:pt x="4715820" y="1835494"/>
                    <a:pt x="4683873" y="1833526"/>
                  </a:cubicBezTo>
                  <a:cubicBezTo>
                    <a:pt x="4556082" y="1825657"/>
                    <a:pt x="4060729" y="1776450"/>
                    <a:pt x="4060729" y="1776450"/>
                  </a:cubicBezTo>
                  <a:cubicBezTo>
                    <a:pt x="3927607" y="1763126"/>
                    <a:pt x="3927210" y="1755834"/>
                    <a:pt x="3885137" y="1753577"/>
                  </a:cubicBezTo>
                  <a:cubicBezTo>
                    <a:pt x="3843064" y="1751321"/>
                    <a:pt x="3827344" y="1750795"/>
                    <a:pt x="3808290" y="1762909"/>
                  </a:cubicBezTo>
                  <a:cubicBezTo>
                    <a:pt x="3789236" y="1775023"/>
                    <a:pt x="3779091" y="1798730"/>
                    <a:pt x="3770815" y="1826261"/>
                  </a:cubicBezTo>
                  <a:cubicBezTo>
                    <a:pt x="3762538" y="1853792"/>
                    <a:pt x="3766362" y="1855252"/>
                    <a:pt x="3758634" y="1928095"/>
                  </a:cubicBezTo>
                  <a:cubicBezTo>
                    <a:pt x="3750905" y="2000938"/>
                    <a:pt x="3747345" y="2131131"/>
                    <a:pt x="3724442" y="2263322"/>
                  </a:cubicBezTo>
                  <a:cubicBezTo>
                    <a:pt x="3701540" y="2395513"/>
                    <a:pt x="3686749" y="2557163"/>
                    <a:pt x="3621219" y="2721243"/>
                  </a:cubicBezTo>
                  <a:cubicBezTo>
                    <a:pt x="3555688" y="2885323"/>
                    <a:pt x="3479212" y="3087808"/>
                    <a:pt x="3331260" y="3247804"/>
                  </a:cubicBezTo>
                  <a:cubicBezTo>
                    <a:pt x="3183309" y="3407800"/>
                    <a:pt x="2947126" y="3595526"/>
                    <a:pt x="2733508" y="3681223"/>
                  </a:cubicBezTo>
                  <a:cubicBezTo>
                    <a:pt x="2519890" y="3766920"/>
                    <a:pt x="2265537" y="3766793"/>
                    <a:pt x="2049548" y="3761987"/>
                  </a:cubicBezTo>
                  <a:cubicBezTo>
                    <a:pt x="1833559" y="3757180"/>
                    <a:pt x="1644192" y="3711765"/>
                    <a:pt x="1437571" y="3652383"/>
                  </a:cubicBezTo>
                  <a:cubicBezTo>
                    <a:pt x="1230949" y="3593000"/>
                    <a:pt x="998422" y="3529109"/>
                    <a:pt x="809817" y="3405690"/>
                  </a:cubicBezTo>
                  <a:cubicBezTo>
                    <a:pt x="621212" y="3282271"/>
                    <a:pt x="435976" y="3118475"/>
                    <a:pt x="305938" y="2911868"/>
                  </a:cubicBezTo>
                  <a:cubicBezTo>
                    <a:pt x="175900" y="2705262"/>
                    <a:pt x="73457" y="2411420"/>
                    <a:pt x="29588" y="2166049"/>
                  </a:cubicBezTo>
                  <a:cubicBezTo>
                    <a:pt x="-14280" y="1920677"/>
                    <a:pt x="-8931" y="1688748"/>
                    <a:pt x="42725" y="1439636"/>
                  </a:cubicBezTo>
                  <a:cubicBezTo>
                    <a:pt x="94381" y="1190525"/>
                    <a:pt x="207211" y="875628"/>
                    <a:pt x="339523" y="671378"/>
                  </a:cubicBezTo>
                  <a:cubicBezTo>
                    <a:pt x="471834" y="467129"/>
                    <a:pt x="643937" y="323812"/>
                    <a:pt x="836593" y="214139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1920000">
              <a:off x="3947567" y="2031152"/>
              <a:ext cx="4755120" cy="3766644"/>
            </a:xfrm>
            <a:custGeom>
              <a:avLst/>
              <a:gdLst>
                <a:gd name="connsiteX0" fmla="*/ 836593 w 4755120"/>
                <a:gd name="connsiteY0" fmla="*/ 214139 h 3763663"/>
                <a:gd name="connsiteX1" fmla="*/ 1495464 w 4755120"/>
                <a:gd name="connsiteY1" fmla="*/ 13336 h 3763663"/>
                <a:gd name="connsiteX2" fmla="*/ 2016524 w 4755120"/>
                <a:gd name="connsiteY2" fmla="*/ 31868 h 3763663"/>
                <a:gd name="connsiteX3" fmla="*/ 2369022 w 4755120"/>
                <a:gd name="connsiteY3" fmla="*/ 137633 h 3763663"/>
                <a:gd name="connsiteX4" fmla="*/ 2887277 w 4755120"/>
                <a:gd name="connsiteY4" fmla="*/ 460237 h 3763663"/>
                <a:gd name="connsiteX5" fmla="*/ 3283918 w 4755120"/>
                <a:gd name="connsiteY5" fmla="*/ 871313 h 3763663"/>
                <a:gd name="connsiteX6" fmla="*/ 3591229 w 4755120"/>
                <a:gd name="connsiteY6" fmla="*/ 1324170 h 3763663"/>
                <a:gd name="connsiteX7" fmla="*/ 3692294 w 4755120"/>
                <a:gd name="connsiteY7" fmla="*/ 1479411 h 3763663"/>
                <a:gd name="connsiteX8" fmla="*/ 3762211 w 4755120"/>
                <a:gd name="connsiteY8" fmla="*/ 1460992 h 3763663"/>
                <a:gd name="connsiteX9" fmla="*/ 4000050 w 4755120"/>
                <a:gd name="connsiteY9" fmla="*/ 1362294 h 3763663"/>
                <a:gd name="connsiteX10" fmla="*/ 4420969 w 4755120"/>
                <a:gd name="connsiteY10" fmla="*/ 1268998 h 3763663"/>
                <a:gd name="connsiteX11" fmla="*/ 4718033 w 4755120"/>
                <a:gd name="connsiteY11" fmla="*/ 1233127 h 3763663"/>
                <a:gd name="connsiteX12" fmla="*/ 4755120 w 4755120"/>
                <a:gd name="connsiteY12" fmla="*/ 1232178 h 3763663"/>
                <a:gd name="connsiteX13" fmla="*/ 4755119 w 4755120"/>
                <a:gd name="connsiteY13" fmla="*/ 1833195 h 3763663"/>
                <a:gd name="connsiteX14" fmla="*/ 4725323 w 4755120"/>
                <a:gd name="connsiteY14" fmla="*/ 1834743 h 3763663"/>
                <a:gd name="connsiteX15" fmla="*/ 4683874 w 4755120"/>
                <a:gd name="connsiteY15" fmla="*/ 1833526 h 3763663"/>
                <a:gd name="connsiteX16" fmla="*/ 4060729 w 4755120"/>
                <a:gd name="connsiteY16" fmla="*/ 1776451 h 3763663"/>
                <a:gd name="connsiteX17" fmla="*/ 3885138 w 4755120"/>
                <a:gd name="connsiteY17" fmla="*/ 1753577 h 3763663"/>
                <a:gd name="connsiteX18" fmla="*/ 3808291 w 4755120"/>
                <a:gd name="connsiteY18" fmla="*/ 1762909 h 3763663"/>
                <a:gd name="connsiteX19" fmla="*/ 3770816 w 4755120"/>
                <a:gd name="connsiteY19" fmla="*/ 1826261 h 3763663"/>
                <a:gd name="connsiteX20" fmla="*/ 3758635 w 4755120"/>
                <a:gd name="connsiteY20" fmla="*/ 1928095 h 3763663"/>
                <a:gd name="connsiteX21" fmla="*/ 3724442 w 4755120"/>
                <a:gd name="connsiteY21" fmla="*/ 2263323 h 3763663"/>
                <a:gd name="connsiteX22" fmla="*/ 3621220 w 4755120"/>
                <a:gd name="connsiteY22" fmla="*/ 2721243 h 3763663"/>
                <a:gd name="connsiteX23" fmla="*/ 3331260 w 4755120"/>
                <a:gd name="connsiteY23" fmla="*/ 3247804 h 3763663"/>
                <a:gd name="connsiteX24" fmla="*/ 2733508 w 4755120"/>
                <a:gd name="connsiteY24" fmla="*/ 3681224 h 3763663"/>
                <a:gd name="connsiteX25" fmla="*/ 2049548 w 4755120"/>
                <a:gd name="connsiteY25" fmla="*/ 3761987 h 3763663"/>
                <a:gd name="connsiteX26" fmla="*/ 1437571 w 4755120"/>
                <a:gd name="connsiteY26" fmla="*/ 3652384 h 3763663"/>
                <a:gd name="connsiteX27" fmla="*/ 809817 w 4755120"/>
                <a:gd name="connsiteY27" fmla="*/ 3405691 h 3763663"/>
                <a:gd name="connsiteX28" fmla="*/ 305938 w 4755120"/>
                <a:gd name="connsiteY28" fmla="*/ 2911869 h 3763663"/>
                <a:gd name="connsiteX29" fmla="*/ 29588 w 4755120"/>
                <a:gd name="connsiteY29" fmla="*/ 2166049 h 3763663"/>
                <a:gd name="connsiteX30" fmla="*/ 42725 w 4755120"/>
                <a:gd name="connsiteY30" fmla="*/ 1439637 h 3763663"/>
                <a:gd name="connsiteX31" fmla="*/ 339523 w 4755120"/>
                <a:gd name="connsiteY31" fmla="*/ 671378 h 3763663"/>
                <a:gd name="connsiteX32" fmla="*/ 836593 w 4755120"/>
                <a:gd name="connsiteY32" fmla="*/ 214139 h 3763663"/>
                <a:gd name="connsiteX0" fmla="*/ 836593 w 4755120"/>
                <a:gd name="connsiteY0" fmla="*/ 214156 h 3763680"/>
                <a:gd name="connsiteX1" fmla="*/ 1495464 w 4755120"/>
                <a:gd name="connsiteY1" fmla="*/ 13353 h 3763680"/>
                <a:gd name="connsiteX2" fmla="*/ 2016524 w 4755120"/>
                <a:gd name="connsiteY2" fmla="*/ 31885 h 3763680"/>
                <a:gd name="connsiteX3" fmla="*/ 2386186 w 4755120"/>
                <a:gd name="connsiteY3" fmla="*/ 138155 h 3763680"/>
                <a:gd name="connsiteX4" fmla="*/ 2887277 w 4755120"/>
                <a:gd name="connsiteY4" fmla="*/ 460254 h 3763680"/>
                <a:gd name="connsiteX5" fmla="*/ 3283918 w 4755120"/>
                <a:gd name="connsiteY5" fmla="*/ 871330 h 3763680"/>
                <a:gd name="connsiteX6" fmla="*/ 3591229 w 4755120"/>
                <a:gd name="connsiteY6" fmla="*/ 1324187 h 3763680"/>
                <a:gd name="connsiteX7" fmla="*/ 3692294 w 4755120"/>
                <a:gd name="connsiteY7" fmla="*/ 1479428 h 3763680"/>
                <a:gd name="connsiteX8" fmla="*/ 3762211 w 4755120"/>
                <a:gd name="connsiteY8" fmla="*/ 1461009 h 3763680"/>
                <a:gd name="connsiteX9" fmla="*/ 4000050 w 4755120"/>
                <a:gd name="connsiteY9" fmla="*/ 1362311 h 3763680"/>
                <a:gd name="connsiteX10" fmla="*/ 4420969 w 4755120"/>
                <a:gd name="connsiteY10" fmla="*/ 1269015 h 3763680"/>
                <a:gd name="connsiteX11" fmla="*/ 4718033 w 4755120"/>
                <a:gd name="connsiteY11" fmla="*/ 1233144 h 3763680"/>
                <a:gd name="connsiteX12" fmla="*/ 4755120 w 4755120"/>
                <a:gd name="connsiteY12" fmla="*/ 1232195 h 3763680"/>
                <a:gd name="connsiteX13" fmla="*/ 4755119 w 4755120"/>
                <a:gd name="connsiteY13" fmla="*/ 1833212 h 3763680"/>
                <a:gd name="connsiteX14" fmla="*/ 4725323 w 4755120"/>
                <a:gd name="connsiteY14" fmla="*/ 1834760 h 3763680"/>
                <a:gd name="connsiteX15" fmla="*/ 4683874 w 4755120"/>
                <a:gd name="connsiteY15" fmla="*/ 1833543 h 3763680"/>
                <a:gd name="connsiteX16" fmla="*/ 4060729 w 4755120"/>
                <a:gd name="connsiteY16" fmla="*/ 1776468 h 3763680"/>
                <a:gd name="connsiteX17" fmla="*/ 3885138 w 4755120"/>
                <a:gd name="connsiteY17" fmla="*/ 1753594 h 3763680"/>
                <a:gd name="connsiteX18" fmla="*/ 3808291 w 4755120"/>
                <a:gd name="connsiteY18" fmla="*/ 1762926 h 3763680"/>
                <a:gd name="connsiteX19" fmla="*/ 3770816 w 4755120"/>
                <a:gd name="connsiteY19" fmla="*/ 1826278 h 3763680"/>
                <a:gd name="connsiteX20" fmla="*/ 3758635 w 4755120"/>
                <a:gd name="connsiteY20" fmla="*/ 1928112 h 3763680"/>
                <a:gd name="connsiteX21" fmla="*/ 3724442 w 4755120"/>
                <a:gd name="connsiteY21" fmla="*/ 2263340 h 3763680"/>
                <a:gd name="connsiteX22" fmla="*/ 3621220 w 4755120"/>
                <a:gd name="connsiteY22" fmla="*/ 2721260 h 3763680"/>
                <a:gd name="connsiteX23" fmla="*/ 3331260 w 4755120"/>
                <a:gd name="connsiteY23" fmla="*/ 3247821 h 3763680"/>
                <a:gd name="connsiteX24" fmla="*/ 2733508 w 4755120"/>
                <a:gd name="connsiteY24" fmla="*/ 3681241 h 3763680"/>
                <a:gd name="connsiteX25" fmla="*/ 2049548 w 4755120"/>
                <a:gd name="connsiteY25" fmla="*/ 3762004 h 3763680"/>
                <a:gd name="connsiteX26" fmla="*/ 1437571 w 4755120"/>
                <a:gd name="connsiteY26" fmla="*/ 3652401 h 3763680"/>
                <a:gd name="connsiteX27" fmla="*/ 809817 w 4755120"/>
                <a:gd name="connsiteY27" fmla="*/ 3405708 h 3763680"/>
                <a:gd name="connsiteX28" fmla="*/ 305938 w 4755120"/>
                <a:gd name="connsiteY28" fmla="*/ 2911886 h 3763680"/>
                <a:gd name="connsiteX29" fmla="*/ 29588 w 4755120"/>
                <a:gd name="connsiteY29" fmla="*/ 2166066 h 3763680"/>
                <a:gd name="connsiteX30" fmla="*/ 42725 w 4755120"/>
                <a:gd name="connsiteY30" fmla="*/ 1439654 h 3763680"/>
                <a:gd name="connsiteX31" fmla="*/ 339523 w 4755120"/>
                <a:gd name="connsiteY31" fmla="*/ 671395 h 3763680"/>
                <a:gd name="connsiteX32" fmla="*/ 836593 w 4755120"/>
                <a:gd name="connsiteY32" fmla="*/ 214156 h 3763680"/>
                <a:gd name="connsiteX0" fmla="*/ 836593 w 4755120"/>
                <a:gd name="connsiteY0" fmla="*/ 217120 h 3766644"/>
                <a:gd name="connsiteX1" fmla="*/ 1495464 w 4755120"/>
                <a:gd name="connsiteY1" fmla="*/ 16317 h 3766644"/>
                <a:gd name="connsiteX2" fmla="*/ 2016776 w 4755120"/>
                <a:gd name="connsiteY2" fmla="*/ 26267 h 3766644"/>
                <a:gd name="connsiteX3" fmla="*/ 2386186 w 4755120"/>
                <a:gd name="connsiteY3" fmla="*/ 141119 h 3766644"/>
                <a:gd name="connsiteX4" fmla="*/ 2887277 w 4755120"/>
                <a:gd name="connsiteY4" fmla="*/ 463218 h 3766644"/>
                <a:gd name="connsiteX5" fmla="*/ 3283918 w 4755120"/>
                <a:gd name="connsiteY5" fmla="*/ 874294 h 3766644"/>
                <a:gd name="connsiteX6" fmla="*/ 3591229 w 4755120"/>
                <a:gd name="connsiteY6" fmla="*/ 1327151 h 3766644"/>
                <a:gd name="connsiteX7" fmla="*/ 3692294 w 4755120"/>
                <a:gd name="connsiteY7" fmla="*/ 1482392 h 3766644"/>
                <a:gd name="connsiteX8" fmla="*/ 3762211 w 4755120"/>
                <a:gd name="connsiteY8" fmla="*/ 1463973 h 3766644"/>
                <a:gd name="connsiteX9" fmla="*/ 4000050 w 4755120"/>
                <a:gd name="connsiteY9" fmla="*/ 1365275 h 3766644"/>
                <a:gd name="connsiteX10" fmla="*/ 4420969 w 4755120"/>
                <a:gd name="connsiteY10" fmla="*/ 1271979 h 3766644"/>
                <a:gd name="connsiteX11" fmla="*/ 4718033 w 4755120"/>
                <a:gd name="connsiteY11" fmla="*/ 1236108 h 3766644"/>
                <a:gd name="connsiteX12" fmla="*/ 4755120 w 4755120"/>
                <a:gd name="connsiteY12" fmla="*/ 1235159 h 3766644"/>
                <a:gd name="connsiteX13" fmla="*/ 4755119 w 4755120"/>
                <a:gd name="connsiteY13" fmla="*/ 1836176 h 3766644"/>
                <a:gd name="connsiteX14" fmla="*/ 4725323 w 4755120"/>
                <a:gd name="connsiteY14" fmla="*/ 1837724 h 3766644"/>
                <a:gd name="connsiteX15" fmla="*/ 4683874 w 4755120"/>
                <a:gd name="connsiteY15" fmla="*/ 1836507 h 3766644"/>
                <a:gd name="connsiteX16" fmla="*/ 4060729 w 4755120"/>
                <a:gd name="connsiteY16" fmla="*/ 1779432 h 3766644"/>
                <a:gd name="connsiteX17" fmla="*/ 3885138 w 4755120"/>
                <a:gd name="connsiteY17" fmla="*/ 1756558 h 3766644"/>
                <a:gd name="connsiteX18" fmla="*/ 3808291 w 4755120"/>
                <a:gd name="connsiteY18" fmla="*/ 1765890 h 3766644"/>
                <a:gd name="connsiteX19" fmla="*/ 3770816 w 4755120"/>
                <a:gd name="connsiteY19" fmla="*/ 1829242 h 3766644"/>
                <a:gd name="connsiteX20" fmla="*/ 3758635 w 4755120"/>
                <a:gd name="connsiteY20" fmla="*/ 1931076 h 3766644"/>
                <a:gd name="connsiteX21" fmla="*/ 3724442 w 4755120"/>
                <a:gd name="connsiteY21" fmla="*/ 2266304 h 3766644"/>
                <a:gd name="connsiteX22" fmla="*/ 3621220 w 4755120"/>
                <a:gd name="connsiteY22" fmla="*/ 2724224 h 3766644"/>
                <a:gd name="connsiteX23" fmla="*/ 3331260 w 4755120"/>
                <a:gd name="connsiteY23" fmla="*/ 3250785 h 3766644"/>
                <a:gd name="connsiteX24" fmla="*/ 2733508 w 4755120"/>
                <a:gd name="connsiteY24" fmla="*/ 3684205 h 3766644"/>
                <a:gd name="connsiteX25" fmla="*/ 2049548 w 4755120"/>
                <a:gd name="connsiteY25" fmla="*/ 3764968 h 3766644"/>
                <a:gd name="connsiteX26" fmla="*/ 1437571 w 4755120"/>
                <a:gd name="connsiteY26" fmla="*/ 3655365 h 3766644"/>
                <a:gd name="connsiteX27" fmla="*/ 809817 w 4755120"/>
                <a:gd name="connsiteY27" fmla="*/ 3408672 h 3766644"/>
                <a:gd name="connsiteX28" fmla="*/ 305938 w 4755120"/>
                <a:gd name="connsiteY28" fmla="*/ 2914850 h 3766644"/>
                <a:gd name="connsiteX29" fmla="*/ 29588 w 4755120"/>
                <a:gd name="connsiteY29" fmla="*/ 2169030 h 3766644"/>
                <a:gd name="connsiteX30" fmla="*/ 42725 w 4755120"/>
                <a:gd name="connsiteY30" fmla="*/ 1442618 h 3766644"/>
                <a:gd name="connsiteX31" fmla="*/ 339523 w 4755120"/>
                <a:gd name="connsiteY31" fmla="*/ 674359 h 3766644"/>
                <a:gd name="connsiteX32" fmla="*/ 836593 w 4755120"/>
                <a:gd name="connsiteY32" fmla="*/ 217120 h 376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55120" h="3766644">
                  <a:moveTo>
                    <a:pt x="836593" y="217120"/>
                  </a:moveTo>
                  <a:cubicBezTo>
                    <a:pt x="1029251" y="107446"/>
                    <a:pt x="1298767" y="48126"/>
                    <a:pt x="1495464" y="16317"/>
                  </a:cubicBezTo>
                  <a:cubicBezTo>
                    <a:pt x="1692161" y="-15492"/>
                    <a:pt x="1868322" y="5467"/>
                    <a:pt x="2016776" y="26267"/>
                  </a:cubicBezTo>
                  <a:cubicBezTo>
                    <a:pt x="2165230" y="47067"/>
                    <a:pt x="2241103" y="68294"/>
                    <a:pt x="2386186" y="141119"/>
                  </a:cubicBezTo>
                  <a:cubicBezTo>
                    <a:pt x="2531270" y="213944"/>
                    <a:pt x="2737655" y="341022"/>
                    <a:pt x="2887277" y="463218"/>
                  </a:cubicBezTo>
                  <a:cubicBezTo>
                    <a:pt x="3036899" y="585414"/>
                    <a:pt x="3166593" y="730306"/>
                    <a:pt x="3283918" y="874294"/>
                  </a:cubicBezTo>
                  <a:cubicBezTo>
                    <a:pt x="3401244" y="1018283"/>
                    <a:pt x="3523167" y="1225802"/>
                    <a:pt x="3591229" y="1327151"/>
                  </a:cubicBezTo>
                  <a:cubicBezTo>
                    <a:pt x="3659293" y="1428501"/>
                    <a:pt x="3663795" y="1459589"/>
                    <a:pt x="3692294" y="1482392"/>
                  </a:cubicBezTo>
                  <a:cubicBezTo>
                    <a:pt x="3720790" y="1505196"/>
                    <a:pt x="3710919" y="1483493"/>
                    <a:pt x="3762211" y="1463973"/>
                  </a:cubicBezTo>
                  <a:cubicBezTo>
                    <a:pt x="3813503" y="1444454"/>
                    <a:pt x="3890257" y="1397275"/>
                    <a:pt x="4000050" y="1365275"/>
                  </a:cubicBezTo>
                  <a:cubicBezTo>
                    <a:pt x="4109842" y="1333275"/>
                    <a:pt x="4301305" y="1293506"/>
                    <a:pt x="4420969" y="1271979"/>
                  </a:cubicBezTo>
                  <a:cubicBezTo>
                    <a:pt x="4540633" y="1250451"/>
                    <a:pt x="4638308" y="1244326"/>
                    <a:pt x="4718033" y="1236108"/>
                  </a:cubicBezTo>
                  <a:lnTo>
                    <a:pt x="4755120" y="1235159"/>
                  </a:lnTo>
                  <a:cubicBezTo>
                    <a:pt x="4755120" y="1435498"/>
                    <a:pt x="4755119" y="1635837"/>
                    <a:pt x="4755119" y="1836176"/>
                  </a:cubicBezTo>
                  <a:lnTo>
                    <a:pt x="4725323" y="1837724"/>
                  </a:lnTo>
                  <a:cubicBezTo>
                    <a:pt x="4713534" y="1837839"/>
                    <a:pt x="4699847" y="1837491"/>
                    <a:pt x="4683874" y="1836507"/>
                  </a:cubicBezTo>
                  <a:cubicBezTo>
                    <a:pt x="4556083" y="1828638"/>
                    <a:pt x="4060729" y="1779432"/>
                    <a:pt x="4060729" y="1779432"/>
                  </a:cubicBezTo>
                  <a:cubicBezTo>
                    <a:pt x="3927607" y="1766108"/>
                    <a:pt x="3927211" y="1758815"/>
                    <a:pt x="3885138" y="1756558"/>
                  </a:cubicBezTo>
                  <a:cubicBezTo>
                    <a:pt x="3843064" y="1754303"/>
                    <a:pt x="3827345" y="1753776"/>
                    <a:pt x="3808291" y="1765890"/>
                  </a:cubicBezTo>
                  <a:cubicBezTo>
                    <a:pt x="3789237" y="1778005"/>
                    <a:pt x="3779091" y="1801711"/>
                    <a:pt x="3770816" y="1829242"/>
                  </a:cubicBezTo>
                  <a:cubicBezTo>
                    <a:pt x="3762539" y="1856774"/>
                    <a:pt x="3766362" y="1858233"/>
                    <a:pt x="3758635" y="1931076"/>
                  </a:cubicBezTo>
                  <a:cubicBezTo>
                    <a:pt x="3750905" y="2003920"/>
                    <a:pt x="3747345" y="2134112"/>
                    <a:pt x="3724442" y="2266304"/>
                  </a:cubicBezTo>
                  <a:cubicBezTo>
                    <a:pt x="3701541" y="2398494"/>
                    <a:pt x="3686750" y="2560144"/>
                    <a:pt x="3621220" y="2724224"/>
                  </a:cubicBezTo>
                  <a:cubicBezTo>
                    <a:pt x="3555688" y="2888305"/>
                    <a:pt x="3479212" y="3090790"/>
                    <a:pt x="3331260" y="3250785"/>
                  </a:cubicBezTo>
                  <a:cubicBezTo>
                    <a:pt x="3183309" y="3410782"/>
                    <a:pt x="2947126" y="3598507"/>
                    <a:pt x="2733508" y="3684205"/>
                  </a:cubicBezTo>
                  <a:cubicBezTo>
                    <a:pt x="2519890" y="3769902"/>
                    <a:pt x="2265537" y="3769775"/>
                    <a:pt x="2049548" y="3764968"/>
                  </a:cubicBezTo>
                  <a:cubicBezTo>
                    <a:pt x="1833559" y="3760162"/>
                    <a:pt x="1644192" y="3714747"/>
                    <a:pt x="1437571" y="3655365"/>
                  </a:cubicBezTo>
                  <a:cubicBezTo>
                    <a:pt x="1230949" y="3595982"/>
                    <a:pt x="998423" y="3532091"/>
                    <a:pt x="809817" y="3408672"/>
                  </a:cubicBezTo>
                  <a:cubicBezTo>
                    <a:pt x="621212" y="3285252"/>
                    <a:pt x="435976" y="3121456"/>
                    <a:pt x="305938" y="2914850"/>
                  </a:cubicBezTo>
                  <a:cubicBezTo>
                    <a:pt x="175900" y="2708243"/>
                    <a:pt x="73457" y="2414402"/>
                    <a:pt x="29588" y="2169030"/>
                  </a:cubicBezTo>
                  <a:cubicBezTo>
                    <a:pt x="-14280" y="1923659"/>
                    <a:pt x="-8931" y="1691729"/>
                    <a:pt x="42725" y="1442618"/>
                  </a:cubicBezTo>
                  <a:cubicBezTo>
                    <a:pt x="94382" y="1193506"/>
                    <a:pt x="207211" y="878609"/>
                    <a:pt x="339523" y="674359"/>
                  </a:cubicBezTo>
                  <a:cubicBezTo>
                    <a:pt x="471834" y="470110"/>
                    <a:pt x="643937" y="326793"/>
                    <a:pt x="836593" y="217120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920000">
              <a:off x="8707730" y="4545053"/>
              <a:ext cx="1535" cy="86653"/>
            </a:xfrm>
            <a:custGeom>
              <a:avLst/>
              <a:gdLst>
                <a:gd name="connsiteX0" fmla="*/ 0 w 1535"/>
                <a:gd name="connsiteY0" fmla="*/ 255 h 86653"/>
                <a:gd name="connsiteX1" fmla="*/ 1535 w 1535"/>
                <a:gd name="connsiteY1" fmla="*/ 0 h 86653"/>
                <a:gd name="connsiteX2" fmla="*/ 1535 w 1535"/>
                <a:gd name="connsiteY2" fmla="*/ 86614 h 86653"/>
                <a:gd name="connsiteX3" fmla="*/ 1 w 1535"/>
                <a:gd name="connsiteY3" fmla="*/ 86653 h 86653"/>
                <a:gd name="connsiteX4" fmla="*/ 0 w 1535"/>
                <a:gd name="connsiteY4" fmla="*/ 255 h 8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5" h="86653">
                  <a:moveTo>
                    <a:pt x="0" y="255"/>
                  </a:moveTo>
                  <a:lnTo>
                    <a:pt x="1535" y="0"/>
                  </a:lnTo>
                  <a:lnTo>
                    <a:pt x="1535" y="86614"/>
                  </a:lnTo>
                  <a:lnTo>
                    <a:pt x="1" y="86653"/>
                  </a:lnTo>
                  <a:lnTo>
                    <a:pt x="0" y="255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920000">
              <a:off x="8341965" y="5127566"/>
              <a:ext cx="1536" cy="92313"/>
            </a:xfrm>
            <a:custGeom>
              <a:avLst/>
              <a:gdLst>
                <a:gd name="connsiteX0" fmla="*/ 0 w 1536"/>
                <a:gd name="connsiteY0" fmla="*/ 276 h 92313"/>
                <a:gd name="connsiteX1" fmla="*/ 265 w 1536"/>
                <a:gd name="connsiteY1" fmla="*/ 262 h 92313"/>
                <a:gd name="connsiteX2" fmla="*/ 1536 w 1536"/>
                <a:gd name="connsiteY2" fmla="*/ 0 h 92313"/>
                <a:gd name="connsiteX3" fmla="*/ 1535 w 1536"/>
                <a:gd name="connsiteY3" fmla="*/ 92313 h 92313"/>
                <a:gd name="connsiteX4" fmla="*/ 1 w 1536"/>
                <a:gd name="connsiteY4" fmla="*/ 92181 h 92313"/>
                <a:gd name="connsiteX5" fmla="*/ 0 w 1536"/>
                <a:gd name="connsiteY5" fmla="*/ 276 h 9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6" h="92313">
                  <a:moveTo>
                    <a:pt x="0" y="276"/>
                  </a:moveTo>
                  <a:lnTo>
                    <a:pt x="265" y="262"/>
                  </a:lnTo>
                  <a:lnTo>
                    <a:pt x="1536" y="0"/>
                  </a:lnTo>
                  <a:lnTo>
                    <a:pt x="1535" y="92313"/>
                  </a:lnTo>
                  <a:lnTo>
                    <a:pt x="1" y="92181"/>
                  </a:lnTo>
                  <a:lnTo>
                    <a:pt x="0" y="276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1920000">
              <a:off x="3815937" y="1859090"/>
              <a:ext cx="4892857" cy="4051724"/>
            </a:xfrm>
            <a:custGeom>
              <a:avLst/>
              <a:gdLst>
                <a:gd name="connsiteX0" fmla="*/ 777799 w 4892857"/>
                <a:gd name="connsiteY0" fmla="*/ 303253 h 4051724"/>
                <a:gd name="connsiteX1" fmla="*/ 948880 w 4892857"/>
                <a:gd name="connsiteY1" fmla="*/ 196369 h 4051724"/>
                <a:gd name="connsiteX2" fmla="*/ 1688830 w 4892857"/>
                <a:gd name="connsiteY2" fmla="*/ 4493 h 4051724"/>
                <a:gd name="connsiteX3" fmla="*/ 2414422 w 4892857"/>
                <a:gd name="connsiteY3" fmla="*/ 97701 h 4051724"/>
                <a:gd name="connsiteX4" fmla="*/ 3079769 w 4892857"/>
                <a:gd name="connsiteY4" fmla="*/ 493434 h 4051724"/>
                <a:gd name="connsiteX5" fmla="*/ 3621783 w 4892857"/>
                <a:gd name="connsiteY5" fmla="*/ 1073247 h 4051724"/>
                <a:gd name="connsiteX6" fmla="*/ 3878423 w 4892857"/>
                <a:gd name="connsiteY6" fmla="*/ 1452001 h 4051724"/>
                <a:gd name="connsiteX7" fmla="*/ 3919592 w 4892857"/>
                <a:gd name="connsiteY7" fmla="*/ 1494915 h 4051724"/>
                <a:gd name="connsiteX8" fmla="*/ 4029198 w 4892857"/>
                <a:gd name="connsiteY8" fmla="*/ 1437657 h 4051724"/>
                <a:gd name="connsiteX9" fmla="*/ 4372939 w 4892857"/>
                <a:gd name="connsiteY9" fmla="*/ 1332685 h 4051724"/>
                <a:gd name="connsiteX10" fmla="*/ 4836930 w 4892857"/>
                <a:gd name="connsiteY10" fmla="*/ 1292343 h 4051724"/>
                <a:gd name="connsiteX11" fmla="*/ 4892856 w 4892857"/>
                <a:gd name="connsiteY11" fmla="*/ 1283078 h 4051724"/>
                <a:gd name="connsiteX12" fmla="*/ 4892857 w 4892857"/>
                <a:gd name="connsiteY12" fmla="*/ 1369476 h 4051724"/>
                <a:gd name="connsiteX13" fmla="*/ 4855770 w 4892857"/>
                <a:gd name="connsiteY13" fmla="*/ 1370425 h 4051724"/>
                <a:gd name="connsiteX14" fmla="*/ 4558706 w 4892857"/>
                <a:gd name="connsiteY14" fmla="*/ 1406296 h 4051724"/>
                <a:gd name="connsiteX15" fmla="*/ 4137787 w 4892857"/>
                <a:gd name="connsiteY15" fmla="*/ 1499592 h 4051724"/>
                <a:gd name="connsiteX16" fmla="*/ 3899948 w 4892857"/>
                <a:gd name="connsiteY16" fmla="*/ 1598290 h 4051724"/>
                <a:gd name="connsiteX17" fmla="*/ 3830031 w 4892857"/>
                <a:gd name="connsiteY17" fmla="*/ 1616709 h 4051724"/>
                <a:gd name="connsiteX18" fmla="*/ 3728966 w 4892857"/>
                <a:gd name="connsiteY18" fmla="*/ 1461468 h 4051724"/>
                <a:gd name="connsiteX19" fmla="*/ 3421655 w 4892857"/>
                <a:gd name="connsiteY19" fmla="*/ 1008611 h 4051724"/>
                <a:gd name="connsiteX20" fmla="*/ 3025014 w 4892857"/>
                <a:gd name="connsiteY20" fmla="*/ 597535 h 4051724"/>
                <a:gd name="connsiteX21" fmla="*/ 2506759 w 4892857"/>
                <a:gd name="connsiteY21" fmla="*/ 274931 h 4051724"/>
                <a:gd name="connsiteX22" fmla="*/ 2154261 w 4892857"/>
                <a:gd name="connsiteY22" fmla="*/ 169166 h 4051724"/>
                <a:gd name="connsiteX23" fmla="*/ 1633201 w 4892857"/>
                <a:gd name="connsiteY23" fmla="*/ 150634 h 4051724"/>
                <a:gd name="connsiteX24" fmla="*/ 974330 w 4892857"/>
                <a:gd name="connsiteY24" fmla="*/ 351437 h 4051724"/>
                <a:gd name="connsiteX25" fmla="*/ 477260 w 4892857"/>
                <a:gd name="connsiteY25" fmla="*/ 808676 h 4051724"/>
                <a:gd name="connsiteX26" fmla="*/ 180462 w 4892857"/>
                <a:gd name="connsiteY26" fmla="*/ 1576935 h 4051724"/>
                <a:gd name="connsiteX27" fmla="*/ 167325 w 4892857"/>
                <a:gd name="connsiteY27" fmla="*/ 2303347 h 4051724"/>
                <a:gd name="connsiteX28" fmla="*/ 443675 w 4892857"/>
                <a:gd name="connsiteY28" fmla="*/ 3049167 h 4051724"/>
                <a:gd name="connsiteX29" fmla="*/ 947554 w 4892857"/>
                <a:gd name="connsiteY29" fmla="*/ 3542989 h 4051724"/>
                <a:gd name="connsiteX30" fmla="*/ 1575308 w 4892857"/>
                <a:gd name="connsiteY30" fmla="*/ 3789682 h 4051724"/>
                <a:gd name="connsiteX31" fmla="*/ 2187285 w 4892857"/>
                <a:gd name="connsiteY31" fmla="*/ 3899285 h 4051724"/>
                <a:gd name="connsiteX32" fmla="*/ 2871245 w 4892857"/>
                <a:gd name="connsiteY32" fmla="*/ 3818522 h 4051724"/>
                <a:gd name="connsiteX33" fmla="*/ 3468997 w 4892857"/>
                <a:gd name="connsiteY33" fmla="*/ 3385102 h 4051724"/>
                <a:gd name="connsiteX34" fmla="*/ 3758957 w 4892857"/>
                <a:gd name="connsiteY34" fmla="*/ 2858541 h 4051724"/>
                <a:gd name="connsiteX35" fmla="*/ 3862179 w 4892857"/>
                <a:gd name="connsiteY35" fmla="*/ 2400621 h 4051724"/>
                <a:gd name="connsiteX36" fmla="*/ 3896372 w 4892857"/>
                <a:gd name="connsiteY36" fmla="*/ 2065393 h 4051724"/>
                <a:gd name="connsiteX37" fmla="*/ 3908553 w 4892857"/>
                <a:gd name="connsiteY37" fmla="*/ 1963559 h 4051724"/>
                <a:gd name="connsiteX38" fmla="*/ 3946028 w 4892857"/>
                <a:gd name="connsiteY38" fmla="*/ 1900207 h 4051724"/>
                <a:gd name="connsiteX39" fmla="*/ 4022875 w 4892857"/>
                <a:gd name="connsiteY39" fmla="*/ 1890875 h 4051724"/>
                <a:gd name="connsiteX40" fmla="*/ 4198466 w 4892857"/>
                <a:gd name="connsiteY40" fmla="*/ 1913749 h 4051724"/>
                <a:gd name="connsiteX41" fmla="*/ 4821611 w 4892857"/>
                <a:gd name="connsiteY41" fmla="*/ 1970824 h 4051724"/>
                <a:gd name="connsiteX42" fmla="*/ 4863060 w 4892857"/>
                <a:gd name="connsiteY42" fmla="*/ 1972041 h 4051724"/>
                <a:gd name="connsiteX43" fmla="*/ 4892856 w 4892857"/>
                <a:gd name="connsiteY43" fmla="*/ 1970493 h 4051724"/>
                <a:gd name="connsiteX44" fmla="*/ 4892857 w 4892857"/>
                <a:gd name="connsiteY44" fmla="*/ 2062398 h 4051724"/>
                <a:gd name="connsiteX45" fmla="*/ 4795169 w 4892857"/>
                <a:gd name="connsiteY45" fmla="*/ 2053958 h 4051724"/>
                <a:gd name="connsiteX46" fmla="*/ 4687882 w 4892857"/>
                <a:gd name="connsiteY46" fmla="*/ 2044404 h 4051724"/>
                <a:gd name="connsiteX47" fmla="*/ 4165561 w 4892857"/>
                <a:gd name="connsiteY47" fmla="*/ 1991405 h 4051724"/>
                <a:gd name="connsiteX48" fmla="*/ 4072981 w 4892857"/>
                <a:gd name="connsiteY48" fmla="*/ 1996529 h 4051724"/>
                <a:gd name="connsiteX49" fmla="*/ 4044399 w 4892857"/>
                <a:gd name="connsiteY49" fmla="*/ 2037164 h 4051724"/>
                <a:gd name="connsiteX50" fmla="*/ 4010359 w 4892857"/>
                <a:gd name="connsiteY50" fmla="*/ 2265285 h 4051724"/>
                <a:gd name="connsiteX51" fmla="*/ 3875533 w 4892857"/>
                <a:gd name="connsiteY51" fmla="*/ 2958228 h 4051724"/>
                <a:gd name="connsiteX52" fmla="*/ 3442974 w 4892857"/>
                <a:gd name="connsiteY52" fmla="*/ 3642532 h 4051724"/>
                <a:gd name="connsiteX53" fmla="*/ 2781481 w 4892857"/>
                <a:gd name="connsiteY53" fmla="*/ 3994417 h 4051724"/>
                <a:gd name="connsiteX54" fmla="*/ 2097497 w 4892857"/>
                <a:gd name="connsiteY54" fmla="*/ 4041190 h 4051724"/>
                <a:gd name="connsiteX55" fmla="*/ 1417345 w 4892857"/>
                <a:gd name="connsiteY55" fmla="*/ 3888387 h 4051724"/>
                <a:gd name="connsiteX56" fmla="*/ 855555 w 4892857"/>
                <a:gd name="connsiteY56" fmla="*/ 3660380 h 4051724"/>
                <a:gd name="connsiteX57" fmla="*/ 466086 w 4892857"/>
                <a:gd name="connsiteY57" fmla="*/ 3324691 h 4051724"/>
                <a:gd name="connsiteX58" fmla="*/ 150843 w 4892857"/>
                <a:gd name="connsiteY58" fmla="*/ 2799729 h 4051724"/>
                <a:gd name="connsiteX59" fmla="*/ 28044 w 4892857"/>
                <a:gd name="connsiteY59" fmla="*/ 2366044 h 4051724"/>
                <a:gd name="connsiteX60" fmla="*/ 21800 w 4892857"/>
                <a:gd name="connsiteY60" fmla="*/ 1672022 h 4051724"/>
                <a:gd name="connsiteX61" fmla="*/ 327499 w 4892857"/>
                <a:gd name="connsiteY61" fmla="*/ 761237 h 4051724"/>
                <a:gd name="connsiteX62" fmla="*/ 777799 w 4892857"/>
                <a:gd name="connsiteY62" fmla="*/ 303253 h 4051724"/>
                <a:gd name="connsiteX0" fmla="*/ 777799 w 4892857"/>
                <a:gd name="connsiteY0" fmla="*/ 303253 h 4051724"/>
                <a:gd name="connsiteX1" fmla="*/ 948880 w 4892857"/>
                <a:gd name="connsiteY1" fmla="*/ 196369 h 4051724"/>
                <a:gd name="connsiteX2" fmla="*/ 1688830 w 4892857"/>
                <a:gd name="connsiteY2" fmla="*/ 4493 h 4051724"/>
                <a:gd name="connsiteX3" fmla="*/ 2414422 w 4892857"/>
                <a:gd name="connsiteY3" fmla="*/ 97701 h 4051724"/>
                <a:gd name="connsiteX4" fmla="*/ 3079769 w 4892857"/>
                <a:gd name="connsiteY4" fmla="*/ 493434 h 4051724"/>
                <a:gd name="connsiteX5" fmla="*/ 3621783 w 4892857"/>
                <a:gd name="connsiteY5" fmla="*/ 1073247 h 4051724"/>
                <a:gd name="connsiteX6" fmla="*/ 3878423 w 4892857"/>
                <a:gd name="connsiteY6" fmla="*/ 1452001 h 4051724"/>
                <a:gd name="connsiteX7" fmla="*/ 3919592 w 4892857"/>
                <a:gd name="connsiteY7" fmla="*/ 1494915 h 4051724"/>
                <a:gd name="connsiteX8" fmla="*/ 4029198 w 4892857"/>
                <a:gd name="connsiteY8" fmla="*/ 1437657 h 4051724"/>
                <a:gd name="connsiteX9" fmla="*/ 4372939 w 4892857"/>
                <a:gd name="connsiteY9" fmla="*/ 1332685 h 4051724"/>
                <a:gd name="connsiteX10" fmla="*/ 4836930 w 4892857"/>
                <a:gd name="connsiteY10" fmla="*/ 1292343 h 4051724"/>
                <a:gd name="connsiteX11" fmla="*/ 4892856 w 4892857"/>
                <a:gd name="connsiteY11" fmla="*/ 1283078 h 4051724"/>
                <a:gd name="connsiteX12" fmla="*/ 4892857 w 4892857"/>
                <a:gd name="connsiteY12" fmla="*/ 1369476 h 4051724"/>
                <a:gd name="connsiteX13" fmla="*/ 4855770 w 4892857"/>
                <a:gd name="connsiteY13" fmla="*/ 1370425 h 4051724"/>
                <a:gd name="connsiteX14" fmla="*/ 4558706 w 4892857"/>
                <a:gd name="connsiteY14" fmla="*/ 1406296 h 4051724"/>
                <a:gd name="connsiteX15" fmla="*/ 4137787 w 4892857"/>
                <a:gd name="connsiteY15" fmla="*/ 1499592 h 4051724"/>
                <a:gd name="connsiteX16" fmla="*/ 3899948 w 4892857"/>
                <a:gd name="connsiteY16" fmla="*/ 1598290 h 4051724"/>
                <a:gd name="connsiteX17" fmla="*/ 3830031 w 4892857"/>
                <a:gd name="connsiteY17" fmla="*/ 1616709 h 4051724"/>
                <a:gd name="connsiteX18" fmla="*/ 3728966 w 4892857"/>
                <a:gd name="connsiteY18" fmla="*/ 1461468 h 4051724"/>
                <a:gd name="connsiteX19" fmla="*/ 3421655 w 4892857"/>
                <a:gd name="connsiteY19" fmla="*/ 1008611 h 4051724"/>
                <a:gd name="connsiteX20" fmla="*/ 3025014 w 4892857"/>
                <a:gd name="connsiteY20" fmla="*/ 597535 h 4051724"/>
                <a:gd name="connsiteX21" fmla="*/ 2527962 w 4892857"/>
                <a:gd name="connsiteY21" fmla="*/ 272914 h 4051724"/>
                <a:gd name="connsiteX22" fmla="*/ 2154261 w 4892857"/>
                <a:gd name="connsiteY22" fmla="*/ 169166 h 4051724"/>
                <a:gd name="connsiteX23" fmla="*/ 1633201 w 4892857"/>
                <a:gd name="connsiteY23" fmla="*/ 150634 h 4051724"/>
                <a:gd name="connsiteX24" fmla="*/ 974330 w 4892857"/>
                <a:gd name="connsiteY24" fmla="*/ 351437 h 4051724"/>
                <a:gd name="connsiteX25" fmla="*/ 477260 w 4892857"/>
                <a:gd name="connsiteY25" fmla="*/ 808676 h 4051724"/>
                <a:gd name="connsiteX26" fmla="*/ 180462 w 4892857"/>
                <a:gd name="connsiteY26" fmla="*/ 1576935 h 4051724"/>
                <a:gd name="connsiteX27" fmla="*/ 167325 w 4892857"/>
                <a:gd name="connsiteY27" fmla="*/ 2303347 h 4051724"/>
                <a:gd name="connsiteX28" fmla="*/ 443675 w 4892857"/>
                <a:gd name="connsiteY28" fmla="*/ 3049167 h 4051724"/>
                <a:gd name="connsiteX29" fmla="*/ 947554 w 4892857"/>
                <a:gd name="connsiteY29" fmla="*/ 3542989 h 4051724"/>
                <a:gd name="connsiteX30" fmla="*/ 1575308 w 4892857"/>
                <a:gd name="connsiteY30" fmla="*/ 3789682 h 4051724"/>
                <a:gd name="connsiteX31" fmla="*/ 2187285 w 4892857"/>
                <a:gd name="connsiteY31" fmla="*/ 3899285 h 4051724"/>
                <a:gd name="connsiteX32" fmla="*/ 2871245 w 4892857"/>
                <a:gd name="connsiteY32" fmla="*/ 3818522 h 4051724"/>
                <a:gd name="connsiteX33" fmla="*/ 3468997 w 4892857"/>
                <a:gd name="connsiteY33" fmla="*/ 3385102 h 4051724"/>
                <a:gd name="connsiteX34" fmla="*/ 3758957 w 4892857"/>
                <a:gd name="connsiteY34" fmla="*/ 2858541 h 4051724"/>
                <a:gd name="connsiteX35" fmla="*/ 3862179 w 4892857"/>
                <a:gd name="connsiteY35" fmla="*/ 2400621 h 4051724"/>
                <a:gd name="connsiteX36" fmla="*/ 3896372 w 4892857"/>
                <a:gd name="connsiteY36" fmla="*/ 2065393 h 4051724"/>
                <a:gd name="connsiteX37" fmla="*/ 3908553 w 4892857"/>
                <a:gd name="connsiteY37" fmla="*/ 1963559 h 4051724"/>
                <a:gd name="connsiteX38" fmla="*/ 3946028 w 4892857"/>
                <a:gd name="connsiteY38" fmla="*/ 1900207 h 4051724"/>
                <a:gd name="connsiteX39" fmla="*/ 4022875 w 4892857"/>
                <a:gd name="connsiteY39" fmla="*/ 1890875 h 4051724"/>
                <a:gd name="connsiteX40" fmla="*/ 4198466 w 4892857"/>
                <a:gd name="connsiteY40" fmla="*/ 1913749 h 4051724"/>
                <a:gd name="connsiteX41" fmla="*/ 4821611 w 4892857"/>
                <a:gd name="connsiteY41" fmla="*/ 1970824 h 4051724"/>
                <a:gd name="connsiteX42" fmla="*/ 4863060 w 4892857"/>
                <a:gd name="connsiteY42" fmla="*/ 1972041 h 4051724"/>
                <a:gd name="connsiteX43" fmla="*/ 4892856 w 4892857"/>
                <a:gd name="connsiteY43" fmla="*/ 1970493 h 4051724"/>
                <a:gd name="connsiteX44" fmla="*/ 4892857 w 4892857"/>
                <a:gd name="connsiteY44" fmla="*/ 2062398 h 4051724"/>
                <a:gd name="connsiteX45" fmla="*/ 4795169 w 4892857"/>
                <a:gd name="connsiteY45" fmla="*/ 2053958 h 4051724"/>
                <a:gd name="connsiteX46" fmla="*/ 4687882 w 4892857"/>
                <a:gd name="connsiteY46" fmla="*/ 2044404 h 4051724"/>
                <a:gd name="connsiteX47" fmla="*/ 4165561 w 4892857"/>
                <a:gd name="connsiteY47" fmla="*/ 1991405 h 4051724"/>
                <a:gd name="connsiteX48" fmla="*/ 4072981 w 4892857"/>
                <a:gd name="connsiteY48" fmla="*/ 1996529 h 4051724"/>
                <a:gd name="connsiteX49" fmla="*/ 4044399 w 4892857"/>
                <a:gd name="connsiteY49" fmla="*/ 2037164 h 4051724"/>
                <a:gd name="connsiteX50" fmla="*/ 4010359 w 4892857"/>
                <a:gd name="connsiteY50" fmla="*/ 2265285 h 4051724"/>
                <a:gd name="connsiteX51" fmla="*/ 3875533 w 4892857"/>
                <a:gd name="connsiteY51" fmla="*/ 2958228 h 4051724"/>
                <a:gd name="connsiteX52" fmla="*/ 3442974 w 4892857"/>
                <a:gd name="connsiteY52" fmla="*/ 3642532 h 4051724"/>
                <a:gd name="connsiteX53" fmla="*/ 2781481 w 4892857"/>
                <a:gd name="connsiteY53" fmla="*/ 3994417 h 4051724"/>
                <a:gd name="connsiteX54" fmla="*/ 2097497 w 4892857"/>
                <a:gd name="connsiteY54" fmla="*/ 4041190 h 4051724"/>
                <a:gd name="connsiteX55" fmla="*/ 1417345 w 4892857"/>
                <a:gd name="connsiteY55" fmla="*/ 3888387 h 4051724"/>
                <a:gd name="connsiteX56" fmla="*/ 855555 w 4892857"/>
                <a:gd name="connsiteY56" fmla="*/ 3660380 h 4051724"/>
                <a:gd name="connsiteX57" fmla="*/ 466086 w 4892857"/>
                <a:gd name="connsiteY57" fmla="*/ 3324691 h 4051724"/>
                <a:gd name="connsiteX58" fmla="*/ 150843 w 4892857"/>
                <a:gd name="connsiteY58" fmla="*/ 2799729 h 4051724"/>
                <a:gd name="connsiteX59" fmla="*/ 28044 w 4892857"/>
                <a:gd name="connsiteY59" fmla="*/ 2366044 h 4051724"/>
                <a:gd name="connsiteX60" fmla="*/ 21800 w 4892857"/>
                <a:gd name="connsiteY60" fmla="*/ 1672022 h 4051724"/>
                <a:gd name="connsiteX61" fmla="*/ 327499 w 4892857"/>
                <a:gd name="connsiteY61" fmla="*/ 761237 h 4051724"/>
                <a:gd name="connsiteX62" fmla="*/ 777799 w 4892857"/>
                <a:gd name="connsiteY62" fmla="*/ 303253 h 4051724"/>
                <a:gd name="connsiteX0" fmla="*/ 777799 w 4892857"/>
                <a:gd name="connsiteY0" fmla="*/ 303253 h 4051724"/>
                <a:gd name="connsiteX1" fmla="*/ 948880 w 4892857"/>
                <a:gd name="connsiteY1" fmla="*/ 196369 h 4051724"/>
                <a:gd name="connsiteX2" fmla="*/ 1688830 w 4892857"/>
                <a:gd name="connsiteY2" fmla="*/ 4493 h 4051724"/>
                <a:gd name="connsiteX3" fmla="*/ 2414422 w 4892857"/>
                <a:gd name="connsiteY3" fmla="*/ 97701 h 4051724"/>
                <a:gd name="connsiteX4" fmla="*/ 3079769 w 4892857"/>
                <a:gd name="connsiteY4" fmla="*/ 493434 h 4051724"/>
                <a:gd name="connsiteX5" fmla="*/ 3621783 w 4892857"/>
                <a:gd name="connsiteY5" fmla="*/ 1073247 h 4051724"/>
                <a:gd name="connsiteX6" fmla="*/ 3878423 w 4892857"/>
                <a:gd name="connsiteY6" fmla="*/ 1452001 h 4051724"/>
                <a:gd name="connsiteX7" fmla="*/ 3919592 w 4892857"/>
                <a:gd name="connsiteY7" fmla="*/ 1494915 h 4051724"/>
                <a:gd name="connsiteX8" fmla="*/ 4029198 w 4892857"/>
                <a:gd name="connsiteY8" fmla="*/ 1437657 h 4051724"/>
                <a:gd name="connsiteX9" fmla="*/ 4372939 w 4892857"/>
                <a:gd name="connsiteY9" fmla="*/ 1332685 h 4051724"/>
                <a:gd name="connsiteX10" fmla="*/ 4836930 w 4892857"/>
                <a:gd name="connsiteY10" fmla="*/ 1292343 h 4051724"/>
                <a:gd name="connsiteX11" fmla="*/ 4892856 w 4892857"/>
                <a:gd name="connsiteY11" fmla="*/ 1283078 h 4051724"/>
                <a:gd name="connsiteX12" fmla="*/ 4892857 w 4892857"/>
                <a:gd name="connsiteY12" fmla="*/ 1369476 h 4051724"/>
                <a:gd name="connsiteX13" fmla="*/ 4855770 w 4892857"/>
                <a:gd name="connsiteY13" fmla="*/ 1370425 h 4051724"/>
                <a:gd name="connsiteX14" fmla="*/ 4558706 w 4892857"/>
                <a:gd name="connsiteY14" fmla="*/ 1406296 h 4051724"/>
                <a:gd name="connsiteX15" fmla="*/ 4137787 w 4892857"/>
                <a:gd name="connsiteY15" fmla="*/ 1499592 h 4051724"/>
                <a:gd name="connsiteX16" fmla="*/ 3899948 w 4892857"/>
                <a:gd name="connsiteY16" fmla="*/ 1598290 h 4051724"/>
                <a:gd name="connsiteX17" fmla="*/ 3830031 w 4892857"/>
                <a:gd name="connsiteY17" fmla="*/ 1616709 h 4051724"/>
                <a:gd name="connsiteX18" fmla="*/ 3728966 w 4892857"/>
                <a:gd name="connsiteY18" fmla="*/ 1461468 h 4051724"/>
                <a:gd name="connsiteX19" fmla="*/ 3421655 w 4892857"/>
                <a:gd name="connsiteY19" fmla="*/ 1008611 h 4051724"/>
                <a:gd name="connsiteX20" fmla="*/ 3025014 w 4892857"/>
                <a:gd name="connsiteY20" fmla="*/ 597535 h 4051724"/>
                <a:gd name="connsiteX21" fmla="*/ 2527962 w 4892857"/>
                <a:gd name="connsiteY21" fmla="*/ 272914 h 4051724"/>
                <a:gd name="connsiteX22" fmla="*/ 2148710 w 4892857"/>
                <a:gd name="connsiteY22" fmla="*/ 155788 h 4051724"/>
                <a:gd name="connsiteX23" fmla="*/ 1633201 w 4892857"/>
                <a:gd name="connsiteY23" fmla="*/ 150634 h 4051724"/>
                <a:gd name="connsiteX24" fmla="*/ 974330 w 4892857"/>
                <a:gd name="connsiteY24" fmla="*/ 351437 h 4051724"/>
                <a:gd name="connsiteX25" fmla="*/ 477260 w 4892857"/>
                <a:gd name="connsiteY25" fmla="*/ 808676 h 4051724"/>
                <a:gd name="connsiteX26" fmla="*/ 180462 w 4892857"/>
                <a:gd name="connsiteY26" fmla="*/ 1576935 h 4051724"/>
                <a:gd name="connsiteX27" fmla="*/ 167325 w 4892857"/>
                <a:gd name="connsiteY27" fmla="*/ 2303347 h 4051724"/>
                <a:gd name="connsiteX28" fmla="*/ 443675 w 4892857"/>
                <a:gd name="connsiteY28" fmla="*/ 3049167 h 4051724"/>
                <a:gd name="connsiteX29" fmla="*/ 947554 w 4892857"/>
                <a:gd name="connsiteY29" fmla="*/ 3542989 h 4051724"/>
                <a:gd name="connsiteX30" fmla="*/ 1575308 w 4892857"/>
                <a:gd name="connsiteY30" fmla="*/ 3789682 h 4051724"/>
                <a:gd name="connsiteX31" fmla="*/ 2187285 w 4892857"/>
                <a:gd name="connsiteY31" fmla="*/ 3899285 h 4051724"/>
                <a:gd name="connsiteX32" fmla="*/ 2871245 w 4892857"/>
                <a:gd name="connsiteY32" fmla="*/ 3818522 h 4051724"/>
                <a:gd name="connsiteX33" fmla="*/ 3468997 w 4892857"/>
                <a:gd name="connsiteY33" fmla="*/ 3385102 h 4051724"/>
                <a:gd name="connsiteX34" fmla="*/ 3758957 w 4892857"/>
                <a:gd name="connsiteY34" fmla="*/ 2858541 h 4051724"/>
                <a:gd name="connsiteX35" fmla="*/ 3862179 w 4892857"/>
                <a:gd name="connsiteY35" fmla="*/ 2400621 h 4051724"/>
                <a:gd name="connsiteX36" fmla="*/ 3896372 w 4892857"/>
                <a:gd name="connsiteY36" fmla="*/ 2065393 h 4051724"/>
                <a:gd name="connsiteX37" fmla="*/ 3908553 w 4892857"/>
                <a:gd name="connsiteY37" fmla="*/ 1963559 h 4051724"/>
                <a:gd name="connsiteX38" fmla="*/ 3946028 w 4892857"/>
                <a:gd name="connsiteY38" fmla="*/ 1900207 h 4051724"/>
                <a:gd name="connsiteX39" fmla="*/ 4022875 w 4892857"/>
                <a:gd name="connsiteY39" fmla="*/ 1890875 h 4051724"/>
                <a:gd name="connsiteX40" fmla="*/ 4198466 w 4892857"/>
                <a:gd name="connsiteY40" fmla="*/ 1913749 h 4051724"/>
                <a:gd name="connsiteX41" fmla="*/ 4821611 w 4892857"/>
                <a:gd name="connsiteY41" fmla="*/ 1970824 h 4051724"/>
                <a:gd name="connsiteX42" fmla="*/ 4863060 w 4892857"/>
                <a:gd name="connsiteY42" fmla="*/ 1972041 h 4051724"/>
                <a:gd name="connsiteX43" fmla="*/ 4892856 w 4892857"/>
                <a:gd name="connsiteY43" fmla="*/ 1970493 h 4051724"/>
                <a:gd name="connsiteX44" fmla="*/ 4892857 w 4892857"/>
                <a:gd name="connsiteY44" fmla="*/ 2062398 h 4051724"/>
                <a:gd name="connsiteX45" fmla="*/ 4795169 w 4892857"/>
                <a:gd name="connsiteY45" fmla="*/ 2053958 h 4051724"/>
                <a:gd name="connsiteX46" fmla="*/ 4687882 w 4892857"/>
                <a:gd name="connsiteY46" fmla="*/ 2044404 h 4051724"/>
                <a:gd name="connsiteX47" fmla="*/ 4165561 w 4892857"/>
                <a:gd name="connsiteY47" fmla="*/ 1991405 h 4051724"/>
                <a:gd name="connsiteX48" fmla="*/ 4072981 w 4892857"/>
                <a:gd name="connsiteY48" fmla="*/ 1996529 h 4051724"/>
                <a:gd name="connsiteX49" fmla="*/ 4044399 w 4892857"/>
                <a:gd name="connsiteY49" fmla="*/ 2037164 h 4051724"/>
                <a:gd name="connsiteX50" fmla="*/ 4010359 w 4892857"/>
                <a:gd name="connsiteY50" fmla="*/ 2265285 h 4051724"/>
                <a:gd name="connsiteX51" fmla="*/ 3875533 w 4892857"/>
                <a:gd name="connsiteY51" fmla="*/ 2958228 h 4051724"/>
                <a:gd name="connsiteX52" fmla="*/ 3442974 w 4892857"/>
                <a:gd name="connsiteY52" fmla="*/ 3642532 h 4051724"/>
                <a:gd name="connsiteX53" fmla="*/ 2781481 w 4892857"/>
                <a:gd name="connsiteY53" fmla="*/ 3994417 h 4051724"/>
                <a:gd name="connsiteX54" fmla="*/ 2097497 w 4892857"/>
                <a:gd name="connsiteY54" fmla="*/ 4041190 h 4051724"/>
                <a:gd name="connsiteX55" fmla="*/ 1417345 w 4892857"/>
                <a:gd name="connsiteY55" fmla="*/ 3888387 h 4051724"/>
                <a:gd name="connsiteX56" fmla="*/ 855555 w 4892857"/>
                <a:gd name="connsiteY56" fmla="*/ 3660380 h 4051724"/>
                <a:gd name="connsiteX57" fmla="*/ 466086 w 4892857"/>
                <a:gd name="connsiteY57" fmla="*/ 3324691 h 4051724"/>
                <a:gd name="connsiteX58" fmla="*/ 150843 w 4892857"/>
                <a:gd name="connsiteY58" fmla="*/ 2799729 h 4051724"/>
                <a:gd name="connsiteX59" fmla="*/ 28044 w 4892857"/>
                <a:gd name="connsiteY59" fmla="*/ 2366044 h 4051724"/>
                <a:gd name="connsiteX60" fmla="*/ 21800 w 4892857"/>
                <a:gd name="connsiteY60" fmla="*/ 1672022 h 4051724"/>
                <a:gd name="connsiteX61" fmla="*/ 327499 w 4892857"/>
                <a:gd name="connsiteY61" fmla="*/ 761237 h 4051724"/>
                <a:gd name="connsiteX62" fmla="*/ 777799 w 4892857"/>
                <a:gd name="connsiteY62" fmla="*/ 303253 h 4051724"/>
                <a:gd name="connsiteX0" fmla="*/ 777799 w 4892857"/>
                <a:gd name="connsiteY0" fmla="*/ 303253 h 4051724"/>
                <a:gd name="connsiteX1" fmla="*/ 948880 w 4892857"/>
                <a:gd name="connsiteY1" fmla="*/ 196369 h 4051724"/>
                <a:gd name="connsiteX2" fmla="*/ 1688830 w 4892857"/>
                <a:gd name="connsiteY2" fmla="*/ 4493 h 4051724"/>
                <a:gd name="connsiteX3" fmla="*/ 2414422 w 4892857"/>
                <a:gd name="connsiteY3" fmla="*/ 97701 h 4051724"/>
                <a:gd name="connsiteX4" fmla="*/ 3079769 w 4892857"/>
                <a:gd name="connsiteY4" fmla="*/ 493434 h 4051724"/>
                <a:gd name="connsiteX5" fmla="*/ 3621783 w 4892857"/>
                <a:gd name="connsiteY5" fmla="*/ 1073247 h 4051724"/>
                <a:gd name="connsiteX6" fmla="*/ 3878423 w 4892857"/>
                <a:gd name="connsiteY6" fmla="*/ 1452001 h 4051724"/>
                <a:gd name="connsiteX7" fmla="*/ 3919592 w 4892857"/>
                <a:gd name="connsiteY7" fmla="*/ 1494915 h 4051724"/>
                <a:gd name="connsiteX8" fmla="*/ 4029198 w 4892857"/>
                <a:gd name="connsiteY8" fmla="*/ 1437657 h 4051724"/>
                <a:gd name="connsiteX9" fmla="*/ 4372939 w 4892857"/>
                <a:gd name="connsiteY9" fmla="*/ 1332685 h 4051724"/>
                <a:gd name="connsiteX10" fmla="*/ 4836930 w 4892857"/>
                <a:gd name="connsiteY10" fmla="*/ 1292343 h 4051724"/>
                <a:gd name="connsiteX11" fmla="*/ 4892856 w 4892857"/>
                <a:gd name="connsiteY11" fmla="*/ 1283078 h 4051724"/>
                <a:gd name="connsiteX12" fmla="*/ 4892857 w 4892857"/>
                <a:gd name="connsiteY12" fmla="*/ 1369476 h 4051724"/>
                <a:gd name="connsiteX13" fmla="*/ 4855770 w 4892857"/>
                <a:gd name="connsiteY13" fmla="*/ 1370425 h 4051724"/>
                <a:gd name="connsiteX14" fmla="*/ 4558706 w 4892857"/>
                <a:gd name="connsiteY14" fmla="*/ 1406296 h 4051724"/>
                <a:gd name="connsiteX15" fmla="*/ 4137787 w 4892857"/>
                <a:gd name="connsiteY15" fmla="*/ 1499592 h 4051724"/>
                <a:gd name="connsiteX16" fmla="*/ 3899948 w 4892857"/>
                <a:gd name="connsiteY16" fmla="*/ 1598290 h 4051724"/>
                <a:gd name="connsiteX17" fmla="*/ 3834070 w 4892857"/>
                <a:gd name="connsiteY17" fmla="*/ 1614185 h 4051724"/>
                <a:gd name="connsiteX18" fmla="*/ 3728966 w 4892857"/>
                <a:gd name="connsiteY18" fmla="*/ 1461468 h 4051724"/>
                <a:gd name="connsiteX19" fmla="*/ 3421655 w 4892857"/>
                <a:gd name="connsiteY19" fmla="*/ 1008611 h 4051724"/>
                <a:gd name="connsiteX20" fmla="*/ 3025014 w 4892857"/>
                <a:gd name="connsiteY20" fmla="*/ 597535 h 4051724"/>
                <a:gd name="connsiteX21" fmla="*/ 2527962 w 4892857"/>
                <a:gd name="connsiteY21" fmla="*/ 272914 h 4051724"/>
                <a:gd name="connsiteX22" fmla="*/ 2148710 w 4892857"/>
                <a:gd name="connsiteY22" fmla="*/ 155788 h 4051724"/>
                <a:gd name="connsiteX23" fmla="*/ 1633201 w 4892857"/>
                <a:gd name="connsiteY23" fmla="*/ 150634 h 4051724"/>
                <a:gd name="connsiteX24" fmla="*/ 974330 w 4892857"/>
                <a:gd name="connsiteY24" fmla="*/ 351437 h 4051724"/>
                <a:gd name="connsiteX25" fmla="*/ 477260 w 4892857"/>
                <a:gd name="connsiteY25" fmla="*/ 808676 h 4051724"/>
                <a:gd name="connsiteX26" fmla="*/ 180462 w 4892857"/>
                <a:gd name="connsiteY26" fmla="*/ 1576935 h 4051724"/>
                <a:gd name="connsiteX27" fmla="*/ 167325 w 4892857"/>
                <a:gd name="connsiteY27" fmla="*/ 2303347 h 4051724"/>
                <a:gd name="connsiteX28" fmla="*/ 443675 w 4892857"/>
                <a:gd name="connsiteY28" fmla="*/ 3049167 h 4051724"/>
                <a:gd name="connsiteX29" fmla="*/ 947554 w 4892857"/>
                <a:gd name="connsiteY29" fmla="*/ 3542989 h 4051724"/>
                <a:gd name="connsiteX30" fmla="*/ 1575308 w 4892857"/>
                <a:gd name="connsiteY30" fmla="*/ 3789682 h 4051724"/>
                <a:gd name="connsiteX31" fmla="*/ 2187285 w 4892857"/>
                <a:gd name="connsiteY31" fmla="*/ 3899285 h 4051724"/>
                <a:gd name="connsiteX32" fmla="*/ 2871245 w 4892857"/>
                <a:gd name="connsiteY32" fmla="*/ 3818522 h 4051724"/>
                <a:gd name="connsiteX33" fmla="*/ 3468997 w 4892857"/>
                <a:gd name="connsiteY33" fmla="*/ 3385102 h 4051724"/>
                <a:gd name="connsiteX34" fmla="*/ 3758957 w 4892857"/>
                <a:gd name="connsiteY34" fmla="*/ 2858541 h 4051724"/>
                <a:gd name="connsiteX35" fmla="*/ 3862179 w 4892857"/>
                <a:gd name="connsiteY35" fmla="*/ 2400621 h 4051724"/>
                <a:gd name="connsiteX36" fmla="*/ 3896372 w 4892857"/>
                <a:gd name="connsiteY36" fmla="*/ 2065393 h 4051724"/>
                <a:gd name="connsiteX37" fmla="*/ 3908553 w 4892857"/>
                <a:gd name="connsiteY37" fmla="*/ 1963559 h 4051724"/>
                <a:gd name="connsiteX38" fmla="*/ 3946028 w 4892857"/>
                <a:gd name="connsiteY38" fmla="*/ 1900207 h 4051724"/>
                <a:gd name="connsiteX39" fmla="*/ 4022875 w 4892857"/>
                <a:gd name="connsiteY39" fmla="*/ 1890875 h 4051724"/>
                <a:gd name="connsiteX40" fmla="*/ 4198466 w 4892857"/>
                <a:gd name="connsiteY40" fmla="*/ 1913749 h 4051724"/>
                <a:gd name="connsiteX41" fmla="*/ 4821611 w 4892857"/>
                <a:gd name="connsiteY41" fmla="*/ 1970824 h 4051724"/>
                <a:gd name="connsiteX42" fmla="*/ 4863060 w 4892857"/>
                <a:gd name="connsiteY42" fmla="*/ 1972041 h 4051724"/>
                <a:gd name="connsiteX43" fmla="*/ 4892856 w 4892857"/>
                <a:gd name="connsiteY43" fmla="*/ 1970493 h 4051724"/>
                <a:gd name="connsiteX44" fmla="*/ 4892857 w 4892857"/>
                <a:gd name="connsiteY44" fmla="*/ 2062398 h 4051724"/>
                <a:gd name="connsiteX45" fmla="*/ 4795169 w 4892857"/>
                <a:gd name="connsiteY45" fmla="*/ 2053958 h 4051724"/>
                <a:gd name="connsiteX46" fmla="*/ 4687882 w 4892857"/>
                <a:gd name="connsiteY46" fmla="*/ 2044404 h 4051724"/>
                <a:gd name="connsiteX47" fmla="*/ 4165561 w 4892857"/>
                <a:gd name="connsiteY47" fmla="*/ 1991405 h 4051724"/>
                <a:gd name="connsiteX48" fmla="*/ 4072981 w 4892857"/>
                <a:gd name="connsiteY48" fmla="*/ 1996529 h 4051724"/>
                <a:gd name="connsiteX49" fmla="*/ 4044399 w 4892857"/>
                <a:gd name="connsiteY49" fmla="*/ 2037164 h 4051724"/>
                <a:gd name="connsiteX50" fmla="*/ 4010359 w 4892857"/>
                <a:gd name="connsiteY50" fmla="*/ 2265285 h 4051724"/>
                <a:gd name="connsiteX51" fmla="*/ 3875533 w 4892857"/>
                <a:gd name="connsiteY51" fmla="*/ 2958228 h 4051724"/>
                <a:gd name="connsiteX52" fmla="*/ 3442974 w 4892857"/>
                <a:gd name="connsiteY52" fmla="*/ 3642532 h 4051724"/>
                <a:gd name="connsiteX53" fmla="*/ 2781481 w 4892857"/>
                <a:gd name="connsiteY53" fmla="*/ 3994417 h 4051724"/>
                <a:gd name="connsiteX54" fmla="*/ 2097497 w 4892857"/>
                <a:gd name="connsiteY54" fmla="*/ 4041190 h 4051724"/>
                <a:gd name="connsiteX55" fmla="*/ 1417345 w 4892857"/>
                <a:gd name="connsiteY55" fmla="*/ 3888387 h 4051724"/>
                <a:gd name="connsiteX56" fmla="*/ 855555 w 4892857"/>
                <a:gd name="connsiteY56" fmla="*/ 3660380 h 4051724"/>
                <a:gd name="connsiteX57" fmla="*/ 466086 w 4892857"/>
                <a:gd name="connsiteY57" fmla="*/ 3324691 h 4051724"/>
                <a:gd name="connsiteX58" fmla="*/ 150843 w 4892857"/>
                <a:gd name="connsiteY58" fmla="*/ 2799729 h 4051724"/>
                <a:gd name="connsiteX59" fmla="*/ 28044 w 4892857"/>
                <a:gd name="connsiteY59" fmla="*/ 2366044 h 4051724"/>
                <a:gd name="connsiteX60" fmla="*/ 21800 w 4892857"/>
                <a:gd name="connsiteY60" fmla="*/ 1672022 h 4051724"/>
                <a:gd name="connsiteX61" fmla="*/ 327499 w 4892857"/>
                <a:gd name="connsiteY61" fmla="*/ 761237 h 4051724"/>
                <a:gd name="connsiteX62" fmla="*/ 777799 w 4892857"/>
                <a:gd name="connsiteY62" fmla="*/ 303253 h 4051724"/>
                <a:gd name="connsiteX0" fmla="*/ 777799 w 4892857"/>
                <a:gd name="connsiteY0" fmla="*/ 303253 h 4051724"/>
                <a:gd name="connsiteX1" fmla="*/ 948880 w 4892857"/>
                <a:gd name="connsiteY1" fmla="*/ 196369 h 4051724"/>
                <a:gd name="connsiteX2" fmla="*/ 1688830 w 4892857"/>
                <a:gd name="connsiteY2" fmla="*/ 4493 h 4051724"/>
                <a:gd name="connsiteX3" fmla="*/ 2414422 w 4892857"/>
                <a:gd name="connsiteY3" fmla="*/ 97701 h 4051724"/>
                <a:gd name="connsiteX4" fmla="*/ 3079769 w 4892857"/>
                <a:gd name="connsiteY4" fmla="*/ 493434 h 4051724"/>
                <a:gd name="connsiteX5" fmla="*/ 3621783 w 4892857"/>
                <a:gd name="connsiteY5" fmla="*/ 1073247 h 4051724"/>
                <a:gd name="connsiteX6" fmla="*/ 3878423 w 4892857"/>
                <a:gd name="connsiteY6" fmla="*/ 1452001 h 4051724"/>
                <a:gd name="connsiteX7" fmla="*/ 3919592 w 4892857"/>
                <a:gd name="connsiteY7" fmla="*/ 1494915 h 4051724"/>
                <a:gd name="connsiteX8" fmla="*/ 4029198 w 4892857"/>
                <a:gd name="connsiteY8" fmla="*/ 1437657 h 4051724"/>
                <a:gd name="connsiteX9" fmla="*/ 4372939 w 4892857"/>
                <a:gd name="connsiteY9" fmla="*/ 1332685 h 4051724"/>
                <a:gd name="connsiteX10" fmla="*/ 4836930 w 4892857"/>
                <a:gd name="connsiteY10" fmla="*/ 1292343 h 4051724"/>
                <a:gd name="connsiteX11" fmla="*/ 4892856 w 4892857"/>
                <a:gd name="connsiteY11" fmla="*/ 1283078 h 4051724"/>
                <a:gd name="connsiteX12" fmla="*/ 4892857 w 4892857"/>
                <a:gd name="connsiteY12" fmla="*/ 1369476 h 4051724"/>
                <a:gd name="connsiteX13" fmla="*/ 4855770 w 4892857"/>
                <a:gd name="connsiteY13" fmla="*/ 1370425 h 4051724"/>
                <a:gd name="connsiteX14" fmla="*/ 4558706 w 4892857"/>
                <a:gd name="connsiteY14" fmla="*/ 1406296 h 4051724"/>
                <a:gd name="connsiteX15" fmla="*/ 4137787 w 4892857"/>
                <a:gd name="connsiteY15" fmla="*/ 1499592 h 4051724"/>
                <a:gd name="connsiteX16" fmla="*/ 3899948 w 4892857"/>
                <a:gd name="connsiteY16" fmla="*/ 1598290 h 4051724"/>
                <a:gd name="connsiteX17" fmla="*/ 3834070 w 4892857"/>
                <a:gd name="connsiteY17" fmla="*/ 1614185 h 4051724"/>
                <a:gd name="connsiteX18" fmla="*/ 3735782 w 4892857"/>
                <a:gd name="connsiteY18" fmla="*/ 1454402 h 4051724"/>
                <a:gd name="connsiteX19" fmla="*/ 3421655 w 4892857"/>
                <a:gd name="connsiteY19" fmla="*/ 1008611 h 4051724"/>
                <a:gd name="connsiteX20" fmla="*/ 3025014 w 4892857"/>
                <a:gd name="connsiteY20" fmla="*/ 597535 h 4051724"/>
                <a:gd name="connsiteX21" fmla="*/ 2527962 w 4892857"/>
                <a:gd name="connsiteY21" fmla="*/ 272914 h 4051724"/>
                <a:gd name="connsiteX22" fmla="*/ 2148710 w 4892857"/>
                <a:gd name="connsiteY22" fmla="*/ 155788 h 4051724"/>
                <a:gd name="connsiteX23" fmla="*/ 1633201 w 4892857"/>
                <a:gd name="connsiteY23" fmla="*/ 150634 h 4051724"/>
                <a:gd name="connsiteX24" fmla="*/ 974330 w 4892857"/>
                <a:gd name="connsiteY24" fmla="*/ 351437 h 4051724"/>
                <a:gd name="connsiteX25" fmla="*/ 477260 w 4892857"/>
                <a:gd name="connsiteY25" fmla="*/ 808676 h 4051724"/>
                <a:gd name="connsiteX26" fmla="*/ 180462 w 4892857"/>
                <a:gd name="connsiteY26" fmla="*/ 1576935 h 4051724"/>
                <a:gd name="connsiteX27" fmla="*/ 167325 w 4892857"/>
                <a:gd name="connsiteY27" fmla="*/ 2303347 h 4051724"/>
                <a:gd name="connsiteX28" fmla="*/ 443675 w 4892857"/>
                <a:gd name="connsiteY28" fmla="*/ 3049167 h 4051724"/>
                <a:gd name="connsiteX29" fmla="*/ 947554 w 4892857"/>
                <a:gd name="connsiteY29" fmla="*/ 3542989 h 4051724"/>
                <a:gd name="connsiteX30" fmla="*/ 1575308 w 4892857"/>
                <a:gd name="connsiteY30" fmla="*/ 3789682 h 4051724"/>
                <a:gd name="connsiteX31" fmla="*/ 2187285 w 4892857"/>
                <a:gd name="connsiteY31" fmla="*/ 3899285 h 4051724"/>
                <a:gd name="connsiteX32" fmla="*/ 2871245 w 4892857"/>
                <a:gd name="connsiteY32" fmla="*/ 3818522 h 4051724"/>
                <a:gd name="connsiteX33" fmla="*/ 3468997 w 4892857"/>
                <a:gd name="connsiteY33" fmla="*/ 3385102 h 4051724"/>
                <a:gd name="connsiteX34" fmla="*/ 3758957 w 4892857"/>
                <a:gd name="connsiteY34" fmla="*/ 2858541 h 4051724"/>
                <a:gd name="connsiteX35" fmla="*/ 3862179 w 4892857"/>
                <a:gd name="connsiteY35" fmla="*/ 2400621 h 4051724"/>
                <a:gd name="connsiteX36" fmla="*/ 3896372 w 4892857"/>
                <a:gd name="connsiteY36" fmla="*/ 2065393 h 4051724"/>
                <a:gd name="connsiteX37" fmla="*/ 3908553 w 4892857"/>
                <a:gd name="connsiteY37" fmla="*/ 1963559 h 4051724"/>
                <a:gd name="connsiteX38" fmla="*/ 3946028 w 4892857"/>
                <a:gd name="connsiteY38" fmla="*/ 1900207 h 4051724"/>
                <a:gd name="connsiteX39" fmla="*/ 4022875 w 4892857"/>
                <a:gd name="connsiteY39" fmla="*/ 1890875 h 4051724"/>
                <a:gd name="connsiteX40" fmla="*/ 4198466 w 4892857"/>
                <a:gd name="connsiteY40" fmla="*/ 1913749 h 4051724"/>
                <a:gd name="connsiteX41" fmla="*/ 4821611 w 4892857"/>
                <a:gd name="connsiteY41" fmla="*/ 1970824 h 4051724"/>
                <a:gd name="connsiteX42" fmla="*/ 4863060 w 4892857"/>
                <a:gd name="connsiteY42" fmla="*/ 1972041 h 4051724"/>
                <a:gd name="connsiteX43" fmla="*/ 4892856 w 4892857"/>
                <a:gd name="connsiteY43" fmla="*/ 1970493 h 4051724"/>
                <a:gd name="connsiteX44" fmla="*/ 4892857 w 4892857"/>
                <a:gd name="connsiteY44" fmla="*/ 2062398 h 4051724"/>
                <a:gd name="connsiteX45" fmla="*/ 4795169 w 4892857"/>
                <a:gd name="connsiteY45" fmla="*/ 2053958 h 4051724"/>
                <a:gd name="connsiteX46" fmla="*/ 4687882 w 4892857"/>
                <a:gd name="connsiteY46" fmla="*/ 2044404 h 4051724"/>
                <a:gd name="connsiteX47" fmla="*/ 4165561 w 4892857"/>
                <a:gd name="connsiteY47" fmla="*/ 1991405 h 4051724"/>
                <a:gd name="connsiteX48" fmla="*/ 4072981 w 4892857"/>
                <a:gd name="connsiteY48" fmla="*/ 1996529 h 4051724"/>
                <a:gd name="connsiteX49" fmla="*/ 4044399 w 4892857"/>
                <a:gd name="connsiteY49" fmla="*/ 2037164 h 4051724"/>
                <a:gd name="connsiteX50" fmla="*/ 4010359 w 4892857"/>
                <a:gd name="connsiteY50" fmla="*/ 2265285 h 4051724"/>
                <a:gd name="connsiteX51" fmla="*/ 3875533 w 4892857"/>
                <a:gd name="connsiteY51" fmla="*/ 2958228 h 4051724"/>
                <a:gd name="connsiteX52" fmla="*/ 3442974 w 4892857"/>
                <a:gd name="connsiteY52" fmla="*/ 3642532 h 4051724"/>
                <a:gd name="connsiteX53" fmla="*/ 2781481 w 4892857"/>
                <a:gd name="connsiteY53" fmla="*/ 3994417 h 4051724"/>
                <a:gd name="connsiteX54" fmla="*/ 2097497 w 4892857"/>
                <a:gd name="connsiteY54" fmla="*/ 4041190 h 4051724"/>
                <a:gd name="connsiteX55" fmla="*/ 1417345 w 4892857"/>
                <a:gd name="connsiteY55" fmla="*/ 3888387 h 4051724"/>
                <a:gd name="connsiteX56" fmla="*/ 855555 w 4892857"/>
                <a:gd name="connsiteY56" fmla="*/ 3660380 h 4051724"/>
                <a:gd name="connsiteX57" fmla="*/ 466086 w 4892857"/>
                <a:gd name="connsiteY57" fmla="*/ 3324691 h 4051724"/>
                <a:gd name="connsiteX58" fmla="*/ 150843 w 4892857"/>
                <a:gd name="connsiteY58" fmla="*/ 2799729 h 4051724"/>
                <a:gd name="connsiteX59" fmla="*/ 28044 w 4892857"/>
                <a:gd name="connsiteY59" fmla="*/ 2366044 h 4051724"/>
                <a:gd name="connsiteX60" fmla="*/ 21800 w 4892857"/>
                <a:gd name="connsiteY60" fmla="*/ 1672022 h 4051724"/>
                <a:gd name="connsiteX61" fmla="*/ 327499 w 4892857"/>
                <a:gd name="connsiteY61" fmla="*/ 761237 h 4051724"/>
                <a:gd name="connsiteX62" fmla="*/ 777799 w 4892857"/>
                <a:gd name="connsiteY62" fmla="*/ 303253 h 405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892857" h="4051724">
                  <a:moveTo>
                    <a:pt x="777799" y="303253"/>
                  </a:moveTo>
                  <a:cubicBezTo>
                    <a:pt x="834616" y="263598"/>
                    <a:pt x="892158" y="227900"/>
                    <a:pt x="948880" y="196369"/>
                  </a:cubicBezTo>
                  <a:cubicBezTo>
                    <a:pt x="1175767" y="70245"/>
                    <a:pt x="1444572" y="20938"/>
                    <a:pt x="1688830" y="4493"/>
                  </a:cubicBezTo>
                  <a:cubicBezTo>
                    <a:pt x="1933086" y="-11951"/>
                    <a:pt x="2182598" y="16211"/>
                    <a:pt x="2414422" y="97701"/>
                  </a:cubicBezTo>
                  <a:cubicBezTo>
                    <a:pt x="2646245" y="179191"/>
                    <a:pt x="2878542" y="330843"/>
                    <a:pt x="3079769" y="493434"/>
                  </a:cubicBezTo>
                  <a:cubicBezTo>
                    <a:pt x="3280996" y="656025"/>
                    <a:pt x="3488674" y="913486"/>
                    <a:pt x="3621783" y="1073247"/>
                  </a:cubicBezTo>
                  <a:cubicBezTo>
                    <a:pt x="3754893" y="1233008"/>
                    <a:pt x="3828789" y="1381724"/>
                    <a:pt x="3878423" y="1452001"/>
                  </a:cubicBezTo>
                  <a:cubicBezTo>
                    <a:pt x="3928058" y="1522279"/>
                    <a:pt x="3894461" y="1497306"/>
                    <a:pt x="3919592" y="1494915"/>
                  </a:cubicBezTo>
                  <a:cubicBezTo>
                    <a:pt x="3944720" y="1492525"/>
                    <a:pt x="3953641" y="1464696"/>
                    <a:pt x="4029198" y="1437657"/>
                  </a:cubicBezTo>
                  <a:cubicBezTo>
                    <a:pt x="4104756" y="1410619"/>
                    <a:pt x="4238316" y="1356904"/>
                    <a:pt x="4372939" y="1332685"/>
                  </a:cubicBezTo>
                  <a:cubicBezTo>
                    <a:pt x="4507560" y="1308467"/>
                    <a:pt x="4726542" y="1304747"/>
                    <a:pt x="4836930" y="1292343"/>
                  </a:cubicBezTo>
                  <a:lnTo>
                    <a:pt x="4892856" y="1283078"/>
                  </a:lnTo>
                  <a:cubicBezTo>
                    <a:pt x="4892856" y="1311877"/>
                    <a:pt x="4892857" y="1340677"/>
                    <a:pt x="4892857" y="1369476"/>
                  </a:cubicBezTo>
                  <a:lnTo>
                    <a:pt x="4855770" y="1370425"/>
                  </a:lnTo>
                  <a:cubicBezTo>
                    <a:pt x="4776045" y="1378643"/>
                    <a:pt x="4678370" y="1384768"/>
                    <a:pt x="4558706" y="1406296"/>
                  </a:cubicBezTo>
                  <a:cubicBezTo>
                    <a:pt x="4439042" y="1427823"/>
                    <a:pt x="4247579" y="1467592"/>
                    <a:pt x="4137787" y="1499592"/>
                  </a:cubicBezTo>
                  <a:cubicBezTo>
                    <a:pt x="4027994" y="1531592"/>
                    <a:pt x="3950567" y="1579191"/>
                    <a:pt x="3899948" y="1598290"/>
                  </a:cubicBezTo>
                  <a:cubicBezTo>
                    <a:pt x="3849329" y="1617389"/>
                    <a:pt x="3861431" y="1638166"/>
                    <a:pt x="3834070" y="1614185"/>
                  </a:cubicBezTo>
                  <a:cubicBezTo>
                    <a:pt x="3806709" y="1590204"/>
                    <a:pt x="3804518" y="1555331"/>
                    <a:pt x="3735782" y="1454402"/>
                  </a:cubicBezTo>
                  <a:cubicBezTo>
                    <a:pt x="3667046" y="1353473"/>
                    <a:pt x="3540116" y="1151422"/>
                    <a:pt x="3421655" y="1008611"/>
                  </a:cubicBezTo>
                  <a:cubicBezTo>
                    <a:pt x="3303194" y="865800"/>
                    <a:pt x="3173963" y="720151"/>
                    <a:pt x="3025014" y="597535"/>
                  </a:cubicBezTo>
                  <a:cubicBezTo>
                    <a:pt x="2876065" y="474919"/>
                    <a:pt x="2674013" y="346538"/>
                    <a:pt x="2527962" y="272914"/>
                  </a:cubicBezTo>
                  <a:cubicBezTo>
                    <a:pt x="2381911" y="199290"/>
                    <a:pt x="2297837" y="176168"/>
                    <a:pt x="2148710" y="155788"/>
                  </a:cubicBezTo>
                  <a:cubicBezTo>
                    <a:pt x="1999583" y="135408"/>
                    <a:pt x="1828931" y="118026"/>
                    <a:pt x="1633201" y="150634"/>
                  </a:cubicBezTo>
                  <a:cubicBezTo>
                    <a:pt x="1437471" y="183242"/>
                    <a:pt x="1166988" y="241763"/>
                    <a:pt x="974330" y="351437"/>
                  </a:cubicBezTo>
                  <a:cubicBezTo>
                    <a:pt x="781674" y="461110"/>
                    <a:pt x="609571" y="604427"/>
                    <a:pt x="477260" y="808676"/>
                  </a:cubicBezTo>
                  <a:cubicBezTo>
                    <a:pt x="344948" y="1012926"/>
                    <a:pt x="232119" y="1327823"/>
                    <a:pt x="180462" y="1576935"/>
                  </a:cubicBezTo>
                  <a:cubicBezTo>
                    <a:pt x="128806" y="1826046"/>
                    <a:pt x="123457" y="2057976"/>
                    <a:pt x="167325" y="2303347"/>
                  </a:cubicBezTo>
                  <a:cubicBezTo>
                    <a:pt x="211194" y="2548719"/>
                    <a:pt x="313637" y="2842560"/>
                    <a:pt x="443675" y="3049167"/>
                  </a:cubicBezTo>
                  <a:cubicBezTo>
                    <a:pt x="573713" y="3255773"/>
                    <a:pt x="758949" y="3419569"/>
                    <a:pt x="947554" y="3542989"/>
                  </a:cubicBezTo>
                  <a:cubicBezTo>
                    <a:pt x="1136160" y="3666408"/>
                    <a:pt x="1368686" y="3730299"/>
                    <a:pt x="1575308" y="3789682"/>
                  </a:cubicBezTo>
                  <a:cubicBezTo>
                    <a:pt x="1781929" y="3849064"/>
                    <a:pt x="1971296" y="3894479"/>
                    <a:pt x="2187285" y="3899285"/>
                  </a:cubicBezTo>
                  <a:cubicBezTo>
                    <a:pt x="2403274" y="3904092"/>
                    <a:pt x="2657627" y="3904219"/>
                    <a:pt x="2871245" y="3818522"/>
                  </a:cubicBezTo>
                  <a:cubicBezTo>
                    <a:pt x="3084863" y="3732824"/>
                    <a:pt x="3321046" y="3545099"/>
                    <a:pt x="3468997" y="3385102"/>
                  </a:cubicBezTo>
                  <a:cubicBezTo>
                    <a:pt x="3616949" y="3225107"/>
                    <a:pt x="3693425" y="3022622"/>
                    <a:pt x="3758957" y="2858541"/>
                  </a:cubicBezTo>
                  <a:cubicBezTo>
                    <a:pt x="3824487" y="2694461"/>
                    <a:pt x="3839278" y="2532811"/>
                    <a:pt x="3862179" y="2400621"/>
                  </a:cubicBezTo>
                  <a:cubicBezTo>
                    <a:pt x="3885082" y="2268429"/>
                    <a:pt x="3888642" y="2138237"/>
                    <a:pt x="3896372" y="2065393"/>
                  </a:cubicBezTo>
                  <a:cubicBezTo>
                    <a:pt x="3904099" y="1992550"/>
                    <a:pt x="3900276" y="1991091"/>
                    <a:pt x="3908553" y="1963559"/>
                  </a:cubicBezTo>
                  <a:cubicBezTo>
                    <a:pt x="3916828" y="1936028"/>
                    <a:pt x="3926974" y="1912322"/>
                    <a:pt x="3946028" y="1900207"/>
                  </a:cubicBezTo>
                  <a:cubicBezTo>
                    <a:pt x="3965082" y="1888093"/>
                    <a:pt x="3980801" y="1888620"/>
                    <a:pt x="4022875" y="1890875"/>
                  </a:cubicBezTo>
                  <a:cubicBezTo>
                    <a:pt x="4064948" y="1893132"/>
                    <a:pt x="4065344" y="1900425"/>
                    <a:pt x="4198466" y="1913749"/>
                  </a:cubicBezTo>
                  <a:lnTo>
                    <a:pt x="4821611" y="1970824"/>
                  </a:lnTo>
                  <a:cubicBezTo>
                    <a:pt x="4837584" y="1971808"/>
                    <a:pt x="4851271" y="1972156"/>
                    <a:pt x="4863060" y="1972041"/>
                  </a:cubicBezTo>
                  <a:lnTo>
                    <a:pt x="4892856" y="1970493"/>
                  </a:lnTo>
                  <a:cubicBezTo>
                    <a:pt x="4892856" y="2001128"/>
                    <a:pt x="4892857" y="2031763"/>
                    <a:pt x="4892857" y="2062398"/>
                  </a:cubicBezTo>
                  <a:lnTo>
                    <a:pt x="4795169" y="2053958"/>
                  </a:lnTo>
                  <a:lnTo>
                    <a:pt x="4687882" y="2044404"/>
                  </a:lnTo>
                  <a:cubicBezTo>
                    <a:pt x="4544138" y="2032725"/>
                    <a:pt x="4268045" y="1999384"/>
                    <a:pt x="4165561" y="1991405"/>
                  </a:cubicBezTo>
                  <a:cubicBezTo>
                    <a:pt x="4063077" y="1983425"/>
                    <a:pt x="4093176" y="1988903"/>
                    <a:pt x="4072981" y="1996529"/>
                  </a:cubicBezTo>
                  <a:cubicBezTo>
                    <a:pt x="4052788" y="2004156"/>
                    <a:pt x="4054836" y="1992372"/>
                    <a:pt x="4044399" y="2037164"/>
                  </a:cubicBezTo>
                  <a:cubicBezTo>
                    <a:pt x="4033962" y="2081956"/>
                    <a:pt x="4038502" y="2111775"/>
                    <a:pt x="4010359" y="2265285"/>
                  </a:cubicBezTo>
                  <a:cubicBezTo>
                    <a:pt x="3982213" y="2418796"/>
                    <a:pt x="3970098" y="2728687"/>
                    <a:pt x="3875533" y="2958228"/>
                  </a:cubicBezTo>
                  <a:cubicBezTo>
                    <a:pt x="3780970" y="3187769"/>
                    <a:pt x="3625317" y="3469835"/>
                    <a:pt x="3442974" y="3642532"/>
                  </a:cubicBezTo>
                  <a:cubicBezTo>
                    <a:pt x="3260632" y="3815231"/>
                    <a:pt x="3005729" y="3927975"/>
                    <a:pt x="2781481" y="3994417"/>
                  </a:cubicBezTo>
                  <a:cubicBezTo>
                    <a:pt x="2557236" y="4060860"/>
                    <a:pt x="2324853" y="4058862"/>
                    <a:pt x="2097497" y="4041190"/>
                  </a:cubicBezTo>
                  <a:cubicBezTo>
                    <a:pt x="1870142" y="4023517"/>
                    <a:pt x="1624337" y="3951857"/>
                    <a:pt x="1417345" y="3888387"/>
                  </a:cubicBezTo>
                  <a:cubicBezTo>
                    <a:pt x="1210355" y="3824919"/>
                    <a:pt x="1014098" y="3754329"/>
                    <a:pt x="855555" y="3660380"/>
                  </a:cubicBezTo>
                  <a:cubicBezTo>
                    <a:pt x="697010" y="3566429"/>
                    <a:pt x="583538" y="3468132"/>
                    <a:pt x="466086" y="3324691"/>
                  </a:cubicBezTo>
                  <a:cubicBezTo>
                    <a:pt x="348634" y="3181249"/>
                    <a:pt x="223850" y="2959503"/>
                    <a:pt x="150843" y="2799729"/>
                  </a:cubicBezTo>
                  <a:cubicBezTo>
                    <a:pt x="77836" y="2639954"/>
                    <a:pt x="49551" y="2553994"/>
                    <a:pt x="28044" y="2366044"/>
                  </a:cubicBezTo>
                  <a:cubicBezTo>
                    <a:pt x="6537" y="2178093"/>
                    <a:pt x="-19363" y="1978952"/>
                    <a:pt x="21800" y="1672022"/>
                  </a:cubicBezTo>
                  <a:cubicBezTo>
                    <a:pt x="62963" y="1365093"/>
                    <a:pt x="172986" y="1007179"/>
                    <a:pt x="327499" y="761237"/>
                  </a:cubicBezTo>
                  <a:cubicBezTo>
                    <a:pt x="443384" y="576780"/>
                    <a:pt x="607344" y="422215"/>
                    <a:pt x="777799" y="303253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7415215" y="3406052"/>
              <a:ext cx="432000" cy="43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7858109" y="712216"/>
              <a:ext cx="909831" cy="414375"/>
            </a:xfrm>
            <a:custGeom>
              <a:avLst/>
              <a:gdLst>
                <a:gd name="connsiteX0" fmla="*/ 878399 w 909831"/>
                <a:gd name="connsiteY0" fmla="*/ 968 h 414375"/>
                <a:gd name="connsiteX1" fmla="*/ 892985 w 909831"/>
                <a:gd name="connsiteY1" fmla="*/ 2159 h 414375"/>
                <a:gd name="connsiteX2" fmla="*/ 897747 w 909831"/>
                <a:gd name="connsiteY2" fmla="*/ 40259 h 414375"/>
                <a:gd name="connsiteX3" fmla="*/ 866791 w 909831"/>
                <a:gd name="connsiteY3" fmla="*/ 71215 h 414375"/>
                <a:gd name="connsiteX4" fmla="*/ 866791 w 909831"/>
                <a:gd name="connsiteY4" fmla="*/ 97409 h 414375"/>
                <a:gd name="connsiteX5" fmla="*/ 902510 w 909831"/>
                <a:gd name="connsiteY5" fmla="*/ 109315 h 414375"/>
                <a:gd name="connsiteX6" fmla="*/ 907272 w 909831"/>
                <a:gd name="connsiteY6" fmla="*/ 142653 h 414375"/>
                <a:gd name="connsiteX7" fmla="*/ 871554 w 909831"/>
                <a:gd name="connsiteY7" fmla="*/ 147415 h 414375"/>
                <a:gd name="connsiteX8" fmla="*/ 869172 w 909831"/>
                <a:gd name="connsiteY8" fmla="*/ 168847 h 414375"/>
                <a:gd name="connsiteX9" fmla="*/ 904891 w 909831"/>
                <a:gd name="connsiteY9" fmla="*/ 195040 h 414375"/>
                <a:gd name="connsiteX10" fmla="*/ 888222 w 909831"/>
                <a:gd name="connsiteY10" fmla="*/ 221234 h 414375"/>
                <a:gd name="connsiteX11" fmla="*/ 842978 w 909831"/>
                <a:gd name="connsiteY11" fmla="*/ 206946 h 414375"/>
                <a:gd name="connsiteX12" fmla="*/ 812022 w 909831"/>
                <a:gd name="connsiteY12" fmla="*/ 152178 h 414375"/>
                <a:gd name="connsiteX13" fmla="*/ 810306 w 909831"/>
                <a:gd name="connsiteY13" fmla="*/ 141293 h 414375"/>
                <a:gd name="connsiteX14" fmla="*/ 485149 w 909831"/>
                <a:gd name="connsiteY14" fmla="*/ 141293 h 414375"/>
                <a:gd name="connsiteX15" fmla="*/ 483692 w 909831"/>
                <a:gd name="connsiteY15" fmla="*/ 145985 h 414375"/>
                <a:gd name="connsiteX16" fmla="*/ 366353 w 909831"/>
                <a:gd name="connsiteY16" fmla="*/ 196556 h 414375"/>
                <a:gd name="connsiteX17" fmla="*/ 249015 w 909831"/>
                <a:gd name="connsiteY17" fmla="*/ 145985 h 414375"/>
                <a:gd name="connsiteX18" fmla="*/ 247559 w 909831"/>
                <a:gd name="connsiteY18" fmla="*/ 141296 h 414375"/>
                <a:gd name="connsiteX19" fmla="*/ 170554 w 909831"/>
                <a:gd name="connsiteY19" fmla="*/ 141296 h 414375"/>
                <a:gd name="connsiteX20" fmla="*/ 174741 w 909831"/>
                <a:gd name="connsiteY20" fmla="*/ 165722 h 414375"/>
                <a:gd name="connsiteX21" fmla="*/ 176229 w 909831"/>
                <a:gd name="connsiteY21" fmla="*/ 223616 h 414375"/>
                <a:gd name="connsiteX22" fmla="*/ 161941 w 909831"/>
                <a:gd name="connsiteY22" fmla="*/ 280766 h 414375"/>
                <a:gd name="connsiteX23" fmla="*/ 150034 w 909831"/>
                <a:gd name="connsiteY23" fmla="*/ 306960 h 414375"/>
                <a:gd name="connsiteX24" fmla="*/ 135747 w 909831"/>
                <a:gd name="connsiteY24" fmla="*/ 337916 h 414375"/>
                <a:gd name="connsiteX25" fmla="*/ 126222 w 909831"/>
                <a:gd name="connsiteY25" fmla="*/ 349823 h 414375"/>
                <a:gd name="connsiteX26" fmla="*/ 109554 w 909831"/>
                <a:gd name="connsiteY26" fmla="*/ 366491 h 414375"/>
                <a:gd name="connsiteX27" fmla="*/ 92884 w 909831"/>
                <a:gd name="connsiteY27" fmla="*/ 380779 h 414375"/>
                <a:gd name="connsiteX28" fmla="*/ 76216 w 909831"/>
                <a:gd name="connsiteY28" fmla="*/ 390304 h 414375"/>
                <a:gd name="connsiteX29" fmla="*/ 54785 w 909831"/>
                <a:gd name="connsiteY29" fmla="*/ 402209 h 414375"/>
                <a:gd name="connsiteX30" fmla="*/ 23829 w 909831"/>
                <a:gd name="connsiteY30" fmla="*/ 414116 h 414375"/>
                <a:gd name="connsiteX31" fmla="*/ 16 w 909831"/>
                <a:gd name="connsiteY31" fmla="*/ 390304 h 414375"/>
                <a:gd name="connsiteX32" fmla="*/ 21447 w 909831"/>
                <a:gd name="connsiteY32" fmla="*/ 366491 h 414375"/>
                <a:gd name="connsiteX33" fmla="*/ 90504 w 909831"/>
                <a:gd name="connsiteY33" fmla="*/ 333154 h 414375"/>
                <a:gd name="connsiteX34" fmla="*/ 128604 w 909831"/>
                <a:gd name="connsiteY34" fmla="*/ 264098 h 414375"/>
                <a:gd name="connsiteX35" fmla="*/ 128604 w 909831"/>
                <a:gd name="connsiteY35" fmla="*/ 199804 h 414375"/>
                <a:gd name="connsiteX36" fmla="*/ 111935 w 909831"/>
                <a:gd name="connsiteY36" fmla="*/ 230760 h 414375"/>
                <a:gd name="connsiteX37" fmla="*/ 90504 w 909831"/>
                <a:gd name="connsiteY37" fmla="*/ 237904 h 414375"/>
                <a:gd name="connsiteX38" fmla="*/ 78597 w 909831"/>
                <a:gd name="connsiteY38" fmla="*/ 209329 h 414375"/>
                <a:gd name="connsiteX39" fmla="*/ 92885 w 909831"/>
                <a:gd name="connsiteY39" fmla="*/ 173610 h 414375"/>
                <a:gd name="connsiteX40" fmla="*/ 111934 w 909831"/>
                <a:gd name="connsiteY40" fmla="*/ 140272 h 414375"/>
                <a:gd name="connsiteX41" fmla="*/ 85741 w 909831"/>
                <a:gd name="connsiteY41" fmla="*/ 156941 h 414375"/>
                <a:gd name="connsiteX42" fmla="*/ 59547 w 909831"/>
                <a:gd name="connsiteY42" fmla="*/ 171229 h 414375"/>
                <a:gd name="connsiteX43" fmla="*/ 35735 w 909831"/>
                <a:gd name="connsiteY43" fmla="*/ 152179 h 414375"/>
                <a:gd name="connsiteX44" fmla="*/ 54784 w 909831"/>
                <a:gd name="connsiteY44" fmla="*/ 121223 h 414375"/>
                <a:gd name="connsiteX45" fmla="*/ 85741 w 909831"/>
                <a:gd name="connsiteY45" fmla="*/ 97410 h 414375"/>
                <a:gd name="connsiteX46" fmla="*/ 76216 w 909831"/>
                <a:gd name="connsiteY46" fmla="*/ 80741 h 414375"/>
                <a:gd name="connsiteX47" fmla="*/ 83360 w 909831"/>
                <a:gd name="connsiteY47" fmla="*/ 54548 h 414375"/>
                <a:gd name="connsiteX48" fmla="*/ 96159 w 909831"/>
                <a:gd name="connsiteY48" fmla="*/ 50083 h 414375"/>
                <a:gd name="connsiteX49" fmla="*/ 111935 w 909831"/>
                <a:gd name="connsiteY49" fmla="*/ 52166 h 414375"/>
                <a:gd name="connsiteX50" fmla="*/ 142891 w 909831"/>
                <a:gd name="connsiteY50" fmla="*/ 78361 h 414375"/>
                <a:gd name="connsiteX51" fmla="*/ 153723 w 909831"/>
                <a:gd name="connsiteY51" fmla="*/ 90896 h 414375"/>
                <a:gd name="connsiteX52" fmla="*/ 246105 w 909831"/>
                <a:gd name="connsiteY52" fmla="*/ 90896 h 414375"/>
                <a:gd name="connsiteX53" fmla="*/ 249015 w 909831"/>
                <a:gd name="connsiteY53" fmla="*/ 81527 h 414375"/>
                <a:gd name="connsiteX54" fmla="*/ 366353 w 909831"/>
                <a:gd name="connsiteY54" fmla="*/ 30956 h 414375"/>
                <a:gd name="connsiteX55" fmla="*/ 483692 w 909831"/>
                <a:gd name="connsiteY55" fmla="*/ 81527 h 414375"/>
                <a:gd name="connsiteX56" fmla="*/ 486600 w 909831"/>
                <a:gd name="connsiteY56" fmla="*/ 90893 h 414375"/>
                <a:gd name="connsiteX57" fmla="*/ 807216 w 909831"/>
                <a:gd name="connsiteY57" fmla="*/ 90893 h 414375"/>
                <a:gd name="connsiteX58" fmla="*/ 807259 w 909831"/>
                <a:gd name="connsiteY58" fmla="*/ 87885 h 414375"/>
                <a:gd name="connsiteX59" fmla="*/ 821547 w 909831"/>
                <a:gd name="connsiteY59" fmla="*/ 47403 h 414375"/>
                <a:gd name="connsiteX60" fmla="*/ 859647 w 909831"/>
                <a:gd name="connsiteY60" fmla="*/ 9303 h 414375"/>
                <a:gd name="connsiteX61" fmla="*/ 878399 w 909831"/>
                <a:gd name="connsiteY61" fmla="*/ 968 h 4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09831" h="414375">
                  <a:moveTo>
                    <a:pt x="878399" y="968"/>
                  </a:moveTo>
                  <a:cubicBezTo>
                    <a:pt x="884452" y="-520"/>
                    <a:pt x="889810" y="-421"/>
                    <a:pt x="892985" y="2159"/>
                  </a:cubicBezTo>
                  <a:cubicBezTo>
                    <a:pt x="899335" y="7318"/>
                    <a:pt x="902113" y="28750"/>
                    <a:pt x="897747" y="40259"/>
                  </a:cubicBezTo>
                  <a:cubicBezTo>
                    <a:pt x="893381" y="51768"/>
                    <a:pt x="871950" y="61690"/>
                    <a:pt x="866791" y="71215"/>
                  </a:cubicBezTo>
                  <a:cubicBezTo>
                    <a:pt x="861632" y="80740"/>
                    <a:pt x="860838" y="91059"/>
                    <a:pt x="866791" y="97409"/>
                  </a:cubicBezTo>
                  <a:cubicBezTo>
                    <a:pt x="872744" y="103759"/>
                    <a:pt x="895763" y="101774"/>
                    <a:pt x="902510" y="109315"/>
                  </a:cubicBezTo>
                  <a:cubicBezTo>
                    <a:pt x="909257" y="116856"/>
                    <a:pt x="912431" y="136303"/>
                    <a:pt x="907272" y="142653"/>
                  </a:cubicBezTo>
                  <a:cubicBezTo>
                    <a:pt x="902113" y="149003"/>
                    <a:pt x="877904" y="143049"/>
                    <a:pt x="871554" y="147415"/>
                  </a:cubicBezTo>
                  <a:cubicBezTo>
                    <a:pt x="865204" y="151781"/>
                    <a:pt x="863616" y="160909"/>
                    <a:pt x="869172" y="168847"/>
                  </a:cubicBezTo>
                  <a:cubicBezTo>
                    <a:pt x="874728" y="176785"/>
                    <a:pt x="901716" y="186309"/>
                    <a:pt x="904891" y="195040"/>
                  </a:cubicBezTo>
                  <a:cubicBezTo>
                    <a:pt x="908066" y="203771"/>
                    <a:pt x="899335" y="218059"/>
                    <a:pt x="888222" y="221234"/>
                  </a:cubicBezTo>
                  <a:cubicBezTo>
                    <a:pt x="877109" y="224409"/>
                    <a:pt x="854884" y="218058"/>
                    <a:pt x="842978" y="206946"/>
                  </a:cubicBezTo>
                  <a:cubicBezTo>
                    <a:pt x="831072" y="195834"/>
                    <a:pt x="817975" y="172022"/>
                    <a:pt x="812022" y="152178"/>
                  </a:cubicBezTo>
                  <a:lnTo>
                    <a:pt x="810306" y="141293"/>
                  </a:lnTo>
                  <a:lnTo>
                    <a:pt x="485149" y="141293"/>
                  </a:lnTo>
                  <a:lnTo>
                    <a:pt x="483692" y="145985"/>
                  </a:lnTo>
                  <a:cubicBezTo>
                    <a:pt x="464360" y="175704"/>
                    <a:pt x="419102" y="196556"/>
                    <a:pt x="366353" y="196556"/>
                  </a:cubicBezTo>
                  <a:cubicBezTo>
                    <a:pt x="313605" y="196556"/>
                    <a:pt x="268347" y="175704"/>
                    <a:pt x="249015" y="145985"/>
                  </a:cubicBezTo>
                  <a:lnTo>
                    <a:pt x="247559" y="141296"/>
                  </a:lnTo>
                  <a:lnTo>
                    <a:pt x="170554" y="141296"/>
                  </a:lnTo>
                  <a:lnTo>
                    <a:pt x="174741" y="165722"/>
                  </a:lnTo>
                  <a:cubicBezTo>
                    <a:pt x="176824" y="184028"/>
                    <a:pt x="178362" y="204442"/>
                    <a:pt x="176229" y="223616"/>
                  </a:cubicBezTo>
                  <a:cubicBezTo>
                    <a:pt x="174096" y="242790"/>
                    <a:pt x="166307" y="266875"/>
                    <a:pt x="161941" y="280766"/>
                  </a:cubicBezTo>
                  <a:cubicBezTo>
                    <a:pt x="157575" y="294657"/>
                    <a:pt x="154400" y="297435"/>
                    <a:pt x="150034" y="306960"/>
                  </a:cubicBezTo>
                  <a:cubicBezTo>
                    <a:pt x="145668" y="316485"/>
                    <a:pt x="139716" y="330772"/>
                    <a:pt x="135747" y="337916"/>
                  </a:cubicBezTo>
                  <a:cubicBezTo>
                    <a:pt x="131778" y="345060"/>
                    <a:pt x="130587" y="345061"/>
                    <a:pt x="126222" y="349823"/>
                  </a:cubicBezTo>
                  <a:cubicBezTo>
                    <a:pt x="121857" y="354585"/>
                    <a:pt x="115110" y="361332"/>
                    <a:pt x="109554" y="366491"/>
                  </a:cubicBezTo>
                  <a:cubicBezTo>
                    <a:pt x="103998" y="371650"/>
                    <a:pt x="98440" y="376810"/>
                    <a:pt x="92884" y="380779"/>
                  </a:cubicBezTo>
                  <a:cubicBezTo>
                    <a:pt x="87328" y="384748"/>
                    <a:pt x="82566" y="386732"/>
                    <a:pt x="76216" y="390304"/>
                  </a:cubicBezTo>
                  <a:cubicBezTo>
                    <a:pt x="69866" y="393876"/>
                    <a:pt x="63516" y="398240"/>
                    <a:pt x="54785" y="402209"/>
                  </a:cubicBezTo>
                  <a:cubicBezTo>
                    <a:pt x="46054" y="406178"/>
                    <a:pt x="32957" y="416100"/>
                    <a:pt x="23829" y="414116"/>
                  </a:cubicBezTo>
                  <a:cubicBezTo>
                    <a:pt x="14701" y="412132"/>
                    <a:pt x="413" y="398241"/>
                    <a:pt x="16" y="390304"/>
                  </a:cubicBezTo>
                  <a:cubicBezTo>
                    <a:pt x="-381" y="382367"/>
                    <a:pt x="6366" y="376016"/>
                    <a:pt x="21447" y="366491"/>
                  </a:cubicBezTo>
                  <a:cubicBezTo>
                    <a:pt x="36528" y="356966"/>
                    <a:pt x="72645" y="350219"/>
                    <a:pt x="90504" y="333154"/>
                  </a:cubicBezTo>
                  <a:cubicBezTo>
                    <a:pt x="108363" y="316089"/>
                    <a:pt x="122254" y="286323"/>
                    <a:pt x="128604" y="264098"/>
                  </a:cubicBezTo>
                  <a:cubicBezTo>
                    <a:pt x="134954" y="241873"/>
                    <a:pt x="131382" y="205360"/>
                    <a:pt x="128604" y="199804"/>
                  </a:cubicBezTo>
                  <a:cubicBezTo>
                    <a:pt x="125826" y="194248"/>
                    <a:pt x="118285" y="224410"/>
                    <a:pt x="111935" y="230760"/>
                  </a:cubicBezTo>
                  <a:cubicBezTo>
                    <a:pt x="105585" y="237110"/>
                    <a:pt x="96060" y="241476"/>
                    <a:pt x="90504" y="237904"/>
                  </a:cubicBezTo>
                  <a:cubicBezTo>
                    <a:pt x="84948" y="234332"/>
                    <a:pt x="78200" y="220045"/>
                    <a:pt x="78597" y="209329"/>
                  </a:cubicBezTo>
                  <a:cubicBezTo>
                    <a:pt x="78994" y="198613"/>
                    <a:pt x="87329" y="185119"/>
                    <a:pt x="92885" y="173610"/>
                  </a:cubicBezTo>
                  <a:cubicBezTo>
                    <a:pt x="98441" y="162101"/>
                    <a:pt x="113125" y="143050"/>
                    <a:pt x="111934" y="140272"/>
                  </a:cubicBezTo>
                  <a:cubicBezTo>
                    <a:pt x="110743" y="137494"/>
                    <a:pt x="94472" y="151782"/>
                    <a:pt x="85741" y="156941"/>
                  </a:cubicBezTo>
                  <a:cubicBezTo>
                    <a:pt x="77010" y="162100"/>
                    <a:pt x="67881" y="172023"/>
                    <a:pt x="59547" y="171229"/>
                  </a:cubicBezTo>
                  <a:cubicBezTo>
                    <a:pt x="51213" y="170435"/>
                    <a:pt x="36529" y="160513"/>
                    <a:pt x="35735" y="152179"/>
                  </a:cubicBezTo>
                  <a:cubicBezTo>
                    <a:pt x="34941" y="143845"/>
                    <a:pt x="46450" y="130351"/>
                    <a:pt x="54784" y="121223"/>
                  </a:cubicBezTo>
                  <a:cubicBezTo>
                    <a:pt x="63118" y="112095"/>
                    <a:pt x="82169" y="104157"/>
                    <a:pt x="85741" y="97410"/>
                  </a:cubicBezTo>
                  <a:cubicBezTo>
                    <a:pt x="89313" y="90663"/>
                    <a:pt x="76613" y="87885"/>
                    <a:pt x="76216" y="80741"/>
                  </a:cubicBezTo>
                  <a:cubicBezTo>
                    <a:pt x="75819" y="73597"/>
                    <a:pt x="77407" y="59310"/>
                    <a:pt x="83360" y="54548"/>
                  </a:cubicBezTo>
                  <a:cubicBezTo>
                    <a:pt x="86336" y="52167"/>
                    <a:pt x="91000" y="50579"/>
                    <a:pt x="96159" y="50083"/>
                  </a:cubicBezTo>
                  <a:cubicBezTo>
                    <a:pt x="101318" y="49586"/>
                    <a:pt x="106974" y="50181"/>
                    <a:pt x="111935" y="52166"/>
                  </a:cubicBezTo>
                  <a:cubicBezTo>
                    <a:pt x="121857" y="56135"/>
                    <a:pt x="133763" y="67248"/>
                    <a:pt x="142891" y="78361"/>
                  </a:cubicBezTo>
                  <a:lnTo>
                    <a:pt x="153723" y="90896"/>
                  </a:lnTo>
                  <a:lnTo>
                    <a:pt x="246105" y="90896"/>
                  </a:lnTo>
                  <a:lnTo>
                    <a:pt x="249015" y="81527"/>
                  </a:lnTo>
                  <a:cubicBezTo>
                    <a:pt x="268347" y="51808"/>
                    <a:pt x="313605" y="30956"/>
                    <a:pt x="366353" y="30956"/>
                  </a:cubicBezTo>
                  <a:cubicBezTo>
                    <a:pt x="419102" y="30956"/>
                    <a:pt x="464360" y="51808"/>
                    <a:pt x="483692" y="81527"/>
                  </a:cubicBezTo>
                  <a:lnTo>
                    <a:pt x="486600" y="90893"/>
                  </a:lnTo>
                  <a:lnTo>
                    <a:pt x="807216" y="90893"/>
                  </a:lnTo>
                  <a:lnTo>
                    <a:pt x="807259" y="87885"/>
                  </a:lnTo>
                  <a:cubicBezTo>
                    <a:pt x="808846" y="70423"/>
                    <a:pt x="812816" y="60500"/>
                    <a:pt x="821547" y="47403"/>
                  </a:cubicBezTo>
                  <a:cubicBezTo>
                    <a:pt x="830278" y="34306"/>
                    <a:pt x="847741" y="16844"/>
                    <a:pt x="859647" y="9303"/>
                  </a:cubicBezTo>
                  <a:cubicBezTo>
                    <a:pt x="865600" y="5532"/>
                    <a:pt x="872347" y="2457"/>
                    <a:pt x="878399" y="96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6921073" y="291356"/>
              <a:ext cx="977824" cy="1962706"/>
            </a:xfrm>
            <a:custGeom>
              <a:avLst/>
              <a:gdLst>
                <a:gd name="connsiteX0" fmla="*/ 135588 w 977824"/>
                <a:gd name="connsiteY0" fmla="*/ 1638137 h 1962706"/>
                <a:gd name="connsiteX1" fmla="*/ 113817 w 977824"/>
                <a:gd name="connsiteY1" fmla="*/ 1719780 h 1962706"/>
                <a:gd name="connsiteX2" fmla="*/ 130145 w 977824"/>
                <a:gd name="connsiteY2" fmla="*/ 1787815 h 1962706"/>
                <a:gd name="connsiteX3" fmla="*/ 192738 w 977824"/>
                <a:gd name="connsiteY3" fmla="*/ 1817751 h 1962706"/>
                <a:gd name="connsiteX4" fmla="*/ 217318 w 977824"/>
                <a:gd name="connsiteY4" fmla="*/ 1819523 h 1962706"/>
                <a:gd name="connsiteX5" fmla="*/ 217318 w 977824"/>
                <a:gd name="connsiteY5" fmla="*/ 1819067 h 1962706"/>
                <a:gd name="connsiteX6" fmla="*/ 452960 w 977824"/>
                <a:gd name="connsiteY6" fmla="*/ 1819067 h 1962706"/>
                <a:gd name="connsiteX7" fmla="*/ 458671 w 977824"/>
                <a:gd name="connsiteY7" fmla="*/ 1799263 h 1962706"/>
                <a:gd name="connsiteX8" fmla="*/ 591355 w 977824"/>
                <a:gd name="connsiteY8" fmla="*/ 1737699 h 1962706"/>
                <a:gd name="connsiteX9" fmla="*/ 724039 w 977824"/>
                <a:gd name="connsiteY9" fmla="*/ 1799263 h 1962706"/>
                <a:gd name="connsiteX10" fmla="*/ 729750 w 977824"/>
                <a:gd name="connsiteY10" fmla="*/ 1819065 h 1962706"/>
                <a:gd name="connsiteX11" fmla="*/ 755237 w 977824"/>
                <a:gd name="connsiteY11" fmla="*/ 1819065 h 1962706"/>
                <a:gd name="connsiteX12" fmla="*/ 753695 w 977824"/>
                <a:gd name="connsiteY12" fmla="*/ 1799381 h 1962706"/>
                <a:gd name="connsiteX13" fmla="*/ 777507 w 977824"/>
                <a:gd name="connsiteY13" fmla="*/ 1720799 h 1962706"/>
                <a:gd name="connsiteX14" fmla="*/ 795924 w 977824"/>
                <a:gd name="connsiteY14" fmla="*/ 1699737 h 1962706"/>
                <a:gd name="connsiteX15" fmla="*/ 775127 w 977824"/>
                <a:gd name="connsiteY15" fmla="*/ 1675557 h 1962706"/>
                <a:gd name="connsiteX16" fmla="*/ 768918 w 977824"/>
                <a:gd name="connsiteY16" fmla="*/ 1659909 h 1962706"/>
                <a:gd name="connsiteX17" fmla="*/ 546824 w 977824"/>
                <a:gd name="connsiteY17" fmla="*/ 1659909 h 1962706"/>
                <a:gd name="connsiteX18" fmla="*/ 543065 w 977824"/>
                <a:gd name="connsiteY18" fmla="*/ 1672941 h 1962706"/>
                <a:gd name="connsiteX19" fmla="*/ 410381 w 977824"/>
                <a:gd name="connsiteY19" fmla="*/ 1734505 h 1962706"/>
                <a:gd name="connsiteX20" fmla="*/ 277697 w 977824"/>
                <a:gd name="connsiteY20" fmla="*/ 1672941 h 1962706"/>
                <a:gd name="connsiteX21" fmla="*/ 274265 w 977824"/>
                <a:gd name="connsiteY21" fmla="*/ 1661040 h 1962706"/>
                <a:gd name="connsiteX22" fmla="*/ 252780 w 977824"/>
                <a:gd name="connsiteY22" fmla="*/ 1661609 h 1962706"/>
                <a:gd name="connsiteX23" fmla="*/ 225672 w 977824"/>
                <a:gd name="connsiteY23" fmla="*/ 1660759 h 1962706"/>
                <a:gd name="connsiteX24" fmla="*/ 203702 w 977824"/>
                <a:gd name="connsiteY24" fmla="*/ 1659911 h 1962706"/>
                <a:gd name="connsiteX25" fmla="*/ 182958 w 977824"/>
                <a:gd name="connsiteY25" fmla="*/ 1659911 h 1962706"/>
                <a:gd name="connsiteX26" fmla="*/ 182958 w 977824"/>
                <a:gd name="connsiteY26" fmla="*/ 1658760 h 1962706"/>
                <a:gd name="connsiteX27" fmla="*/ 176070 w 977824"/>
                <a:gd name="connsiteY27" fmla="*/ 1658377 h 1962706"/>
                <a:gd name="connsiteX28" fmla="*/ 157360 w 977824"/>
                <a:gd name="connsiteY28" fmla="*/ 1654465 h 1962706"/>
                <a:gd name="connsiteX29" fmla="*/ 135588 w 977824"/>
                <a:gd name="connsiteY29" fmla="*/ 1638137 h 1962706"/>
                <a:gd name="connsiteX30" fmla="*/ 800827 w 977824"/>
                <a:gd name="connsiteY30" fmla="*/ 1539867 h 1962706"/>
                <a:gd name="connsiteX31" fmla="*/ 798939 w 977824"/>
                <a:gd name="connsiteY31" fmla="*/ 1544587 h 1962706"/>
                <a:gd name="connsiteX32" fmla="*/ 803702 w 977824"/>
                <a:gd name="connsiteY32" fmla="*/ 1601738 h 1962706"/>
                <a:gd name="connsiteX33" fmla="*/ 870377 w 977824"/>
                <a:gd name="connsiteY33" fmla="*/ 1608882 h 1962706"/>
                <a:gd name="connsiteX34" fmla="*/ 873584 w 977824"/>
                <a:gd name="connsiteY34" fmla="*/ 1609461 h 1962706"/>
                <a:gd name="connsiteX35" fmla="*/ 848947 w 977824"/>
                <a:gd name="connsiteY35" fmla="*/ 1599357 h 1962706"/>
                <a:gd name="connsiteX36" fmla="*/ 817246 w 977824"/>
                <a:gd name="connsiteY36" fmla="*/ 1565425 h 1962706"/>
                <a:gd name="connsiteX37" fmla="*/ 165525 w 977824"/>
                <a:gd name="connsiteY37" fmla="*/ 1406815 h 1962706"/>
                <a:gd name="connsiteX38" fmla="*/ 160081 w 977824"/>
                <a:gd name="connsiteY38" fmla="*/ 1458522 h 1962706"/>
                <a:gd name="connsiteX39" fmla="*/ 151917 w 977824"/>
                <a:gd name="connsiteY39" fmla="*/ 1515673 h 1962706"/>
                <a:gd name="connsiteX40" fmla="*/ 154638 w 977824"/>
                <a:gd name="connsiteY40" fmla="*/ 1594594 h 1962706"/>
                <a:gd name="connsiteX41" fmla="*/ 230838 w 977824"/>
                <a:gd name="connsiteY41" fmla="*/ 1608201 h 1962706"/>
                <a:gd name="connsiteX42" fmla="*/ 268258 w 977824"/>
                <a:gd name="connsiteY42" fmla="*/ 1609052 h 1962706"/>
                <a:gd name="connsiteX43" fmla="*/ 271049 w 977824"/>
                <a:gd name="connsiteY43" fmla="*/ 1609511 h 1962706"/>
                <a:gd name="connsiteX44" fmla="*/ 273359 w 977824"/>
                <a:gd name="connsiteY44" fmla="*/ 1609511 h 1962706"/>
                <a:gd name="connsiteX45" fmla="*/ 277697 w 977824"/>
                <a:gd name="connsiteY45" fmla="*/ 1594469 h 1962706"/>
                <a:gd name="connsiteX46" fmla="*/ 410381 w 977824"/>
                <a:gd name="connsiteY46" fmla="*/ 1532905 h 1962706"/>
                <a:gd name="connsiteX47" fmla="*/ 543065 w 977824"/>
                <a:gd name="connsiteY47" fmla="*/ 1594469 h 1962706"/>
                <a:gd name="connsiteX48" fmla="*/ 547403 w 977824"/>
                <a:gd name="connsiteY48" fmla="*/ 1609509 h 1962706"/>
                <a:gd name="connsiteX49" fmla="*/ 755694 w 977824"/>
                <a:gd name="connsiteY49" fmla="*/ 1609509 h 1962706"/>
                <a:gd name="connsiteX50" fmla="*/ 753696 w 977824"/>
                <a:gd name="connsiteY50" fmla="*/ 1596976 h 1962706"/>
                <a:gd name="connsiteX51" fmla="*/ 763220 w 977824"/>
                <a:gd name="connsiteY51" fmla="*/ 1518394 h 1962706"/>
                <a:gd name="connsiteX52" fmla="*/ 773911 w 977824"/>
                <a:gd name="connsiteY52" fmla="*/ 1497110 h 1962706"/>
                <a:gd name="connsiteX53" fmla="*/ 762626 w 977824"/>
                <a:gd name="connsiteY53" fmla="*/ 1478808 h 1962706"/>
                <a:gd name="connsiteX54" fmla="*/ 744171 w 977824"/>
                <a:gd name="connsiteY54" fmla="*/ 1442195 h 1962706"/>
                <a:gd name="connsiteX55" fmla="*/ 740389 w 977824"/>
                <a:gd name="connsiteY55" fmla="*/ 1419402 h 1962706"/>
                <a:gd name="connsiteX56" fmla="*/ 681592 w 977824"/>
                <a:gd name="connsiteY56" fmla="*/ 1419402 h 1962706"/>
                <a:gd name="connsiteX57" fmla="*/ 680135 w 977824"/>
                <a:gd name="connsiteY57" fmla="*/ 1424094 h 1962706"/>
                <a:gd name="connsiteX58" fmla="*/ 562796 w 977824"/>
                <a:gd name="connsiteY58" fmla="*/ 1474665 h 1962706"/>
                <a:gd name="connsiteX59" fmla="*/ 445458 w 977824"/>
                <a:gd name="connsiteY59" fmla="*/ 1424094 h 1962706"/>
                <a:gd name="connsiteX60" fmla="*/ 444001 w 977824"/>
                <a:gd name="connsiteY60" fmla="*/ 1419404 h 1962706"/>
                <a:gd name="connsiteX61" fmla="*/ 295672 w 977824"/>
                <a:gd name="connsiteY61" fmla="*/ 1419404 h 1962706"/>
                <a:gd name="connsiteX62" fmla="*/ 282035 w 977824"/>
                <a:gd name="connsiteY62" fmla="*/ 1420252 h 1962706"/>
                <a:gd name="connsiteX63" fmla="*/ 241724 w 977824"/>
                <a:gd name="connsiteY63" fmla="*/ 1420422 h 1962706"/>
                <a:gd name="connsiteX64" fmla="*/ 198182 w 977824"/>
                <a:gd name="connsiteY64" fmla="*/ 1420423 h 1962706"/>
                <a:gd name="connsiteX65" fmla="*/ 165525 w 977824"/>
                <a:gd name="connsiteY65" fmla="*/ 1406815 h 1962706"/>
                <a:gd name="connsiteX66" fmla="*/ 203624 w 977824"/>
                <a:gd name="connsiteY66" fmla="*/ 971387 h 1962706"/>
                <a:gd name="connsiteX67" fmla="*/ 200902 w 977824"/>
                <a:gd name="connsiteY67" fmla="*/ 1020372 h 1962706"/>
                <a:gd name="connsiteX68" fmla="*/ 203625 w 977824"/>
                <a:gd name="connsiteY68" fmla="*/ 1112901 h 1962706"/>
                <a:gd name="connsiteX69" fmla="*/ 219613 w 977824"/>
                <a:gd name="connsiteY69" fmla="*/ 1134843 h 1962706"/>
                <a:gd name="connsiteX70" fmla="*/ 240919 w 977824"/>
                <a:gd name="connsiteY70" fmla="*/ 1145168 h 1962706"/>
                <a:gd name="connsiteX71" fmla="*/ 265531 w 977824"/>
                <a:gd name="connsiteY71" fmla="*/ 1145168 h 1962706"/>
                <a:gd name="connsiteX72" fmla="*/ 270557 w 977824"/>
                <a:gd name="connsiteY72" fmla="*/ 1127745 h 1962706"/>
                <a:gd name="connsiteX73" fmla="*/ 403240 w 977824"/>
                <a:gd name="connsiteY73" fmla="*/ 1066181 h 1962706"/>
                <a:gd name="connsiteX74" fmla="*/ 535924 w 977824"/>
                <a:gd name="connsiteY74" fmla="*/ 1127745 h 1962706"/>
                <a:gd name="connsiteX75" fmla="*/ 541635 w 977824"/>
                <a:gd name="connsiteY75" fmla="*/ 1147547 h 1962706"/>
                <a:gd name="connsiteX76" fmla="*/ 770147 w 977824"/>
                <a:gd name="connsiteY76" fmla="*/ 1147547 h 1962706"/>
                <a:gd name="connsiteX77" fmla="*/ 775125 w 977824"/>
                <a:gd name="connsiteY77" fmla="*/ 1142157 h 1962706"/>
                <a:gd name="connsiteX78" fmla="*/ 804742 w 977824"/>
                <a:gd name="connsiteY78" fmla="*/ 1114772 h 1962706"/>
                <a:gd name="connsiteX79" fmla="*/ 820965 w 977824"/>
                <a:gd name="connsiteY79" fmla="*/ 1101212 h 1962706"/>
                <a:gd name="connsiteX80" fmla="*/ 800874 w 977824"/>
                <a:gd name="connsiteY80" fmla="*/ 1096019 h 1962706"/>
                <a:gd name="connsiteX81" fmla="*/ 779889 w 977824"/>
                <a:gd name="connsiteY81" fmla="*/ 1080243 h 1962706"/>
                <a:gd name="connsiteX82" fmla="*/ 765601 w 977824"/>
                <a:gd name="connsiteY82" fmla="*/ 1018331 h 1962706"/>
                <a:gd name="connsiteX83" fmla="*/ 746551 w 977824"/>
                <a:gd name="connsiteY83" fmla="*/ 982612 h 1962706"/>
                <a:gd name="connsiteX84" fmla="*/ 746457 w 977824"/>
                <a:gd name="connsiteY84" fmla="*/ 978874 h 1962706"/>
                <a:gd name="connsiteX85" fmla="*/ 635626 w 977824"/>
                <a:gd name="connsiteY85" fmla="*/ 978874 h 1962706"/>
                <a:gd name="connsiteX86" fmla="*/ 631181 w 977824"/>
                <a:gd name="connsiteY86" fmla="*/ 994287 h 1962706"/>
                <a:gd name="connsiteX87" fmla="*/ 498497 w 977824"/>
                <a:gd name="connsiteY87" fmla="*/ 1055851 h 1962706"/>
                <a:gd name="connsiteX88" fmla="*/ 365813 w 977824"/>
                <a:gd name="connsiteY88" fmla="*/ 994287 h 1962706"/>
                <a:gd name="connsiteX89" fmla="*/ 361369 w 977824"/>
                <a:gd name="connsiteY89" fmla="*/ 978876 h 1962706"/>
                <a:gd name="connsiteX90" fmla="*/ 269719 w 977824"/>
                <a:gd name="connsiteY90" fmla="*/ 978876 h 1962706"/>
                <a:gd name="connsiteX91" fmla="*/ 239003 w 977824"/>
                <a:gd name="connsiteY91" fmla="*/ 982273 h 1962706"/>
                <a:gd name="connsiteX92" fmla="*/ 203624 w 977824"/>
                <a:gd name="connsiteY92" fmla="*/ 971387 h 1962706"/>
                <a:gd name="connsiteX93" fmla="*/ 221483 w 977824"/>
                <a:gd name="connsiteY93" fmla="*/ 761157 h 1962706"/>
                <a:gd name="connsiteX94" fmla="*/ 203624 w 977824"/>
                <a:gd name="connsiteY94" fmla="*/ 767280 h 1962706"/>
                <a:gd name="connsiteX95" fmla="*/ 200903 w 977824"/>
                <a:gd name="connsiteY95" fmla="*/ 854365 h 1962706"/>
                <a:gd name="connsiteX96" fmla="*/ 214510 w 977824"/>
                <a:gd name="connsiteY96" fmla="*/ 916958 h 1962706"/>
                <a:gd name="connsiteX97" fmla="*/ 268938 w 977824"/>
                <a:gd name="connsiteY97" fmla="*/ 927844 h 1962706"/>
                <a:gd name="connsiteX98" fmla="*/ 284918 w 977824"/>
                <a:gd name="connsiteY98" fmla="*/ 928476 h 1962706"/>
                <a:gd name="connsiteX99" fmla="*/ 362162 w 977824"/>
                <a:gd name="connsiteY99" fmla="*/ 928476 h 1962706"/>
                <a:gd name="connsiteX100" fmla="*/ 365813 w 977824"/>
                <a:gd name="connsiteY100" fmla="*/ 915815 h 1962706"/>
                <a:gd name="connsiteX101" fmla="*/ 498497 w 977824"/>
                <a:gd name="connsiteY101" fmla="*/ 854251 h 1962706"/>
                <a:gd name="connsiteX102" fmla="*/ 631181 w 977824"/>
                <a:gd name="connsiteY102" fmla="*/ 915815 h 1962706"/>
                <a:gd name="connsiteX103" fmla="*/ 634832 w 977824"/>
                <a:gd name="connsiteY103" fmla="*/ 928474 h 1962706"/>
                <a:gd name="connsiteX104" fmla="*/ 751395 w 977824"/>
                <a:gd name="connsiteY104" fmla="*/ 928474 h 1962706"/>
                <a:gd name="connsiteX105" fmla="*/ 753695 w 977824"/>
                <a:gd name="connsiteY105" fmla="*/ 918318 h 1962706"/>
                <a:gd name="connsiteX106" fmla="*/ 775871 w 977824"/>
                <a:gd name="connsiteY106" fmla="*/ 877241 h 1962706"/>
                <a:gd name="connsiteX107" fmla="*/ 800562 w 977824"/>
                <a:gd name="connsiteY107" fmla="*/ 843968 h 1962706"/>
                <a:gd name="connsiteX108" fmla="*/ 782270 w 977824"/>
                <a:gd name="connsiteY108" fmla="*/ 808780 h 1962706"/>
                <a:gd name="connsiteX109" fmla="*/ 767833 w 977824"/>
                <a:gd name="connsiteY109" fmla="*/ 779908 h 1962706"/>
                <a:gd name="connsiteX110" fmla="*/ 762269 w 977824"/>
                <a:gd name="connsiteY110" fmla="*/ 764541 h 1962706"/>
                <a:gd name="connsiteX111" fmla="*/ 522047 w 977824"/>
                <a:gd name="connsiteY111" fmla="*/ 764541 h 1962706"/>
                <a:gd name="connsiteX112" fmla="*/ 520590 w 977824"/>
                <a:gd name="connsiteY112" fmla="*/ 769234 h 1962706"/>
                <a:gd name="connsiteX113" fmla="*/ 403251 w 977824"/>
                <a:gd name="connsiteY113" fmla="*/ 819804 h 1962706"/>
                <a:gd name="connsiteX114" fmla="*/ 285913 w 977824"/>
                <a:gd name="connsiteY114" fmla="*/ 769234 h 1962706"/>
                <a:gd name="connsiteX115" fmla="*/ 284456 w 977824"/>
                <a:gd name="connsiteY115" fmla="*/ 764543 h 1962706"/>
                <a:gd name="connsiteX116" fmla="*/ 246228 w 977824"/>
                <a:gd name="connsiteY116" fmla="*/ 764543 h 1962706"/>
                <a:gd name="connsiteX117" fmla="*/ 246228 w 977824"/>
                <a:gd name="connsiteY117" fmla="*/ 764325 h 1962706"/>
                <a:gd name="connsiteX118" fmla="*/ 244445 w 977824"/>
                <a:gd name="connsiteY118" fmla="*/ 764558 h 1962706"/>
                <a:gd name="connsiteX119" fmla="*/ 221483 w 977824"/>
                <a:gd name="connsiteY119" fmla="*/ 761157 h 1962706"/>
                <a:gd name="connsiteX120" fmla="*/ 801319 w 977824"/>
                <a:gd name="connsiteY120" fmla="*/ 587325 h 1962706"/>
                <a:gd name="connsiteX121" fmla="*/ 801319 w 977824"/>
                <a:gd name="connsiteY121" fmla="*/ 644475 h 1962706"/>
                <a:gd name="connsiteX122" fmla="*/ 802484 w 977824"/>
                <a:gd name="connsiteY122" fmla="*/ 660516 h 1962706"/>
                <a:gd name="connsiteX123" fmla="*/ 817988 w 977824"/>
                <a:gd name="connsiteY123" fmla="*/ 646856 h 1962706"/>
                <a:gd name="connsiteX124" fmla="*/ 851028 w 977824"/>
                <a:gd name="connsiteY124" fmla="*/ 611584 h 1962706"/>
                <a:gd name="connsiteX125" fmla="*/ 860402 w 977824"/>
                <a:gd name="connsiteY125" fmla="*/ 601450 h 1962706"/>
                <a:gd name="connsiteX126" fmla="*/ 853707 w 977824"/>
                <a:gd name="connsiteY126" fmla="*/ 606375 h 1962706"/>
                <a:gd name="connsiteX127" fmla="*/ 820369 w 977824"/>
                <a:gd name="connsiteY127" fmla="*/ 601613 h 1962706"/>
                <a:gd name="connsiteX128" fmla="*/ 801319 w 977824"/>
                <a:gd name="connsiteY128" fmla="*/ 587325 h 1962706"/>
                <a:gd name="connsiteX129" fmla="*/ 198181 w 977824"/>
                <a:gd name="connsiteY129" fmla="*/ 541401 h 1962706"/>
                <a:gd name="connsiteX130" fmla="*/ 198181 w 977824"/>
                <a:gd name="connsiteY130" fmla="*/ 603993 h 1962706"/>
                <a:gd name="connsiteX131" fmla="*/ 200903 w 977824"/>
                <a:gd name="connsiteY131" fmla="*/ 658423 h 1962706"/>
                <a:gd name="connsiteX132" fmla="*/ 225396 w 977824"/>
                <a:gd name="connsiteY132" fmla="*/ 707408 h 1962706"/>
                <a:gd name="connsiteX133" fmla="*/ 275259 w 977824"/>
                <a:gd name="connsiteY133" fmla="*/ 711792 h 1962706"/>
                <a:gd name="connsiteX134" fmla="*/ 283107 w 977824"/>
                <a:gd name="connsiteY134" fmla="*/ 713810 h 1962706"/>
                <a:gd name="connsiteX135" fmla="*/ 285913 w 977824"/>
                <a:gd name="connsiteY135" fmla="*/ 704775 h 1962706"/>
                <a:gd name="connsiteX136" fmla="*/ 403251 w 977824"/>
                <a:gd name="connsiteY136" fmla="*/ 654204 h 1962706"/>
                <a:gd name="connsiteX137" fmla="*/ 520590 w 977824"/>
                <a:gd name="connsiteY137" fmla="*/ 704775 h 1962706"/>
                <a:gd name="connsiteX138" fmla="*/ 523498 w 977824"/>
                <a:gd name="connsiteY138" fmla="*/ 714141 h 1962706"/>
                <a:gd name="connsiteX139" fmla="*/ 756357 w 977824"/>
                <a:gd name="connsiteY139" fmla="*/ 714141 h 1962706"/>
                <a:gd name="connsiteX140" fmla="*/ 758456 w 977824"/>
                <a:gd name="connsiteY140" fmla="*/ 704006 h 1962706"/>
                <a:gd name="connsiteX141" fmla="*/ 775474 w 977824"/>
                <a:gd name="connsiteY141" fmla="*/ 685906 h 1962706"/>
                <a:gd name="connsiteX142" fmla="*/ 770363 w 977824"/>
                <a:gd name="connsiteY142" fmla="*/ 682575 h 1962706"/>
                <a:gd name="connsiteX143" fmla="*/ 751313 w 977824"/>
                <a:gd name="connsiteY143" fmla="*/ 611138 h 1962706"/>
                <a:gd name="connsiteX144" fmla="*/ 746402 w 977824"/>
                <a:gd name="connsiteY144" fmla="*/ 582414 h 1962706"/>
                <a:gd name="connsiteX145" fmla="*/ 744867 w 977824"/>
                <a:gd name="connsiteY145" fmla="*/ 564514 h 1962706"/>
                <a:gd name="connsiteX146" fmla="*/ 689695 w 977824"/>
                <a:gd name="connsiteY146" fmla="*/ 564514 h 1962706"/>
                <a:gd name="connsiteX147" fmla="*/ 685936 w 977824"/>
                <a:gd name="connsiteY147" fmla="*/ 577546 h 1962706"/>
                <a:gd name="connsiteX148" fmla="*/ 553252 w 977824"/>
                <a:gd name="connsiteY148" fmla="*/ 639110 h 1962706"/>
                <a:gd name="connsiteX149" fmla="*/ 420568 w 977824"/>
                <a:gd name="connsiteY149" fmla="*/ 577546 h 1962706"/>
                <a:gd name="connsiteX150" fmla="*/ 416810 w 977824"/>
                <a:gd name="connsiteY150" fmla="*/ 564516 h 1962706"/>
                <a:gd name="connsiteX151" fmla="*/ 298156 w 977824"/>
                <a:gd name="connsiteY151" fmla="*/ 564516 h 1962706"/>
                <a:gd name="connsiteX152" fmla="*/ 276933 w 977824"/>
                <a:gd name="connsiteY152" fmla="*/ 565724 h 1962706"/>
                <a:gd name="connsiteX153" fmla="*/ 252802 w 977824"/>
                <a:gd name="connsiteY153" fmla="*/ 565108 h 1962706"/>
                <a:gd name="connsiteX154" fmla="*/ 246917 w 977824"/>
                <a:gd name="connsiteY154" fmla="*/ 564516 h 1962706"/>
                <a:gd name="connsiteX155" fmla="*/ 241128 w 977824"/>
                <a:gd name="connsiteY155" fmla="*/ 564516 h 1962706"/>
                <a:gd name="connsiteX156" fmla="*/ 241128 w 977824"/>
                <a:gd name="connsiteY156" fmla="*/ 563934 h 1962706"/>
                <a:gd name="connsiteX157" fmla="*/ 233560 w 977824"/>
                <a:gd name="connsiteY157" fmla="*/ 563173 h 1962706"/>
                <a:gd name="connsiteX158" fmla="*/ 198181 w 977824"/>
                <a:gd name="connsiteY158" fmla="*/ 541401 h 1962706"/>
                <a:gd name="connsiteX159" fmla="*/ 181853 w 977824"/>
                <a:gd name="connsiteY159" fmla="*/ 359065 h 1962706"/>
                <a:gd name="connsiteX160" fmla="*/ 181852 w 977824"/>
                <a:gd name="connsiteY160" fmla="*/ 394444 h 1962706"/>
                <a:gd name="connsiteX161" fmla="*/ 187295 w 977824"/>
                <a:gd name="connsiteY161" fmla="*/ 446151 h 1962706"/>
                <a:gd name="connsiteX162" fmla="*/ 214510 w 977824"/>
                <a:gd name="connsiteY162" fmla="*/ 500580 h 1962706"/>
                <a:gd name="connsiteX163" fmla="*/ 296152 w 977824"/>
                <a:gd name="connsiteY163" fmla="*/ 511464 h 1962706"/>
                <a:gd name="connsiteX164" fmla="*/ 321326 w 977824"/>
                <a:gd name="connsiteY164" fmla="*/ 513676 h 1962706"/>
                <a:gd name="connsiteX165" fmla="*/ 322281 w 977824"/>
                <a:gd name="connsiteY165" fmla="*/ 514116 h 1962706"/>
                <a:gd name="connsiteX166" fmla="*/ 416230 w 977824"/>
                <a:gd name="connsiteY166" fmla="*/ 514116 h 1962706"/>
                <a:gd name="connsiteX167" fmla="*/ 420568 w 977824"/>
                <a:gd name="connsiteY167" fmla="*/ 499074 h 1962706"/>
                <a:gd name="connsiteX168" fmla="*/ 553252 w 977824"/>
                <a:gd name="connsiteY168" fmla="*/ 437510 h 1962706"/>
                <a:gd name="connsiteX169" fmla="*/ 685936 w 977824"/>
                <a:gd name="connsiteY169" fmla="*/ 499074 h 1962706"/>
                <a:gd name="connsiteX170" fmla="*/ 690274 w 977824"/>
                <a:gd name="connsiteY170" fmla="*/ 514114 h 1962706"/>
                <a:gd name="connsiteX171" fmla="*/ 745044 w 977824"/>
                <a:gd name="connsiteY171" fmla="*/ 514114 h 1962706"/>
                <a:gd name="connsiteX172" fmla="*/ 746550 w 977824"/>
                <a:gd name="connsiteY172" fmla="*/ 506363 h 1962706"/>
                <a:gd name="connsiteX173" fmla="*/ 767088 w 977824"/>
                <a:gd name="connsiteY173" fmla="*/ 474067 h 1962706"/>
                <a:gd name="connsiteX174" fmla="*/ 788216 w 977824"/>
                <a:gd name="connsiteY174" fmla="*/ 449109 h 1962706"/>
                <a:gd name="connsiteX175" fmla="*/ 787033 w 977824"/>
                <a:gd name="connsiteY175" fmla="*/ 446832 h 1962706"/>
                <a:gd name="connsiteX176" fmla="*/ 763221 w 977824"/>
                <a:gd name="connsiteY176" fmla="*/ 389682 h 1962706"/>
                <a:gd name="connsiteX177" fmla="*/ 760616 w 977824"/>
                <a:gd name="connsiteY177" fmla="*/ 378774 h 1962706"/>
                <a:gd name="connsiteX178" fmla="*/ 519663 w 977824"/>
                <a:gd name="connsiteY178" fmla="*/ 378774 h 1962706"/>
                <a:gd name="connsiteX179" fmla="*/ 518206 w 977824"/>
                <a:gd name="connsiteY179" fmla="*/ 383466 h 1962706"/>
                <a:gd name="connsiteX180" fmla="*/ 400867 w 977824"/>
                <a:gd name="connsiteY180" fmla="*/ 434037 h 1962706"/>
                <a:gd name="connsiteX181" fmla="*/ 283529 w 977824"/>
                <a:gd name="connsiteY181" fmla="*/ 383466 h 1962706"/>
                <a:gd name="connsiteX182" fmla="*/ 282072 w 977824"/>
                <a:gd name="connsiteY182" fmla="*/ 378776 h 1962706"/>
                <a:gd name="connsiteX183" fmla="*/ 232961 w 977824"/>
                <a:gd name="connsiteY183" fmla="*/ 378776 h 1962706"/>
                <a:gd name="connsiteX184" fmla="*/ 232961 w 977824"/>
                <a:gd name="connsiteY184" fmla="*/ 377827 h 1962706"/>
                <a:gd name="connsiteX185" fmla="*/ 219953 w 977824"/>
                <a:gd name="connsiteY185" fmla="*/ 378114 h 1962706"/>
                <a:gd name="connsiteX186" fmla="*/ 181853 w 977824"/>
                <a:gd name="connsiteY186" fmla="*/ 359065 h 1962706"/>
                <a:gd name="connsiteX187" fmla="*/ 154638 w 977824"/>
                <a:gd name="connsiteY187" fmla="*/ 163123 h 1962706"/>
                <a:gd name="connsiteX188" fmla="*/ 157360 w 977824"/>
                <a:gd name="connsiteY188" fmla="*/ 206666 h 1962706"/>
                <a:gd name="connsiteX189" fmla="*/ 168245 w 977824"/>
                <a:gd name="connsiteY189" fmla="*/ 255651 h 1962706"/>
                <a:gd name="connsiteX190" fmla="*/ 214510 w 977824"/>
                <a:gd name="connsiteY190" fmla="*/ 323687 h 1962706"/>
                <a:gd name="connsiteX191" fmla="*/ 236888 w 977824"/>
                <a:gd name="connsiteY191" fmla="*/ 328376 h 1962706"/>
                <a:gd name="connsiteX192" fmla="*/ 280620 w 977824"/>
                <a:gd name="connsiteY192" fmla="*/ 328376 h 1962706"/>
                <a:gd name="connsiteX193" fmla="*/ 283529 w 977824"/>
                <a:gd name="connsiteY193" fmla="*/ 319008 h 1962706"/>
                <a:gd name="connsiteX194" fmla="*/ 400867 w 977824"/>
                <a:gd name="connsiteY194" fmla="*/ 268437 h 1962706"/>
                <a:gd name="connsiteX195" fmla="*/ 518206 w 977824"/>
                <a:gd name="connsiteY195" fmla="*/ 319008 h 1962706"/>
                <a:gd name="connsiteX196" fmla="*/ 521114 w 977824"/>
                <a:gd name="connsiteY196" fmla="*/ 328374 h 1962706"/>
                <a:gd name="connsiteX197" fmla="*/ 751212 w 977824"/>
                <a:gd name="connsiteY197" fmla="*/ 328374 h 1962706"/>
                <a:gd name="connsiteX198" fmla="*/ 748933 w 977824"/>
                <a:gd name="connsiteY198" fmla="*/ 308719 h 1962706"/>
                <a:gd name="connsiteX199" fmla="*/ 763221 w 977824"/>
                <a:gd name="connsiteY199" fmla="*/ 242044 h 1962706"/>
                <a:gd name="connsiteX200" fmla="*/ 775934 w 977824"/>
                <a:gd name="connsiteY200" fmla="*/ 230743 h 1962706"/>
                <a:gd name="connsiteX201" fmla="*/ 757922 w 977824"/>
                <a:gd name="connsiteY201" fmla="*/ 212153 h 1962706"/>
                <a:gd name="connsiteX202" fmla="*/ 733492 w 977824"/>
                <a:gd name="connsiteY202" fmla="*/ 184931 h 1962706"/>
                <a:gd name="connsiteX203" fmla="*/ 723382 w 977824"/>
                <a:gd name="connsiteY203" fmla="*/ 169224 h 1962706"/>
                <a:gd name="connsiteX204" fmla="*/ 648531 w 977824"/>
                <a:gd name="connsiteY204" fmla="*/ 169224 h 1962706"/>
                <a:gd name="connsiteX205" fmla="*/ 645459 w 977824"/>
                <a:gd name="connsiteY205" fmla="*/ 179875 h 1962706"/>
                <a:gd name="connsiteX206" fmla="*/ 512775 w 977824"/>
                <a:gd name="connsiteY206" fmla="*/ 241439 h 1962706"/>
                <a:gd name="connsiteX207" fmla="*/ 380091 w 977824"/>
                <a:gd name="connsiteY207" fmla="*/ 179875 h 1962706"/>
                <a:gd name="connsiteX208" fmla="*/ 377020 w 977824"/>
                <a:gd name="connsiteY208" fmla="*/ 169226 h 1962706"/>
                <a:gd name="connsiteX209" fmla="*/ 206091 w 977824"/>
                <a:gd name="connsiteY209" fmla="*/ 169226 h 1962706"/>
                <a:gd name="connsiteX210" fmla="*/ 206091 w 977824"/>
                <a:gd name="connsiteY210" fmla="*/ 167808 h 1962706"/>
                <a:gd name="connsiteX211" fmla="*/ 181853 w 977824"/>
                <a:gd name="connsiteY211" fmla="*/ 168565 h 1962706"/>
                <a:gd name="connsiteX212" fmla="*/ 154638 w 977824"/>
                <a:gd name="connsiteY212" fmla="*/ 163123 h 1962706"/>
                <a:gd name="connsiteX213" fmla="*/ 93746 w 977824"/>
                <a:gd name="connsiteY213" fmla="*/ 517 h 1962706"/>
                <a:gd name="connsiteX214" fmla="*/ 119260 w 977824"/>
                <a:gd name="connsiteY214" fmla="*/ 5280 h 1962706"/>
                <a:gd name="connsiteX215" fmla="*/ 141031 w 977824"/>
                <a:gd name="connsiteY215" fmla="*/ 70594 h 1962706"/>
                <a:gd name="connsiteX216" fmla="*/ 184574 w 977824"/>
                <a:gd name="connsiteY216" fmla="*/ 116858 h 1962706"/>
                <a:gd name="connsiteX217" fmla="*/ 204580 w 977824"/>
                <a:gd name="connsiteY217" fmla="*/ 121387 h 1962706"/>
                <a:gd name="connsiteX218" fmla="*/ 206091 w 977824"/>
                <a:gd name="connsiteY218" fmla="*/ 121475 h 1962706"/>
                <a:gd name="connsiteX219" fmla="*/ 206091 w 977824"/>
                <a:gd name="connsiteY219" fmla="*/ 118826 h 1962706"/>
                <a:gd name="connsiteX220" fmla="*/ 375066 w 977824"/>
                <a:gd name="connsiteY220" fmla="*/ 118826 h 1962706"/>
                <a:gd name="connsiteX221" fmla="*/ 380091 w 977824"/>
                <a:gd name="connsiteY221" fmla="*/ 101403 h 1962706"/>
                <a:gd name="connsiteX222" fmla="*/ 512775 w 977824"/>
                <a:gd name="connsiteY222" fmla="*/ 39839 h 1962706"/>
                <a:gd name="connsiteX223" fmla="*/ 645459 w 977824"/>
                <a:gd name="connsiteY223" fmla="*/ 101403 h 1962706"/>
                <a:gd name="connsiteX224" fmla="*/ 650483 w 977824"/>
                <a:gd name="connsiteY224" fmla="*/ 118824 h 1962706"/>
                <a:gd name="connsiteX225" fmla="*/ 723671 w 977824"/>
                <a:gd name="connsiteY225" fmla="*/ 118824 h 1962706"/>
                <a:gd name="connsiteX226" fmla="*/ 725120 w 977824"/>
                <a:gd name="connsiteY226" fmla="*/ 113457 h 1962706"/>
                <a:gd name="connsiteX227" fmla="*/ 758457 w 977824"/>
                <a:gd name="connsiteY227" fmla="*/ 68213 h 1962706"/>
                <a:gd name="connsiteX228" fmla="*/ 820371 w 977824"/>
                <a:gd name="connsiteY228" fmla="*/ 8682 h 1962706"/>
                <a:gd name="connsiteX229" fmla="*/ 833338 w 977824"/>
                <a:gd name="connsiteY229" fmla="*/ 6617 h 1962706"/>
                <a:gd name="connsiteX230" fmla="*/ 860852 w 977824"/>
                <a:gd name="connsiteY230" fmla="*/ 22969 h 1962706"/>
                <a:gd name="connsiteX231" fmla="*/ 844182 w 977824"/>
                <a:gd name="connsiteY231" fmla="*/ 56307 h 1962706"/>
                <a:gd name="connsiteX232" fmla="*/ 815607 w 977824"/>
                <a:gd name="connsiteY232" fmla="*/ 89644 h 1962706"/>
                <a:gd name="connsiteX233" fmla="*/ 879901 w 977824"/>
                <a:gd name="connsiteY233" fmla="*/ 99169 h 1962706"/>
                <a:gd name="connsiteX234" fmla="*/ 922764 w 977824"/>
                <a:gd name="connsiteY234" fmla="*/ 127744 h 1962706"/>
                <a:gd name="connsiteX235" fmla="*/ 922764 w 977824"/>
                <a:gd name="connsiteY235" fmla="*/ 163463 h 1962706"/>
                <a:gd name="connsiteX236" fmla="*/ 894189 w 977824"/>
                <a:gd name="connsiteY236" fmla="*/ 175369 h 1962706"/>
                <a:gd name="connsiteX237" fmla="*/ 860851 w 977824"/>
                <a:gd name="connsiteY237" fmla="*/ 146794 h 1962706"/>
                <a:gd name="connsiteX238" fmla="*/ 820370 w 977824"/>
                <a:gd name="connsiteY238" fmla="*/ 139650 h 1962706"/>
                <a:gd name="connsiteX239" fmla="*/ 784651 w 977824"/>
                <a:gd name="connsiteY239" fmla="*/ 156319 h 1962706"/>
                <a:gd name="connsiteX240" fmla="*/ 801320 w 977824"/>
                <a:gd name="connsiteY240" fmla="*/ 170607 h 1962706"/>
                <a:gd name="connsiteX241" fmla="*/ 848945 w 977824"/>
                <a:gd name="connsiteY241" fmla="*/ 225375 h 1962706"/>
                <a:gd name="connsiteX242" fmla="*/ 858469 w 977824"/>
                <a:gd name="connsiteY242" fmla="*/ 273000 h 1962706"/>
                <a:gd name="connsiteX243" fmla="*/ 832276 w 977824"/>
                <a:gd name="connsiteY243" fmla="*/ 287288 h 1962706"/>
                <a:gd name="connsiteX244" fmla="*/ 809356 w 977824"/>
                <a:gd name="connsiteY244" fmla="*/ 267494 h 1962706"/>
                <a:gd name="connsiteX245" fmla="*/ 805255 w 977824"/>
                <a:gd name="connsiteY245" fmla="*/ 262920 h 1962706"/>
                <a:gd name="connsiteX246" fmla="*/ 802958 w 977824"/>
                <a:gd name="connsiteY246" fmla="*/ 281186 h 1962706"/>
                <a:gd name="connsiteX247" fmla="*/ 803702 w 977824"/>
                <a:gd name="connsiteY247" fmla="*/ 303956 h 1962706"/>
                <a:gd name="connsiteX248" fmla="*/ 856090 w 977824"/>
                <a:gd name="connsiteY248" fmla="*/ 320625 h 1962706"/>
                <a:gd name="connsiteX249" fmla="*/ 894190 w 977824"/>
                <a:gd name="connsiteY249" fmla="*/ 344438 h 1962706"/>
                <a:gd name="connsiteX250" fmla="*/ 889427 w 977824"/>
                <a:gd name="connsiteY250" fmla="*/ 375393 h 1962706"/>
                <a:gd name="connsiteX251" fmla="*/ 846565 w 977824"/>
                <a:gd name="connsiteY251" fmla="*/ 377775 h 1962706"/>
                <a:gd name="connsiteX252" fmla="*/ 817990 w 977824"/>
                <a:gd name="connsiteY252" fmla="*/ 380157 h 1962706"/>
                <a:gd name="connsiteX253" fmla="*/ 824538 w 977824"/>
                <a:gd name="connsiteY253" fmla="*/ 398165 h 1962706"/>
                <a:gd name="connsiteX254" fmla="*/ 830627 w 977824"/>
                <a:gd name="connsiteY254" fmla="*/ 408333 h 1962706"/>
                <a:gd name="connsiteX255" fmla="*/ 848944 w 977824"/>
                <a:gd name="connsiteY255" fmla="*/ 394444 h 1962706"/>
                <a:gd name="connsiteX256" fmla="*/ 891806 w 977824"/>
                <a:gd name="connsiteY256" fmla="*/ 382537 h 1962706"/>
                <a:gd name="connsiteX257" fmla="*/ 910857 w 977824"/>
                <a:gd name="connsiteY257" fmla="*/ 403969 h 1962706"/>
                <a:gd name="connsiteX258" fmla="*/ 872756 w 977824"/>
                <a:gd name="connsiteY258" fmla="*/ 444450 h 1962706"/>
                <a:gd name="connsiteX259" fmla="*/ 860193 w 977824"/>
                <a:gd name="connsiteY259" fmla="*/ 453488 h 1962706"/>
                <a:gd name="connsiteX260" fmla="*/ 877521 w 977824"/>
                <a:gd name="connsiteY260" fmla="*/ 480169 h 1962706"/>
                <a:gd name="connsiteX261" fmla="*/ 894189 w 977824"/>
                <a:gd name="connsiteY261" fmla="*/ 527794 h 1962706"/>
                <a:gd name="connsiteX262" fmla="*/ 863234 w 977824"/>
                <a:gd name="connsiteY262" fmla="*/ 544463 h 1962706"/>
                <a:gd name="connsiteX263" fmla="*/ 825133 w 977824"/>
                <a:gd name="connsiteY263" fmla="*/ 513507 h 1962706"/>
                <a:gd name="connsiteX264" fmla="*/ 812116 w 977824"/>
                <a:gd name="connsiteY264" fmla="*/ 492816 h 1962706"/>
                <a:gd name="connsiteX265" fmla="*/ 807124 w 977824"/>
                <a:gd name="connsiteY265" fmla="*/ 499518 h 1962706"/>
                <a:gd name="connsiteX266" fmla="*/ 808463 w 977824"/>
                <a:gd name="connsiteY266" fmla="*/ 513507 h 1962706"/>
                <a:gd name="connsiteX267" fmla="*/ 851325 w 977824"/>
                <a:gd name="connsiteY267" fmla="*/ 549225 h 1962706"/>
                <a:gd name="connsiteX268" fmla="*/ 872757 w 977824"/>
                <a:gd name="connsiteY268" fmla="*/ 582562 h 1962706"/>
                <a:gd name="connsiteX269" fmla="*/ 868368 w 977824"/>
                <a:gd name="connsiteY269" fmla="*/ 592839 h 1962706"/>
                <a:gd name="connsiteX270" fmla="*/ 882281 w 977824"/>
                <a:gd name="connsiteY270" fmla="*/ 577799 h 1962706"/>
                <a:gd name="connsiteX271" fmla="*/ 927526 w 977824"/>
                <a:gd name="connsiteY271" fmla="*/ 532556 h 1962706"/>
                <a:gd name="connsiteX272" fmla="*/ 960862 w 977824"/>
                <a:gd name="connsiteY272" fmla="*/ 515887 h 1962706"/>
                <a:gd name="connsiteX273" fmla="*/ 968006 w 977824"/>
                <a:gd name="connsiteY273" fmla="*/ 546843 h 1962706"/>
                <a:gd name="connsiteX274" fmla="*/ 941813 w 977824"/>
                <a:gd name="connsiteY274" fmla="*/ 589706 h 1962706"/>
                <a:gd name="connsiteX275" fmla="*/ 906094 w 977824"/>
                <a:gd name="connsiteY275" fmla="*/ 630187 h 1962706"/>
                <a:gd name="connsiteX276" fmla="*/ 865613 w 977824"/>
                <a:gd name="connsiteY276" fmla="*/ 668287 h 1962706"/>
                <a:gd name="connsiteX277" fmla="*/ 903713 w 977824"/>
                <a:gd name="connsiteY277" fmla="*/ 649237 h 1962706"/>
                <a:gd name="connsiteX278" fmla="*/ 948956 w 977824"/>
                <a:gd name="connsiteY278" fmla="*/ 608756 h 1962706"/>
                <a:gd name="connsiteX279" fmla="*/ 977531 w 977824"/>
                <a:gd name="connsiteY279" fmla="*/ 618281 h 1962706"/>
                <a:gd name="connsiteX280" fmla="*/ 960862 w 977824"/>
                <a:gd name="connsiteY280" fmla="*/ 656381 h 1962706"/>
                <a:gd name="connsiteX281" fmla="*/ 915619 w 977824"/>
                <a:gd name="connsiteY281" fmla="*/ 694481 h 1962706"/>
                <a:gd name="connsiteX282" fmla="*/ 860850 w 977824"/>
                <a:gd name="connsiteY282" fmla="*/ 720675 h 1962706"/>
                <a:gd name="connsiteX283" fmla="*/ 808463 w 977824"/>
                <a:gd name="connsiteY283" fmla="*/ 749249 h 1962706"/>
                <a:gd name="connsiteX284" fmla="*/ 827513 w 977824"/>
                <a:gd name="connsiteY284" fmla="*/ 794492 h 1962706"/>
                <a:gd name="connsiteX285" fmla="*/ 838175 w 977824"/>
                <a:gd name="connsiteY285" fmla="*/ 813538 h 1962706"/>
                <a:gd name="connsiteX286" fmla="*/ 856088 w 977824"/>
                <a:gd name="connsiteY286" fmla="*/ 804018 h 1962706"/>
                <a:gd name="connsiteX287" fmla="*/ 903714 w 977824"/>
                <a:gd name="connsiteY287" fmla="*/ 789730 h 1962706"/>
                <a:gd name="connsiteX288" fmla="*/ 908477 w 977824"/>
                <a:gd name="connsiteY288" fmla="*/ 823068 h 1962706"/>
                <a:gd name="connsiteX289" fmla="*/ 867995 w 977824"/>
                <a:gd name="connsiteY289" fmla="*/ 849262 h 1962706"/>
                <a:gd name="connsiteX290" fmla="*/ 861791 w 977824"/>
                <a:gd name="connsiteY290" fmla="*/ 853982 h 1962706"/>
                <a:gd name="connsiteX291" fmla="*/ 863231 w 977824"/>
                <a:gd name="connsiteY291" fmla="*/ 856406 h 1962706"/>
                <a:gd name="connsiteX292" fmla="*/ 889425 w 977824"/>
                <a:gd name="connsiteY292" fmla="*/ 899268 h 1962706"/>
                <a:gd name="connsiteX293" fmla="*/ 884662 w 977824"/>
                <a:gd name="connsiteY293" fmla="*/ 923081 h 1962706"/>
                <a:gd name="connsiteX294" fmla="*/ 858469 w 977824"/>
                <a:gd name="connsiteY294" fmla="*/ 927843 h 1962706"/>
                <a:gd name="connsiteX295" fmla="*/ 841503 w 977824"/>
                <a:gd name="connsiteY295" fmla="*/ 910132 h 1962706"/>
                <a:gd name="connsiteX296" fmla="*/ 825634 w 977824"/>
                <a:gd name="connsiteY296" fmla="*/ 886833 h 1962706"/>
                <a:gd name="connsiteX297" fmla="*/ 825132 w 977824"/>
                <a:gd name="connsiteY297" fmla="*/ 887362 h 1962706"/>
                <a:gd name="connsiteX298" fmla="*/ 829894 w 977824"/>
                <a:gd name="connsiteY298" fmla="*/ 923081 h 1962706"/>
                <a:gd name="connsiteX299" fmla="*/ 801320 w 977824"/>
                <a:gd name="connsiteY299" fmla="*/ 975469 h 1962706"/>
                <a:gd name="connsiteX300" fmla="*/ 825132 w 977824"/>
                <a:gd name="connsiteY300" fmla="*/ 1034999 h 1962706"/>
                <a:gd name="connsiteX301" fmla="*/ 837485 w 977824"/>
                <a:gd name="connsiteY301" fmla="*/ 1061342 h 1962706"/>
                <a:gd name="connsiteX302" fmla="*/ 843778 w 977824"/>
                <a:gd name="connsiteY302" fmla="*/ 1081340 h 1962706"/>
                <a:gd name="connsiteX303" fmla="*/ 856236 w 977824"/>
                <a:gd name="connsiteY303" fmla="*/ 1069826 h 1962706"/>
                <a:gd name="connsiteX304" fmla="*/ 872756 w 977824"/>
                <a:gd name="connsiteY304" fmla="*/ 1058813 h 1962706"/>
                <a:gd name="connsiteX305" fmla="*/ 891806 w 977824"/>
                <a:gd name="connsiteY305" fmla="*/ 1077863 h 1962706"/>
                <a:gd name="connsiteX306" fmla="*/ 879900 w 977824"/>
                <a:gd name="connsiteY306" fmla="*/ 1106438 h 1962706"/>
                <a:gd name="connsiteX307" fmla="*/ 853706 w 977824"/>
                <a:gd name="connsiteY307" fmla="*/ 1142156 h 1962706"/>
                <a:gd name="connsiteX308" fmla="*/ 865613 w 977824"/>
                <a:gd name="connsiteY308" fmla="*/ 1154063 h 1962706"/>
                <a:gd name="connsiteX309" fmla="*/ 889425 w 977824"/>
                <a:gd name="connsiteY309" fmla="*/ 1177875 h 1962706"/>
                <a:gd name="connsiteX310" fmla="*/ 887044 w 977824"/>
                <a:gd name="connsiteY310" fmla="*/ 1196925 h 1962706"/>
                <a:gd name="connsiteX311" fmla="*/ 865613 w 977824"/>
                <a:gd name="connsiteY311" fmla="*/ 1211214 h 1962706"/>
                <a:gd name="connsiteX312" fmla="*/ 827513 w 977824"/>
                <a:gd name="connsiteY312" fmla="*/ 1187400 h 1962706"/>
                <a:gd name="connsiteX313" fmla="*/ 794175 w 977824"/>
                <a:gd name="connsiteY313" fmla="*/ 1196926 h 1962706"/>
                <a:gd name="connsiteX314" fmla="*/ 791793 w 977824"/>
                <a:gd name="connsiteY314" fmla="*/ 1237407 h 1962706"/>
                <a:gd name="connsiteX315" fmla="*/ 789412 w 977824"/>
                <a:gd name="connsiteY315" fmla="*/ 1292175 h 1962706"/>
                <a:gd name="connsiteX316" fmla="*/ 772744 w 977824"/>
                <a:gd name="connsiteY316" fmla="*/ 1320750 h 1962706"/>
                <a:gd name="connsiteX317" fmla="*/ 746550 w 977824"/>
                <a:gd name="connsiteY317" fmla="*/ 1313606 h 1962706"/>
                <a:gd name="connsiteX318" fmla="*/ 739406 w 977824"/>
                <a:gd name="connsiteY318" fmla="*/ 1270744 h 1962706"/>
                <a:gd name="connsiteX319" fmla="*/ 737174 w 977824"/>
                <a:gd name="connsiteY319" fmla="*/ 1231454 h 1962706"/>
                <a:gd name="connsiteX320" fmla="*/ 739078 w 977824"/>
                <a:gd name="connsiteY320" fmla="*/ 1197947 h 1962706"/>
                <a:gd name="connsiteX321" fmla="*/ 538309 w 977824"/>
                <a:gd name="connsiteY321" fmla="*/ 1197947 h 1962706"/>
                <a:gd name="connsiteX322" fmla="*/ 535924 w 977824"/>
                <a:gd name="connsiteY322" fmla="*/ 1206217 h 1962706"/>
                <a:gd name="connsiteX323" fmla="*/ 403240 w 977824"/>
                <a:gd name="connsiteY323" fmla="*/ 1267781 h 1962706"/>
                <a:gd name="connsiteX324" fmla="*/ 270557 w 977824"/>
                <a:gd name="connsiteY324" fmla="*/ 1206217 h 1962706"/>
                <a:gd name="connsiteX325" fmla="*/ 267855 w 977824"/>
                <a:gd name="connsiteY325" fmla="*/ 1196851 h 1962706"/>
                <a:gd name="connsiteX326" fmla="*/ 259393 w 977824"/>
                <a:gd name="connsiteY326" fmla="*/ 1198180 h 1962706"/>
                <a:gd name="connsiteX327" fmla="*/ 233250 w 977824"/>
                <a:gd name="connsiteY327" fmla="*/ 1195568 h 1962706"/>
                <a:gd name="connsiteX328" fmla="*/ 224796 w 977824"/>
                <a:gd name="connsiteY328" fmla="*/ 1195568 h 1962706"/>
                <a:gd name="connsiteX329" fmla="*/ 224796 w 977824"/>
                <a:gd name="connsiteY329" fmla="*/ 1194153 h 1962706"/>
                <a:gd name="connsiteX330" fmla="*/ 213298 w 977824"/>
                <a:gd name="connsiteY330" fmla="*/ 1192227 h 1962706"/>
                <a:gd name="connsiteX331" fmla="*/ 198181 w 977824"/>
                <a:gd name="connsiteY331" fmla="*/ 1191822 h 1962706"/>
                <a:gd name="connsiteX332" fmla="*/ 187295 w 977824"/>
                <a:gd name="connsiteY332" fmla="*/ 1216316 h 1962706"/>
                <a:gd name="connsiteX333" fmla="*/ 181852 w 977824"/>
                <a:gd name="connsiteY333" fmla="*/ 1281630 h 1962706"/>
                <a:gd name="connsiteX334" fmla="*/ 198181 w 977824"/>
                <a:gd name="connsiteY334" fmla="*/ 1346944 h 1962706"/>
                <a:gd name="connsiteX335" fmla="*/ 260774 w 977824"/>
                <a:gd name="connsiteY335" fmla="*/ 1365994 h 1962706"/>
                <a:gd name="connsiteX336" fmla="*/ 297854 w 977824"/>
                <a:gd name="connsiteY336" fmla="*/ 1368716 h 1962706"/>
                <a:gd name="connsiteX337" fmla="*/ 301460 w 977824"/>
                <a:gd name="connsiteY337" fmla="*/ 1369004 h 1962706"/>
                <a:gd name="connsiteX338" fmla="*/ 442549 w 977824"/>
                <a:gd name="connsiteY338" fmla="*/ 1369004 h 1962706"/>
                <a:gd name="connsiteX339" fmla="*/ 445458 w 977824"/>
                <a:gd name="connsiteY339" fmla="*/ 1359636 h 1962706"/>
                <a:gd name="connsiteX340" fmla="*/ 562796 w 977824"/>
                <a:gd name="connsiteY340" fmla="*/ 1309065 h 1962706"/>
                <a:gd name="connsiteX341" fmla="*/ 680135 w 977824"/>
                <a:gd name="connsiteY341" fmla="*/ 1359636 h 1962706"/>
                <a:gd name="connsiteX342" fmla="*/ 683043 w 977824"/>
                <a:gd name="connsiteY342" fmla="*/ 1369002 h 1962706"/>
                <a:gd name="connsiteX343" fmla="*/ 743500 w 977824"/>
                <a:gd name="connsiteY343" fmla="*/ 1369002 h 1962706"/>
                <a:gd name="connsiteX344" fmla="*/ 753846 w 977824"/>
                <a:gd name="connsiteY344" fmla="*/ 1343967 h 1962706"/>
                <a:gd name="connsiteX345" fmla="*/ 775128 w 977824"/>
                <a:gd name="connsiteY345" fmla="*/ 1318369 h 1962706"/>
                <a:gd name="connsiteX346" fmla="*/ 846566 w 977824"/>
                <a:gd name="connsiteY346" fmla="*/ 1277888 h 1962706"/>
                <a:gd name="connsiteX347" fmla="*/ 876927 w 977824"/>
                <a:gd name="connsiteY347" fmla="*/ 1271637 h 1962706"/>
                <a:gd name="connsiteX348" fmla="*/ 901334 w 977824"/>
                <a:gd name="connsiteY348" fmla="*/ 1273125 h 1962706"/>
                <a:gd name="connsiteX349" fmla="*/ 925147 w 977824"/>
                <a:gd name="connsiteY349" fmla="*/ 1294557 h 1962706"/>
                <a:gd name="connsiteX350" fmla="*/ 884666 w 977824"/>
                <a:gd name="connsiteY350" fmla="*/ 1315988 h 1962706"/>
                <a:gd name="connsiteX351" fmla="*/ 839422 w 977824"/>
                <a:gd name="connsiteY351" fmla="*/ 1332656 h 1962706"/>
                <a:gd name="connsiteX352" fmla="*/ 810847 w 977824"/>
                <a:gd name="connsiteY352" fmla="*/ 1358850 h 1962706"/>
                <a:gd name="connsiteX353" fmla="*/ 825134 w 977824"/>
                <a:gd name="connsiteY353" fmla="*/ 1382663 h 1962706"/>
                <a:gd name="connsiteX354" fmla="*/ 860853 w 977824"/>
                <a:gd name="connsiteY354" fmla="*/ 1375519 h 1962706"/>
                <a:gd name="connsiteX355" fmla="*/ 915622 w 977824"/>
                <a:gd name="connsiteY355" fmla="*/ 1375519 h 1962706"/>
                <a:gd name="connsiteX356" fmla="*/ 925147 w 977824"/>
                <a:gd name="connsiteY356" fmla="*/ 1392188 h 1962706"/>
                <a:gd name="connsiteX357" fmla="*/ 894191 w 977824"/>
                <a:gd name="connsiteY357" fmla="*/ 1411238 h 1962706"/>
                <a:gd name="connsiteX358" fmla="*/ 846566 w 977824"/>
                <a:gd name="connsiteY358" fmla="*/ 1408857 h 1962706"/>
                <a:gd name="connsiteX359" fmla="*/ 798940 w 977824"/>
                <a:gd name="connsiteY359" fmla="*/ 1439813 h 1962706"/>
                <a:gd name="connsiteX360" fmla="*/ 802032 w 977824"/>
                <a:gd name="connsiteY360" fmla="*/ 1458327 h 1962706"/>
                <a:gd name="connsiteX361" fmla="*/ 826771 w 977824"/>
                <a:gd name="connsiteY361" fmla="*/ 1439664 h 1962706"/>
                <a:gd name="connsiteX362" fmla="*/ 851327 w 977824"/>
                <a:gd name="connsiteY362" fmla="*/ 1430288 h 1962706"/>
                <a:gd name="connsiteX363" fmla="*/ 882283 w 977824"/>
                <a:gd name="connsiteY363" fmla="*/ 1449338 h 1962706"/>
                <a:gd name="connsiteX364" fmla="*/ 829896 w 977824"/>
                <a:gd name="connsiteY364" fmla="*/ 1487438 h 1962706"/>
                <a:gd name="connsiteX365" fmla="*/ 821255 w 977824"/>
                <a:gd name="connsiteY365" fmla="*/ 1499859 h 1962706"/>
                <a:gd name="connsiteX366" fmla="*/ 839422 w 977824"/>
                <a:gd name="connsiteY366" fmla="*/ 1530300 h 1962706"/>
                <a:gd name="connsiteX367" fmla="*/ 908478 w 977824"/>
                <a:gd name="connsiteY367" fmla="*/ 1575544 h 1962706"/>
                <a:gd name="connsiteX368" fmla="*/ 906097 w 977824"/>
                <a:gd name="connsiteY368" fmla="*/ 1611262 h 1962706"/>
                <a:gd name="connsiteX369" fmla="*/ 888742 w 977824"/>
                <a:gd name="connsiteY369" fmla="*/ 1612198 h 1962706"/>
                <a:gd name="connsiteX370" fmla="*/ 891809 w 977824"/>
                <a:gd name="connsiteY370" fmla="*/ 1612752 h 1962706"/>
                <a:gd name="connsiteX371" fmla="*/ 903715 w 977824"/>
                <a:gd name="connsiteY371" fmla="*/ 1618407 h 1962706"/>
                <a:gd name="connsiteX372" fmla="*/ 894189 w 977824"/>
                <a:gd name="connsiteY372" fmla="*/ 1639838 h 1962706"/>
                <a:gd name="connsiteX373" fmla="*/ 825133 w 977824"/>
                <a:gd name="connsiteY373" fmla="*/ 1649363 h 1962706"/>
                <a:gd name="connsiteX374" fmla="*/ 823050 w 977824"/>
                <a:gd name="connsiteY374" fmla="*/ 1663650 h 1962706"/>
                <a:gd name="connsiteX375" fmla="*/ 829447 w 977824"/>
                <a:gd name="connsiteY375" fmla="*/ 1670163 h 1962706"/>
                <a:gd name="connsiteX376" fmla="*/ 834657 w 977824"/>
                <a:gd name="connsiteY376" fmla="*/ 1666031 h 1962706"/>
                <a:gd name="connsiteX377" fmla="*/ 884664 w 977824"/>
                <a:gd name="connsiteY377" fmla="*/ 1642218 h 1962706"/>
                <a:gd name="connsiteX378" fmla="*/ 907881 w 977824"/>
                <a:gd name="connsiteY378" fmla="*/ 1640283 h 1962706"/>
                <a:gd name="connsiteX379" fmla="*/ 925145 w 977824"/>
                <a:gd name="connsiteY379" fmla="*/ 1644599 h 1962706"/>
                <a:gd name="connsiteX380" fmla="*/ 927526 w 977824"/>
                <a:gd name="connsiteY380" fmla="*/ 1670793 h 1962706"/>
                <a:gd name="connsiteX381" fmla="*/ 899547 w 977824"/>
                <a:gd name="connsiteY381" fmla="*/ 1686123 h 1962706"/>
                <a:gd name="connsiteX382" fmla="*/ 882521 w 977824"/>
                <a:gd name="connsiteY382" fmla="*/ 1695158 h 1962706"/>
                <a:gd name="connsiteX383" fmla="*/ 902543 w 977824"/>
                <a:gd name="connsiteY383" fmla="*/ 1701304 h 1962706"/>
                <a:gd name="connsiteX384" fmla="*/ 918002 w 977824"/>
                <a:gd name="connsiteY384" fmla="*/ 1708894 h 1962706"/>
                <a:gd name="connsiteX385" fmla="*/ 915621 w 977824"/>
                <a:gd name="connsiteY385" fmla="*/ 1744613 h 1962706"/>
                <a:gd name="connsiteX386" fmla="*/ 853169 w 977824"/>
                <a:gd name="connsiteY386" fmla="*/ 1733786 h 1962706"/>
                <a:gd name="connsiteX387" fmla="*/ 839766 w 977824"/>
                <a:gd name="connsiteY387" fmla="*/ 1728511 h 1962706"/>
                <a:gd name="connsiteX388" fmla="*/ 820370 w 977824"/>
                <a:gd name="connsiteY388" fmla="*/ 1751756 h 1962706"/>
                <a:gd name="connsiteX389" fmla="*/ 808464 w 977824"/>
                <a:gd name="connsiteY389" fmla="*/ 1777949 h 1962706"/>
                <a:gd name="connsiteX390" fmla="*/ 853707 w 977824"/>
                <a:gd name="connsiteY390" fmla="*/ 1758899 h 1962706"/>
                <a:gd name="connsiteX391" fmla="*/ 903714 w 977824"/>
                <a:gd name="connsiteY391" fmla="*/ 1766043 h 1962706"/>
                <a:gd name="connsiteX392" fmla="*/ 925145 w 977824"/>
                <a:gd name="connsiteY392" fmla="*/ 1789856 h 1962706"/>
                <a:gd name="connsiteX393" fmla="*/ 908476 w 977824"/>
                <a:gd name="connsiteY393" fmla="*/ 1816049 h 1962706"/>
                <a:gd name="connsiteX394" fmla="*/ 865614 w 977824"/>
                <a:gd name="connsiteY394" fmla="*/ 1811287 h 1962706"/>
                <a:gd name="connsiteX395" fmla="*/ 834657 w 977824"/>
                <a:gd name="connsiteY395" fmla="*/ 1825574 h 1962706"/>
                <a:gd name="connsiteX396" fmla="*/ 817988 w 977824"/>
                <a:gd name="connsiteY396" fmla="*/ 1854150 h 1962706"/>
                <a:gd name="connsiteX397" fmla="*/ 846563 w 977824"/>
                <a:gd name="connsiteY397" fmla="*/ 1889868 h 1962706"/>
                <a:gd name="connsiteX398" fmla="*/ 853708 w 977824"/>
                <a:gd name="connsiteY398" fmla="*/ 1930350 h 1962706"/>
                <a:gd name="connsiteX399" fmla="*/ 832277 w 977824"/>
                <a:gd name="connsiteY399" fmla="*/ 1951781 h 1962706"/>
                <a:gd name="connsiteX400" fmla="*/ 803701 w 977824"/>
                <a:gd name="connsiteY400" fmla="*/ 1920824 h 1962706"/>
                <a:gd name="connsiteX401" fmla="*/ 767983 w 977824"/>
                <a:gd name="connsiteY401" fmla="*/ 1875580 h 1962706"/>
                <a:gd name="connsiteX402" fmla="*/ 766024 w 977824"/>
                <a:gd name="connsiteY402" fmla="*/ 1869465 h 1962706"/>
                <a:gd name="connsiteX403" fmla="*/ 726424 w 977824"/>
                <a:gd name="connsiteY403" fmla="*/ 1869465 h 1962706"/>
                <a:gd name="connsiteX404" fmla="*/ 724039 w 977824"/>
                <a:gd name="connsiteY404" fmla="*/ 1877735 h 1962706"/>
                <a:gd name="connsiteX405" fmla="*/ 591355 w 977824"/>
                <a:gd name="connsiteY405" fmla="*/ 1939299 h 1962706"/>
                <a:gd name="connsiteX406" fmla="*/ 458671 w 977824"/>
                <a:gd name="connsiteY406" fmla="*/ 1877735 h 1962706"/>
                <a:gd name="connsiteX407" fmla="*/ 456287 w 977824"/>
                <a:gd name="connsiteY407" fmla="*/ 1869467 h 1962706"/>
                <a:gd name="connsiteX408" fmla="*/ 238923 w 977824"/>
                <a:gd name="connsiteY408" fmla="*/ 1869467 h 1962706"/>
                <a:gd name="connsiteX409" fmla="*/ 221654 w 977824"/>
                <a:gd name="connsiteY409" fmla="*/ 1871181 h 1962706"/>
                <a:gd name="connsiteX410" fmla="*/ 157360 w 977824"/>
                <a:gd name="connsiteY410" fmla="*/ 1869459 h 1962706"/>
                <a:gd name="connsiteX411" fmla="*/ 116538 w 977824"/>
                <a:gd name="connsiteY411" fmla="*/ 1844965 h 1962706"/>
                <a:gd name="connsiteX412" fmla="*/ 89324 w 977824"/>
                <a:gd name="connsiteY412" fmla="*/ 1831358 h 1962706"/>
                <a:gd name="connsiteX413" fmla="*/ 67553 w 977824"/>
                <a:gd name="connsiteY413" fmla="*/ 1904837 h 1962706"/>
                <a:gd name="connsiteX414" fmla="*/ 45781 w 977824"/>
                <a:gd name="connsiteY414" fmla="*/ 1959265 h 1962706"/>
                <a:gd name="connsiteX415" fmla="*/ 2239 w 977824"/>
                <a:gd name="connsiteY415" fmla="*/ 1951101 h 1962706"/>
                <a:gd name="connsiteX416" fmla="*/ 10403 w 977824"/>
                <a:gd name="connsiteY416" fmla="*/ 1902115 h 1962706"/>
                <a:gd name="connsiteX417" fmla="*/ 45781 w 977824"/>
                <a:gd name="connsiteY417" fmla="*/ 1763323 h 1962706"/>
                <a:gd name="connsiteX418" fmla="*/ 86603 w 977824"/>
                <a:gd name="connsiteY418" fmla="*/ 1564658 h 1962706"/>
                <a:gd name="connsiteX419" fmla="*/ 121981 w 977824"/>
                <a:gd name="connsiteY419" fmla="*/ 1311565 h 1962706"/>
                <a:gd name="connsiteX420" fmla="*/ 141031 w 977824"/>
                <a:gd name="connsiteY420" fmla="*/ 1074801 h 1962706"/>
                <a:gd name="connsiteX421" fmla="*/ 143753 w 977824"/>
                <a:gd name="connsiteY421" fmla="*/ 846201 h 1962706"/>
                <a:gd name="connsiteX422" fmla="*/ 138310 w 977824"/>
                <a:gd name="connsiteY422" fmla="*/ 601273 h 1962706"/>
                <a:gd name="connsiteX423" fmla="*/ 116538 w 977824"/>
                <a:gd name="connsiteY423" fmla="*/ 340015 h 1962706"/>
                <a:gd name="connsiteX424" fmla="*/ 86603 w 977824"/>
                <a:gd name="connsiteY424" fmla="*/ 133187 h 1962706"/>
                <a:gd name="connsiteX425" fmla="*/ 64831 w 977824"/>
                <a:gd name="connsiteY425" fmla="*/ 40658 h 1962706"/>
                <a:gd name="connsiteX426" fmla="*/ 70274 w 977824"/>
                <a:gd name="connsiteY426" fmla="*/ 8001 h 1962706"/>
                <a:gd name="connsiteX427" fmla="*/ 93746 w 977824"/>
                <a:gd name="connsiteY427" fmla="*/ 517 h 196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</a:cxnLst>
              <a:rect l="l" t="t" r="r" b="b"/>
              <a:pathLst>
                <a:path w="977824" h="1962706">
                  <a:moveTo>
                    <a:pt x="135588" y="1638137"/>
                  </a:moveTo>
                  <a:cubicBezTo>
                    <a:pt x="128331" y="1649023"/>
                    <a:pt x="114724" y="1694834"/>
                    <a:pt x="113817" y="1719780"/>
                  </a:cubicBezTo>
                  <a:cubicBezTo>
                    <a:pt x="112910" y="1744726"/>
                    <a:pt x="116992" y="1771487"/>
                    <a:pt x="130145" y="1787815"/>
                  </a:cubicBezTo>
                  <a:cubicBezTo>
                    <a:pt x="143298" y="1804143"/>
                    <a:pt x="170967" y="1811855"/>
                    <a:pt x="192738" y="1817751"/>
                  </a:cubicBezTo>
                  <a:lnTo>
                    <a:pt x="217318" y="1819523"/>
                  </a:lnTo>
                  <a:lnTo>
                    <a:pt x="217318" y="1819067"/>
                  </a:lnTo>
                  <a:lnTo>
                    <a:pt x="452960" y="1819067"/>
                  </a:lnTo>
                  <a:lnTo>
                    <a:pt x="458671" y="1799263"/>
                  </a:lnTo>
                  <a:cubicBezTo>
                    <a:pt x="480532" y="1763085"/>
                    <a:pt x="531709" y="1737699"/>
                    <a:pt x="591355" y="1737699"/>
                  </a:cubicBezTo>
                  <a:cubicBezTo>
                    <a:pt x="651002" y="1737699"/>
                    <a:pt x="702179" y="1763085"/>
                    <a:pt x="724039" y="1799263"/>
                  </a:cubicBezTo>
                  <a:lnTo>
                    <a:pt x="729750" y="1819065"/>
                  </a:lnTo>
                  <a:lnTo>
                    <a:pt x="755237" y="1819065"/>
                  </a:lnTo>
                  <a:lnTo>
                    <a:pt x="753695" y="1799381"/>
                  </a:lnTo>
                  <a:cubicBezTo>
                    <a:pt x="755282" y="1773584"/>
                    <a:pt x="764013" y="1743024"/>
                    <a:pt x="777507" y="1720799"/>
                  </a:cubicBezTo>
                  <a:lnTo>
                    <a:pt x="795924" y="1699737"/>
                  </a:lnTo>
                  <a:lnTo>
                    <a:pt x="775127" y="1675557"/>
                  </a:lnTo>
                  <a:lnTo>
                    <a:pt x="768918" y="1659909"/>
                  </a:lnTo>
                  <a:lnTo>
                    <a:pt x="546824" y="1659909"/>
                  </a:lnTo>
                  <a:lnTo>
                    <a:pt x="543065" y="1672941"/>
                  </a:lnTo>
                  <a:cubicBezTo>
                    <a:pt x="521205" y="1709119"/>
                    <a:pt x="470028" y="1734505"/>
                    <a:pt x="410381" y="1734505"/>
                  </a:cubicBezTo>
                  <a:cubicBezTo>
                    <a:pt x="350735" y="1734505"/>
                    <a:pt x="299558" y="1709119"/>
                    <a:pt x="277697" y="1672941"/>
                  </a:cubicBezTo>
                  <a:lnTo>
                    <a:pt x="274265" y="1661040"/>
                  </a:lnTo>
                  <a:lnTo>
                    <a:pt x="252780" y="1661609"/>
                  </a:lnTo>
                  <a:cubicBezTo>
                    <a:pt x="243624" y="1661496"/>
                    <a:pt x="234226" y="1661128"/>
                    <a:pt x="225672" y="1660759"/>
                  </a:cubicBezTo>
                  <a:lnTo>
                    <a:pt x="203702" y="1659911"/>
                  </a:lnTo>
                  <a:lnTo>
                    <a:pt x="182958" y="1659911"/>
                  </a:lnTo>
                  <a:lnTo>
                    <a:pt x="182958" y="1658760"/>
                  </a:lnTo>
                  <a:lnTo>
                    <a:pt x="176070" y="1658377"/>
                  </a:lnTo>
                  <a:cubicBezTo>
                    <a:pt x="168813" y="1657526"/>
                    <a:pt x="163030" y="1656279"/>
                    <a:pt x="157360" y="1654465"/>
                  </a:cubicBezTo>
                  <a:cubicBezTo>
                    <a:pt x="146021" y="1650837"/>
                    <a:pt x="142845" y="1627251"/>
                    <a:pt x="135588" y="1638137"/>
                  </a:cubicBezTo>
                  <a:close/>
                  <a:moveTo>
                    <a:pt x="800827" y="1539867"/>
                  </a:moveTo>
                  <a:lnTo>
                    <a:pt x="798939" y="1544587"/>
                  </a:lnTo>
                  <a:cubicBezTo>
                    <a:pt x="794573" y="1563637"/>
                    <a:pt x="791796" y="1591022"/>
                    <a:pt x="803702" y="1601738"/>
                  </a:cubicBezTo>
                  <a:cubicBezTo>
                    <a:pt x="815608" y="1612454"/>
                    <a:pt x="853708" y="1606104"/>
                    <a:pt x="870377" y="1608882"/>
                  </a:cubicBezTo>
                  <a:lnTo>
                    <a:pt x="873584" y="1609461"/>
                  </a:lnTo>
                  <a:lnTo>
                    <a:pt x="848947" y="1599357"/>
                  </a:lnTo>
                  <a:cubicBezTo>
                    <a:pt x="839025" y="1591618"/>
                    <a:pt x="828012" y="1579613"/>
                    <a:pt x="817246" y="1565425"/>
                  </a:cubicBezTo>
                  <a:close/>
                  <a:moveTo>
                    <a:pt x="165525" y="1406815"/>
                  </a:moveTo>
                  <a:cubicBezTo>
                    <a:pt x="159175" y="1413165"/>
                    <a:pt x="162349" y="1440379"/>
                    <a:pt x="160081" y="1458522"/>
                  </a:cubicBezTo>
                  <a:cubicBezTo>
                    <a:pt x="157813" y="1476665"/>
                    <a:pt x="152824" y="1492994"/>
                    <a:pt x="151917" y="1515673"/>
                  </a:cubicBezTo>
                  <a:cubicBezTo>
                    <a:pt x="151010" y="1538352"/>
                    <a:pt x="141485" y="1579173"/>
                    <a:pt x="154638" y="1594594"/>
                  </a:cubicBezTo>
                  <a:cubicBezTo>
                    <a:pt x="167791" y="1610015"/>
                    <a:pt x="207252" y="1605026"/>
                    <a:pt x="230838" y="1608201"/>
                  </a:cubicBezTo>
                  <a:cubicBezTo>
                    <a:pt x="242631" y="1609789"/>
                    <a:pt x="256239" y="1609108"/>
                    <a:pt x="268258" y="1609052"/>
                  </a:cubicBezTo>
                  <a:lnTo>
                    <a:pt x="271049" y="1609511"/>
                  </a:lnTo>
                  <a:lnTo>
                    <a:pt x="273359" y="1609511"/>
                  </a:lnTo>
                  <a:lnTo>
                    <a:pt x="277697" y="1594469"/>
                  </a:lnTo>
                  <a:cubicBezTo>
                    <a:pt x="299558" y="1558291"/>
                    <a:pt x="350735" y="1532905"/>
                    <a:pt x="410381" y="1532905"/>
                  </a:cubicBezTo>
                  <a:cubicBezTo>
                    <a:pt x="470028" y="1532905"/>
                    <a:pt x="521205" y="1558291"/>
                    <a:pt x="543065" y="1594469"/>
                  </a:cubicBezTo>
                  <a:lnTo>
                    <a:pt x="547403" y="1609509"/>
                  </a:lnTo>
                  <a:lnTo>
                    <a:pt x="755694" y="1609509"/>
                  </a:lnTo>
                  <a:lnTo>
                    <a:pt x="753696" y="1596976"/>
                  </a:lnTo>
                  <a:cubicBezTo>
                    <a:pt x="751711" y="1570782"/>
                    <a:pt x="755283" y="1541413"/>
                    <a:pt x="763220" y="1518394"/>
                  </a:cubicBezTo>
                  <a:lnTo>
                    <a:pt x="773911" y="1497110"/>
                  </a:lnTo>
                  <a:lnTo>
                    <a:pt x="762626" y="1478808"/>
                  </a:lnTo>
                  <a:cubicBezTo>
                    <a:pt x="754788" y="1466306"/>
                    <a:pt x="747942" y="1454300"/>
                    <a:pt x="744171" y="1442195"/>
                  </a:cubicBezTo>
                  <a:lnTo>
                    <a:pt x="740389" y="1419402"/>
                  </a:lnTo>
                  <a:lnTo>
                    <a:pt x="681592" y="1419402"/>
                  </a:lnTo>
                  <a:lnTo>
                    <a:pt x="680135" y="1424094"/>
                  </a:lnTo>
                  <a:cubicBezTo>
                    <a:pt x="660802" y="1453813"/>
                    <a:pt x="615545" y="1474665"/>
                    <a:pt x="562796" y="1474665"/>
                  </a:cubicBezTo>
                  <a:cubicBezTo>
                    <a:pt x="510048" y="1474665"/>
                    <a:pt x="464790" y="1453813"/>
                    <a:pt x="445458" y="1424094"/>
                  </a:cubicBezTo>
                  <a:lnTo>
                    <a:pt x="444001" y="1419404"/>
                  </a:lnTo>
                  <a:lnTo>
                    <a:pt x="295672" y="1419404"/>
                  </a:lnTo>
                  <a:lnTo>
                    <a:pt x="282035" y="1420252"/>
                  </a:lnTo>
                  <a:cubicBezTo>
                    <a:pt x="267238" y="1420536"/>
                    <a:pt x="251703" y="1419969"/>
                    <a:pt x="241724" y="1420422"/>
                  </a:cubicBezTo>
                  <a:cubicBezTo>
                    <a:pt x="221767" y="1421329"/>
                    <a:pt x="210882" y="1422691"/>
                    <a:pt x="198182" y="1420423"/>
                  </a:cubicBezTo>
                  <a:cubicBezTo>
                    <a:pt x="185482" y="1418155"/>
                    <a:pt x="171875" y="1400465"/>
                    <a:pt x="165525" y="1406815"/>
                  </a:cubicBezTo>
                  <a:close/>
                  <a:moveTo>
                    <a:pt x="203624" y="971387"/>
                  </a:moveTo>
                  <a:cubicBezTo>
                    <a:pt x="197274" y="977737"/>
                    <a:pt x="200902" y="996786"/>
                    <a:pt x="200902" y="1020372"/>
                  </a:cubicBezTo>
                  <a:cubicBezTo>
                    <a:pt x="200902" y="1043958"/>
                    <a:pt x="196821" y="1092037"/>
                    <a:pt x="203625" y="1112901"/>
                  </a:cubicBezTo>
                  <a:cubicBezTo>
                    <a:pt x="207027" y="1123333"/>
                    <a:pt x="212810" y="1130023"/>
                    <a:pt x="219613" y="1134843"/>
                  </a:cubicBezTo>
                  <a:lnTo>
                    <a:pt x="240919" y="1145168"/>
                  </a:lnTo>
                  <a:lnTo>
                    <a:pt x="265531" y="1145168"/>
                  </a:lnTo>
                  <a:lnTo>
                    <a:pt x="270557" y="1127745"/>
                  </a:lnTo>
                  <a:cubicBezTo>
                    <a:pt x="292417" y="1091567"/>
                    <a:pt x="343594" y="1066181"/>
                    <a:pt x="403240" y="1066181"/>
                  </a:cubicBezTo>
                  <a:cubicBezTo>
                    <a:pt x="462887" y="1066181"/>
                    <a:pt x="514064" y="1091567"/>
                    <a:pt x="535924" y="1127745"/>
                  </a:cubicBezTo>
                  <a:lnTo>
                    <a:pt x="541635" y="1147547"/>
                  </a:lnTo>
                  <a:lnTo>
                    <a:pt x="770147" y="1147547"/>
                  </a:lnTo>
                  <a:lnTo>
                    <a:pt x="775125" y="1142157"/>
                  </a:lnTo>
                  <a:cubicBezTo>
                    <a:pt x="783063" y="1133624"/>
                    <a:pt x="793877" y="1124000"/>
                    <a:pt x="804742" y="1114772"/>
                  </a:cubicBezTo>
                  <a:lnTo>
                    <a:pt x="820965" y="1101212"/>
                  </a:lnTo>
                  <a:lnTo>
                    <a:pt x="800874" y="1096019"/>
                  </a:lnTo>
                  <a:cubicBezTo>
                    <a:pt x="792689" y="1092447"/>
                    <a:pt x="784652" y="1087189"/>
                    <a:pt x="779889" y="1080243"/>
                  </a:cubicBezTo>
                  <a:cubicBezTo>
                    <a:pt x="770364" y="1066353"/>
                    <a:pt x="771157" y="1034603"/>
                    <a:pt x="765601" y="1018331"/>
                  </a:cubicBezTo>
                  <a:cubicBezTo>
                    <a:pt x="760045" y="1002059"/>
                    <a:pt x="748535" y="999281"/>
                    <a:pt x="746551" y="982612"/>
                  </a:cubicBezTo>
                  <a:lnTo>
                    <a:pt x="746457" y="978874"/>
                  </a:lnTo>
                  <a:lnTo>
                    <a:pt x="635626" y="978874"/>
                  </a:lnTo>
                  <a:lnTo>
                    <a:pt x="631181" y="994287"/>
                  </a:lnTo>
                  <a:cubicBezTo>
                    <a:pt x="609321" y="1030465"/>
                    <a:pt x="558144" y="1055851"/>
                    <a:pt x="498497" y="1055851"/>
                  </a:cubicBezTo>
                  <a:cubicBezTo>
                    <a:pt x="438850" y="1055851"/>
                    <a:pt x="387674" y="1030465"/>
                    <a:pt x="365813" y="994287"/>
                  </a:cubicBezTo>
                  <a:lnTo>
                    <a:pt x="361369" y="978876"/>
                  </a:lnTo>
                  <a:lnTo>
                    <a:pt x="269719" y="978876"/>
                  </a:lnTo>
                  <a:lnTo>
                    <a:pt x="239003" y="982273"/>
                  </a:lnTo>
                  <a:cubicBezTo>
                    <a:pt x="221767" y="982727"/>
                    <a:pt x="209974" y="965037"/>
                    <a:pt x="203624" y="971387"/>
                  </a:cubicBezTo>
                  <a:close/>
                  <a:moveTo>
                    <a:pt x="221483" y="761157"/>
                  </a:moveTo>
                  <a:cubicBezTo>
                    <a:pt x="213943" y="759683"/>
                    <a:pt x="207253" y="759796"/>
                    <a:pt x="203624" y="767280"/>
                  </a:cubicBezTo>
                  <a:cubicBezTo>
                    <a:pt x="196367" y="782248"/>
                    <a:pt x="199089" y="829419"/>
                    <a:pt x="200903" y="854365"/>
                  </a:cubicBezTo>
                  <a:cubicBezTo>
                    <a:pt x="202717" y="879311"/>
                    <a:pt x="203171" y="904712"/>
                    <a:pt x="214510" y="916958"/>
                  </a:cubicBezTo>
                  <a:cubicBezTo>
                    <a:pt x="225849" y="929204"/>
                    <a:pt x="251249" y="925123"/>
                    <a:pt x="268938" y="927844"/>
                  </a:cubicBezTo>
                  <a:lnTo>
                    <a:pt x="284918" y="928476"/>
                  </a:lnTo>
                  <a:lnTo>
                    <a:pt x="362162" y="928476"/>
                  </a:lnTo>
                  <a:lnTo>
                    <a:pt x="365813" y="915815"/>
                  </a:lnTo>
                  <a:cubicBezTo>
                    <a:pt x="387674" y="879637"/>
                    <a:pt x="438850" y="854251"/>
                    <a:pt x="498497" y="854251"/>
                  </a:cubicBezTo>
                  <a:cubicBezTo>
                    <a:pt x="558144" y="854251"/>
                    <a:pt x="609321" y="879637"/>
                    <a:pt x="631181" y="915815"/>
                  </a:cubicBezTo>
                  <a:lnTo>
                    <a:pt x="634832" y="928474"/>
                  </a:lnTo>
                  <a:lnTo>
                    <a:pt x="751395" y="928474"/>
                  </a:lnTo>
                  <a:lnTo>
                    <a:pt x="753695" y="918318"/>
                  </a:lnTo>
                  <a:cubicBezTo>
                    <a:pt x="758458" y="906412"/>
                    <a:pt x="766693" y="891529"/>
                    <a:pt x="775871" y="877241"/>
                  </a:cubicBezTo>
                  <a:lnTo>
                    <a:pt x="800562" y="843968"/>
                  </a:lnTo>
                  <a:lnTo>
                    <a:pt x="782270" y="808780"/>
                  </a:lnTo>
                  <a:cubicBezTo>
                    <a:pt x="776912" y="798065"/>
                    <a:pt x="771951" y="788738"/>
                    <a:pt x="767833" y="779908"/>
                  </a:cubicBezTo>
                  <a:lnTo>
                    <a:pt x="762269" y="764541"/>
                  </a:lnTo>
                  <a:lnTo>
                    <a:pt x="522047" y="764541"/>
                  </a:lnTo>
                  <a:lnTo>
                    <a:pt x="520590" y="769234"/>
                  </a:lnTo>
                  <a:cubicBezTo>
                    <a:pt x="501258" y="798952"/>
                    <a:pt x="456000" y="819804"/>
                    <a:pt x="403251" y="819804"/>
                  </a:cubicBezTo>
                  <a:cubicBezTo>
                    <a:pt x="350503" y="819804"/>
                    <a:pt x="305245" y="798952"/>
                    <a:pt x="285913" y="769234"/>
                  </a:cubicBezTo>
                  <a:lnTo>
                    <a:pt x="284456" y="764543"/>
                  </a:lnTo>
                  <a:lnTo>
                    <a:pt x="246228" y="764543"/>
                  </a:lnTo>
                  <a:lnTo>
                    <a:pt x="246228" y="764325"/>
                  </a:lnTo>
                  <a:lnTo>
                    <a:pt x="244445" y="764558"/>
                  </a:lnTo>
                  <a:cubicBezTo>
                    <a:pt x="237415" y="765692"/>
                    <a:pt x="229024" y="762631"/>
                    <a:pt x="221483" y="761157"/>
                  </a:cubicBezTo>
                  <a:close/>
                  <a:moveTo>
                    <a:pt x="801319" y="587325"/>
                  </a:moveTo>
                  <a:cubicBezTo>
                    <a:pt x="798144" y="594469"/>
                    <a:pt x="801319" y="627409"/>
                    <a:pt x="801319" y="644475"/>
                  </a:cubicBezTo>
                  <a:lnTo>
                    <a:pt x="802484" y="660516"/>
                  </a:lnTo>
                  <a:lnTo>
                    <a:pt x="817988" y="646856"/>
                  </a:lnTo>
                  <a:cubicBezTo>
                    <a:pt x="828307" y="636339"/>
                    <a:pt x="839816" y="623837"/>
                    <a:pt x="851028" y="611584"/>
                  </a:cubicBezTo>
                  <a:lnTo>
                    <a:pt x="860402" y="601450"/>
                  </a:lnTo>
                  <a:lnTo>
                    <a:pt x="853707" y="606375"/>
                  </a:lnTo>
                  <a:cubicBezTo>
                    <a:pt x="844976" y="609550"/>
                    <a:pt x="829100" y="604788"/>
                    <a:pt x="820369" y="601613"/>
                  </a:cubicBezTo>
                  <a:cubicBezTo>
                    <a:pt x="811638" y="598438"/>
                    <a:pt x="804494" y="580181"/>
                    <a:pt x="801319" y="587325"/>
                  </a:cubicBezTo>
                  <a:close/>
                  <a:moveTo>
                    <a:pt x="198181" y="541401"/>
                  </a:moveTo>
                  <a:cubicBezTo>
                    <a:pt x="192285" y="548204"/>
                    <a:pt x="197727" y="584489"/>
                    <a:pt x="198181" y="603993"/>
                  </a:cubicBezTo>
                  <a:cubicBezTo>
                    <a:pt x="198635" y="623497"/>
                    <a:pt x="196367" y="641187"/>
                    <a:pt x="200903" y="658423"/>
                  </a:cubicBezTo>
                  <a:cubicBezTo>
                    <a:pt x="205439" y="675659"/>
                    <a:pt x="210995" y="697997"/>
                    <a:pt x="225396" y="707408"/>
                  </a:cubicBezTo>
                  <a:cubicBezTo>
                    <a:pt x="236197" y="714466"/>
                    <a:pt x="259754" y="710809"/>
                    <a:pt x="275259" y="711792"/>
                  </a:cubicBezTo>
                  <a:lnTo>
                    <a:pt x="283107" y="713810"/>
                  </a:lnTo>
                  <a:lnTo>
                    <a:pt x="285913" y="704775"/>
                  </a:lnTo>
                  <a:cubicBezTo>
                    <a:pt x="305245" y="675057"/>
                    <a:pt x="350503" y="654204"/>
                    <a:pt x="403251" y="654204"/>
                  </a:cubicBezTo>
                  <a:cubicBezTo>
                    <a:pt x="456000" y="654204"/>
                    <a:pt x="501258" y="675057"/>
                    <a:pt x="520590" y="704775"/>
                  </a:cubicBezTo>
                  <a:lnTo>
                    <a:pt x="523498" y="714141"/>
                  </a:lnTo>
                  <a:lnTo>
                    <a:pt x="756357" y="714141"/>
                  </a:lnTo>
                  <a:lnTo>
                    <a:pt x="758456" y="704006"/>
                  </a:lnTo>
                  <a:lnTo>
                    <a:pt x="775474" y="685906"/>
                  </a:lnTo>
                  <a:lnTo>
                    <a:pt x="770363" y="682575"/>
                  </a:lnTo>
                  <a:cubicBezTo>
                    <a:pt x="762029" y="669478"/>
                    <a:pt x="756869" y="630982"/>
                    <a:pt x="751313" y="611138"/>
                  </a:cubicBezTo>
                  <a:cubicBezTo>
                    <a:pt x="748535" y="601216"/>
                    <a:pt x="747245" y="591592"/>
                    <a:pt x="746402" y="582414"/>
                  </a:cubicBezTo>
                  <a:lnTo>
                    <a:pt x="744867" y="564514"/>
                  </a:lnTo>
                  <a:lnTo>
                    <a:pt x="689695" y="564514"/>
                  </a:lnTo>
                  <a:lnTo>
                    <a:pt x="685936" y="577546"/>
                  </a:lnTo>
                  <a:cubicBezTo>
                    <a:pt x="664076" y="613724"/>
                    <a:pt x="612899" y="639110"/>
                    <a:pt x="553252" y="639110"/>
                  </a:cubicBezTo>
                  <a:cubicBezTo>
                    <a:pt x="493606" y="639110"/>
                    <a:pt x="442429" y="613724"/>
                    <a:pt x="420568" y="577546"/>
                  </a:cubicBezTo>
                  <a:lnTo>
                    <a:pt x="416810" y="564516"/>
                  </a:lnTo>
                  <a:lnTo>
                    <a:pt x="298156" y="564516"/>
                  </a:lnTo>
                  <a:lnTo>
                    <a:pt x="276933" y="565724"/>
                  </a:lnTo>
                  <a:cubicBezTo>
                    <a:pt x="268684" y="565809"/>
                    <a:pt x="260335" y="565568"/>
                    <a:pt x="252802" y="565108"/>
                  </a:cubicBezTo>
                  <a:lnTo>
                    <a:pt x="246917" y="564516"/>
                  </a:lnTo>
                  <a:lnTo>
                    <a:pt x="241128" y="564516"/>
                  </a:lnTo>
                  <a:lnTo>
                    <a:pt x="241128" y="563934"/>
                  </a:lnTo>
                  <a:lnTo>
                    <a:pt x="233560" y="563173"/>
                  </a:lnTo>
                  <a:cubicBezTo>
                    <a:pt x="213603" y="559998"/>
                    <a:pt x="204077" y="534598"/>
                    <a:pt x="198181" y="541401"/>
                  </a:cubicBezTo>
                  <a:close/>
                  <a:moveTo>
                    <a:pt x="181853" y="359065"/>
                  </a:moveTo>
                  <a:cubicBezTo>
                    <a:pt x="175503" y="361787"/>
                    <a:pt x="180945" y="379930"/>
                    <a:pt x="181852" y="394444"/>
                  </a:cubicBezTo>
                  <a:cubicBezTo>
                    <a:pt x="182759" y="408958"/>
                    <a:pt x="181852" y="428462"/>
                    <a:pt x="187295" y="446151"/>
                  </a:cubicBezTo>
                  <a:cubicBezTo>
                    <a:pt x="192738" y="463840"/>
                    <a:pt x="196367" y="489695"/>
                    <a:pt x="214510" y="500580"/>
                  </a:cubicBezTo>
                  <a:cubicBezTo>
                    <a:pt x="232653" y="511465"/>
                    <a:pt x="276195" y="508289"/>
                    <a:pt x="296152" y="511464"/>
                  </a:cubicBezTo>
                  <a:cubicBezTo>
                    <a:pt x="306131" y="513052"/>
                    <a:pt x="314749" y="513052"/>
                    <a:pt x="321326" y="513676"/>
                  </a:cubicBezTo>
                  <a:lnTo>
                    <a:pt x="322281" y="514116"/>
                  </a:lnTo>
                  <a:lnTo>
                    <a:pt x="416230" y="514116"/>
                  </a:lnTo>
                  <a:lnTo>
                    <a:pt x="420568" y="499074"/>
                  </a:lnTo>
                  <a:cubicBezTo>
                    <a:pt x="442429" y="462896"/>
                    <a:pt x="493606" y="437510"/>
                    <a:pt x="553252" y="437510"/>
                  </a:cubicBezTo>
                  <a:cubicBezTo>
                    <a:pt x="612899" y="437510"/>
                    <a:pt x="664076" y="462896"/>
                    <a:pt x="685936" y="499074"/>
                  </a:cubicBezTo>
                  <a:lnTo>
                    <a:pt x="690274" y="514114"/>
                  </a:lnTo>
                  <a:lnTo>
                    <a:pt x="745044" y="514114"/>
                  </a:lnTo>
                  <a:lnTo>
                    <a:pt x="746550" y="506363"/>
                  </a:lnTo>
                  <a:cubicBezTo>
                    <a:pt x="750717" y="496838"/>
                    <a:pt x="758357" y="485428"/>
                    <a:pt x="767088" y="474067"/>
                  </a:cubicBezTo>
                  <a:lnTo>
                    <a:pt x="788216" y="449109"/>
                  </a:lnTo>
                  <a:lnTo>
                    <a:pt x="787033" y="446832"/>
                  </a:lnTo>
                  <a:cubicBezTo>
                    <a:pt x="776714" y="426195"/>
                    <a:pt x="769571" y="412701"/>
                    <a:pt x="763221" y="389682"/>
                  </a:cubicBezTo>
                  <a:lnTo>
                    <a:pt x="760616" y="378774"/>
                  </a:lnTo>
                  <a:lnTo>
                    <a:pt x="519663" y="378774"/>
                  </a:lnTo>
                  <a:lnTo>
                    <a:pt x="518206" y="383466"/>
                  </a:lnTo>
                  <a:cubicBezTo>
                    <a:pt x="498874" y="413185"/>
                    <a:pt x="453616" y="434037"/>
                    <a:pt x="400867" y="434037"/>
                  </a:cubicBezTo>
                  <a:cubicBezTo>
                    <a:pt x="348119" y="434037"/>
                    <a:pt x="302861" y="413185"/>
                    <a:pt x="283529" y="383466"/>
                  </a:cubicBezTo>
                  <a:lnTo>
                    <a:pt x="282072" y="378776"/>
                  </a:lnTo>
                  <a:lnTo>
                    <a:pt x="232961" y="378776"/>
                  </a:lnTo>
                  <a:lnTo>
                    <a:pt x="232961" y="377827"/>
                  </a:lnTo>
                  <a:lnTo>
                    <a:pt x="219953" y="378114"/>
                  </a:lnTo>
                  <a:cubicBezTo>
                    <a:pt x="204078" y="376300"/>
                    <a:pt x="188203" y="356343"/>
                    <a:pt x="181853" y="359065"/>
                  </a:cubicBezTo>
                  <a:close/>
                  <a:moveTo>
                    <a:pt x="154638" y="163123"/>
                  </a:moveTo>
                  <a:cubicBezTo>
                    <a:pt x="150556" y="169473"/>
                    <a:pt x="155092" y="191245"/>
                    <a:pt x="157360" y="206666"/>
                  </a:cubicBezTo>
                  <a:cubicBezTo>
                    <a:pt x="159628" y="222087"/>
                    <a:pt x="158720" y="236148"/>
                    <a:pt x="168245" y="255651"/>
                  </a:cubicBezTo>
                  <a:cubicBezTo>
                    <a:pt x="177770" y="275154"/>
                    <a:pt x="195914" y="310533"/>
                    <a:pt x="214510" y="323687"/>
                  </a:cubicBezTo>
                  <a:lnTo>
                    <a:pt x="236888" y="328376"/>
                  </a:lnTo>
                  <a:lnTo>
                    <a:pt x="280620" y="328376"/>
                  </a:lnTo>
                  <a:lnTo>
                    <a:pt x="283529" y="319008"/>
                  </a:lnTo>
                  <a:cubicBezTo>
                    <a:pt x="302861" y="289289"/>
                    <a:pt x="348119" y="268437"/>
                    <a:pt x="400867" y="268437"/>
                  </a:cubicBezTo>
                  <a:cubicBezTo>
                    <a:pt x="453616" y="268437"/>
                    <a:pt x="498874" y="289289"/>
                    <a:pt x="518206" y="319008"/>
                  </a:cubicBezTo>
                  <a:lnTo>
                    <a:pt x="521114" y="328374"/>
                  </a:lnTo>
                  <a:lnTo>
                    <a:pt x="751212" y="328374"/>
                  </a:lnTo>
                  <a:lnTo>
                    <a:pt x="748933" y="308719"/>
                  </a:lnTo>
                  <a:cubicBezTo>
                    <a:pt x="748933" y="284113"/>
                    <a:pt x="757268" y="256331"/>
                    <a:pt x="763221" y="242044"/>
                  </a:cubicBezTo>
                  <a:lnTo>
                    <a:pt x="775934" y="230743"/>
                  </a:lnTo>
                  <a:lnTo>
                    <a:pt x="757922" y="212153"/>
                  </a:lnTo>
                  <a:cubicBezTo>
                    <a:pt x="749165" y="203135"/>
                    <a:pt x="740394" y="193768"/>
                    <a:pt x="733492" y="184931"/>
                  </a:cubicBezTo>
                  <a:lnTo>
                    <a:pt x="723382" y="169224"/>
                  </a:lnTo>
                  <a:lnTo>
                    <a:pt x="648531" y="169224"/>
                  </a:lnTo>
                  <a:lnTo>
                    <a:pt x="645459" y="179875"/>
                  </a:lnTo>
                  <a:cubicBezTo>
                    <a:pt x="623599" y="216053"/>
                    <a:pt x="572422" y="241439"/>
                    <a:pt x="512775" y="241439"/>
                  </a:cubicBezTo>
                  <a:cubicBezTo>
                    <a:pt x="453128" y="241439"/>
                    <a:pt x="401952" y="216053"/>
                    <a:pt x="380091" y="179875"/>
                  </a:cubicBezTo>
                  <a:lnTo>
                    <a:pt x="377020" y="169226"/>
                  </a:lnTo>
                  <a:lnTo>
                    <a:pt x="206091" y="169226"/>
                  </a:lnTo>
                  <a:lnTo>
                    <a:pt x="206091" y="167808"/>
                  </a:lnTo>
                  <a:lnTo>
                    <a:pt x="181853" y="168565"/>
                  </a:lnTo>
                  <a:cubicBezTo>
                    <a:pt x="162803" y="168112"/>
                    <a:pt x="158720" y="156773"/>
                    <a:pt x="154638" y="163123"/>
                  </a:cubicBezTo>
                  <a:close/>
                  <a:moveTo>
                    <a:pt x="93746" y="517"/>
                  </a:moveTo>
                  <a:cubicBezTo>
                    <a:pt x="103385" y="-730"/>
                    <a:pt x="113363" y="64"/>
                    <a:pt x="119260" y="5280"/>
                  </a:cubicBezTo>
                  <a:cubicBezTo>
                    <a:pt x="131053" y="15712"/>
                    <a:pt x="130145" y="51998"/>
                    <a:pt x="141031" y="70594"/>
                  </a:cubicBezTo>
                  <a:cubicBezTo>
                    <a:pt x="151917" y="89190"/>
                    <a:pt x="163256" y="107787"/>
                    <a:pt x="184574" y="116858"/>
                  </a:cubicBezTo>
                  <a:cubicBezTo>
                    <a:pt x="189903" y="119126"/>
                    <a:pt x="196877" y="120515"/>
                    <a:pt x="204580" y="121387"/>
                  </a:cubicBezTo>
                  <a:lnTo>
                    <a:pt x="206091" y="121475"/>
                  </a:lnTo>
                  <a:lnTo>
                    <a:pt x="206091" y="118826"/>
                  </a:lnTo>
                  <a:lnTo>
                    <a:pt x="375066" y="118826"/>
                  </a:lnTo>
                  <a:lnTo>
                    <a:pt x="380091" y="101403"/>
                  </a:lnTo>
                  <a:cubicBezTo>
                    <a:pt x="401952" y="65225"/>
                    <a:pt x="453128" y="39839"/>
                    <a:pt x="512775" y="39839"/>
                  </a:cubicBezTo>
                  <a:cubicBezTo>
                    <a:pt x="572422" y="39839"/>
                    <a:pt x="623599" y="65225"/>
                    <a:pt x="645459" y="101403"/>
                  </a:cubicBezTo>
                  <a:lnTo>
                    <a:pt x="650483" y="118824"/>
                  </a:lnTo>
                  <a:lnTo>
                    <a:pt x="723671" y="118824"/>
                  </a:lnTo>
                  <a:lnTo>
                    <a:pt x="725120" y="113457"/>
                  </a:lnTo>
                  <a:cubicBezTo>
                    <a:pt x="731073" y="96788"/>
                    <a:pt x="742582" y="85675"/>
                    <a:pt x="758457" y="68213"/>
                  </a:cubicBezTo>
                  <a:cubicBezTo>
                    <a:pt x="774332" y="50751"/>
                    <a:pt x="803305" y="16223"/>
                    <a:pt x="820371" y="8682"/>
                  </a:cubicBezTo>
                  <a:cubicBezTo>
                    <a:pt x="824638" y="6797"/>
                    <a:pt x="829053" y="6251"/>
                    <a:pt x="833338" y="6617"/>
                  </a:cubicBezTo>
                  <a:cubicBezTo>
                    <a:pt x="846193" y="7714"/>
                    <a:pt x="857876" y="17016"/>
                    <a:pt x="860852" y="22969"/>
                  </a:cubicBezTo>
                  <a:cubicBezTo>
                    <a:pt x="864820" y="30906"/>
                    <a:pt x="852913" y="44798"/>
                    <a:pt x="844182" y="56307"/>
                  </a:cubicBezTo>
                  <a:cubicBezTo>
                    <a:pt x="835451" y="67816"/>
                    <a:pt x="809654" y="82500"/>
                    <a:pt x="815607" y="89644"/>
                  </a:cubicBezTo>
                  <a:cubicBezTo>
                    <a:pt x="821560" y="96788"/>
                    <a:pt x="862042" y="92819"/>
                    <a:pt x="879901" y="99169"/>
                  </a:cubicBezTo>
                  <a:cubicBezTo>
                    <a:pt x="897760" y="105519"/>
                    <a:pt x="915620" y="117028"/>
                    <a:pt x="922764" y="127744"/>
                  </a:cubicBezTo>
                  <a:cubicBezTo>
                    <a:pt x="929908" y="138460"/>
                    <a:pt x="927527" y="155526"/>
                    <a:pt x="922764" y="163463"/>
                  </a:cubicBezTo>
                  <a:cubicBezTo>
                    <a:pt x="918002" y="171401"/>
                    <a:pt x="904508" y="178147"/>
                    <a:pt x="894189" y="175369"/>
                  </a:cubicBezTo>
                  <a:cubicBezTo>
                    <a:pt x="883870" y="172591"/>
                    <a:pt x="873154" y="152747"/>
                    <a:pt x="860851" y="146794"/>
                  </a:cubicBezTo>
                  <a:cubicBezTo>
                    <a:pt x="848548" y="140841"/>
                    <a:pt x="833070" y="138063"/>
                    <a:pt x="820370" y="139650"/>
                  </a:cubicBezTo>
                  <a:cubicBezTo>
                    <a:pt x="807670" y="141237"/>
                    <a:pt x="787826" y="151160"/>
                    <a:pt x="784651" y="156319"/>
                  </a:cubicBezTo>
                  <a:cubicBezTo>
                    <a:pt x="781476" y="161479"/>
                    <a:pt x="790604" y="159098"/>
                    <a:pt x="801320" y="170607"/>
                  </a:cubicBezTo>
                  <a:cubicBezTo>
                    <a:pt x="812036" y="182116"/>
                    <a:pt x="839420" y="208310"/>
                    <a:pt x="848945" y="225375"/>
                  </a:cubicBezTo>
                  <a:cubicBezTo>
                    <a:pt x="858470" y="242440"/>
                    <a:pt x="861247" y="262681"/>
                    <a:pt x="858469" y="273000"/>
                  </a:cubicBezTo>
                  <a:cubicBezTo>
                    <a:pt x="855691" y="283319"/>
                    <a:pt x="844976" y="293241"/>
                    <a:pt x="832276" y="287288"/>
                  </a:cubicBezTo>
                  <a:cubicBezTo>
                    <a:pt x="825926" y="284312"/>
                    <a:pt x="817988" y="276771"/>
                    <a:pt x="809356" y="267494"/>
                  </a:cubicBezTo>
                  <a:lnTo>
                    <a:pt x="805255" y="262920"/>
                  </a:lnTo>
                  <a:lnTo>
                    <a:pt x="802958" y="281186"/>
                  </a:lnTo>
                  <a:cubicBezTo>
                    <a:pt x="800924" y="290066"/>
                    <a:pt x="799535" y="298599"/>
                    <a:pt x="803702" y="303956"/>
                  </a:cubicBezTo>
                  <a:cubicBezTo>
                    <a:pt x="812036" y="314671"/>
                    <a:pt x="841009" y="313878"/>
                    <a:pt x="856090" y="320625"/>
                  </a:cubicBezTo>
                  <a:cubicBezTo>
                    <a:pt x="871171" y="327372"/>
                    <a:pt x="888634" y="335310"/>
                    <a:pt x="894190" y="344438"/>
                  </a:cubicBezTo>
                  <a:cubicBezTo>
                    <a:pt x="899746" y="353566"/>
                    <a:pt x="897365" y="369837"/>
                    <a:pt x="889427" y="375393"/>
                  </a:cubicBezTo>
                  <a:cubicBezTo>
                    <a:pt x="881489" y="380949"/>
                    <a:pt x="858471" y="376981"/>
                    <a:pt x="846565" y="377775"/>
                  </a:cubicBezTo>
                  <a:cubicBezTo>
                    <a:pt x="834659" y="378569"/>
                    <a:pt x="819181" y="372616"/>
                    <a:pt x="817990" y="380157"/>
                  </a:cubicBezTo>
                  <a:cubicBezTo>
                    <a:pt x="817395" y="383928"/>
                    <a:pt x="820272" y="390476"/>
                    <a:pt x="824538" y="398165"/>
                  </a:cubicBezTo>
                  <a:lnTo>
                    <a:pt x="830627" y="408333"/>
                  </a:lnTo>
                  <a:lnTo>
                    <a:pt x="848944" y="394444"/>
                  </a:lnTo>
                  <a:cubicBezTo>
                    <a:pt x="865216" y="384522"/>
                    <a:pt x="881487" y="380949"/>
                    <a:pt x="891806" y="382537"/>
                  </a:cubicBezTo>
                  <a:cubicBezTo>
                    <a:pt x="902125" y="384125"/>
                    <a:pt x="914032" y="393650"/>
                    <a:pt x="910857" y="403969"/>
                  </a:cubicBezTo>
                  <a:cubicBezTo>
                    <a:pt x="907682" y="414288"/>
                    <a:pt x="888234" y="430956"/>
                    <a:pt x="872756" y="444450"/>
                  </a:cubicBezTo>
                  <a:lnTo>
                    <a:pt x="860193" y="453488"/>
                  </a:lnTo>
                  <a:lnTo>
                    <a:pt x="877521" y="480169"/>
                  </a:lnTo>
                  <a:cubicBezTo>
                    <a:pt x="886649" y="497632"/>
                    <a:pt x="896570" y="517078"/>
                    <a:pt x="894189" y="527794"/>
                  </a:cubicBezTo>
                  <a:cubicBezTo>
                    <a:pt x="891808" y="538510"/>
                    <a:pt x="874743" y="546844"/>
                    <a:pt x="863234" y="544463"/>
                  </a:cubicBezTo>
                  <a:cubicBezTo>
                    <a:pt x="851725" y="542082"/>
                    <a:pt x="837833" y="529779"/>
                    <a:pt x="825133" y="513507"/>
                  </a:cubicBezTo>
                  <a:lnTo>
                    <a:pt x="812116" y="492816"/>
                  </a:lnTo>
                  <a:lnTo>
                    <a:pt x="807124" y="499518"/>
                  </a:lnTo>
                  <a:cubicBezTo>
                    <a:pt x="805388" y="503883"/>
                    <a:pt x="805685" y="508150"/>
                    <a:pt x="808463" y="513507"/>
                  </a:cubicBezTo>
                  <a:cubicBezTo>
                    <a:pt x="814019" y="524222"/>
                    <a:pt x="840609" y="537716"/>
                    <a:pt x="851325" y="549225"/>
                  </a:cubicBezTo>
                  <a:cubicBezTo>
                    <a:pt x="862041" y="560734"/>
                    <a:pt x="872360" y="573037"/>
                    <a:pt x="872757" y="582562"/>
                  </a:cubicBezTo>
                  <a:lnTo>
                    <a:pt x="868368" y="592839"/>
                  </a:lnTo>
                  <a:lnTo>
                    <a:pt x="882281" y="577799"/>
                  </a:lnTo>
                  <a:cubicBezTo>
                    <a:pt x="900537" y="558749"/>
                    <a:pt x="914429" y="542875"/>
                    <a:pt x="927526" y="532556"/>
                  </a:cubicBezTo>
                  <a:cubicBezTo>
                    <a:pt x="940623" y="522237"/>
                    <a:pt x="954116" y="513506"/>
                    <a:pt x="960862" y="515887"/>
                  </a:cubicBezTo>
                  <a:cubicBezTo>
                    <a:pt x="967608" y="518268"/>
                    <a:pt x="971181" y="534540"/>
                    <a:pt x="968006" y="546843"/>
                  </a:cubicBezTo>
                  <a:cubicBezTo>
                    <a:pt x="964831" y="559146"/>
                    <a:pt x="952132" y="575815"/>
                    <a:pt x="941813" y="589706"/>
                  </a:cubicBezTo>
                  <a:cubicBezTo>
                    <a:pt x="931494" y="603597"/>
                    <a:pt x="918794" y="617090"/>
                    <a:pt x="906094" y="630187"/>
                  </a:cubicBezTo>
                  <a:cubicBezTo>
                    <a:pt x="893394" y="643284"/>
                    <a:pt x="866010" y="665112"/>
                    <a:pt x="865613" y="668287"/>
                  </a:cubicBezTo>
                  <a:cubicBezTo>
                    <a:pt x="865216" y="671462"/>
                    <a:pt x="889823" y="659159"/>
                    <a:pt x="903713" y="649237"/>
                  </a:cubicBezTo>
                  <a:cubicBezTo>
                    <a:pt x="917604" y="639315"/>
                    <a:pt x="936653" y="613915"/>
                    <a:pt x="948956" y="608756"/>
                  </a:cubicBezTo>
                  <a:cubicBezTo>
                    <a:pt x="961259" y="603597"/>
                    <a:pt x="975547" y="610344"/>
                    <a:pt x="977531" y="618281"/>
                  </a:cubicBezTo>
                  <a:cubicBezTo>
                    <a:pt x="979515" y="626218"/>
                    <a:pt x="971181" y="643681"/>
                    <a:pt x="960862" y="656381"/>
                  </a:cubicBezTo>
                  <a:cubicBezTo>
                    <a:pt x="950543" y="669081"/>
                    <a:pt x="932288" y="683765"/>
                    <a:pt x="915619" y="694481"/>
                  </a:cubicBezTo>
                  <a:cubicBezTo>
                    <a:pt x="898950" y="705197"/>
                    <a:pt x="878709" y="711547"/>
                    <a:pt x="860850" y="720675"/>
                  </a:cubicBezTo>
                  <a:cubicBezTo>
                    <a:pt x="842991" y="729803"/>
                    <a:pt x="814019" y="736946"/>
                    <a:pt x="808463" y="749249"/>
                  </a:cubicBezTo>
                  <a:cubicBezTo>
                    <a:pt x="802907" y="761552"/>
                    <a:pt x="818385" y="776633"/>
                    <a:pt x="827513" y="794492"/>
                  </a:cubicBezTo>
                  <a:lnTo>
                    <a:pt x="838175" y="813538"/>
                  </a:lnTo>
                  <a:lnTo>
                    <a:pt x="856088" y="804018"/>
                  </a:lnTo>
                  <a:cubicBezTo>
                    <a:pt x="872757" y="795684"/>
                    <a:pt x="894982" y="786555"/>
                    <a:pt x="903714" y="789730"/>
                  </a:cubicBezTo>
                  <a:cubicBezTo>
                    <a:pt x="912446" y="792905"/>
                    <a:pt x="914430" y="813146"/>
                    <a:pt x="908477" y="823068"/>
                  </a:cubicBezTo>
                  <a:cubicBezTo>
                    <a:pt x="902524" y="832990"/>
                    <a:pt x="881886" y="838546"/>
                    <a:pt x="867995" y="849262"/>
                  </a:cubicBezTo>
                  <a:lnTo>
                    <a:pt x="861791" y="853982"/>
                  </a:lnTo>
                  <a:lnTo>
                    <a:pt x="863231" y="856406"/>
                  </a:lnTo>
                  <a:cubicBezTo>
                    <a:pt x="873550" y="873869"/>
                    <a:pt x="885853" y="888156"/>
                    <a:pt x="889425" y="899268"/>
                  </a:cubicBezTo>
                  <a:cubicBezTo>
                    <a:pt x="892997" y="910380"/>
                    <a:pt x="889821" y="918319"/>
                    <a:pt x="884662" y="923081"/>
                  </a:cubicBezTo>
                  <a:cubicBezTo>
                    <a:pt x="879503" y="927844"/>
                    <a:pt x="868788" y="934590"/>
                    <a:pt x="858469" y="927843"/>
                  </a:cubicBezTo>
                  <a:cubicBezTo>
                    <a:pt x="853310" y="924470"/>
                    <a:pt x="847555" y="918120"/>
                    <a:pt x="841503" y="910132"/>
                  </a:cubicBezTo>
                  <a:lnTo>
                    <a:pt x="825634" y="886833"/>
                  </a:lnTo>
                  <a:lnTo>
                    <a:pt x="825132" y="887362"/>
                  </a:lnTo>
                  <a:cubicBezTo>
                    <a:pt x="818782" y="899665"/>
                    <a:pt x="833863" y="908397"/>
                    <a:pt x="829894" y="923081"/>
                  </a:cubicBezTo>
                  <a:cubicBezTo>
                    <a:pt x="825925" y="937765"/>
                    <a:pt x="802114" y="956816"/>
                    <a:pt x="801320" y="975469"/>
                  </a:cubicBezTo>
                  <a:cubicBezTo>
                    <a:pt x="800526" y="994122"/>
                    <a:pt x="817988" y="1017140"/>
                    <a:pt x="825132" y="1034999"/>
                  </a:cubicBezTo>
                  <a:cubicBezTo>
                    <a:pt x="828704" y="1043929"/>
                    <a:pt x="833566" y="1053057"/>
                    <a:pt x="837485" y="1061342"/>
                  </a:cubicBezTo>
                  <a:lnTo>
                    <a:pt x="843778" y="1081340"/>
                  </a:lnTo>
                  <a:lnTo>
                    <a:pt x="856236" y="1069826"/>
                  </a:lnTo>
                  <a:cubicBezTo>
                    <a:pt x="862537" y="1064071"/>
                    <a:pt x="867994" y="1059805"/>
                    <a:pt x="872756" y="1058813"/>
                  </a:cubicBezTo>
                  <a:cubicBezTo>
                    <a:pt x="882281" y="1056829"/>
                    <a:pt x="890615" y="1069925"/>
                    <a:pt x="891806" y="1077863"/>
                  </a:cubicBezTo>
                  <a:cubicBezTo>
                    <a:pt x="892997" y="1085801"/>
                    <a:pt x="886250" y="1095723"/>
                    <a:pt x="879900" y="1106438"/>
                  </a:cubicBezTo>
                  <a:cubicBezTo>
                    <a:pt x="873550" y="1117153"/>
                    <a:pt x="856087" y="1134219"/>
                    <a:pt x="853706" y="1142156"/>
                  </a:cubicBezTo>
                  <a:cubicBezTo>
                    <a:pt x="851325" y="1150093"/>
                    <a:pt x="859660" y="1148110"/>
                    <a:pt x="865613" y="1154063"/>
                  </a:cubicBezTo>
                  <a:cubicBezTo>
                    <a:pt x="871566" y="1160016"/>
                    <a:pt x="885853" y="1170731"/>
                    <a:pt x="889425" y="1177875"/>
                  </a:cubicBezTo>
                  <a:cubicBezTo>
                    <a:pt x="892997" y="1185019"/>
                    <a:pt x="891013" y="1191369"/>
                    <a:pt x="887044" y="1196925"/>
                  </a:cubicBezTo>
                  <a:cubicBezTo>
                    <a:pt x="883075" y="1202482"/>
                    <a:pt x="875535" y="1212802"/>
                    <a:pt x="865613" y="1211214"/>
                  </a:cubicBezTo>
                  <a:cubicBezTo>
                    <a:pt x="855691" y="1209626"/>
                    <a:pt x="839419" y="1189781"/>
                    <a:pt x="827513" y="1187400"/>
                  </a:cubicBezTo>
                  <a:cubicBezTo>
                    <a:pt x="815607" y="1185019"/>
                    <a:pt x="800128" y="1188592"/>
                    <a:pt x="794175" y="1196926"/>
                  </a:cubicBezTo>
                  <a:cubicBezTo>
                    <a:pt x="788222" y="1205261"/>
                    <a:pt x="792587" y="1221532"/>
                    <a:pt x="791793" y="1237407"/>
                  </a:cubicBezTo>
                  <a:cubicBezTo>
                    <a:pt x="790999" y="1253282"/>
                    <a:pt x="792587" y="1278285"/>
                    <a:pt x="789412" y="1292175"/>
                  </a:cubicBezTo>
                  <a:cubicBezTo>
                    <a:pt x="786237" y="1306065"/>
                    <a:pt x="779888" y="1317178"/>
                    <a:pt x="772744" y="1320750"/>
                  </a:cubicBezTo>
                  <a:cubicBezTo>
                    <a:pt x="765600" y="1324322"/>
                    <a:pt x="752106" y="1321940"/>
                    <a:pt x="746550" y="1313606"/>
                  </a:cubicBezTo>
                  <a:cubicBezTo>
                    <a:pt x="740994" y="1305272"/>
                    <a:pt x="739406" y="1292175"/>
                    <a:pt x="739406" y="1270744"/>
                  </a:cubicBezTo>
                  <a:cubicBezTo>
                    <a:pt x="739406" y="1260029"/>
                    <a:pt x="737918" y="1245741"/>
                    <a:pt x="737174" y="1231454"/>
                  </a:cubicBezTo>
                  <a:lnTo>
                    <a:pt x="739078" y="1197947"/>
                  </a:lnTo>
                  <a:lnTo>
                    <a:pt x="538309" y="1197947"/>
                  </a:lnTo>
                  <a:lnTo>
                    <a:pt x="535924" y="1206217"/>
                  </a:lnTo>
                  <a:cubicBezTo>
                    <a:pt x="514064" y="1242395"/>
                    <a:pt x="462887" y="1267781"/>
                    <a:pt x="403240" y="1267781"/>
                  </a:cubicBezTo>
                  <a:cubicBezTo>
                    <a:pt x="343594" y="1267781"/>
                    <a:pt x="292417" y="1242395"/>
                    <a:pt x="270557" y="1206217"/>
                  </a:cubicBezTo>
                  <a:lnTo>
                    <a:pt x="267855" y="1196851"/>
                  </a:lnTo>
                  <a:lnTo>
                    <a:pt x="259393" y="1198180"/>
                  </a:lnTo>
                  <a:lnTo>
                    <a:pt x="233250" y="1195568"/>
                  </a:lnTo>
                  <a:lnTo>
                    <a:pt x="224796" y="1195568"/>
                  </a:lnTo>
                  <a:lnTo>
                    <a:pt x="224796" y="1194153"/>
                  </a:lnTo>
                  <a:lnTo>
                    <a:pt x="213298" y="1192227"/>
                  </a:lnTo>
                  <a:cubicBezTo>
                    <a:pt x="207253" y="1190915"/>
                    <a:pt x="202008" y="1190093"/>
                    <a:pt x="198181" y="1191822"/>
                  </a:cubicBezTo>
                  <a:cubicBezTo>
                    <a:pt x="190527" y="1195281"/>
                    <a:pt x="190017" y="1201348"/>
                    <a:pt x="187295" y="1216316"/>
                  </a:cubicBezTo>
                  <a:cubicBezTo>
                    <a:pt x="184573" y="1231284"/>
                    <a:pt x="180038" y="1259859"/>
                    <a:pt x="181852" y="1281630"/>
                  </a:cubicBezTo>
                  <a:cubicBezTo>
                    <a:pt x="183666" y="1303401"/>
                    <a:pt x="185027" y="1332883"/>
                    <a:pt x="198181" y="1346944"/>
                  </a:cubicBezTo>
                  <a:cubicBezTo>
                    <a:pt x="211335" y="1361005"/>
                    <a:pt x="239456" y="1361458"/>
                    <a:pt x="260774" y="1365994"/>
                  </a:cubicBezTo>
                  <a:cubicBezTo>
                    <a:pt x="271433" y="1368262"/>
                    <a:pt x="285380" y="1368262"/>
                    <a:pt x="297854" y="1368716"/>
                  </a:cubicBezTo>
                  <a:lnTo>
                    <a:pt x="301460" y="1369004"/>
                  </a:lnTo>
                  <a:lnTo>
                    <a:pt x="442549" y="1369004"/>
                  </a:lnTo>
                  <a:lnTo>
                    <a:pt x="445458" y="1359636"/>
                  </a:lnTo>
                  <a:cubicBezTo>
                    <a:pt x="464790" y="1329918"/>
                    <a:pt x="510048" y="1309065"/>
                    <a:pt x="562796" y="1309065"/>
                  </a:cubicBezTo>
                  <a:cubicBezTo>
                    <a:pt x="615545" y="1309065"/>
                    <a:pt x="660802" y="1329918"/>
                    <a:pt x="680135" y="1359636"/>
                  </a:cubicBezTo>
                  <a:lnTo>
                    <a:pt x="683043" y="1369002"/>
                  </a:lnTo>
                  <a:lnTo>
                    <a:pt x="743500" y="1369002"/>
                  </a:lnTo>
                  <a:lnTo>
                    <a:pt x="753846" y="1343967"/>
                  </a:lnTo>
                  <a:cubicBezTo>
                    <a:pt x="759353" y="1334839"/>
                    <a:pt x="766397" y="1326307"/>
                    <a:pt x="775128" y="1318369"/>
                  </a:cubicBezTo>
                  <a:cubicBezTo>
                    <a:pt x="792590" y="1302494"/>
                    <a:pt x="825532" y="1285429"/>
                    <a:pt x="846566" y="1277888"/>
                  </a:cubicBezTo>
                  <a:cubicBezTo>
                    <a:pt x="857083" y="1274118"/>
                    <a:pt x="867501" y="1272232"/>
                    <a:pt x="876927" y="1271637"/>
                  </a:cubicBezTo>
                  <a:cubicBezTo>
                    <a:pt x="886352" y="1271041"/>
                    <a:pt x="894786" y="1271736"/>
                    <a:pt x="901334" y="1273125"/>
                  </a:cubicBezTo>
                  <a:cubicBezTo>
                    <a:pt x="914431" y="1275903"/>
                    <a:pt x="927925" y="1287413"/>
                    <a:pt x="925147" y="1294557"/>
                  </a:cubicBezTo>
                  <a:cubicBezTo>
                    <a:pt x="922369" y="1301701"/>
                    <a:pt x="898953" y="1309638"/>
                    <a:pt x="884666" y="1315988"/>
                  </a:cubicBezTo>
                  <a:cubicBezTo>
                    <a:pt x="870379" y="1322338"/>
                    <a:pt x="851725" y="1325512"/>
                    <a:pt x="839422" y="1332656"/>
                  </a:cubicBezTo>
                  <a:cubicBezTo>
                    <a:pt x="827119" y="1339800"/>
                    <a:pt x="813228" y="1350516"/>
                    <a:pt x="810847" y="1358850"/>
                  </a:cubicBezTo>
                  <a:cubicBezTo>
                    <a:pt x="808466" y="1367184"/>
                    <a:pt x="816800" y="1379885"/>
                    <a:pt x="825134" y="1382663"/>
                  </a:cubicBezTo>
                  <a:cubicBezTo>
                    <a:pt x="833468" y="1385441"/>
                    <a:pt x="845772" y="1376710"/>
                    <a:pt x="860853" y="1375519"/>
                  </a:cubicBezTo>
                  <a:cubicBezTo>
                    <a:pt x="875934" y="1374328"/>
                    <a:pt x="904906" y="1372741"/>
                    <a:pt x="915622" y="1375519"/>
                  </a:cubicBezTo>
                  <a:cubicBezTo>
                    <a:pt x="926338" y="1378297"/>
                    <a:pt x="928719" y="1386235"/>
                    <a:pt x="925147" y="1392188"/>
                  </a:cubicBezTo>
                  <a:cubicBezTo>
                    <a:pt x="921575" y="1398141"/>
                    <a:pt x="907288" y="1408460"/>
                    <a:pt x="894191" y="1411238"/>
                  </a:cubicBezTo>
                  <a:cubicBezTo>
                    <a:pt x="881094" y="1414016"/>
                    <a:pt x="862441" y="1404095"/>
                    <a:pt x="846566" y="1408857"/>
                  </a:cubicBezTo>
                  <a:cubicBezTo>
                    <a:pt x="830691" y="1413619"/>
                    <a:pt x="800131" y="1419573"/>
                    <a:pt x="798940" y="1439813"/>
                  </a:cubicBezTo>
                  <a:lnTo>
                    <a:pt x="802032" y="1458327"/>
                  </a:lnTo>
                  <a:lnTo>
                    <a:pt x="826771" y="1439664"/>
                  </a:lnTo>
                  <a:cubicBezTo>
                    <a:pt x="835750" y="1434554"/>
                    <a:pt x="844580" y="1431082"/>
                    <a:pt x="851327" y="1430288"/>
                  </a:cubicBezTo>
                  <a:cubicBezTo>
                    <a:pt x="864821" y="1428701"/>
                    <a:pt x="885855" y="1439813"/>
                    <a:pt x="882283" y="1449338"/>
                  </a:cubicBezTo>
                  <a:cubicBezTo>
                    <a:pt x="878711" y="1458863"/>
                    <a:pt x="843787" y="1471563"/>
                    <a:pt x="829896" y="1487438"/>
                  </a:cubicBezTo>
                  <a:lnTo>
                    <a:pt x="821255" y="1499859"/>
                  </a:lnTo>
                  <a:lnTo>
                    <a:pt x="839422" y="1530300"/>
                  </a:lnTo>
                  <a:cubicBezTo>
                    <a:pt x="857678" y="1552922"/>
                    <a:pt x="897366" y="1562050"/>
                    <a:pt x="908478" y="1575544"/>
                  </a:cubicBezTo>
                  <a:cubicBezTo>
                    <a:pt x="919591" y="1589038"/>
                    <a:pt x="916019" y="1607293"/>
                    <a:pt x="906097" y="1611262"/>
                  </a:cubicBezTo>
                  <a:lnTo>
                    <a:pt x="888742" y="1612198"/>
                  </a:lnTo>
                  <a:lnTo>
                    <a:pt x="891809" y="1612752"/>
                  </a:lnTo>
                  <a:cubicBezTo>
                    <a:pt x="897563" y="1614141"/>
                    <a:pt x="901731" y="1615828"/>
                    <a:pt x="903715" y="1618407"/>
                  </a:cubicBezTo>
                  <a:cubicBezTo>
                    <a:pt x="907684" y="1623566"/>
                    <a:pt x="907286" y="1634679"/>
                    <a:pt x="894189" y="1639838"/>
                  </a:cubicBezTo>
                  <a:cubicBezTo>
                    <a:pt x="881092" y="1644997"/>
                    <a:pt x="834261" y="1642616"/>
                    <a:pt x="825133" y="1649363"/>
                  </a:cubicBezTo>
                  <a:cubicBezTo>
                    <a:pt x="820569" y="1652737"/>
                    <a:pt x="820272" y="1657995"/>
                    <a:pt x="823050" y="1663650"/>
                  </a:cubicBezTo>
                  <a:lnTo>
                    <a:pt x="829447" y="1670163"/>
                  </a:lnTo>
                  <a:lnTo>
                    <a:pt x="834657" y="1666031"/>
                  </a:lnTo>
                  <a:cubicBezTo>
                    <a:pt x="852516" y="1652934"/>
                    <a:pt x="869583" y="1645790"/>
                    <a:pt x="884664" y="1642218"/>
                  </a:cubicBezTo>
                  <a:cubicBezTo>
                    <a:pt x="892205" y="1640432"/>
                    <a:pt x="900539" y="1639837"/>
                    <a:pt x="907881" y="1640283"/>
                  </a:cubicBezTo>
                  <a:cubicBezTo>
                    <a:pt x="915223" y="1640730"/>
                    <a:pt x="921573" y="1642218"/>
                    <a:pt x="925145" y="1644599"/>
                  </a:cubicBezTo>
                  <a:cubicBezTo>
                    <a:pt x="932289" y="1649361"/>
                    <a:pt x="937448" y="1660871"/>
                    <a:pt x="927526" y="1670793"/>
                  </a:cubicBezTo>
                  <a:cubicBezTo>
                    <a:pt x="922565" y="1675754"/>
                    <a:pt x="911552" y="1680715"/>
                    <a:pt x="899547" y="1686123"/>
                  </a:cubicBezTo>
                  <a:lnTo>
                    <a:pt x="882521" y="1695158"/>
                  </a:lnTo>
                  <a:lnTo>
                    <a:pt x="902543" y="1701304"/>
                  </a:lnTo>
                  <a:cubicBezTo>
                    <a:pt x="909296" y="1703710"/>
                    <a:pt x="914827" y="1706215"/>
                    <a:pt x="918002" y="1708894"/>
                  </a:cubicBezTo>
                  <a:cubicBezTo>
                    <a:pt x="930702" y="1719610"/>
                    <a:pt x="929909" y="1741835"/>
                    <a:pt x="915621" y="1744613"/>
                  </a:cubicBezTo>
                  <a:cubicBezTo>
                    <a:pt x="904906" y="1746697"/>
                    <a:pt x="876554" y="1741413"/>
                    <a:pt x="853169" y="1733786"/>
                  </a:cubicBezTo>
                  <a:lnTo>
                    <a:pt x="839766" y="1728511"/>
                  </a:lnTo>
                  <a:lnTo>
                    <a:pt x="820370" y="1751756"/>
                  </a:lnTo>
                  <a:cubicBezTo>
                    <a:pt x="810845" y="1764059"/>
                    <a:pt x="802908" y="1776759"/>
                    <a:pt x="808464" y="1777949"/>
                  </a:cubicBezTo>
                  <a:cubicBezTo>
                    <a:pt x="814020" y="1779139"/>
                    <a:pt x="837832" y="1760883"/>
                    <a:pt x="853707" y="1758899"/>
                  </a:cubicBezTo>
                  <a:cubicBezTo>
                    <a:pt x="869582" y="1756915"/>
                    <a:pt x="891808" y="1760884"/>
                    <a:pt x="903714" y="1766043"/>
                  </a:cubicBezTo>
                  <a:cubicBezTo>
                    <a:pt x="915620" y="1771203"/>
                    <a:pt x="924351" y="1781522"/>
                    <a:pt x="925145" y="1789856"/>
                  </a:cubicBezTo>
                  <a:cubicBezTo>
                    <a:pt x="925939" y="1798190"/>
                    <a:pt x="918398" y="1812477"/>
                    <a:pt x="908476" y="1816049"/>
                  </a:cubicBezTo>
                  <a:cubicBezTo>
                    <a:pt x="898554" y="1819621"/>
                    <a:pt x="877917" y="1809700"/>
                    <a:pt x="865614" y="1811287"/>
                  </a:cubicBezTo>
                  <a:cubicBezTo>
                    <a:pt x="853311" y="1812874"/>
                    <a:pt x="842595" y="1818430"/>
                    <a:pt x="834657" y="1825574"/>
                  </a:cubicBezTo>
                  <a:cubicBezTo>
                    <a:pt x="826719" y="1832718"/>
                    <a:pt x="816004" y="1843434"/>
                    <a:pt x="817988" y="1854150"/>
                  </a:cubicBezTo>
                  <a:cubicBezTo>
                    <a:pt x="819972" y="1864866"/>
                    <a:pt x="840610" y="1877168"/>
                    <a:pt x="846563" y="1889868"/>
                  </a:cubicBezTo>
                  <a:cubicBezTo>
                    <a:pt x="852516" y="1902568"/>
                    <a:pt x="856089" y="1920031"/>
                    <a:pt x="853708" y="1930350"/>
                  </a:cubicBezTo>
                  <a:cubicBezTo>
                    <a:pt x="851327" y="1940669"/>
                    <a:pt x="840611" y="1953369"/>
                    <a:pt x="832277" y="1951781"/>
                  </a:cubicBezTo>
                  <a:cubicBezTo>
                    <a:pt x="823943" y="1950193"/>
                    <a:pt x="803701" y="1920824"/>
                    <a:pt x="803701" y="1920824"/>
                  </a:cubicBezTo>
                  <a:cubicBezTo>
                    <a:pt x="791398" y="1908521"/>
                    <a:pt x="776714" y="1891455"/>
                    <a:pt x="767983" y="1875580"/>
                  </a:cubicBezTo>
                  <a:lnTo>
                    <a:pt x="766024" y="1869465"/>
                  </a:lnTo>
                  <a:lnTo>
                    <a:pt x="726424" y="1869465"/>
                  </a:lnTo>
                  <a:lnTo>
                    <a:pt x="724039" y="1877735"/>
                  </a:lnTo>
                  <a:cubicBezTo>
                    <a:pt x="702179" y="1913913"/>
                    <a:pt x="651002" y="1939299"/>
                    <a:pt x="591355" y="1939299"/>
                  </a:cubicBezTo>
                  <a:cubicBezTo>
                    <a:pt x="531709" y="1939299"/>
                    <a:pt x="480532" y="1913913"/>
                    <a:pt x="458671" y="1877735"/>
                  </a:cubicBezTo>
                  <a:lnTo>
                    <a:pt x="456287" y="1869467"/>
                  </a:lnTo>
                  <a:lnTo>
                    <a:pt x="238923" y="1869467"/>
                  </a:lnTo>
                  <a:lnTo>
                    <a:pt x="221654" y="1871181"/>
                  </a:lnTo>
                  <a:cubicBezTo>
                    <a:pt x="200989" y="1872520"/>
                    <a:pt x="172669" y="1872521"/>
                    <a:pt x="157360" y="1869459"/>
                  </a:cubicBezTo>
                  <a:cubicBezTo>
                    <a:pt x="136949" y="1865377"/>
                    <a:pt x="127877" y="1851315"/>
                    <a:pt x="116538" y="1844965"/>
                  </a:cubicBezTo>
                  <a:cubicBezTo>
                    <a:pt x="105199" y="1838615"/>
                    <a:pt x="97488" y="1821379"/>
                    <a:pt x="89324" y="1831358"/>
                  </a:cubicBezTo>
                  <a:cubicBezTo>
                    <a:pt x="81160" y="1841337"/>
                    <a:pt x="74810" y="1883519"/>
                    <a:pt x="67553" y="1904837"/>
                  </a:cubicBezTo>
                  <a:cubicBezTo>
                    <a:pt x="60296" y="1926155"/>
                    <a:pt x="56667" y="1951554"/>
                    <a:pt x="45781" y="1959265"/>
                  </a:cubicBezTo>
                  <a:cubicBezTo>
                    <a:pt x="34895" y="1966976"/>
                    <a:pt x="8135" y="1960626"/>
                    <a:pt x="2239" y="1951101"/>
                  </a:cubicBezTo>
                  <a:cubicBezTo>
                    <a:pt x="-3657" y="1941576"/>
                    <a:pt x="3146" y="1933411"/>
                    <a:pt x="10403" y="1902115"/>
                  </a:cubicBezTo>
                  <a:cubicBezTo>
                    <a:pt x="17660" y="1870819"/>
                    <a:pt x="33081" y="1819566"/>
                    <a:pt x="45781" y="1763323"/>
                  </a:cubicBezTo>
                  <a:cubicBezTo>
                    <a:pt x="58481" y="1707080"/>
                    <a:pt x="73903" y="1639951"/>
                    <a:pt x="86603" y="1564658"/>
                  </a:cubicBezTo>
                  <a:cubicBezTo>
                    <a:pt x="99303" y="1489365"/>
                    <a:pt x="112910" y="1393208"/>
                    <a:pt x="121981" y="1311565"/>
                  </a:cubicBezTo>
                  <a:cubicBezTo>
                    <a:pt x="131052" y="1229922"/>
                    <a:pt x="137402" y="1152362"/>
                    <a:pt x="141031" y="1074801"/>
                  </a:cubicBezTo>
                  <a:cubicBezTo>
                    <a:pt x="144660" y="997240"/>
                    <a:pt x="144207" y="925122"/>
                    <a:pt x="143753" y="846201"/>
                  </a:cubicBezTo>
                  <a:cubicBezTo>
                    <a:pt x="143299" y="767280"/>
                    <a:pt x="142846" y="685637"/>
                    <a:pt x="138310" y="601273"/>
                  </a:cubicBezTo>
                  <a:cubicBezTo>
                    <a:pt x="133774" y="516909"/>
                    <a:pt x="125156" y="418029"/>
                    <a:pt x="116538" y="340015"/>
                  </a:cubicBezTo>
                  <a:cubicBezTo>
                    <a:pt x="107920" y="262001"/>
                    <a:pt x="95221" y="183080"/>
                    <a:pt x="86603" y="133187"/>
                  </a:cubicBezTo>
                  <a:cubicBezTo>
                    <a:pt x="77985" y="83294"/>
                    <a:pt x="68006" y="59708"/>
                    <a:pt x="64831" y="40658"/>
                  </a:cubicBezTo>
                  <a:cubicBezTo>
                    <a:pt x="61656" y="21608"/>
                    <a:pt x="61203" y="13897"/>
                    <a:pt x="70274" y="8001"/>
                  </a:cubicBezTo>
                  <a:cubicBezTo>
                    <a:pt x="74809" y="5053"/>
                    <a:pt x="84108" y="1765"/>
                    <a:pt x="93746" y="517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7872233" y="299431"/>
              <a:ext cx="905091" cy="249047"/>
            </a:xfrm>
            <a:custGeom>
              <a:avLst/>
              <a:gdLst>
                <a:gd name="connsiteX0" fmla="*/ 97812 w 905091"/>
                <a:gd name="connsiteY0" fmla="*/ 606 h 249047"/>
                <a:gd name="connsiteX1" fmla="*/ 135912 w 905091"/>
                <a:gd name="connsiteY1" fmla="*/ 12511 h 249047"/>
                <a:gd name="connsiteX2" fmla="*/ 169249 w 905091"/>
                <a:gd name="connsiteY2" fmla="*/ 57756 h 249047"/>
                <a:gd name="connsiteX3" fmla="*/ 183835 w 905091"/>
                <a:gd name="connsiteY3" fmla="*/ 87373 h 249047"/>
                <a:gd name="connsiteX4" fmla="*/ 188796 w 905091"/>
                <a:gd name="connsiteY4" fmla="*/ 110773 h 249047"/>
                <a:gd name="connsiteX5" fmla="*/ 272464 w 905091"/>
                <a:gd name="connsiteY5" fmla="*/ 110773 h 249047"/>
                <a:gd name="connsiteX6" fmla="*/ 275373 w 905091"/>
                <a:gd name="connsiteY6" fmla="*/ 101405 h 249047"/>
                <a:gd name="connsiteX7" fmla="*/ 392711 w 905091"/>
                <a:gd name="connsiteY7" fmla="*/ 50834 h 249047"/>
                <a:gd name="connsiteX8" fmla="*/ 510050 w 905091"/>
                <a:gd name="connsiteY8" fmla="*/ 101405 h 249047"/>
                <a:gd name="connsiteX9" fmla="*/ 512958 w 905091"/>
                <a:gd name="connsiteY9" fmla="*/ 110771 h 249047"/>
                <a:gd name="connsiteX10" fmla="*/ 781517 w 905091"/>
                <a:gd name="connsiteY10" fmla="*/ 110771 h 249047"/>
                <a:gd name="connsiteX11" fmla="*/ 793136 w 905091"/>
                <a:gd name="connsiteY11" fmla="*/ 98238 h 249047"/>
                <a:gd name="connsiteX12" fmla="*/ 812186 w 905091"/>
                <a:gd name="connsiteY12" fmla="*/ 55375 h 249047"/>
                <a:gd name="connsiteX13" fmla="*/ 852667 w 905091"/>
                <a:gd name="connsiteY13" fmla="*/ 36326 h 249047"/>
                <a:gd name="connsiteX14" fmla="*/ 862192 w 905091"/>
                <a:gd name="connsiteY14" fmla="*/ 76807 h 249047"/>
                <a:gd name="connsiteX15" fmla="*/ 895530 w 905091"/>
                <a:gd name="connsiteY15" fmla="*/ 62519 h 249047"/>
                <a:gd name="connsiteX16" fmla="*/ 905055 w 905091"/>
                <a:gd name="connsiteY16" fmla="*/ 86332 h 249047"/>
                <a:gd name="connsiteX17" fmla="*/ 893149 w 905091"/>
                <a:gd name="connsiteY17" fmla="*/ 112526 h 249047"/>
                <a:gd name="connsiteX18" fmla="*/ 857430 w 905091"/>
                <a:gd name="connsiteY18" fmla="*/ 131575 h 249047"/>
                <a:gd name="connsiteX19" fmla="*/ 847905 w 905091"/>
                <a:gd name="connsiteY19" fmla="*/ 176819 h 249047"/>
                <a:gd name="connsiteX20" fmla="*/ 869336 w 905091"/>
                <a:gd name="connsiteY20" fmla="*/ 207775 h 249047"/>
                <a:gd name="connsiteX21" fmla="*/ 852667 w 905091"/>
                <a:gd name="connsiteY21" fmla="*/ 226826 h 249047"/>
                <a:gd name="connsiteX22" fmla="*/ 814567 w 905091"/>
                <a:gd name="connsiteY22" fmla="*/ 224444 h 249047"/>
                <a:gd name="connsiteX23" fmla="*/ 807423 w 905091"/>
                <a:gd name="connsiteY23" fmla="*/ 198250 h 249047"/>
                <a:gd name="connsiteX24" fmla="*/ 793135 w 905091"/>
                <a:gd name="connsiteY24" fmla="*/ 169675 h 249047"/>
                <a:gd name="connsiteX25" fmla="*/ 787997 w 905091"/>
                <a:gd name="connsiteY25" fmla="*/ 161171 h 249047"/>
                <a:gd name="connsiteX26" fmla="*/ 511507 w 905091"/>
                <a:gd name="connsiteY26" fmla="*/ 161171 h 249047"/>
                <a:gd name="connsiteX27" fmla="*/ 510050 w 905091"/>
                <a:gd name="connsiteY27" fmla="*/ 165863 h 249047"/>
                <a:gd name="connsiteX28" fmla="*/ 392711 w 905091"/>
                <a:gd name="connsiteY28" fmla="*/ 216434 h 249047"/>
                <a:gd name="connsiteX29" fmla="*/ 275373 w 905091"/>
                <a:gd name="connsiteY29" fmla="*/ 165863 h 249047"/>
                <a:gd name="connsiteX30" fmla="*/ 273916 w 905091"/>
                <a:gd name="connsiteY30" fmla="*/ 161173 h 249047"/>
                <a:gd name="connsiteX31" fmla="*/ 176877 w 905091"/>
                <a:gd name="connsiteY31" fmla="*/ 161173 h 249047"/>
                <a:gd name="connsiteX32" fmla="*/ 162105 w 905091"/>
                <a:gd name="connsiteY32" fmla="*/ 186343 h 249047"/>
                <a:gd name="connsiteX33" fmla="*/ 116862 w 905091"/>
                <a:gd name="connsiteY33" fmla="*/ 243493 h 249047"/>
                <a:gd name="connsiteX34" fmla="*/ 83524 w 905091"/>
                <a:gd name="connsiteY34" fmla="*/ 243493 h 249047"/>
                <a:gd name="connsiteX35" fmla="*/ 85905 w 905091"/>
                <a:gd name="connsiteY35" fmla="*/ 207775 h 249047"/>
                <a:gd name="connsiteX36" fmla="*/ 124005 w 905091"/>
                <a:gd name="connsiteY36" fmla="*/ 153006 h 249047"/>
                <a:gd name="connsiteX37" fmla="*/ 126387 w 905091"/>
                <a:gd name="connsiteY37" fmla="*/ 122050 h 249047"/>
                <a:gd name="connsiteX38" fmla="*/ 90668 w 905091"/>
                <a:gd name="connsiteY38" fmla="*/ 86331 h 249047"/>
                <a:gd name="connsiteX39" fmla="*/ 104956 w 905091"/>
                <a:gd name="connsiteY39" fmla="*/ 64899 h 249047"/>
                <a:gd name="connsiteX40" fmla="*/ 128768 w 905091"/>
                <a:gd name="connsiteY40" fmla="*/ 62518 h 249047"/>
                <a:gd name="connsiteX41" fmla="*/ 114481 w 905091"/>
                <a:gd name="connsiteY41" fmla="*/ 41087 h 249047"/>
                <a:gd name="connsiteX42" fmla="*/ 88287 w 905091"/>
                <a:gd name="connsiteY42" fmla="*/ 52993 h 249047"/>
                <a:gd name="connsiteX43" fmla="*/ 54949 w 905091"/>
                <a:gd name="connsiteY43" fmla="*/ 95855 h 249047"/>
                <a:gd name="connsiteX44" fmla="*/ 14468 w 905091"/>
                <a:gd name="connsiteY44" fmla="*/ 138719 h 249047"/>
                <a:gd name="connsiteX45" fmla="*/ 181 w 905091"/>
                <a:gd name="connsiteY45" fmla="*/ 112525 h 249047"/>
                <a:gd name="connsiteX46" fmla="*/ 9706 w 905091"/>
                <a:gd name="connsiteY46" fmla="*/ 83949 h 249047"/>
                <a:gd name="connsiteX47" fmla="*/ 52568 w 905091"/>
                <a:gd name="connsiteY47" fmla="*/ 26799 h 249047"/>
                <a:gd name="connsiteX48" fmla="*/ 97812 w 905091"/>
                <a:gd name="connsiteY48" fmla="*/ 606 h 24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05091" h="249047">
                  <a:moveTo>
                    <a:pt x="97812" y="606"/>
                  </a:moveTo>
                  <a:cubicBezTo>
                    <a:pt x="111703" y="-1775"/>
                    <a:pt x="124006" y="2986"/>
                    <a:pt x="135912" y="12511"/>
                  </a:cubicBezTo>
                  <a:cubicBezTo>
                    <a:pt x="147818" y="22036"/>
                    <a:pt x="160121" y="39897"/>
                    <a:pt x="169249" y="57756"/>
                  </a:cubicBezTo>
                  <a:cubicBezTo>
                    <a:pt x="173813" y="66686"/>
                    <a:pt x="179469" y="76806"/>
                    <a:pt x="183835" y="87373"/>
                  </a:cubicBezTo>
                  <a:lnTo>
                    <a:pt x="188796" y="110773"/>
                  </a:lnTo>
                  <a:lnTo>
                    <a:pt x="272464" y="110773"/>
                  </a:lnTo>
                  <a:lnTo>
                    <a:pt x="275373" y="101405"/>
                  </a:lnTo>
                  <a:cubicBezTo>
                    <a:pt x="294705" y="71686"/>
                    <a:pt x="339963" y="50834"/>
                    <a:pt x="392711" y="50834"/>
                  </a:cubicBezTo>
                  <a:cubicBezTo>
                    <a:pt x="445459" y="50834"/>
                    <a:pt x="490717" y="71686"/>
                    <a:pt x="510050" y="101405"/>
                  </a:cubicBezTo>
                  <a:lnTo>
                    <a:pt x="512958" y="110771"/>
                  </a:lnTo>
                  <a:lnTo>
                    <a:pt x="781517" y="110771"/>
                  </a:lnTo>
                  <a:lnTo>
                    <a:pt x="793136" y="98238"/>
                  </a:lnTo>
                  <a:cubicBezTo>
                    <a:pt x="799883" y="86332"/>
                    <a:pt x="802264" y="65694"/>
                    <a:pt x="812186" y="55375"/>
                  </a:cubicBezTo>
                  <a:cubicBezTo>
                    <a:pt x="822108" y="45056"/>
                    <a:pt x="844333" y="32754"/>
                    <a:pt x="852667" y="36326"/>
                  </a:cubicBezTo>
                  <a:cubicBezTo>
                    <a:pt x="861001" y="39898"/>
                    <a:pt x="856636" y="73632"/>
                    <a:pt x="862192" y="76807"/>
                  </a:cubicBezTo>
                  <a:cubicBezTo>
                    <a:pt x="867748" y="79982"/>
                    <a:pt x="888386" y="60932"/>
                    <a:pt x="895530" y="62519"/>
                  </a:cubicBezTo>
                  <a:cubicBezTo>
                    <a:pt x="902674" y="64107"/>
                    <a:pt x="905452" y="77998"/>
                    <a:pt x="905055" y="86332"/>
                  </a:cubicBezTo>
                  <a:cubicBezTo>
                    <a:pt x="904658" y="94666"/>
                    <a:pt x="901086" y="104986"/>
                    <a:pt x="893149" y="112526"/>
                  </a:cubicBezTo>
                  <a:cubicBezTo>
                    <a:pt x="885212" y="120066"/>
                    <a:pt x="864971" y="120860"/>
                    <a:pt x="857430" y="131575"/>
                  </a:cubicBezTo>
                  <a:cubicBezTo>
                    <a:pt x="849889" y="142290"/>
                    <a:pt x="845921" y="164119"/>
                    <a:pt x="847905" y="176819"/>
                  </a:cubicBezTo>
                  <a:cubicBezTo>
                    <a:pt x="849889" y="189519"/>
                    <a:pt x="868542" y="199441"/>
                    <a:pt x="869336" y="207775"/>
                  </a:cubicBezTo>
                  <a:cubicBezTo>
                    <a:pt x="870130" y="216109"/>
                    <a:pt x="861795" y="224048"/>
                    <a:pt x="852667" y="226826"/>
                  </a:cubicBezTo>
                  <a:cubicBezTo>
                    <a:pt x="843539" y="229604"/>
                    <a:pt x="822108" y="229207"/>
                    <a:pt x="814567" y="224444"/>
                  </a:cubicBezTo>
                  <a:cubicBezTo>
                    <a:pt x="807026" y="219681"/>
                    <a:pt x="810995" y="207378"/>
                    <a:pt x="807423" y="198250"/>
                  </a:cubicBezTo>
                  <a:cubicBezTo>
                    <a:pt x="803851" y="189122"/>
                    <a:pt x="799088" y="181581"/>
                    <a:pt x="793135" y="169675"/>
                  </a:cubicBezTo>
                  <a:lnTo>
                    <a:pt x="787997" y="161171"/>
                  </a:lnTo>
                  <a:lnTo>
                    <a:pt x="511507" y="161171"/>
                  </a:lnTo>
                  <a:lnTo>
                    <a:pt x="510050" y="165863"/>
                  </a:lnTo>
                  <a:cubicBezTo>
                    <a:pt x="490717" y="195582"/>
                    <a:pt x="445459" y="216434"/>
                    <a:pt x="392711" y="216434"/>
                  </a:cubicBezTo>
                  <a:cubicBezTo>
                    <a:pt x="339963" y="216434"/>
                    <a:pt x="294705" y="195582"/>
                    <a:pt x="275373" y="165863"/>
                  </a:cubicBezTo>
                  <a:lnTo>
                    <a:pt x="273916" y="161173"/>
                  </a:lnTo>
                  <a:lnTo>
                    <a:pt x="176877" y="161173"/>
                  </a:lnTo>
                  <a:lnTo>
                    <a:pt x="162105" y="186343"/>
                  </a:lnTo>
                  <a:cubicBezTo>
                    <a:pt x="149405" y="203409"/>
                    <a:pt x="131149" y="234762"/>
                    <a:pt x="116862" y="243493"/>
                  </a:cubicBezTo>
                  <a:cubicBezTo>
                    <a:pt x="102575" y="252224"/>
                    <a:pt x="88683" y="249446"/>
                    <a:pt x="83524" y="243493"/>
                  </a:cubicBezTo>
                  <a:cubicBezTo>
                    <a:pt x="78365" y="237540"/>
                    <a:pt x="79158" y="222856"/>
                    <a:pt x="85905" y="207775"/>
                  </a:cubicBezTo>
                  <a:cubicBezTo>
                    <a:pt x="92652" y="192694"/>
                    <a:pt x="117258" y="167293"/>
                    <a:pt x="124005" y="153006"/>
                  </a:cubicBezTo>
                  <a:cubicBezTo>
                    <a:pt x="130752" y="138719"/>
                    <a:pt x="131943" y="133163"/>
                    <a:pt x="126387" y="122050"/>
                  </a:cubicBezTo>
                  <a:cubicBezTo>
                    <a:pt x="120831" y="110938"/>
                    <a:pt x="94240" y="95856"/>
                    <a:pt x="90668" y="86331"/>
                  </a:cubicBezTo>
                  <a:cubicBezTo>
                    <a:pt x="87096" y="76806"/>
                    <a:pt x="98606" y="68868"/>
                    <a:pt x="104956" y="64899"/>
                  </a:cubicBezTo>
                  <a:cubicBezTo>
                    <a:pt x="111306" y="60930"/>
                    <a:pt x="127181" y="66487"/>
                    <a:pt x="128768" y="62518"/>
                  </a:cubicBezTo>
                  <a:cubicBezTo>
                    <a:pt x="130355" y="58549"/>
                    <a:pt x="121228" y="42674"/>
                    <a:pt x="114481" y="41087"/>
                  </a:cubicBezTo>
                  <a:cubicBezTo>
                    <a:pt x="107734" y="39499"/>
                    <a:pt x="98209" y="43865"/>
                    <a:pt x="88287" y="52993"/>
                  </a:cubicBezTo>
                  <a:cubicBezTo>
                    <a:pt x="78365" y="62121"/>
                    <a:pt x="67252" y="81568"/>
                    <a:pt x="54949" y="95855"/>
                  </a:cubicBezTo>
                  <a:cubicBezTo>
                    <a:pt x="42646" y="110142"/>
                    <a:pt x="23596" y="135941"/>
                    <a:pt x="14468" y="138719"/>
                  </a:cubicBezTo>
                  <a:cubicBezTo>
                    <a:pt x="5340" y="141497"/>
                    <a:pt x="975" y="121653"/>
                    <a:pt x="181" y="112525"/>
                  </a:cubicBezTo>
                  <a:cubicBezTo>
                    <a:pt x="-613" y="103397"/>
                    <a:pt x="975" y="98237"/>
                    <a:pt x="9706" y="83949"/>
                  </a:cubicBezTo>
                  <a:cubicBezTo>
                    <a:pt x="18437" y="69661"/>
                    <a:pt x="37884" y="40689"/>
                    <a:pt x="52568" y="26799"/>
                  </a:cubicBezTo>
                  <a:cubicBezTo>
                    <a:pt x="67252" y="12908"/>
                    <a:pt x="83921" y="2987"/>
                    <a:pt x="97812" y="6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7809792" y="1121089"/>
              <a:ext cx="966353" cy="472766"/>
            </a:xfrm>
            <a:custGeom>
              <a:avLst/>
              <a:gdLst>
                <a:gd name="connsiteX0" fmla="*/ 941303 w 966353"/>
                <a:gd name="connsiteY0" fmla="*/ 479 h 472766"/>
                <a:gd name="connsiteX1" fmla="*/ 953209 w 966353"/>
                <a:gd name="connsiteY1" fmla="*/ 21910 h 472766"/>
                <a:gd name="connsiteX2" fmla="*/ 950828 w 966353"/>
                <a:gd name="connsiteY2" fmla="*/ 43341 h 472766"/>
                <a:gd name="connsiteX3" fmla="*/ 917490 w 966353"/>
                <a:gd name="connsiteY3" fmla="*/ 57629 h 472766"/>
                <a:gd name="connsiteX4" fmla="*/ 905584 w 966353"/>
                <a:gd name="connsiteY4" fmla="*/ 64773 h 472766"/>
                <a:gd name="connsiteX5" fmla="*/ 917490 w 966353"/>
                <a:gd name="connsiteY5" fmla="*/ 64773 h 472766"/>
                <a:gd name="connsiteX6" fmla="*/ 946065 w 966353"/>
                <a:gd name="connsiteY6" fmla="*/ 62391 h 472766"/>
                <a:gd name="connsiteX7" fmla="*/ 957972 w 966353"/>
                <a:gd name="connsiteY7" fmla="*/ 71916 h 472766"/>
                <a:gd name="connsiteX8" fmla="*/ 965115 w 966353"/>
                <a:gd name="connsiteY8" fmla="*/ 98110 h 472766"/>
                <a:gd name="connsiteX9" fmla="*/ 931777 w 966353"/>
                <a:gd name="connsiteY9" fmla="*/ 110016 h 472766"/>
                <a:gd name="connsiteX10" fmla="*/ 915109 w 966353"/>
                <a:gd name="connsiteY10" fmla="*/ 133829 h 472766"/>
                <a:gd name="connsiteX11" fmla="*/ 915108 w 966353"/>
                <a:gd name="connsiteY11" fmla="*/ 164784 h 472766"/>
                <a:gd name="connsiteX12" fmla="*/ 934159 w 966353"/>
                <a:gd name="connsiteY12" fmla="*/ 190978 h 472766"/>
                <a:gd name="connsiteX13" fmla="*/ 917490 w 966353"/>
                <a:gd name="connsiteY13" fmla="*/ 210029 h 472766"/>
                <a:gd name="connsiteX14" fmla="*/ 874629 w 966353"/>
                <a:gd name="connsiteY14" fmla="*/ 207648 h 472766"/>
                <a:gd name="connsiteX15" fmla="*/ 867484 w 966353"/>
                <a:gd name="connsiteY15" fmla="*/ 164785 h 472766"/>
                <a:gd name="connsiteX16" fmla="*/ 862532 w 966353"/>
                <a:gd name="connsiteY16" fmla="*/ 146758 h 472766"/>
                <a:gd name="connsiteX17" fmla="*/ 590614 w 966353"/>
                <a:gd name="connsiteY17" fmla="*/ 146758 h 472766"/>
                <a:gd name="connsiteX18" fmla="*/ 589156 w 966353"/>
                <a:gd name="connsiteY18" fmla="*/ 151450 h 472766"/>
                <a:gd name="connsiteX19" fmla="*/ 471818 w 966353"/>
                <a:gd name="connsiteY19" fmla="*/ 202021 h 472766"/>
                <a:gd name="connsiteX20" fmla="*/ 354480 w 966353"/>
                <a:gd name="connsiteY20" fmla="*/ 151450 h 472766"/>
                <a:gd name="connsiteX21" fmla="*/ 353023 w 966353"/>
                <a:gd name="connsiteY21" fmla="*/ 146760 h 472766"/>
                <a:gd name="connsiteX22" fmla="*/ 220740 w 966353"/>
                <a:gd name="connsiteY22" fmla="*/ 146760 h 472766"/>
                <a:gd name="connsiteX23" fmla="*/ 219784 w 966353"/>
                <a:gd name="connsiteY23" fmla="*/ 190981 h 472766"/>
                <a:gd name="connsiteX24" fmla="*/ 186447 w 966353"/>
                <a:gd name="connsiteY24" fmla="*/ 326712 h 472766"/>
                <a:gd name="connsiteX25" fmla="*/ 145966 w 966353"/>
                <a:gd name="connsiteY25" fmla="*/ 412438 h 472766"/>
                <a:gd name="connsiteX26" fmla="*/ 76910 w 966353"/>
                <a:gd name="connsiteY26" fmla="*/ 471968 h 472766"/>
                <a:gd name="connsiteX27" fmla="*/ 48334 w 966353"/>
                <a:gd name="connsiteY27" fmla="*/ 443393 h 472766"/>
                <a:gd name="connsiteX28" fmla="*/ 103103 w 966353"/>
                <a:gd name="connsiteY28" fmla="*/ 395768 h 472766"/>
                <a:gd name="connsiteX29" fmla="*/ 148347 w 966353"/>
                <a:gd name="connsiteY29" fmla="*/ 319568 h 472766"/>
                <a:gd name="connsiteX30" fmla="*/ 160253 w 966353"/>
                <a:gd name="connsiteY30" fmla="*/ 281469 h 472766"/>
                <a:gd name="connsiteX31" fmla="*/ 165015 w 966353"/>
                <a:gd name="connsiteY31" fmla="*/ 243368 h 472766"/>
                <a:gd name="connsiteX32" fmla="*/ 169778 w 966353"/>
                <a:gd name="connsiteY32" fmla="*/ 181456 h 472766"/>
                <a:gd name="connsiteX33" fmla="*/ 165015 w 966353"/>
                <a:gd name="connsiteY33" fmla="*/ 140975 h 472766"/>
                <a:gd name="connsiteX34" fmla="*/ 122153 w 966353"/>
                <a:gd name="connsiteY34" fmla="*/ 112400 h 472766"/>
                <a:gd name="connsiteX35" fmla="*/ 53097 w 966353"/>
                <a:gd name="connsiteY35" fmla="*/ 81443 h 472766"/>
                <a:gd name="connsiteX36" fmla="*/ 709 w 966353"/>
                <a:gd name="connsiteY36" fmla="*/ 45724 h 472766"/>
                <a:gd name="connsiteX37" fmla="*/ 26903 w 966353"/>
                <a:gd name="connsiteY37" fmla="*/ 14768 h 472766"/>
                <a:gd name="connsiteX38" fmla="*/ 84053 w 966353"/>
                <a:gd name="connsiteY38" fmla="*/ 45725 h 472766"/>
                <a:gd name="connsiteX39" fmla="*/ 150728 w 966353"/>
                <a:gd name="connsiteY39" fmla="*/ 76681 h 472766"/>
                <a:gd name="connsiteX40" fmla="*/ 184066 w 966353"/>
                <a:gd name="connsiteY40" fmla="*/ 88885 h 472766"/>
                <a:gd name="connsiteX41" fmla="*/ 194507 w 966353"/>
                <a:gd name="connsiteY41" fmla="*/ 96360 h 472766"/>
                <a:gd name="connsiteX42" fmla="*/ 351571 w 966353"/>
                <a:gd name="connsiteY42" fmla="*/ 96360 h 472766"/>
                <a:gd name="connsiteX43" fmla="*/ 354480 w 966353"/>
                <a:gd name="connsiteY43" fmla="*/ 86992 h 472766"/>
                <a:gd name="connsiteX44" fmla="*/ 471818 w 966353"/>
                <a:gd name="connsiteY44" fmla="*/ 36421 h 472766"/>
                <a:gd name="connsiteX45" fmla="*/ 589156 w 966353"/>
                <a:gd name="connsiteY45" fmla="*/ 86992 h 472766"/>
                <a:gd name="connsiteX46" fmla="*/ 592065 w 966353"/>
                <a:gd name="connsiteY46" fmla="*/ 96358 h 472766"/>
                <a:gd name="connsiteX47" fmla="*/ 851406 w 966353"/>
                <a:gd name="connsiteY47" fmla="*/ 96358 h 472766"/>
                <a:gd name="connsiteX48" fmla="*/ 855131 w 966353"/>
                <a:gd name="connsiteY48" fmla="*/ 85311 h 472766"/>
                <a:gd name="connsiteX49" fmla="*/ 862722 w 966353"/>
                <a:gd name="connsiteY49" fmla="*/ 76679 h 472766"/>
                <a:gd name="connsiteX50" fmla="*/ 872247 w 966353"/>
                <a:gd name="connsiteY50" fmla="*/ 43341 h 472766"/>
                <a:gd name="connsiteX51" fmla="*/ 900822 w 966353"/>
                <a:gd name="connsiteY51" fmla="*/ 10004 h 472766"/>
                <a:gd name="connsiteX52" fmla="*/ 941303 w 966353"/>
                <a:gd name="connsiteY52" fmla="*/ 479 h 47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966353" h="472766">
                  <a:moveTo>
                    <a:pt x="941303" y="479"/>
                  </a:moveTo>
                  <a:cubicBezTo>
                    <a:pt x="950034" y="2463"/>
                    <a:pt x="951622" y="14766"/>
                    <a:pt x="953209" y="21910"/>
                  </a:cubicBezTo>
                  <a:cubicBezTo>
                    <a:pt x="954797" y="29054"/>
                    <a:pt x="956781" y="37388"/>
                    <a:pt x="950828" y="43341"/>
                  </a:cubicBezTo>
                  <a:cubicBezTo>
                    <a:pt x="944875" y="49294"/>
                    <a:pt x="925031" y="54057"/>
                    <a:pt x="917490" y="57629"/>
                  </a:cubicBezTo>
                  <a:cubicBezTo>
                    <a:pt x="909949" y="61201"/>
                    <a:pt x="905584" y="63582"/>
                    <a:pt x="905584" y="64773"/>
                  </a:cubicBezTo>
                  <a:cubicBezTo>
                    <a:pt x="905584" y="65964"/>
                    <a:pt x="910743" y="65170"/>
                    <a:pt x="917490" y="64773"/>
                  </a:cubicBezTo>
                  <a:cubicBezTo>
                    <a:pt x="924237" y="64376"/>
                    <a:pt x="939318" y="61200"/>
                    <a:pt x="946065" y="62391"/>
                  </a:cubicBezTo>
                  <a:cubicBezTo>
                    <a:pt x="952812" y="63581"/>
                    <a:pt x="954797" y="65963"/>
                    <a:pt x="957972" y="71916"/>
                  </a:cubicBezTo>
                  <a:cubicBezTo>
                    <a:pt x="961147" y="77869"/>
                    <a:pt x="969481" y="91760"/>
                    <a:pt x="965115" y="98110"/>
                  </a:cubicBezTo>
                  <a:cubicBezTo>
                    <a:pt x="960749" y="104460"/>
                    <a:pt x="940111" y="104063"/>
                    <a:pt x="931777" y="110016"/>
                  </a:cubicBezTo>
                  <a:cubicBezTo>
                    <a:pt x="923443" y="115969"/>
                    <a:pt x="917887" y="124701"/>
                    <a:pt x="915109" y="133829"/>
                  </a:cubicBezTo>
                  <a:cubicBezTo>
                    <a:pt x="912331" y="142957"/>
                    <a:pt x="911933" y="155259"/>
                    <a:pt x="915108" y="164784"/>
                  </a:cubicBezTo>
                  <a:cubicBezTo>
                    <a:pt x="918283" y="174309"/>
                    <a:pt x="929397" y="182247"/>
                    <a:pt x="934159" y="190978"/>
                  </a:cubicBezTo>
                  <a:cubicBezTo>
                    <a:pt x="938921" y="199709"/>
                    <a:pt x="927412" y="207251"/>
                    <a:pt x="917490" y="210029"/>
                  </a:cubicBezTo>
                  <a:cubicBezTo>
                    <a:pt x="907568" y="212807"/>
                    <a:pt x="882963" y="215189"/>
                    <a:pt x="874629" y="207648"/>
                  </a:cubicBezTo>
                  <a:cubicBezTo>
                    <a:pt x="866295" y="200107"/>
                    <a:pt x="871453" y="183041"/>
                    <a:pt x="867484" y="164785"/>
                  </a:cubicBezTo>
                  <a:lnTo>
                    <a:pt x="862532" y="146758"/>
                  </a:lnTo>
                  <a:lnTo>
                    <a:pt x="590614" y="146758"/>
                  </a:lnTo>
                  <a:lnTo>
                    <a:pt x="589156" y="151450"/>
                  </a:lnTo>
                  <a:cubicBezTo>
                    <a:pt x="569825" y="181169"/>
                    <a:pt x="524566" y="202021"/>
                    <a:pt x="471818" y="202021"/>
                  </a:cubicBezTo>
                  <a:cubicBezTo>
                    <a:pt x="419070" y="202021"/>
                    <a:pt x="373812" y="181169"/>
                    <a:pt x="354480" y="151450"/>
                  </a:cubicBezTo>
                  <a:lnTo>
                    <a:pt x="353023" y="146760"/>
                  </a:lnTo>
                  <a:lnTo>
                    <a:pt x="220740" y="146760"/>
                  </a:lnTo>
                  <a:lnTo>
                    <a:pt x="219784" y="190981"/>
                  </a:lnTo>
                  <a:cubicBezTo>
                    <a:pt x="215815" y="227494"/>
                    <a:pt x="198750" y="289803"/>
                    <a:pt x="186447" y="326712"/>
                  </a:cubicBezTo>
                  <a:cubicBezTo>
                    <a:pt x="174144" y="363621"/>
                    <a:pt x="163032" y="389022"/>
                    <a:pt x="145966" y="412438"/>
                  </a:cubicBezTo>
                  <a:cubicBezTo>
                    <a:pt x="128900" y="435854"/>
                    <a:pt x="93182" y="466809"/>
                    <a:pt x="76910" y="471968"/>
                  </a:cubicBezTo>
                  <a:cubicBezTo>
                    <a:pt x="60638" y="477127"/>
                    <a:pt x="43969" y="456093"/>
                    <a:pt x="48334" y="443393"/>
                  </a:cubicBezTo>
                  <a:cubicBezTo>
                    <a:pt x="52699" y="430693"/>
                    <a:pt x="86434" y="416406"/>
                    <a:pt x="103103" y="395768"/>
                  </a:cubicBezTo>
                  <a:cubicBezTo>
                    <a:pt x="119772" y="375130"/>
                    <a:pt x="138822" y="338618"/>
                    <a:pt x="148347" y="319568"/>
                  </a:cubicBezTo>
                  <a:cubicBezTo>
                    <a:pt x="157872" y="300518"/>
                    <a:pt x="157475" y="294169"/>
                    <a:pt x="160253" y="281469"/>
                  </a:cubicBezTo>
                  <a:cubicBezTo>
                    <a:pt x="163031" y="268769"/>
                    <a:pt x="163428" y="260037"/>
                    <a:pt x="165015" y="243368"/>
                  </a:cubicBezTo>
                  <a:cubicBezTo>
                    <a:pt x="166602" y="226699"/>
                    <a:pt x="169778" y="198521"/>
                    <a:pt x="169778" y="181456"/>
                  </a:cubicBezTo>
                  <a:cubicBezTo>
                    <a:pt x="169778" y="164391"/>
                    <a:pt x="172953" y="152484"/>
                    <a:pt x="165015" y="140975"/>
                  </a:cubicBezTo>
                  <a:cubicBezTo>
                    <a:pt x="157078" y="129466"/>
                    <a:pt x="140806" y="122322"/>
                    <a:pt x="122153" y="112400"/>
                  </a:cubicBezTo>
                  <a:cubicBezTo>
                    <a:pt x="103500" y="102478"/>
                    <a:pt x="73338" y="92556"/>
                    <a:pt x="53097" y="81443"/>
                  </a:cubicBezTo>
                  <a:cubicBezTo>
                    <a:pt x="32856" y="70330"/>
                    <a:pt x="5075" y="56836"/>
                    <a:pt x="709" y="45724"/>
                  </a:cubicBezTo>
                  <a:cubicBezTo>
                    <a:pt x="-3657" y="34612"/>
                    <a:pt x="13012" y="14768"/>
                    <a:pt x="26903" y="14768"/>
                  </a:cubicBezTo>
                  <a:cubicBezTo>
                    <a:pt x="40794" y="14768"/>
                    <a:pt x="63416" y="35406"/>
                    <a:pt x="84053" y="45725"/>
                  </a:cubicBezTo>
                  <a:cubicBezTo>
                    <a:pt x="104691" y="56044"/>
                    <a:pt x="129694" y="66362"/>
                    <a:pt x="150728" y="76681"/>
                  </a:cubicBezTo>
                  <a:cubicBezTo>
                    <a:pt x="161245" y="81841"/>
                    <a:pt x="173251" y="84817"/>
                    <a:pt x="184066" y="88885"/>
                  </a:cubicBezTo>
                  <a:lnTo>
                    <a:pt x="194507" y="96360"/>
                  </a:lnTo>
                  <a:lnTo>
                    <a:pt x="351571" y="96360"/>
                  </a:lnTo>
                  <a:lnTo>
                    <a:pt x="354480" y="86992"/>
                  </a:lnTo>
                  <a:cubicBezTo>
                    <a:pt x="373812" y="57274"/>
                    <a:pt x="419070" y="36421"/>
                    <a:pt x="471818" y="36421"/>
                  </a:cubicBezTo>
                  <a:cubicBezTo>
                    <a:pt x="524566" y="36421"/>
                    <a:pt x="569825" y="57274"/>
                    <a:pt x="589156" y="86992"/>
                  </a:cubicBezTo>
                  <a:lnTo>
                    <a:pt x="592065" y="96358"/>
                  </a:lnTo>
                  <a:lnTo>
                    <a:pt x="851406" y="96358"/>
                  </a:lnTo>
                  <a:lnTo>
                    <a:pt x="855131" y="85311"/>
                  </a:lnTo>
                  <a:cubicBezTo>
                    <a:pt x="857761" y="82930"/>
                    <a:pt x="860936" y="81243"/>
                    <a:pt x="862722" y="76679"/>
                  </a:cubicBezTo>
                  <a:cubicBezTo>
                    <a:pt x="866294" y="67551"/>
                    <a:pt x="865897" y="54453"/>
                    <a:pt x="872247" y="43341"/>
                  </a:cubicBezTo>
                  <a:cubicBezTo>
                    <a:pt x="878597" y="32229"/>
                    <a:pt x="889313" y="17148"/>
                    <a:pt x="900822" y="10004"/>
                  </a:cubicBezTo>
                  <a:cubicBezTo>
                    <a:pt x="912331" y="2860"/>
                    <a:pt x="932572" y="-1505"/>
                    <a:pt x="941303" y="47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7850679" y="1768706"/>
              <a:ext cx="926960" cy="336323"/>
            </a:xfrm>
            <a:custGeom>
              <a:avLst/>
              <a:gdLst>
                <a:gd name="connsiteX0" fmla="*/ 31259 w 926960"/>
                <a:gd name="connsiteY0" fmla="*/ 563 h 336323"/>
                <a:gd name="connsiteX1" fmla="*/ 76502 w 926960"/>
                <a:gd name="connsiteY1" fmla="*/ 7707 h 336323"/>
                <a:gd name="connsiteX2" fmla="*/ 131271 w 926960"/>
                <a:gd name="connsiteY2" fmla="*/ 43425 h 336323"/>
                <a:gd name="connsiteX3" fmla="*/ 171752 w 926960"/>
                <a:gd name="connsiteY3" fmla="*/ 98194 h 336323"/>
                <a:gd name="connsiteX4" fmla="*/ 176963 w 926960"/>
                <a:gd name="connsiteY4" fmla="*/ 129790 h 336323"/>
                <a:gd name="connsiteX5" fmla="*/ 401171 w 926960"/>
                <a:gd name="connsiteY5" fmla="*/ 129790 h 336323"/>
                <a:gd name="connsiteX6" fmla="*/ 404080 w 926960"/>
                <a:gd name="connsiteY6" fmla="*/ 120422 h 336323"/>
                <a:gd name="connsiteX7" fmla="*/ 521418 w 926960"/>
                <a:gd name="connsiteY7" fmla="*/ 69851 h 336323"/>
                <a:gd name="connsiteX8" fmla="*/ 638756 w 926960"/>
                <a:gd name="connsiteY8" fmla="*/ 120422 h 336323"/>
                <a:gd name="connsiteX9" fmla="*/ 641665 w 926960"/>
                <a:gd name="connsiteY9" fmla="*/ 129788 h 336323"/>
                <a:gd name="connsiteX10" fmla="*/ 816072 w 926960"/>
                <a:gd name="connsiteY10" fmla="*/ 129788 h 336323"/>
                <a:gd name="connsiteX11" fmla="*/ 822875 w 926960"/>
                <a:gd name="connsiteY11" fmla="*/ 97748 h 336323"/>
                <a:gd name="connsiteX12" fmla="*/ 838502 w 926960"/>
                <a:gd name="connsiteY12" fmla="*/ 62475 h 336323"/>
                <a:gd name="connsiteX13" fmla="*/ 885272 w 926960"/>
                <a:gd name="connsiteY13" fmla="*/ 36189 h 336323"/>
                <a:gd name="connsiteX14" fmla="*/ 895653 w 926960"/>
                <a:gd name="connsiteY14" fmla="*/ 36282 h 336323"/>
                <a:gd name="connsiteX15" fmla="*/ 909940 w 926960"/>
                <a:gd name="connsiteY15" fmla="*/ 62475 h 336323"/>
                <a:gd name="connsiteX16" fmla="*/ 883746 w 926960"/>
                <a:gd name="connsiteY16" fmla="*/ 95813 h 336323"/>
                <a:gd name="connsiteX17" fmla="*/ 874221 w 926960"/>
                <a:gd name="connsiteY17" fmla="*/ 133913 h 336323"/>
                <a:gd name="connsiteX18" fmla="*/ 902797 w 926960"/>
                <a:gd name="connsiteY18" fmla="*/ 155344 h 336323"/>
                <a:gd name="connsiteX19" fmla="*/ 926609 w 926960"/>
                <a:gd name="connsiteY19" fmla="*/ 174394 h 336323"/>
                <a:gd name="connsiteX20" fmla="*/ 914702 w 926960"/>
                <a:gd name="connsiteY20" fmla="*/ 198207 h 336323"/>
                <a:gd name="connsiteX21" fmla="*/ 883746 w 926960"/>
                <a:gd name="connsiteY21" fmla="*/ 193444 h 336323"/>
                <a:gd name="connsiteX22" fmla="*/ 886128 w 926960"/>
                <a:gd name="connsiteY22" fmla="*/ 219638 h 336323"/>
                <a:gd name="connsiteX23" fmla="*/ 895653 w 926960"/>
                <a:gd name="connsiteY23" fmla="*/ 248213 h 336323"/>
                <a:gd name="connsiteX24" fmla="*/ 864696 w 926960"/>
                <a:gd name="connsiteY24" fmla="*/ 267263 h 336323"/>
                <a:gd name="connsiteX25" fmla="*/ 838502 w 926960"/>
                <a:gd name="connsiteY25" fmla="*/ 260119 h 336323"/>
                <a:gd name="connsiteX26" fmla="*/ 831359 w 926960"/>
                <a:gd name="connsiteY26" fmla="*/ 219638 h 336323"/>
                <a:gd name="connsiteX27" fmla="*/ 817071 w 926960"/>
                <a:gd name="connsiteY27" fmla="*/ 188681 h 336323"/>
                <a:gd name="connsiteX28" fmla="*/ 815781 w 926960"/>
                <a:gd name="connsiteY28" fmla="*/ 180188 h 336323"/>
                <a:gd name="connsiteX29" fmla="*/ 640214 w 926960"/>
                <a:gd name="connsiteY29" fmla="*/ 180188 h 336323"/>
                <a:gd name="connsiteX30" fmla="*/ 638756 w 926960"/>
                <a:gd name="connsiteY30" fmla="*/ 184880 h 336323"/>
                <a:gd name="connsiteX31" fmla="*/ 521418 w 926960"/>
                <a:gd name="connsiteY31" fmla="*/ 235451 h 336323"/>
                <a:gd name="connsiteX32" fmla="*/ 404080 w 926960"/>
                <a:gd name="connsiteY32" fmla="*/ 184880 h 336323"/>
                <a:gd name="connsiteX33" fmla="*/ 402623 w 926960"/>
                <a:gd name="connsiteY33" fmla="*/ 180190 h 336323"/>
                <a:gd name="connsiteX34" fmla="*/ 178883 w 926960"/>
                <a:gd name="connsiteY34" fmla="*/ 180190 h 336323"/>
                <a:gd name="connsiteX35" fmla="*/ 178896 w 926960"/>
                <a:gd name="connsiteY35" fmla="*/ 183919 h 336323"/>
                <a:gd name="connsiteX36" fmla="*/ 164609 w 926960"/>
                <a:gd name="connsiteY36" fmla="*/ 245832 h 336323"/>
                <a:gd name="connsiteX37" fmla="*/ 119365 w 926960"/>
                <a:gd name="connsiteY37" fmla="*/ 298219 h 336323"/>
                <a:gd name="connsiteX38" fmla="*/ 28877 w 926960"/>
                <a:gd name="connsiteY38" fmla="*/ 336319 h 336323"/>
                <a:gd name="connsiteX39" fmla="*/ 12209 w 926960"/>
                <a:gd name="connsiteY39" fmla="*/ 300600 h 336323"/>
                <a:gd name="connsiteX40" fmla="*/ 47927 w 926960"/>
                <a:gd name="connsiteY40" fmla="*/ 276788 h 336323"/>
                <a:gd name="connsiteX41" fmla="*/ 100314 w 926960"/>
                <a:gd name="connsiteY41" fmla="*/ 238689 h 336323"/>
                <a:gd name="connsiteX42" fmla="*/ 116984 w 926960"/>
                <a:gd name="connsiteY42" fmla="*/ 183919 h 336323"/>
                <a:gd name="connsiteX43" fmla="*/ 83646 w 926960"/>
                <a:gd name="connsiteY43" fmla="*/ 167251 h 336323"/>
                <a:gd name="connsiteX44" fmla="*/ 26496 w 926960"/>
                <a:gd name="connsiteY44" fmla="*/ 181538 h 336323"/>
                <a:gd name="connsiteX45" fmla="*/ 7446 w 926960"/>
                <a:gd name="connsiteY45" fmla="*/ 162488 h 336323"/>
                <a:gd name="connsiteX46" fmla="*/ 12209 w 926960"/>
                <a:gd name="connsiteY46" fmla="*/ 131532 h 336323"/>
                <a:gd name="connsiteX47" fmla="*/ 78884 w 926960"/>
                <a:gd name="connsiteY47" fmla="*/ 119626 h 336323"/>
                <a:gd name="connsiteX48" fmla="*/ 114602 w 926960"/>
                <a:gd name="connsiteY48" fmla="*/ 102957 h 336323"/>
                <a:gd name="connsiteX49" fmla="*/ 78884 w 926960"/>
                <a:gd name="connsiteY49" fmla="*/ 64857 h 336323"/>
                <a:gd name="connsiteX50" fmla="*/ 19353 w 926960"/>
                <a:gd name="connsiteY50" fmla="*/ 43426 h 336323"/>
                <a:gd name="connsiteX51" fmla="*/ 302 w 926960"/>
                <a:gd name="connsiteY51" fmla="*/ 17231 h 336323"/>
                <a:gd name="connsiteX52" fmla="*/ 31259 w 926960"/>
                <a:gd name="connsiteY52" fmla="*/ 563 h 33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926960" h="336323">
                  <a:moveTo>
                    <a:pt x="31259" y="563"/>
                  </a:moveTo>
                  <a:cubicBezTo>
                    <a:pt x="43959" y="-1024"/>
                    <a:pt x="59833" y="563"/>
                    <a:pt x="76502" y="7707"/>
                  </a:cubicBezTo>
                  <a:cubicBezTo>
                    <a:pt x="93171" y="14851"/>
                    <a:pt x="115396" y="28344"/>
                    <a:pt x="131271" y="43425"/>
                  </a:cubicBezTo>
                  <a:cubicBezTo>
                    <a:pt x="147146" y="58506"/>
                    <a:pt x="163815" y="74778"/>
                    <a:pt x="171752" y="98194"/>
                  </a:cubicBezTo>
                  <a:lnTo>
                    <a:pt x="176963" y="129790"/>
                  </a:lnTo>
                  <a:lnTo>
                    <a:pt x="401171" y="129790"/>
                  </a:lnTo>
                  <a:lnTo>
                    <a:pt x="404080" y="120422"/>
                  </a:lnTo>
                  <a:cubicBezTo>
                    <a:pt x="423412" y="90704"/>
                    <a:pt x="468670" y="69851"/>
                    <a:pt x="521418" y="69851"/>
                  </a:cubicBezTo>
                  <a:cubicBezTo>
                    <a:pt x="574166" y="69851"/>
                    <a:pt x="619424" y="90704"/>
                    <a:pt x="638756" y="120422"/>
                  </a:cubicBezTo>
                  <a:lnTo>
                    <a:pt x="641665" y="129788"/>
                  </a:lnTo>
                  <a:lnTo>
                    <a:pt x="816072" y="129788"/>
                  </a:lnTo>
                  <a:lnTo>
                    <a:pt x="822875" y="97748"/>
                  </a:lnTo>
                  <a:cubicBezTo>
                    <a:pt x="826695" y="84006"/>
                    <a:pt x="831755" y="70810"/>
                    <a:pt x="838502" y="62475"/>
                  </a:cubicBezTo>
                  <a:cubicBezTo>
                    <a:pt x="848623" y="49973"/>
                    <a:pt x="871245" y="39035"/>
                    <a:pt x="885272" y="36189"/>
                  </a:cubicBezTo>
                  <a:cubicBezTo>
                    <a:pt x="889948" y="35240"/>
                    <a:pt x="893669" y="35191"/>
                    <a:pt x="895653" y="36282"/>
                  </a:cubicBezTo>
                  <a:cubicBezTo>
                    <a:pt x="903590" y="40647"/>
                    <a:pt x="913512" y="51362"/>
                    <a:pt x="909940" y="62475"/>
                  </a:cubicBezTo>
                  <a:cubicBezTo>
                    <a:pt x="906368" y="73588"/>
                    <a:pt x="889699" y="83907"/>
                    <a:pt x="883746" y="95813"/>
                  </a:cubicBezTo>
                  <a:cubicBezTo>
                    <a:pt x="877793" y="107719"/>
                    <a:pt x="871046" y="123991"/>
                    <a:pt x="874221" y="133913"/>
                  </a:cubicBezTo>
                  <a:cubicBezTo>
                    <a:pt x="877396" y="143835"/>
                    <a:pt x="894066" y="148597"/>
                    <a:pt x="902797" y="155344"/>
                  </a:cubicBezTo>
                  <a:cubicBezTo>
                    <a:pt x="911528" y="162091"/>
                    <a:pt x="924625" y="167250"/>
                    <a:pt x="926609" y="174394"/>
                  </a:cubicBezTo>
                  <a:cubicBezTo>
                    <a:pt x="928593" y="181538"/>
                    <a:pt x="921846" y="195032"/>
                    <a:pt x="914702" y="198207"/>
                  </a:cubicBezTo>
                  <a:cubicBezTo>
                    <a:pt x="907558" y="201382"/>
                    <a:pt x="888508" y="189872"/>
                    <a:pt x="883746" y="193444"/>
                  </a:cubicBezTo>
                  <a:cubicBezTo>
                    <a:pt x="878984" y="197016"/>
                    <a:pt x="884144" y="210510"/>
                    <a:pt x="886128" y="219638"/>
                  </a:cubicBezTo>
                  <a:cubicBezTo>
                    <a:pt x="888112" y="228766"/>
                    <a:pt x="899225" y="240276"/>
                    <a:pt x="895653" y="248213"/>
                  </a:cubicBezTo>
                  <a:cubicBezTo>
                    <a:pt x="892081" y="256150"/>
                    <a:pt x="874221" y="265279"/>
                    <a:pt x="864696" y="267263"/>
                  </a:cubicBezTo>
                  <a:cubicBezTo>
                    <a:pt x="855171" y="269247"/>
                    <a:pt x="844058" y="268057"/>
                    <a:pt x="838502" y="260119"/>
                  </a:cubicBezTo>
                  <a:cubicBezTo>
                    <a:pt x="832946" y="252181"/>
                    <a:pt x="834931" y="231544"/>
                    <a:pt x="831359" y="219638"/>
                  </a:cubicBezTo>
                  <a:cubicBezTo>
                    <a:pt x="827787" y="207732"/>
                    <a:pt x="819849" y="202572"/>
                    <a:pt x="817071" y="188681"/>
                  </a:cubicBezTo>
                  <a:lnTo>
                    <a:pt x="815781" y="180188"/>
                  </a:lnTo>
                  <a:lnTo>
                    <a:pt x="640214" y="180188"/>
                  </a:lnTo>
                  <a:lnTo>
                    <a:pt x="638756" y="184880"/>
                  </a:lnTo>
                  <a:cubicBezTo>
                    <a:pt x="619424" y="214599"/>
                    <a:pt x="574166" y="235451"/>
                    <a:pt x="521418" y="235451"/>
                  </a:cubicBezTo>
                  <a:cubicBezTo>
                    <a:pt x="468670" y="235451"/>
                    <a:pt x="423412" y="214599"/>
                    <a:pt x="404080" y="184880"/>
                  </a:cubicBezTo>
                  <a:lnTo>
                    <a:pt x="402623" y="180190"/>
                  </a:lnTo>
                  <a:lnTo>
                    <a:pt x="178883" y="180190"/>
                  </a:lnTo>
                  <a:lnTo>
                    <a:pt x="178896" y="183919"/>
                  </a:lnTo>
                  <a:cubicBezTo>
                    <a:pt x="177706" y="208525"/>
                    <a:pt x="174531" y="226782"/>
                    <a:pt x="164609" y="245832"/>
                  </a:cubicBezTo>
                  <a:cubicBezTo>
                    <a:pt x="154687" y="264882"/>
                    <a:pt x="143574" y="283138"/>
                    <a:pt x="119365" y="298219"/>
                  </a:cubicBezTo>
                  <a:cubicBezTo>
                    <a:pt x="95155" y="313300"/>
                    <a:pt x="46736" y="335922"/>
                    <a:pt x="28877" y="336319"/>
                  </a:cubicBezTo>
                  <a:cubicBezTo>
                    <a:pt x="11018" y="336716"/>
                    <a:pt x="9034" y="310522"/>
                    <a:pt x="12209" y="300600"/>
                  </a:cubicBezTo>
                  <a:cubicBezTo>
                    <a:pt x="15384" y="290678"/>
                    <a:pt x="33243" y="287106"/>
                    <a:pt x="47927" y="276788"/>
                  </a:cubicBezTo>
                  <a:cubicBezTo>
                    <a:pt x="62611" y="266470"/>
                    <a:pt x="88805" y="254167"/>
                    <a:pt x="100314" y="238689"/>
                  </a:cubicBezTo>
                  <a:cubicBezTo>
                    <a:pt x="111823" y="223211"/>
                    <a:pt x="119762" y="195825"/>
                    <a:pt x="116984" y="183919"/>
                  </a:cubicBezTo>
                  <a:cubicBezTo>
                    <a:pt x="114206" y="172013"/>
                    <a:pt x="98727" y="167648"/>
                    <a:pt x="83646" y="167251"/>
                  </a:cubicBezTo>
                  <a:cubicBezTo>
                    <a:pt x="68565" y="166854"/>
                    <a:pt x="39196" y="182332"/>
                    <a:pt x="26496" y="181538"/>
                  </a:cubicBezTo>
                  <a:cubicBezTo>
                    <a:pt x="13796" y="180744"/>
                    <a:pt x="9827" y="170822"/>
                    <a:pt x="7446" y="162488"/>
                  </a:cubicBezTo>
                  <a:cubicBezTo>
                    <a:pt x="5065" y="154154"/>
                    <a:pt x="303" y="138676"/>
                    <a:pt x="12209" y="131532"/>
                  </a:cubicBezTo>
                  <a:cubicBezTo>
                    <a:pt x="24115" y="124388"/>
                    <a:pt x="61819" y="124389"/>
                    <a:pt x="78884" y="119626"/>
                  </a:cubicBezTo>
                  <a:cubicBezTo>
                    <a:pt x="95950" y="114864"/>
                    <a:pt x="114602" y="112085"/>
                    <a:pt x="114602" y="102957"/>
                  </a:cubicBezTo>
                  <a:cubicBezTo>
                    <a:pt x="114602" y="93829"/>
                    <a:pt x="94759" y="74779"/>
                    <a:pt x="78884" y="64857"/>
                  </a:cubicBezTo>
                  <a:cubicBezTo>
                    <a:pt x="63009" y="54935"/>
                    <a:pt x="32450" y="51364"/>
                    <a:pt x="19353" y="43426"/>
                  </a:cubicBezTo>
                  <a:cubicBezTo>
                    <a:pt x="6256" y="35488"/>
                    <a:pt x="-1682" y="24375"/>
                    <a:pt x="302" y="17231"/>
                  </a:cubicBezTo>
                  <a:cubicBezTo>
                    <a:pt x="2286" y="10087"/>
                    <a:pt x="18559" y="2150"/>
                    <a:pt x="31259" y="56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7788547" y="1999519"/>
              <a:ext cx="982392" cy="252442"/>
            </a:xfrm>
            <a:custGeom>
              <a:avLst/>
              <a:gdLst>
                <a:gd name="connsiteX0" fmla="*/ 107677 w 982392"/>
                <a:gd name="connsiteY0" fmla="*/ 731 h 252442"/>
                <a:gd name="connsiteX1" fmla="*/ 181496 w 982392"/>
                <a:gd name="connsiteY1" fmla="*/ 26925 h 252442"/>
                <a:gd name="connsiteX2" fmla="*/ 219596 w 982392"/>
                <a:gd name="connsiteY2" fmla="*/ 93600 h 252442"/>
                <a:gd name="connsiteX3" fmla="*/ 221270 w 982392"/>
                <a:gd name="connsiteY3" fmla="*/ 110913 h 252442"/>
                <a:gd name="connsiteX4" fmla="*/ 272799 w 982392"/>
                <a:gd name="connsiteY4" fmla="*/ 110913 h 252442"/>
                <a:gd name="connsiteX5" fmla="*/ 275708 w 982392"/>
                <a:gd name="connsiteY5" fmla="*/ 101545 h 252442"/>
                <a:gd name="connsiteX6" fmla="*/ 393046 w 982392"/>
                <a:gd name="connsiteY6" fmla="*/ 50974 h 252442"/>
                <a:gd name="connsiteX7" fmla="*/ 510385 w 982392"/>
                <a:gd name="connsiteY7" fmla="*/ 101545 h 252442"/>
                <a:gd name="connsiteX8" fmla="*/ 513293 w 982392"/>
                <a:gd name="connsiteY8" fmla="*/ 110911 h 252442"/>
                <a:gd name="connsiteX9" fmla="*/ 876649 w 982392"/>
                <a:gd name="connsiteY9" fmla="*/ 110911 h 252442"/>
                <a:gd name="connsiteX10" fmla="*/ 886347 w 982392"/>
                <a:gd name="connsiteY10" fmla="*/ 86455 h 252442"/>
                <a:gd name="connsiteX11" fmla="*/ 919684 w 982392"/>
                <a:gd name="connsiteY11" fmla="*/ 22161 h 252442"/>
                <a:gd name="connsiteX12" fmla="*/ 942753 w 982392"/>
                <a:gd name="connsiteY12" fmla="*/ 14720 h 252442"/>
                <a:gd name="connsiteX13" fmla="*/ 962547 w 982392"/>
                <a:gd name="connsiteY13" fmla="*/ 19780 h 252442"/>
                <a:gd name="connsiteX14" fmla="*/ 969691 w 982392"/>
                <a:gd name="connsiteY14" fmla="*/ 55499 h 252442"/>
                <a:gd name="connsiteX15" fmla="*/ 950641 w 982392"/>
                <a:gd name="connsiteY15" fmla="*/ 79311 h 252442"/>
                <a:gd name="connsiteX16" fmla="*/ 938734 w 982392"/>
                <a:gd name="connsiteY16" fmla="*/ 112649 h 252442"/>
                <a:gd name="connsiteX17" fmla="*/ 955403 w 982392"/>
                <a:gd name="connsiteY17" fmla="*/ 143605 h 252442"/>
                <a:gd name="connsiteX18" fmla="*/ 981597 w 982392"/>
                <a:gd name="connsiteY18" fmla="*/ 160274 h 252442"/>
                <a:gd name="connsiteX19" fmla="*/ 974453 w 982392"/>
                <a:gd name="connsiteY19" fmla="*/ 193611 h 252442"/>
                <a:gd name="connsiteX20" fmla="*/ 962547 w 982392"/>
                <a:gd name="connsiteY20" fmla="*/ 203136 h 252442"/>
                <a:gd name="connsiteX21" fmla="*/ 926828 w 982392"/>
                <a:gd name="connsiteY21" fmla="*/ 198374 h 252442"/>
                <a:gd name="connsiteX22" fmla="*/ 941116 w 982392"/>
                <a:gd name="connsiteY22" fmla="*/ 207899 h 252442"/>
                <a:gd name="connsiteX23" fmla="*/ 976834 w 982392"/>
                <a:gd name="connsiteY23" fmla="*/ 217424 h 252442"/>
                <a:gd name="connsiteX24" fmla="*/ 974453 w 982392"/>
                <a:gd name="connsiteY24" fmla="*/ 241236 h 252442"/>
                <a:gd name="connsiteX25" fmla="*/ 936353 w 982392"/>
                <a:gd name="connsiteY25" fmla="*/ 250761 h 252442"/>
                <a:gd name="connsiteX26" fmla="*/ 888728 w 982392"/>
                <a:gd name="connsiteY26" fmla="*/ 207899 h 252442"/>
                <a:gd name="connsiteX27" fmla="*/ 876524 w 982392"/>
                <a:gd name="connsiteY27" fmla="*/ 173967 h 252442"/>
                <a:gd name="connsiteX28" fmla="*/ 874915 w 982392"/>
                <a:gd name="connsiteY28" fmla="*/ 161311 h 252442"/>
                <a:gd name="connsiteX29" fmla="*/ 511842 w 982392"/>
                <a:gd name="connsiteY29" fmla="*/ 161311 h 252442"/>
                <a:gd name="connsiteX30" fmla="*/ 510385 w 982392"/>
                <a:gd name="connsiteY30" fmla="*/ 166004 h 252442"/>
                <a:gd name="connsiteX31" fmla="*/ 393046 w 982392"/>
                <a:gd name="connsiteY31" fmla="*/ 216574 h 252442"/>
                <a:gd name="connsiteX32" fmla="*/ 275708 w 982392"/>
                <a:gd name="connsiteY32" fmla="*/ 166004 h 252442"/>
                <a:gd name="connsiteX33" fmla="*/ 274251 w 982392"/>
                <a:gd name="connsiteY33" fmla="*/ 161313 h 252442"/>
                <a:gd name="connsiteX34" fmla="*/ 218978 w 982392"/>
                <a:gd name="connsiteY34" fmla="*/ 161313 h 252442"/>
                <a:gd name="connsiteX35" fmla="*/ 217215 w 982392"/>
                <a:gd name="connsiteY35" fmla="*/ 172181 h 252442"/>
                <a:gd name="connsiteX36" fmla="*/ 174352 w 982392"/>
                <a:gd name="connsiteY36" fmla="*/ 226950 h 252442"/>
                <a:gd name="connsiteX37" fmla="*/ 102915 w 982392"/>
                <a:gd name="connsiteY37" fmla="*/ 234094 h 252442"/>
                <a:gd name="connsiteX38" fmla="*/ 67196 w 982392"/>
                <a:gd name="connsiteY38" fmla="*/ 215044 h 252442"/>
                <a:gd name="connsiteX39" fmla="*/ 112440 w 982392"/>
                <a:gd name="connsiteY39" fmla="*/ 203137 h 252442"/>
                <a:gd name="connsiteX40" fmla="*/ 152921 w 982392"/>
                <a:gd name="connsiteY40" fmla="*/ 184087 h 252442"/>
                <a:gd name="connsiteX41" fmla="*/ 164827 w 982392"/>
                <a:gd name="connsiteY41" fmla="*/ 162656 h 252442"/>
                <a:gd name="connsiteX42" fmla="*/ 138633 w 982392"/>
                <a:gd name="connsiteY42" fmla="*/ 165037 h 252442"/>
                <a:gd name="connsiteX43" fmla="*/ 64815 w 982392"/>
                <a:gd name="connsiteY43" fmla="*/ 191231 h 252442"/>
                <a:gd name="connsiteX44" fmla="*/ 14808 w 982392"/>
                <a:gd name="connsiteY44" fmla="*/ 217425 h 252442"/>
                <a:gd name="connsiteX45" fmla="*/ 521 w 982392"/>
                <a:gd name="connsiteY45" fmla="*/ 179325 h 252442"/>
                <a:gd name="connsiteX46" fmla="*/ 29096 w 982392"/>
                <a:gd name="connsiteY46" fmla="*/ 155512 h 252442"/>
                <a:gd name="connsiteX47" fmla="*/ 83865 w 982392"/>
                <a:gd name="connsiteY47" fmla="*/ 126937 h 252442"/>
                <a:gd name="connsiteX48" fmla="*/ 150540 w 982392"/>
                <a:gd name="connsiteY48" fmla="*/ 112650 h 252442"/>
                <a:gd name="connsiteX49" fmla="*/ 160065 w 982392"/>
                <a:gd name="connsiteY49" fmla="*/ 91219 h 252442"/>
                <a:gd name="connsiteX50" fmla="*/ 136252 w 982392"/>
                <a:gd name="connsiteY50" fmla="*/ 57881 h 252442"/>
                <a:gd name="connsiteX51" fmla="*/ 71958 w 982392"/>
                <a:gd name="connsiteY51" fmla="*/ 41212 h 252442"/>
                <a:gd name="connsiteX52" fmla="*/ 69577 w 982392"/>
                <a:gd name="connsiteY52" fmla="*/ 10256 h 252442"/>
                <a:gd name="connsiteX53" fmla="*/ 107677 w 982392"/>
                <a:gd name="connsiteY53" fmla="*/ 731 h 25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82392" h="252442">
                  <a:moveTo>
                    <a:pt x="107677" y="731"/>
                  </a:moveTo>
                  <a:cubicBezTo>
                    <a:pt x="126330" y="3509"/>
                    <a:pt x="162843" y="11447"/>
                    <a:pt x="181496" y="26925"/>
                  </a:cubicBezTo>
                  <a:cubicBezTo>
                    <a:pt x="200149" y="42403"/>
                    <a:pt x="213643" y="69391"/>
                    <a:pt x="219596" y="93600"/>
                  </a:cubicBezTo>
                  <a:lnTo>
                    <a:pt x="221270" y="110913"/>
                  </a:lnTo>
                  <a:lnTo>
                    <a:pt x="272799" y="110913"/>
                  </a:lnTo>
                  <a:lnTo>
                    <a:pt x="275708" y="101545"/>
                  </a:lnTo>
                  <a:cubicBezTo>
                    <a:pt x="295040" y="71827"/>
                    <a:pt x="340298" y="50974"/>
                    <a:pt x="393046" y="50974"/>
                  </a:cubicBezTo>
                  <a:cubicBezTo>
                    <a:pt x="445795" y="50974"/>
                    <a:pt x="491053" y="71827"/>
                    <a:pt x="510385" y="101545"/>
                  </a:cubicBezTo>
                  <a:lnTo>
                    <a:pt x="513293" y="110911"/>
                  </a:lnTo>
                  <a:lnTo>
                    <a:pt x="876649" y="110911"/>
                  </a:lnTo>
                  <a:lnTo>
                    <a:pt x="886347" y="86455"/>
                  </a:lnTo>
                  <a:cubicBezTo>
                    <a:pt x="894284" y="67008"/>
                    <a:pt x="906984" y="33273"/>
                    <a:pt x="919684" y="22161"/>
                  </a:cubicBezTo>
                  <a:cubicBezTo>
                    <a:pt x="926034" y="16605"/>
                    <a:pt x="934666" y="14621"/>
                    <a:pt x="942753" y="14720"/>
                  </a:cubicBezTo>
                  <a:cubicBezTo>
                    <a:pt x="950839" y="14819"/>
                    <a:pt x="958380" y="17002"/>
                    <a:pt x="962547" y="19780"/>
                  </a:cubicBezTo>
                  <a:cubicBezTo>
                    <a:pt x="970882" y="25336"/>
                    <a:pt x="971675" y="45577"/>
                    <a:pt x="969691" y="55499"/>
                  </a:cubicBezTo>
                  <a:cubicBezTo>
                    <a:pt x="967707" y="65421"/>
                    <a:pt x="955800" y="69786"/>
                    <a:pt x="950641" y="79311"/>
                  </a:cubicBezTo>
                  <a:cubicBezTo>
                    <a:pt x="945482" y="88836"/>
                    <a:pt x="937940" y="101933"/>
                    <a:pt x="938734" y="112649"/>
                  </a:cubicBezTo>
                  <a:cubicBezTo>
                    <a:pt x="939528" y="123365"/>
                    <a:pt x="948259" y="135668"/>
                    <a:pt x="955403" y="143605"/>
                  </a:cubicBezTo>
                  <a:cubicBezTo>
                    <a:pt x="962547" y="151543"/>
                    <a:pt x="978422" y="151940"/>
                    <a:pt x="981597" y="160274"/>
                  </a:cubicBezTo>
                  <a:cubicBezTo>
                    <a:pt x="984772" y="168608"/>
                    <a:pt x="977628" y="186467"/>
                    <a:pt x="974453" y="193611"/>
                  </a:cubicBezTo>
                  <a:cubicBezTo>
                    <a:pt x="971278" y="200755"/>
                    <a:pt x="970484" y="202342"/>
                    <a:pt x="962547" y="203136"/>
                  </a:cubicBezTo>
                  <a:cubicBezTo>
                    <a:pt x="954610" y="203930"/>
                    <a:pt x="930400" y="197580"/>
                    <a:pt x="926828" y="198374"/>
                  </a:cubicBezTo>
                  <a:cubicBezTo>
                    <a:pt x="923256" y="199168"/>
                    <a:pt x="932782" y="204724"/>
                    <a:pt x="941116" y="207899"/>
                  </a:cubicBezTo>
                  <a:cubicBezTo>
                    <a:pt x="949450" y="211074"/>
                    <a:pt x="971278" y="211868"/>
                    <a:pt x="976834" y="217424"/>
                  </a:cubicBezTo>
                  <a:cubicBezTo>
                    <a:pt x="982390" y="222980"/>
                    <a:pt x="981200" y="235680"/>
                    <a:pt x="974453" y="241236"/>
                  </a:cubicBezTo>
                  <a:cubicBezTo>
                    <a:pt x="967706" y="246792"/>
                    <a:pt x="950641" y="256317"/>
                    <a:pt x="936353" y="250761"/>
                  </a:cubicBezTo>
                  <a:cubicBezTo>
                    <a:pt x="922066" y="245205"/>
                    <a:pt x="899444" y="226552"/>
                    <a:pt x="888728" y="207899"/>
                  </a:cubicBezTo>
                  <a:cubicBezTo>
                    <a:pt x="883370" y="198573"/>
                    <a:pt x="879302" y="186369"/>
                    <a:pt x="876524" y="173967"/>
                  </a:cubicBezTo>
                  <a:lnTo>
                    <a:pt x="874915" y="161311"/>
                  </a:lnTo>
                  <a:lnTo>
                    <a:pt x="511842" y="161311"/>
                  </a:lnTo>
                  <a:lnTo>
                    <a:pt x="510385" y="166004"/>
                  </a:lnTo>
                  <a:cubicBezTo>
                    <a:pt x="491053" y="195722"/>
                    <a:pt x="445795" y="216574"/>
                    <a:pt x="393046" y="216574"/>
                  </a:cubicBezTo>
                  <a:cubicBezTo>
                    <a:pt x="340298" y="216574"/>
                    <a:pt x="295040" y="195722"/>
                    <a:pt x="275708" y="166004"/>
                  </a:cubicBezTo>
                  <a:lnTo>
                    <a:pt x="274251" y="161313"/>
                  </a:lnTo>
                  <a:lnTo>
                    <a:pt x="218978" y="161313"/>
                  </a:lnTo>
                  <a:lnTo>
                    <a:pt x="217215" y="172181"/>
                  </a:lnTo>
                  <a:cubicBezTo>
                    <a:pt x="209674" y="194406"/>
                    <a:pt x="193005" y="220997"/>
                    <a:pt x="174352" y="226950"/>
                  </a:cubicBezTo>
                  <a:cubicBezTo>
                    <a:pt x="155699" y="232903"/>
                    <a:pt x="121171" y="237666"/>
                    <a:pt x="102915" y="234094"/>
                  </a:cubicBezTo>
                  <a:cubicBezTo>
                    <a:pt x="84659" y="230522"/>
                    <a:pt x="65609" y="220203"/>
                    <a:pt x="67196" y="215044"/>
                  </a:cubicBezTo>
                  <a:cubicBezTo>
                    <a:pt x="68783" y="209885"/>
                    <a:pt x="98153" y="208296"/>
                    <a:pt x="112440" y="203137"/>
                  </a:cubicBezTo>
                  <a:cubicBezTo>
                    <a:pt x="126727" y="197978"/>
                    <a:pt x="144190" y="190834"/>
                    <a:pt x="152921" y="184087"/>
                  </a:cubicBezTo>
                  <a:cubicBezTo>
                    <a:pt x="161652" y="177340"/>
                    <a:pt x="167208" y="165831"/>
                    <a:pt x="164827" y="162656"/>
                  </a:cubicBezTo>
                  <a:cubicBezTo>
                    <a:pt x="162446" y="159481"/>
                    <a:pt x="155302" y="160274"/>
                    <a:pt x="138633" y="165037"/>
                  </a:cubicBezTo>
                  <a:cubicBezTo>
                    <a:pt x="121964" y="169799"/>
                    <a:pt x="85453" y="182500"/>
                    <a:pt x="64815" y="191231"/>
                  </a:cubicBezTo>
                  <a:cubicBezTo>
                    <a:pt x="44177" y="199962"/>
                    <a:pt x="25524" y="219409"/>
                    <a:pt x="14808" y="217425"/>
                  </a:cubicBezTo>
                  <a:cubicBezTo>
                    <a:pt x="4092" y="215441"/>
                    <a:pt x="-1860" y="189644"/>
                    <a:pt x="521" y="179325"/>
                  </a:cubicBezTo>
                  <a:cubicBezTo>
                    <a:pt x="2902" y="169006"/>
                    <a:pt x="15205" y="164243"/>
                    <a:pt x="29096" y="155512"/>
                  </a:cubicBezTo>
                  <a:cubicBezTo>
                    <a:pt x="42987" y="146781"/>
                    <a:pt x="63624" y="134081"/>
                    <a:pt x="83865" y="126937"/>
                  </a:cubicBezTo>
                  <a:cubicBezTo>
                    <a:pt x="104106" y="119793"/>
                    <a:pt x="137840" y="118603"/>
                    <a:pt x="150540" y="112650"/>
                  </a:cubicBezTo>
                  <a:cubicBezTo>
                    <a:pt x="163240" y="106697"/>
                    <a:pt x="162446" y="100347"/>
                    <a:pt x="160065" y="91219"/>
                  </a:cubicBezTo>
                  <a:cubicBezTo>
                    <a:pt x="157684" y="82091"/>
                    <a:pt x="150936" y="66215"/>
                    <a:pt x="136252" y="57881"/>
                  </a:cubicBezTo>
                  <a:cubicBezTo>
                    <a:pt x="121568" y="49547"/>
                    <a:pt x="83070" y="49149"/>
                    <a:pt x="71958" y="41212"/>
                  </a:cubicBezTo>
                  <a:cubicBezTo>
                    <a:pt x="60845" y="33274"/>
                    <a:pt x="63624" y="17003"/>
                    <a:pt x="69577" y="10256"/>
                  </a:cubicBezTo>
                  <a:cubicBezTo>
                    <a:pt x="75530" y="3509"/>
                    <a:pt x="89024" y="-2047"/>
                    <a:pt x="107677" y="73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8784421" y="309524"/>
              <a:ext cx="261915" cy="214377"/>
            </a:xfrm>
            <a:custGeom>
              <a:avLst/>
              <a:gdLst>
                <a:gd name="connsiteX0" fmla="*/ 45255 w 261915"/>
                <a:gd name="connsiteY0" fmla="*/ 39 h 214377"/>
                <a:gd name="connsiteX1" fmla="*/ 80974 w 261915"/>
                <a:gd name="connsiteY1" fmla="*/ 26232 h 214377"/>
                <a:gd name="connsiteX2" fmla="*/ 107168 w 261915"/>
                <a:gd name="connsiteY2" fmla="*/ 76239 h 214377"/>
                <a:gd name="connsiteX3" fmla="*/ 108657 w 261915"/>
                <a:gd name="connsiteY3" fmla="*/ 95671 h 214377"/>
                <a:gd name="connsiteX4" fmla="*/ 261915 w 261915"/>
                <a:gd name="connsiteY4" fmla="*/ 95671 h 214377"/>
                <a:gd name="connsiteX5" fmla="*/ 261915 w 261915"/>
                <a:gd name="connsiteY5" fmla="*/ 146071 h 214377"/>
                <a:gd name="connsiteX6" fmla="*/ 107823 w 261915"/>
                <a:gd name="connsiteY6" fmla="*/ 146071 h 214377"/>
                <a:gd name="connsiteX7" fmla="*/ 107168 w 261915"/>
                <a:gd name="connsiteY7" fmla="*/ 154820 h 214377"/>
                <a:gd name="connsiteX8" fmla="*/ 85736 w 261915"/>
                <a:gd name="connsiteY8" fmla="*/ 211970 h 214377"/>
                <a:gd name="connsiteX9" fmla="*/ 38111 w 261915"/>
                <a:gd name="connsiteY9" fmla="*/ 200062 h 214377"/>
                <a:gd name="connsiteX10" fmla="*/ 52399 w 261915"/>
                <a:gd name="connsiteY10" fmla="*/ 171489 h 214377"/>
                <a:gd name="connsiteX11" fmla="*/ 50017 w 261915"/>
                <a:gd name="connsiteY11" fmla="*/ 133388 h 214377"/>
                <a:gd name="connsiteX12" fmla="*/ 21443 w 261915"/>
                <a:gd name="connsiteY12" fmla="*/ 104814 h 214377"/>
                <a:gd name="connsiteX13" fmla="*/ 12 w 261915"/>
                <a:gd name="connsiteY13" fmla="*/ 95289 h 214377"/>
                <a:gd name="connsiteX14" fmla="*/ 19061 w 261915"/>
                <a:gd name="connsiteY14" fmla="*/ 59570 h 214377"/>
                <a:gd name="connsiteX15" fmla="*/ 57161 w 261915"/>
                <a:gd name="connsiteY15" fmla="*/ 64332 h 214377"/>
                <a:gd name="connsiteX16" fmla="*/ 26205 w 261915"/>
                <a:gd name="connsiteY16" fmla="*/ 21470 h 214377"/>
                <a:gd name="connsiteX17" fmla="*/ 45255 w 261915"/>
                <a:gd name="connsiteY17" fmla="*/ 39 h 21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1915" h="214377">
                  <a:moveTo>
                    <a:pt x="45255" y="39"/>
                  </a:moveTo>
                  <a:cubicBezTo>
                    <a:pt x="54383" y="833"/>
                    <a:pt x="70655" y="13532"/>
                    <a:pt x="80974" y="26232"/>
                  </a:cubicBezTo>
                  <a:cubicBezTo>
                    <a:pt x="91293" y="38932"/>
                    <a:pt x="102802" y="54808"/>
                    <a:pt x="107168" y="76239"/>
                  </a:cubicBezTo>
                  <a:lnTo>
                    <a:pt x="108657" y="95671"/>
                  </a:lnTo>
                  <a:lnTo>
                    <a:pt x="261915" y="95671"/>
                  </a:lnTo>
                  <a:lnTo>
                    <a:pt x="261915" y="146071"/>
                  </a:lnTo>
                  <a:lnTo>
                    <a:pt x="107823" y="146071"/>
                  </a:lnTo>
                  <a:lnTo>
                    <a:pt x="107168" y="154820"/>
                  </a:lnTo>
                  <a:cubicBezTo>
                    <a:pt x="103596" y="177442"/>
                    <a:pt x="97245" y="204430"/>
                    <a:pt x="85736" y="211970"/>
                  </a:cubicBezTo>
                  <a:cubicBezTo>
                    <a:pt x="74227" y="219510"/>
                    <a:pt x="44461" y="207603"/>
                    <a:pt x="38111" y="200062"/>
                  </a:cubicBezTo>
                  <a:cubicBezTo>
                    <a:pt x="31761" y="192521"/>
                    <a:pt x="50415" y="182601"/>
                    <a:pt x="52399" y="171489"/>
                  </a:cubicBezTo>
                  <a:cubicBezTo>
                    <a:pt x="54383" y="160377"/>
                    <a:pt x="55176" y="144500"/>
                    <a:pt x="50017" y="133388"/>
                  </a:cubicBezTo>
                  <a:cubicBezTo>
                    <a:pt x="44858" y="122276"/>
                    <a:pt x="29777" y="111164"/>
                    <a:pt x="21443" y="104814"/>
                  </a:cubicBezTo>
                  <a:cubicBezTo>
                    <a:pt x="13109" y="98464"/>
                    <a:pt x="409" y="102830"/>
                    <a:pt x="12" y="95289"/>
                  </a:cubicBezTo>
                  <a:cubicBezTo>
                    <a:pt x="-385" y="87748"/>
                    <a:pt x="9536" y="64730"/>
                    <a:pt x="19061" y="59570"/>
                  </a:cubicBezTo>
                  <a:cubicBezTo>
                    <a:pt x="28586" y="54410"/>
                    <a:pt x="55970" y="70682"/>
                    <a:pt x="57161" y="64332"/>
                  </a:cubicBezTo>
                  <a:cubicBezTo>
                    <a:pt x="58352" y="57982"/>
                    <a:pt x="28189" y="32186"/>
                    <a:pt x="26205" y="21470"/>
                  </a:cubicBezTo>
                  <a:cubicBezTo>
                    <a:pt x="24221" y="10754"/>
                    <a:pt x="36127" y="-755"/>
                    <a:pt x="45255" y="39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865080" y="301812"/>
              <a:ext cx="200239" cy="1943634"/>
            </a:xfrm>
            <a:custGeom>
              <a:avLst/>
              <a:gdLst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74206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42242 w 199882"/>
                <a:gd name="connsiteY21" fmla="*/ 561544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69444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42242 w 199882"/>
                <a:gd name="connsiteY21" fmla="*/ 561544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69444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35098 w 199882"/>
                <a:gd name="connsiteY21" fmla="*/ 563925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128 h 1954073"/>
                <a:gd name="connsiteX1" fmla="*/ 85092 w 199882"/>
                <a:gd name="connsiteY1" fmla="*/ 120385 h 1954073"/>
                <a:gd name="connsiteX2" fmla="*/ 69444 w 199882"/>
                <a:gd name="connsiteY2" fmla="*/ 41464 h 1954073"/>
                <a:gd name="connsiteX3" fmla="*/ 69443 w 199882"/>
                <a:gd name="connsiteY3" fmla="*/ 13909 h 1954073"/>
                <a:gd name="connsiteX4" fmla="*/ 101420 w 199882"/>
                <a:gd name="connsiteY4" fmla="*/ 642 h 1954073"/>
                <a:gd name="connsiteX5" fmla="*/ 117749 w 199882"/>
                <a:gd name="connsiteY5" fmla="*/ 33299 h 1954073"/>
                <a:gd name="connsiteX6" fmla="*/ 155849 w 199882"/>
                <a:gd name="connsiteY6" fmla="*/ 223799 h 1954073"/>
                <a:gd name="connsiteX7" fmla="*/ 185784 w 199882"/>
                <a:gd name="connsiteY7" fmla="*/ 490499 h 1954073"/>
                <a:gd name="connsiteX8" fmla="*/ 199392 w 199882"/>
                <a:gd name="connsiteY8" fmla="*/ 754478 h 1954073"/>
                <a:gd name="connsiteX9" fmla="*/ 193949 w 199882"/>
                <a:gd name="connsiteY9" fmla="*/ 1070164 h 1954073"/>
                <a:gd name="connsiteX10" fmla="*/ 166734 w 199882"/>
                <a:gd name="connsiteY10" fmla="*/ 1407621 h 1954073"/>
                <a:gd name="connsiteX11" fmla="*/ 112306 w 199882"/>
                <a:gd name="connsiteY11" fmla="*/ 1704257 h 1954073"/>
                <a:gd name="connsiteX12" fmla="*/ 60599 w 199882"/>
                <a:gd name="connsiteY12" fmla="*/ 1911085 h 1954073"/>
                <a:gd name="connsiteX13" fmla="*/ 33384 w 199882"/>
                <a:gd name="connsiteY13" fmla="*/ 1951907 h 1954073"/>
                <a:gd name="connsiteX14" fmla="*/ 727 w 199882"/>
                <a:gd name="connsiteY14" fmla="*/ 1941021 h 1954073"/>
                <a:gd name="connsiteX15" fmla="*/ 14334 w 199882"/>
                <a:gd name="connsiteY15" fmla="*/ 1878428 h 1954073"/>
                <a:gd name="connsiteX16" fmla="*/ 55156 w 199882"/>
                <a:gd name="connsiteY16" fmla="*/ 1736914 h 1954073"/>
                <a:gd name="connsiteX17" fmla="*/ 95977 w 199882"/>
                <a:gd name="connsiteY17" fmla="*/ 1489264 h 1954073"/>
                <a:gd name="connsiteX18" fmla="*/ 128634 w 199882"/>
                <a:gd name="connsiteY18" fmla="*/ 1249778 h 1954073"/>
                <a:gd name="connsiteX19" fmla="*/ 136799 w 199882"/>
                <a:gd name="connsiteY19" fmla="*/ 1010292 h 1954073"/>
                <a:gd name="connsiteX20" fmla="*/ 142242 w 199882"/>
                <a:gd name="connsiteY20" fmla="*/ 795299 h 1954073"/>
                <a:gd name="connsiteX21" fmla="*/ 135098 w 199882"/>
                <a:gd name="connsiteY21" fmla="*/ 563638 h 1954073"/>
                <a:gd name="connsiteX22" fmla="*/ 117749 w 199882"/>
                <a:gd name="connsiteY22" fmla="*/ 362592 h 1954073"/>
                <a:gd name="connsiteX23" fmla="*/ 101420 w 199882"/>
                <a:gd name="connsiteY23" fmla="*/ 240128 h 1954073"/>
                <a:gd name="connsiteX0" fmla="*/ 101420 w 199882"/>
                <a:gd name="connsiteY0" fmla="*/ 231588 h 1945533"/>
                <a:gd name="connsiteX1" fmla="*/ 85092 w 199882"/>
                <a:gd name="connsiteY1" fmla="*/ 111845 h 1945533"/>
                <a:gd name="connsiteX2" fmla="*/ 69444 w 199882"/>
                <a:gd name="connsiteY2" fmla="*/ 32924 h 1945533"/>
                <a:gd name="connsiteX3" fmla="*/ 69443 w 199882"/>
                <a:gd name="connsiteY3" fmla="*/ 5369 h 1945533"/>
                <a:gd name="connsiteX4" fmla="*/ 106182 w 199882"/>
                <a:gd name="connsiteY4" fmla="*/ 1627 h 1945533"/>
                <a:gd name="connsiteX5" fmla="*/ 117749 w 199882"/>
                <a:gd name="connsiteY5" fmla="*/ 24759 h 1945533"/>
                <a:gd name="connsiteX6" fmla="*/ 155849 w 199882"/>
                <a:gd name="connsiteY6" fmla="*/ 215259 h 1945533"/>
                <a:gd name="connsiteX7" fmla="*/ 185784 w 199882"/>
                <a:gd name="connsiteY7" fmla="*/ 481959 h 1945533"/>
                <a:gd name="connsiteX8" fmla="*/ 199392 w 199882"/>
                <a:gd name="connsiteY8" fmla="*/ 745938 h 1945533"/>
                <a:gd name="connsiteX9" fmla="*/ 193949 w 199882"/>
                <a:gd name="connsiteY9" fmla="*/ 1061624 h 1945533"/>
                <a:gd name="connsiteX10" fmla="*/ 166734 w 199882"/>
                <a:gd name="connsiteY10" fmla="*/ 1399081 h 1945533"/>
                <a:gd name="connsiteX11" fmla="*/ 112306 w 199882"/>
                <a:gd name="connsiteY11" fmla="*/ 1695717 h 1945533"/>
                <a:gd name="connsiteX12" fmla="*/ 60599 w 199882"/>
                <a:gd name="connsiteY12" fmla="*/ 1902545 h 1945533"/>
                <a:gd name="connsiteX13" fmla="*/ 33384 w 199882"/>
                <a:gd name="connsiteY13" fmla="*/ 1943367 h 1945533"/>
                <a:gd name="connsiteX14" fmla="*/ 727 w 199882"/>
                <a:gd name="connsiteY14" fmla="*/ 1932481 h 1945533"/>
                <a:gd name="connsiteX15" fmla="*/ 14334 w 199882"/>
                <a:gd name="connsiteY15" fmla="*/ 1869888 h 1945533"/>
                <a:gd name="connsiteX16" fmla="*/ 55156 w 199882"/>
                <a:gd name="connsiteY16" fmla="*/ 1728374 h 1945533"/>
                <a:gd name="connsiteX17" fmla="*/ 95977 w 199882"/>
                <a:gd name="connsiteY17" fmla="*/ 1480724 h 1945533"/>
                <a:gd name="connsiteX18" fmla="*/ 128634 w 199882"/>
                <a:gd name="connsiteY18" fmla="*/ 1241238 h 1945533"/>
                <a:gd name="connsiteX19" fmla="*/ 136799 w 199882"/>
                <a:gd name="connsiteY19" fmla="*/ 1001752 h 1945533"/>
                <a:gd name="connsiteX20" fmla="*/ 142242 w 199882"/>
                <a:gd name="connsiteY20" fmla="*/ 786759 h 1945533"/>
                <a:gd name="connsiteX21" fmla="*/ 135098 w 199882"/>
                <a:gd name="connsiteY21" fmla="*/ 555098 h 1945533"/>
                <a:gd name="connsiteX22" fmla="*/ 117749 w 199882"/>
                <a:gd name="connsiteY22" fmla="*/ 354052 h 1945533"/>
                <a:gd name="connsiteX23" fmla="*/ 101420 w 199882"/>
                <a:gd name="connsiteY23" fmla="*/ 231588 h 1945533"/>
                <a:gd name="connsiteX0" fmla="*/ 101397 w 199859"/>
                <a:gd name="connsiteY0" fmla="*/ 231588 h 1945533"/>
                <a:gd name="connsiteX1" fmla="*/ 85069 w 199859"/>
                <a:gd name="connsiteY1" fmla="*/ 111845 h 1945533"/>
                <a:gd name="connsiteX2" fmla="*/ 69421 w 199859"/>
                <a:gd name="connsiteY2" fmla="*/ 32924 h 1945533"/>
                <a:gd name="connsiteX3" fmla="*/ 69420 w 199859"/>
                <a:gd name="connsiteY3" fmla="*/ 5369 h 1945533"/>
                <a:gd name="connsiteX4" fmla="*/ 106159 w 199859"/>
                <a:gd name="connsiteY4" fmla="*/ 1627 h 1945533"/>
                <a:gd name="connsiteX5" fmla="*/ 117726 w 199859"/>
                <a:gd name="connsiteY5" fmla="*/ 24759 h 1945533"/>
                <a:gd name="connsiteX6" fmla="*/ 155826 w 199859"/>
                <a:gd name="connsiteY6" fmla="*/ 215259 h 1945533"/>
                <a:gd name="connsiteX7" fmla="*/ 185761 w 199859"/>
                <a:gd name="connsiteY7" fmla="*/ 481959 h 1945533"/>
                <a:gd name="connsiteX8" fmla="*/ 199369 w 199859"/>
                <a:gd name="connsiteY8" fmla="*/ 745938 h 1945533"/>
                <a:gd name="connsiteX9" fmla="*/ 193926 w 199859"/>
                <a:gd name="connsiteY9" fmla="*/ 1061624 h 1945533"/>
                <a:gd name="connsiteX10" fmla="*/ 166711 w 199859"/>
                <a:gd name="connsiteY10" fmla="*/ 1399081 h 1945533"/>
                <a:gd name="connsiteX11" fmla="*/ 112283 w 199859"/>
                <a:gd name="connsiteY11" fmla="*/ 1695717 h 1945533"/>
                <a:gd name="connsiteX12" fmla="*/ 60576 w 199859"/>
                <a:gd name="connsiteY12" fmla="*/ 1902545 h 1945533"/>
                <a:gd name="connsiteX13" fmla="*/ 33361 w 199859"/>
                <a:gd name="connsiteY13" fmla="*/ 1943367 h 1945533"/>
                <a:gd name="connsiteX14" fmla="*/ 704 w 199859"/>
                <a:gd name="connsiteY14" fmla="*/ 1932481 h 1945533"/>
                <a:gd name="connsiteX15" fmla="*/ 14311 w 199859"/>
                <a:gd name="connsiteY15" fmla="*/ 1869888 h 1945533"/>
                <a:gd name="connsiteX16" fmla="*/ 52752 w 199859"/>
                <a:gd name="connsiteY16" fmla="*/ 1725992 h 1945533"/>
                <a:gd name="connsiteX17" fmla="*/ 95954 w 199859"/>
                <a:gd name="connsiteY17" fmla="*/ 1480724 h 1945533"/>
                <a:gd name="connsiteX18" fmla="*/ 128611 w 199859"/>
                <a:gd name="connsiteY18" fmla="*/ 1241238 h 1945533"/>
                <a:gd name="connsiteX19" fmla="*/ 136776 w 199859"/>
                <a:gd name="connsiteY19" fmla="*/ 1001752 h 1945533"/>
                <a:gd name="connsiteX20" fmla="*/ 142219 w 199859"/>
                <a:gd name="connsiteY20" fmla="*/ 786759 h 1945533"/>
                <a:gd name="connsiteX21" fmla="*/ 135075 w 199859"/>
                <a:gd name="connsiteY21" fmla="*/ 555098 h 1945533"/>
                <a:gd name="connsiteX22" fmla="*/ 117726 w 199859"/>
                <a:gd name="connsiteY22" fmla="*/ 354052 h 1945533"/>
                <a:gd name="connsiteX23" fmla="*/ 101397 w 199859"/>
                <a:gd name="connsiteY23" fmla="*/ 231588 h 1945533"/>
                <a:gd name="connsiteX0" fmla="*/ 101806 w 200268"/>
                <a:gd name="connsiteY0" fmla="*/ 231588 h 1943634"/>
                <a:gd name="connsiteX1" fmla="*/ 85478 w 200268"/>
                <a:gd name="connsiteY1" fmla="*/ 111845 h 1943634"/>
                <a:gd name="connsiteX2" fmla="*/ 69830 w 200268"/>
                <a:gd name="connsiteY2" fmla="*/ 32924 h 1943634"/>
                <a:gd name="connsiteX3" fmla="*/ 69829 w 200268"/>
                <a:gd name="connsiteY3" fmla="*/ 5369 h 1943634"/>
                <a:gd name="connsiteX4" fmla="*/ 106568 w 200268"/>
                <a:gd name="connsiteY4" fmla="*/ 1627 h 1943634"/>
                <a:gd name="connsiteX5" fmla="*/ 118135 w 200268"/>
                <a:gd name="connsiteY5" fmla="*/ 24759 h 1943634"/>
                <a:gd name="connsiteX6" fmla="*/ 156235 w 200268"/>
                <a:gd name="connsiteY6" fmla="*/ 215259 h 1943634"/>
                <a:gd name="connsiteX7" fmla="*/ 186170 w 200268"/>
                <a:gd name="connsiteY7" fmla="*/ 481959 h 1943634"/>
                <a:gd name="connsiteX8" fmla="*/ 199778 w 200268"/>
                <a:gd name="connsiteY8" fmla="*/ 745938 h 1943634"/>
                <a:gd name="connsiteX9" fmla="*/ 194335 w 200268"/>
                <a:gd name="connsiteY9" fmla="*/ 1061624 h 1943634"/>
                <a:gd name="connsiteX10" fmla="*/ 167120 w 200268"/>
                <a:gd name="connsiteY10" fmla="*/ 1399081 h 1943634"/>
                <a:gd name="connsiteX11" fmla="*/ 112692 w 200268"/>
                <a:gd name="connsiteY11" fmla="*/ 1695717 h 1943634"/>
                <a:gd name="connsiteX12" fmla="*/ 60985 w 200268"/>
                <a:gd name="connsiteY12" fmla="*/ 1902545 h 1943634"/>
                <a:gd name="connsiteX13" fmla="*/ 40914 w 200268"/>
                <a:gd name="connsiteY13" fmla="*/ 1940986 h 1943634"/>
                <a:gd name="connsiteX14" fmla="*/ 1113 w 200268"/>
                <a:gd name="connsiteY14" fmla="*/ 1932481 h 1943634"/>
                <a:gd name="connsiteX15" fmla="*/ 14720 w 200268"/>
                <a:gd name="connsiteY15" fmla="*/ 1869888 h 1943634"/>
                <a:gd name="connsiteX16" fmla="*/ 53161 w 200268"/>
                <a:gd name="connsiteY16" fmla="*/ 1725992 h 1943634"/>
                <a:gd name="connsiteX17" fmla="*/ 96363 w 200268"/>
                <a:gd name="connsiteY17" fmla="*/ 1480724 h 1943634"/>
                <a:gd name="connsiteX18" fmla="*/ 129020 w 200268"/>
                <a:gd name="connsiteY18" fmla="*/ 1241238 h 1943634"/>
                <a:gd name="connsiteX19" fmla="*/ 137185 w 200268"/>
                <a:gd name="connsiteY19" fmla="*/ 1001752 h 1943634"/>
                <a:gd name="connsiteX20" fmla="*/ 142628 w 200268"/>
                <a:gd name="connsiteY20" fmla="*/ 786759 h 1943634"/>
                <a:gd name="connsiteX21" fmla="*/ 135484 w 200268"/>
                <a:gd name="connsiteY21" fmla="*/ 555098 h 1943634"/>
                <a:gd name="connsiteX22" fmla="*/ 118135 w 200268"/>
                <a:gd name="connsiteY22" fmla="*/ 354052 h 1943634"/>
                <a:gd name="connsiteX23" fmla="*/ 101806 w 200268"/>
                <a:gd name="connsiteY23" fmla="*/ 231588 h 1943634"/>
                <a:gd name="connsiteX0" fmla="*/ 101806 w 200268"/>
                <a:gd name="connsiteY0" fmla="*/ 231588 h 1943634"/>
                <a:gd name="connsiteX1" fmla="*/ 85478 w 200268"/>
                <a:gd name="connsiteY1" fmla="*/ 111845 h 1943634"/>
                <a:gd name="connsiteX2" fmla="*/ 69830 w 200268"/>
                <a:gd name="connsiteY2" fmla="*/ 32924 h 1943634"/>
                <a:gd name="connsiteX3" fmla="*/ 69829 w 200268"/>
                <a:gd name="connsiteY3" fmla="*/ 5369 h 1943634"/>
                <a:gd name="connsiteX4" fmla="*/ 106568 w 200268"/>
                <a:gd name="connsiteY4" fmla="*/ 1627 h 1943634"/>
                <a:gd name="connsiteX5" fmla="*/ 118135 w 200268"/>
                <a:gd name="connsiteY5" fmla="*/ 24759 h 1943634"/>
                <a:gd name="connsiteX6" fmla="*/ 156235 w 200268"/>
                <a:gd name="connsiteY6" fmla="*/ 215259 h 1943634"/>
                <a:gd name="connsiteX7" fmla="*/ 186170 w 200268"/>
                <a:gd name="connsiteY7" fmla="*/ 481959 h 1943634"/>
                <a:gd name="connsiteX8" fmla="*/ 199778 w 200268"/>
                <a:gd name="connsiteY8" fmla="*/ 745938 h 1943634"/>
                <a:gd name="connsiteX9" fmla="*/ 194335 w 200268"/>
                <a:gd name="connsiteY9" fmla="*/ 1061624 h 1943634"/>
                <a:gd name="connsiteX10" fmla="*/ 167120 w 200268"/>
                <a:gd name="connsiteY10" fmla="*/ 1399081 h 1943634"/>
                <a:gd name="connsiteX11" fmla="*/ 112692 w 200268"/>
                <a:gd name="connsiteY11" fmla="*/ 1695717 h 1943634"/>
                <a:gd name="connsiteX12" fmla="*/ 60985 w 200268"/>
                <a:gd name="connsiteY12" fmla="*/ 1902545 h 1943634"/>
                <a:gd name="connsiteX13" fmla="*/ 40914 w 200268"/>
                <a:gd name="connsiteY13" fmla="*/ 1940986 h 1943634"/>
                <a:gd name="connsiteX14" fmla="*/ 1113 w 200268"/>
                <a:gd name="connsiteY14" fmla="*/ 1932481 h 1943634"/>
                <a:gd name="connsiteX15" fmla="*/ 14720 w 200268"/>
                <a:gd name="connsiteY15" fmla="*/ 1869888 h 1943634"/>
                <a:gd name="connsiteX16" fmla="*/ 53161 w 200268"/>
                <a:gd name="connsiteY16" fmla="*/ 1725992 h 1943634"/>
                <a:gd name="connsiteX17" fmla="*/ 96363 w 200268"/>
                <a:gd name="connsiteY17" fmla="*/ 1480724 h 1943634"/>
                <a:gd name="connsiteX18" fmla="*/ 124258 w 200268"/>
                <a:gd name="connsiteY18" fmla="*/ 1241238 h 1943634"/>
                <a:gd name="connsiteX19" fmla="*/ 137185 w 200268"/>
                <a:gd name="connsiteY19" fmla="*/ 1001752 h 1943634"/>
                <a:gd name="connsiteX20" fmla="*/ 142628 w 200268"/>
                <a:gd name="connsiteY20" fmla="*/ 786759 h 1943634"/>
                <a:gd name="connsiteX21" fmla="*/ 135484 w 200268"/>
                <a:gd name="connsiteY21" fmla="*/ 555098 h 1943634"/>
                <a:gd name="connsiteX22" fmla="*/ 118135 w 200268"/>
                <a:gd name="connsiteY22" fmla="*/ 354052 h 1943634"/>
                <a:gd name="connsiteX23" fmla="*/ 101806 w 200268"/>
                <a:gd name="connsiteY23" fmla="*/ 231588 h 1943634"/>
                <a:gd name="connsiteX0" fmla="*/ 101777 w 200239"/>
                <a:gd name="connsiteY0" fmla="*/ 231588 h 1943634"/>
                <a:gd name="connsiteX1" fmla="*/ 85449 w 200239"/>
                <a:gd name="connsiteY1" fmla="*/ 111845 h 1943634"/>
                <a:gd name="connsiteX2" fmla="*/ 69801 w 200239"/>
                <a:gd name="connsiteY2" fmla="*/ 32924 h 1943634"/>
                <a:gd name="connsiteX3" fmla="*/ 69800 w 200239"/>
                <a:gd name="connsiteY3" fmla="*/ 5369 h 1943634"/>
                <a:gd name="connsiteX4" fmla="*/ 106539 w 200239"/>
                <a:gd name="connsiteY4" fmla="*/ 1627 h 1943634"/>
                <a:gd name="connsiteX5" fmla="*/ 118106 w 200239"/>
                <a:gd name="connsiteY5" fmla="*/ 24759 h 1943634"/>
                <a:gd name="connsiteX6" fmla="*/ 156206 w 200239"/>
                <a:gd name="connsiteY6" fmla="*/ 215259 h 1943634"/>
                <a:gd name="connsiteX7" fmla="*/ 186141 w 200239"/>
                <a:gd name="connsiteY7" fmla="*/ 481959 h 1943634"/>
                <a:gd name="connsiteX8" fmla="*/ 199749 w 200239"/>
                <a:gd name="connsiteY8" fmla="*/ 745938 h 1943634"/>
                <a:gd name="connsiteX9" fmla="*/ 194306 w 200239"/>
                <a:gd name="connsiteY9" fmla="*/ 1061624 h 1943634"/>
                <a:gd name="connsiteX10" fmla="*/ 167091 w 200239"/>
                <a:gd name="connsiteY10" fmla="*/ 1399081 h 1943634"/>
                <a:gd name="connsiteX11" fmla="*/ 112663 w 200239"/>
                <a:gd name="connsiteY11" fmla="*/ 1695717 h 1943634"/>
                <a:gd name="connsiteX12" fmla="*/ 60956 w 200239"/>
                <a:gd name="connsiteY12" fmla="*/ 1902545 h 1943634"/>
                <a:gd name="connsiteX13" fmla="*/ 40885 w 200239"/>
                <a:gd name="connsiteY13" fmla="*/ 1940986 h 1943634"/>
                <a:gd name="connsiteX14" fmla="*/ 1084 w 200239"/>
                <a:gd name="connsiteY14" fmla="*/ 1932481 h 1943634"/>
                <a:gd name="connsiteX15" fmla="*/ 14691 w 200239"/>
                <a:gd name="connsiteY15" fmla="*/ 1869888 h 1943634"/>
                <a:gd name="connsiteX16" fmla="*/ 50751 w 200239"/>
                <a:gd name="connsiteY16" fmla="*/ 1721230 h 1943634"/>
                <a:gd name="connsiteX17" fmla="*/ 96334 w 200239"/>
                <a:gd name="connsiteY17" fmla="*/ 1480724 h 1943634"/>
                <a:gd name="connsiteX18" fmla="*/ 124229 w 200239"/>
                <a:gd name="connsiteY18" fmla="*/ 1241238 h 1943634"/>
                <a:gd name="connsiteX19" fmla="*/ 137156 w 200239"/>
                <a:gd name="connsiteY19" fmla="*/ 1001752 h 1943634"/>
                <a:gd name="connsiteX20" fmla="*/ 142599 w 200239"/>
                <a:gd name="connsiteY20" fmla="*/ 786759 h 1943634"/>
                <a:gd name="connsiteX21" fmla="*/ 135455 w 200239"/>
                <a:gd name="connsiteY21" fmla="*/ 555098 h 1943634"/>
                <a:gd name="connsiteX22" fmla="*/ 118106 w 200239"/>
                <a:gd name="connsiteY22" fmla="*/ 354052 h 1943634"/>
                <a:gd name="connsiteX23" fmla="*/ 101777 w 200239"/>
                <a:gd name="connsiteY23" fmla="*/ 231588 h 1943634"/>
                <a:gd name="connsiteX0" fmla="*/ 101777 w 200239"/>
                <a:gd name="connsiteY0" fmla="*/ 231588 h 1943634"/>
                <a:gd name="connsiteX1" fmla="*/ 85449 w 200239"/>
                <a:gd name="connsiteY1" fmla="*/ 111845 h 1943634"/>
                <a:gd name="connsiteX2" fmla="*/ 69801 w 200239"/>
                <a:gd name="connsiteY2" fmla="*/ 32924 h 1943634"/>
                <a:gd name="connsiteX3" fmla="*/ 69800 w 200239"/>
                <a:gd name="connsiteY3" fmla="*/ 5369 h 1943634"/>
                <a:gd name="connsiteX4" fmla="*/ 106539 w 200239"/>
                <a:gd name="connsiteY4" fmla="*/ 1627 h 1943634"/>
                <a:gd name="connsiteX5" fmla="*/ 118106 w 200239"/>
                <a:gd name="connsiteY5" fmla="*/ 24759 h 1943634"/>
                <a:gd name="connsiteX6" fmla="*/ 156206 w 200239"/>
                <a:gd name="connsiteY6" fmla="*/ 215259 h 1943634"/>
                <a:gd name="connsiteX7" fmla="*/ 186141 w 200239"/>
                <a:gd name="connsiteY7" fmla="*/ 481959 h 1943634"/>
                <a:gd name="connsiteX8" fmla="*/ 199749 w 200239"/>
                <a:gd name="connsiteY8" fmla="*/ 745938 h 1943634"/>
                <a:gd name="connsiteX9" fmla="*/ 194306 w 200239"/>
                <a:gd name="connsiteY9" fmla="*/ 1061624 h 1943634"/>
                <a:gd name="connsiteX10" fmla="*/ 167091 w 200239"/>
                <a:gd name="connsiteY10" fmla="*/ 1399081 h 1943634"/>
                <a:gd name="connsiteX11" fmla="*/ 112663 w 200239"/>
                <a:gd name="connsiteY11" fmla="*/ 1695717 h 1943634"/>
                <a:gd name="connsiteX12" fmla="*/ 60956 w 200239"/>
                <a:gd name="connsiteY12" fmla="*/ 1902545 h 1943634"/>
                <a:gd name="connsiteX13" fmla="*/ 40885 w 200239"/>
                <a:gd name="connsiteY13" fmla="*/ 1940986 h 1943634"/>
                <a:gd name="connsiteX14" fmla="*/ 1084 w 200239"/>
                <a:gd name="connsiteY14" fmla="*/ 1932481 h 1943634"/>
                <a:gd name="connsiteX15" fmla="*/ 14691 w 200239"/>
                <a:gd name="connsiteY15" fmla="*/ 1869888 h 1943634"/>
                <a:gd name="connsiteX16" fmla="*/ 50751 w 200239"/>
                <a:gd name="connsiteY16" fmla="*/ 1721230 h 1943634"/>
                <a:gd name="connsiteX17" fmla="*/ 96334 w 200239"/>
                <a:gd name="connsiteY17" fmla="*/ 1480724 h 1943634"/>
                <a:gd name="connsiteX18" fmla="*/ 124229 w 200239"/>
                <a:gd name="connsiteY18" fmla="*/ 1241238 h 1943634"/>
                <a:gd name="connsiteX19" fmla="*/ 137156 w 200239"/>
                <a:gd name="connsiteY19" fmla="*/ 1001752 h 1943634"/>
                <a:gd name="connsiteX20" fmla="*/ 144980 w 200239"/>
                <a:gd name="connsiteY20" fmla="*/ 786759 h 1943634"/>
                <a:gd name="connsiteX21" fmla="*/ 135455 w 200239"/>
                <a:gd name="connsiteY21" fmla="*/ 555098 h 1943634"/>
                <a:gd name="connsiteX22" fmla="*/ 118106 w 200239"/>
                <a:gd name="connsiteY22" fmla="*/ 354052 h 1943634"/>
                <a:gd name="connsiteX23" fmla="*/ 101777 w 200239"/>
                <a:gd name="connsiteY23" fmla="*/ 231588 h 194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0239" h="1943634">
                  <a:moveTo>
                    <a:pt x="101777" y="231588"/>
                  </a:moveTo>
                  <a:cubicBezTo>
                    <a:pt x="96334" y="191220"/>
                    <a:pt x="90778" y="144956"/>
                    <a:pt x="85449" y="111845"/>
                  </a:cubicBezTo>
                  <a:cubicBezTo>
                    <a:pt x="80120" y="78734"/>
                    <a:pt x="72409" y="50670"/>
                    <a:pt x="69801" y="32924"/>
                  </a:cubicBezTo>
                  <a:cubicBezTo>
                    <a:pt x="67193" y="15178"/>
                    <a:pt x="63677" y="10585"/>
                    <a:pt x="69800" y="5369"/>
                  </a:cubicBezTo>
                  <a:cubicBezTo>
                    <a:pt x="75923" y="153"/>
                    <a:pt x="98488" y="-1605"/>
                    <a:pt x="106539" y="1627"/>
                  </a:cubicBezTo>
                  <a:cubicBezTo>
                    <a:pt x="114590" y="4859"/>
                    <a:pt x="109828" y="-10846"/>
                    <a:pt x="118106" y="24759"/>
                  </a:cubicBezTo>
                  <a:cubicBezTo>
                    <a:pt x="126384" y="60364"/>
                    <a:pt x="144867" y="139059"/>
                    <a:pt x="156206" y="215259"/>
                  </a:cubicBezTo>
                  <a:cubicBezTo>
                    <a:pt x="167545" y="291459"/>
                    <a:pt x="178884" y="393513"/>
                    <a:pt x="186141" y="481959"/>
                  </a:cubicBezTo>
                  <a:cubicBezTo>
                    <a:pt x="193398" y="570406"/>
                    <a:pt x="198388" y="649327"/>
                    <a:pt x="199749" y="745938"/>
                  </a:cubicBezTo>
                  <a:cubicBezTo>
                    <a:pt x="201110" y="842549"/>
                    <a:pt x="199749" y="952767"/>
                    <a:pt x="194306" y="1061624"/>
                  </a:cubicBezTo>
                  <a:cubicBezTo>
                    <a:pt x="188863" y="1170481"/>
                    <a:pt x="180698" y="1293399"/>
                    <a:pt x="167091" y="1399081"/>
                  </a:cubicBezTo>
                  <a:cubicBezTo>
                    <a:pt x="153484" y="1504763"/>
                    <a:pt x="130352" y="1611806"/>
                    <a:pt x="112663" y="1695717"/>
                  </a:cubicBezTo>
                  <a:cubicBezTo>
                    <a:pt x="94974" y="1779628"/>
                    <a:pt x="72919" y="1861667"/>
                    <a:pt x="60956" y="1902545"/>
                  </a:cubicBezTo>
                  <a:cubicBezTo>
                    <a:pt x="48993" y="1943423"/>
                    <a:pt x="50864" y="1935997"/>
                    <a:pt x="40885" y="1940986"/>
                  </a:cubicBezTo>
                  <a:cubicBezTo>
                    <a:pt x="30906" y="1945975"/>
                    <a:pt x="5450" y="1944331"/>
                    <a:pt x="1084" y="1932481"/>
                  </a:cubicBezTo>
                  <a:cubicBezTo>
                    <a:pt x="-3282" y="1920631"/>
                    <a:pt x="6413" y="1905096"/>
                    <a:pt x="14691" y="1869888"/>
                  </a:cubicBezTo>
                  <a:cubicBezTo>
                    <a:pt x="22969" y="1834680"/>
                    <a:pt x="37144" y="1786091"/>
                    <a:pt x="50751" y="1721230"/>
                  </a:cubicBezTo>
                  <a:cubicBezTo>
                    <a:pt x="64358" y="1656369"/>
                    <a:pt x="84088" y="1560723"/>
                    <a:pt x="96334" y="1480724"/>
                  </a:cubicBezTo>
                  <a:cubicBezTo>
                    <a:pt x="108580" y="1400725"/>
                    <a:pt x="117425" y="1321067"/>
                    <a:pt x="124229" y="1241238"/>
                  </a:cubicBezTo>
                  <a:cubicBezTo>
                    <a:pt x="131033" y="1161409"/>
                    <a:pt x="133698" y="1077498"/>
                    <a:pt x="137156" y="1001752"/>
                  </a:cubicBezTo>
                  <a:cubicBezTo>
                    <a:pt x="140614" y="926006"/>
                    <a:pt x="145263" y="861201"/>
                    <a:pt x="144980" y="786759"/>
                  </a:cubicBezTo>
                  <a:cubicBezTo>
                    <a:pt x="144697" y="712317"/>
                    <a:pt x="139537" y="627216"/>
                    <a:pt x="135455" y="555098"/>
                  </a:cubicBezTo>
                  <a:cubicBezTo>
                    <a:pt x="131373" y="482980"/>
                    <a:pt x="123719" y="407970"/>
                    <a:pt x="118106" y="354052"/>
                  </a:cubicBezTo>
                  <a:cubicBezTo>
                    <a:pt x="112493" y="300134"/>
                    <a:pt x="107220" y="271956"/>
                    <a:pt x="101777" y="231588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6797258" y="302715"/>
              <a:ext cx="215217" cy="1938620"/>
            </a:xfrm>
            <a:custGeom>
              <a:avLst/>
              <a:gdLst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74206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42242 w 199882"/>
                <a:gd name="connsiteY21" fmla="*/ 561544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69444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42242 w 199882"/>
                <a:gd name="connsiteY21" fmla="*/ 561544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69444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35098 w 199882"/>
                <a:gd name="connsiteY21" fmla="*/ 563925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128 h 1954073"/>
                <a:gd name="connsiteX1" fmla="*/ 85092 w 199882"/>
                <a:gd name="connsiteY1" fmla="*/ 120385 h 1954073"/>
                <a:gd name="connsiteX2" fmla="*/ 69444 w 199882"/>
                <a:gd name="connsiteY2" fmla="*/ 41464 h 1954073"/>
                <a:gd name="connsiteX3" fmla="*/ 69443 w 199882"/>
                <a:gd name="connsiteY3" fmla="*/ 13909 h 1954073"/>
                <a:gd name="connsiteX4" fmla="*/ 101420 w 199882"/>
                <a:gd name="connsiteY4" fmla="*/ 642 h 1954073"/>
                <a:gd name="connsiteX5" fmla="*/ 117749 w 199882"/>
                <a:gd name="connsiteY5" fmla="*/ 33299 h 1954073"/>
                <a:gd name="connsiteX6" fmla="*/ 155849 w 199882"/>
                <a:gd name="connsiteY6" fmla="*/ 223799 h 1954073"/>
                <a:gd name="connsiteX7" fmla="*/ 185784 w 199882"/>
                <a:gd name="connsiteY7" fmla="*/ 490499 h 1954073"/>
                <a:gd name="connsiteX8" fmla="*/ 199392 w 199882"/>
                <a:gd name="connsiteY8" fmla="*/ 754478 h 1954073"/>
                <a:gd name="connsiteX9" fmla="*/ 193949 w 199882"/>
                <a:gd name="connsiteY9" fmla="*/ 1070164 h 1954073"/>
                <a:gd name="connsiteX10" fmla="*/ 166734 w 199882"/>
                <a:gd name="connsiteY10" fmla="*/ 1407621 h 1954073"/>
                <a:gd name="connsiteX11" fmla="*/ 112306 w 199882"/>
                <a:gd name="connsiteY11" fmla="*/ 1704257 h 1954073"/>
                <a:gd name="connsiteX12" fmla="*/ 60599 w 199882"/>
                <a:gd name="connsiteY12" fmla="*/ 1911085 h 1954073"/>
                <a:gd name="connsiteX13" fmla="*/ 33384 w 199882"/>
                <a:gd name="connsiteY13" fmla="*/ 1951907 h 1954073"/>
                <a:gd name="connsiteX14" fmla="*/ 727 w 199882"/>
                <a:gd name="connsiteY14" fmla="*/ 1941021 h 1954073"/>
                <a:gd name="connsiteX15" fmla="*/ 14334 w 199882"/>
                <a:gd name="connsiteY15" fmla="*/ 1878428 h 1954073"/>
                <a:gd name="connsiteX16" fmla="*/ 55156 w 199882"/>
                <a:gd name="connsiteY16" fmla="*/ 1736914 h 1954073"/>
                <a:gd name="connsiteX17" fmla="*/ 95977 w 199882"/>
                <a:gd name="connsiteY17" fmla="*/ 1489264 h 1954073"/>
                <a:gd name="connsiteX18" fmla="*/ 128634 w 199882"/>
                <a:gd name="connsiteY18" fmla="*/ 1249778 h 1954073"/>
                <a:gd name="connsiteX19" fmla="*/ 136799 w 199882"/>
                <a:gd name="connsiteY19" fmla="*/ 1010292 h 1954073"/>
                <a:gd name="connsiteX20" fmla="*/ 142242 w 199882"/>
                <a:gd name="connsiteY20" fmla="*/ 795299 h 1954073"/>
                <a:gd name="connsiteX21" fmla="*/ 135098 w 199882"/>
                <a:gd name="connsiteY21" fmla="*/ 563638 h 1954073"/>
                <a:gd name="connsiteX22" fmla="*/ 117749 w 199882"/>
                <a:gd name="connsiteY22" fmla="*/ 362592 h 1954073"/>
                <a:gd name="connsiteX23" fmla="*/ 101420 w 199882"/>
                <a:gd name="connsiteY23" fmla="*/ 240128 h 1954073"/>
                <a:gd name="connsiteX0" fmla="*/ 101420 w 199882"/>
                <a:gd name="connsiteY0" fmla="*/ 231588 h 1945533"/>
                <a:gd name="connsiteX1" fmla="*/ 85092 w 199882"/>
                <a:gd name="connsiteY1" fmla="*/ 111845 h 1945533"/>
                <a:gd name="connsiteX2" fmla="*/ 69444 w 199882"/>
                <a:gd name="connsiteY2" fmla="*/ 32924 h 1945533"/>
                <a:gd name="connsiteX3" fmla="*/ 69443 w 199882"/>
                <a:gd name="connsiteY3" fmla="*/ 5369 h 1945533"/>
                <a:gd name="connsiteX4" fmla="*/ 106182 w 199882"/>
                <a:gd name="connsiteY4" fmla="*/ 1627 h 1945533"/>
                <a:gd name="connsiteX5" fmla="*/ 117749 w 199882"/>
                <a:gd name="connsiteY5" fmla="*/ 24759 h 1945533"/>
                <a:gd name="connsiteX6" fmla="*/ 155849 w 199882"/>
                <a:gd name="connsiteY6" fmla="*/ 215259 h 1945533"/>
                <a:gd name="connsiteX7" fmla="*/ 185784 w 199882"/>
                <a:gd name="connsiteY7" fmla="*/ 481959 h 1945533"/>
                <a:gd name="connsiteX8" fmla="*/ 199392 w 199882"/>
                <a:gd name="connsiteY8" fmla="*/ 745938 h 1945533"/>
                <a:gd name="connsiteX9" fmla="*/ 193949 w 199882"/>
                <a:gd name="connsiteY9" fmla="*/ 1061624 h 1945533"/>
                <a:gd name="connsiteX10" fmla="*/ 166734 w 199882"/>
                <a:gd name="connsiteY10" fmla="*/ 1399081 h 1945533"/>
                <a:gd name="connsiteX11" fmla="*/ 112306 w 199882"/>
                <a:gd name="connsiteY11" fmla="*/ 1695717 h 1945533"/>
                <a:gd name="connsiteX12" fmla="*/ 60599 w 199882"/>
                <a:gd name="connsiteY12" fmla="*/ 1902545 h 1945533"/>
                <a:gd name="connsiteX13" fmla="*/ 33384 w 199882"/>
                <a:gd name="connsiteY13" fmla="*/ 1943367 h 1945533"/>
                <a:gd name="connsiteX14" fmla="*/ 727 w 199882"/>
                <a:gd name="connsiteY14" fmla="*/ 1932481 h 1945533"/>
                <a:gd name="connsiteX15" fmla="*/ 14334 w 199882"/>
                <a:gd name="connsiteY15" fmla="*/ 1869888 h 1945533"/>
                <a:gd name="connsiteX16" fmla="*/ 55156 w 199882"/>
                <a:gd name="connsiteY16" fmla="*/ 1728374 h 1945533"/>
                <a:gd name="connsiteX17" fmla="*/ 95977 w 199882"/>
                <a:gd name="connsiteY17" fmla="*/ 1480724 h 1945533"/>
                <a:gd name="connsiteX18" fmla="*/ 128634 w 199882"/>
                <a:gd name="connsiteY18" fmla="*/ 1241238 h 1945533"/>
                <a:gd name="connsiteX19" fmla="*/ 136799 w 199882"/>
                <a:gd name="connsiteY19" fmla="*/ 1001752 h 1945533"/>
                <a:gd name="connsiteX20" fmla="*/ 142242 w 199882"/>
                <a:gd name="connsiteY20" fmla="*/ 786759 h 1945533"/>
                <a:gd name="connsiteX21" fmla="*/ 135098 w 199882"/>
                <a:gd name="connsiteY21" fmla="*/ 555098 h 1945533"/>
                <a:gd name="connsiteX22" fmla="*/ 117749 w 199882"/>
                <a:gd name="connsiteY22" fmla="*/ 354052 h 1945533"/>
                <a:gd name="connsiteX23" fmla="*/ 101420 w 199882"/>
                <a:gd name="connsiteY23" fmla="*/ 231588 h 1945533"/>
                <a:gd name="connsiteX0" fmla="*/ 101397 w 199859"/>
                <a:gd name="connsiteY0" fmla="*/ 231588 h 1945533"/>
                <a:gd name="connsiteX1" fmla="*/ 85069 w 199859"/>
                <a:gd name="connsiteY1" fmla="*/ 111845 h 1945533"/>
                <a:gd name="connsiteX2" fmla="*/ 69421 w 199859"/>
                <a:gd name="connsiteY2" fmla="*/ 32924 h 1945533"/>
                <a:gd name="connsiteX3" fmla="*/ 69420 w 199859"/>
                <a:gd name="connsiteY3" fmla="*/ 5369 h 1945533"/>
                <a:gd name="connsiteX4" fmla="*/ 106159 w 199859"/>
                <a:gd name="connsiteY4" fmla="*/ 1627 h 1945533"/>
                <a:gd name="connsiteX5" fmla="*/ 117726 w 199859"/>
                <a:gd name="connsiteY5" fmla="*/ 24759 h 1945533"/>
                <a:gd name="connsiteX6" fmla="*/ 155826 w 199859"/>
                <a:gd name="connsiteY6" fmla="*/ 215259 h 1945533"/>
                <a:gd name="connsiteX7" fmla="*/ 185761 w 199859"/>
                <a:gd name="connsiteY7" fmla="*/ 481959 h 1945533"/>
                <a:gd name="connsiteX8" fmla="*/ 199369 w 199859"/>
                <a:gd name="connsiteY8" fmla="*/ 745938 h 1945533"/>
                <a:gd name="connsiteX9" fmla="*/ 193926 w 199859"/>
                <a:gd name="connsiteY9" fmla="*/ 1061624 h 1945533"/>
                <a:gd name="connsiteX10" fmla="*/ 166711 w 199859"/>
                <a:gd name="connsiteY10" fmla="*/ 1399081 h 1945533"/>
                <a:gd name="connsiteX11" fmla="*/ 112283 w 199859"/>
                <a:gd name="connsiteY11" fmla="*/ 1695717 h 1945533"/>
                <a:gd name="connsiteX12" fmla="*/ 60576 w 199859"/>
                <a:gd name="connsiteY12" fmla="*/ 1902545 h 1945533"/>
                <a:gd name="connsiteX13" fmla="*/ 33361 w 199859"/>
                <a:gd name="connsiteY13" fmla="*/ 1943367 h 1945533"/>
                <a:gd name="connsiteX14" fmla="*/ 704 w 199859"/>
                <a:gd name="connsiteY14" fmla="*/ 1932481 h 1945533"/>
                <a:gd name="connsiteX15" fmla="*/ 14311 w 199859"/>
                <a:gd name="connsiteY15" fmla="*/ 1869888 h 1945533"/>
                <a:gd name="connsiteX16" fmla="*/ 52752 w 199859"/>
                <a:gd name="connsiteY16" fmla="*/ 1725992 h 1945533"/>
                <a:gd name="connsiteX17" fmla="*/ 95954 w 199859"/>
                <a:gd name="connsiteY17" fmla="*/ 1480724 h 1945533"/>
                <a:gd name="connsiteX18" fmla="*/ 128611 w 199859"/>
                <a:gd name="connsiteY18" fmla="*/ 1241238 h 1945533"/>
                <a:gd name="connsiteX19" fmla="*/ 136776 w 199859"/>
                <a:gd name="connsiteY19" fmla="*/ 1001752 h 1945533"/>
                <a:gd name="connsiteX20" fmla="*/ 142219 w 199859"/>
                <a:gd name="connsiteY20" fmla="*/ 786759 h 1945533"/>
                <a:gd name="connsiteX21" fmla="*/ 135075 w 199859"/>
                <a:gd name="connsiteY21" fmla="*/ 555098 h 1945533"/>
                <a:gd name="connsiteX22" fmla="*/ 117726 w 199859"/>
                <a:gd name="connsiteY22" fmla="*/ 354052 h 1945533"/>
                <a:gd name="connsiteX23" fmla="*/ 101397 w 199859"/>
                <a:gd name="connsiteY23" fmla="*/ 231588 h 1945533"/>
                <a:gd name="connsiteX0" fmla="*/ 101806 w 200268"/>
                <a:gd name="connsiteY0" fmla="*/ 231588 h 1943634"/>
                <a:gd name="connsiteX1" fmla="*/ 85478 w 200268"/>
                <a:gd name="connsiteY1" fmla="*/ 111845 h 1943634"/>
                <a:gd name="connsiteX2" fmla="*/ 69830 w 200268"/>
                <a:gd name="connsiteY2" fmla="*/ 32924 h 1943634"/>
                <a:gd name="connsiteX3" fmla="*/ 69829 w 200268"/>
                <a:gd name="connsiteY3" fmla="*/ 5369 h 1943634"/>
                <a:gd name="connsiteX4" fmla="*/ 106568 w 200268"/>
                <a:gd name="connsiteY4" fmla="*/ 1627 h 1943634"/>
                <a:gd name="connsiteX5" fmla="*/ 118135 w 200268"/>
                <a:gd name="connsiteY5" fmla="*/ 24759 h 1943634"/>
                <a:gd name="connsiteX6" fmla="*/ 156235 w 200268"/>
                <a:gd name="connsiteY6" fmla="*/ 215259 h 1943634"/>
                <a:gd name="connsiteX7" fmla="*/ 186170 w 200268"/>
                <a:gd name="connsiteY7" fmla="*/ 481959 h 1943634"/>
                <a:gd name="connsiteX8" fmla="*/ 199778 w 200268"/>
                <a:gd name="connsiteY8" fmla="*/ 745938 h 1943634"/>
                <a:gd name="connsiteX9" fmla="*/ 194335 w 200268"/>
                <a:gd name="connsiteY9" fmla="*/ 1061624 h 1943634"/>
                <a:gd name="connsiteX10" fmla="*/ 167120 w 200268"/>
                <a:gd name="connsiteY10" fmla="*/ 1399081 h 1943634"/>
                <a:gd name="connsiteX11" fmla="*/ 112692 w 200268"/>
                <a:gd name="connsiteY11" fmla="*/ 1695717 h 1943634"/>
                <a:gd name="connsiteX12" fmla="*/ 60985 w 200268"/>
                <a:gd name="connsiteY12" fmla="*/ 1902545 h 1943634"/>
                <a:gd name="connsiteX13" fmla="*/ 40914 w 200268"/>
                <a:gd name="connsiteY13" fmla="*/ 1940986 h 1943634"/>
                <a:gd name="connsiteX14" fmla="*/ 1113 w 200268"/>
                <a:gd name="connsiteY14" fmla="*/ 1932481 h 1943634"/>
                <a:gd name="connsiteX15" fmla="*/ 14720 w 200268"/>
                <a:gd name="connsiteY15" fmla="*/ 1869888 h 1943634"/>
                <a:gd name="connsiteX16" fmla="*/ 53161 w 200268"/>
                <a:gd name="connsiteY16" fmla="*/ 1725992 h 1943634"/>
                <a:gd name="connsiteX17" fmla="*/ 96363 w 200268"/>
                <a:gd name="connsiteY17" fmla="*/ 1480724 h 1943634"/>
                <a:gd name="connsiteX18" fmla="*/ 129020 w 200268"/>
                <a:gd name="connsiteY18" fmla="*/ 1241238 h 1943634"/>
                <a:gd name="connsiteX19" fmla="*/ 137185 w 200268"/>
                <a:gd name="connsiteY19" fmla="*/ 1001752 h 1943634"/>
                <a:gd name="connsiteX20" fmla="*/ 142628 w 200268"/>
                <a:gd name="connsiteY20" fmla="*/ 786759 h 1943634"/>
                <a:gd name="connsiteX21" fmla="*/ 135484 w 200268"/>
                <a:gd name="connsiteY21" fmla="*/ 555098 h 1943634"/>
                <a:gd name="connsiteX22" fmla="*/ 118135 w 200268"/>
                <a:gd name="connsiteY22" fmla="*/ 354052 h 1943634"/>
                <a:gd name="connsiteX23" fmla="*/ 101806 w 200268"/>
                <a:gd name="connsiteY23" fmla="*/ 231588 h 1943634"/>
                <a:gd name="connsiteX0" fmla="*/ 101806 w 200268"/>
                <a:gd name="connsiteY0" fmla="*/ 231588 h 1943634"/>
                <a:gd name="connsiteX1" fmla="*/ 85478 w 200268"/>
                <a:gd name="connsiteY1" fmla="*/ 111845 h 1943634"/>
                <a:gd name="connsiteX2" fmla="*/ 69830 w 200268"/>
                <a:gd name="connsiteY2" fmla="*/ 32924 h 1943634"/>
                <a:gd name="connsiteX3" fmla="*/ 69829 w 200268"/>
                <a:gd name="connsiteY3" fmla="*/ 5369 h 1943634"/>
                <a:gd name="connsiteX4" fmla="*/ 106568 w 200268"/>
                <a:gd name="connsiteY4" fmla="*/ 1627 h 1943634"/>
                <a:gd name="connsiteX5" fmla="*/ 118135 w 200268"/>
                <a:gd name="connsiteY5" fmla="*/ 24759 h 1943634"/>
                <a:gd name="connsiteX6" fmla="*/ 156235 w 200268"/>
                <a:gd name="connsiteY6" fmla="*/ 215259 h 1943634"/>
                <a:gd name="connsiteX7" fmla="*/ 186170 w 200268"/>
                <a:gd name="connsiteY7" fmla="*/ 481959 h 1943634"/>
                <a:gd name="connsiteX8" fmla="*/ 199778 w 200268"/>
                <a:gd name="connsiteY8" fmla="*/ 745938 h 1943634"/>
                <a:gd name="connsiteX9" fmla="*/ 194335 w 200268"/>
                <a:gd name="connsiteY9" fmla="*/ 1061624 h 1943634"/>
                <a:gd name="connsiteX10" fmla="*/ 167120 w 200268"/>
                <a:gd name="connsiteY10" fmla="*/ 1399081 h 1943634"/>
                <a:gd name="connsiteX11" fmla="*/ 112692 w 200268"/>
                <a:gd name="connsiteY11" fmla="*/ 1695717 h 1943634"/>
                <a:gd name="connsiteX12" fmla="*/ 60985 w 200268"/>
                <a:gd name="connsiteY12" fmla="*/ 1902545 h 1943634"/>
                <a:gd name="connsiteX13" fmla="*/ 40914 w 200268"/>
                <a:gd name="connsiteY13" fmla="*/ 1940986 h 1943634"/>
                <a:gd name="connsiteX14" fmla="*/ 1113 w 200268"/>
                <a:gd name="connsiteY14" fmla="*/ 1932481 h 1943634"/>
                <a:gd name="connsiteX15" fmla="*/ 14720 w 200268"/>
                <a:gd name="connsiteY15" fmla="*/ 1869888 h 1943634"/>
                <a:gd name="connsiteX16" fmla="*/ 53161 w 200268"/>
                <a:gd name="connsiteY16" fmla="*/ 1725992 h 1943634"/>
                <a:gd name="connsiteX17" fmla="*/ 96363 w 200268"/>
                <a:gd name="connsiteY17" fmla="*/ 1480724 h 1943634"/>
                <a:gd name="connsiteX18" fmla="*/ 124258 w 200268"/>
                <a:gd name="connsiteY18" fmla="*/ 1241238 h 1943634"/>
                <a:gd name="connsiteX19" fmla="*/ 137185 w 200268"/>
                <a:gd name="connsiteY19" fmla="*/ 1001752 h 1943634"/>
                <a:gd name="connsiteX20" fmla="*/ 142628 w 200268"/>
                <a:gd name="connsiteY20" fmla="*/ 786759 h 1943634"/>
                <a:gd name="connsiteX21" fmla="*/ 135484 w 200268"/>
                <a:gd name="connsiteY21" fmla="*/ 555098 h 1943634"/>
                <a:gd name="connsiteX22" fmla="*/ 118135 w 200268"/>
                <a:gd name="connsiteY22" fmla="*/ 354052 h 1943634"/>
                <a:gd name="connsiteX23" fmla="*/ 101806 w 200268"/>
                <a:gd name="connsiteY23" fmla="*/ 231588 h 1943634"/>
                <a:gd name="connsiteX0" fmla="*/ 101777 w 200239"/>
                <a:gd name="connsiteY0" fmla="*/ 231588 h 1943634"/>
                <a:gd name="connsiteX1" fmla="*/ 85449 w 200239"/>
                <a:gd name="connsiteY1" fmla="*/ 111845 h 1943634"/>
                <a:gd name="connsiteX2" fmla="*/ 69801 w 200239"/>
                <a:gd name="connsiteY2" fmla="*/ 32924 h 1943634"/>
                <a:gd name="connsiteX3" fmla="*/ 69800 w 200239"/>
                <a:gd name="connsiteY3" fmla="*/ 5369 h 1943634"/>
                <a:gd name="connsiteX4" fmla="*/ 106539 w 200239"/>
                <a:gd name="connsiteY4" fmla="*/ 1627 h 1943634"/>
                <a:gd name="connsiteX5" fmla="*/ 118106 w 200239"/>
                <a:gd name="connsiteY5" fmla="*/ 24759 h 1943634"/>
                <a:gd name="connsiteX6" fmla="*/ 156206 w 200239"/>
                <a:gd name="connsiteY6" fmla="*/ 215259 h 1943634"/>
                <a:gd name="connsiteX7" fmla="*/ 186141 w 200239"/>
                <a:gd name="connsiteY7" fmla="*/ 481959 h 1943634"/>
                <a:gd name="connsiteX8" fmla="*/ 199749 w 200239"/>
                <a:gd name="connsiteY8" fmla="*/ 745938 h 1943634"/>
                <a:gd name="connsiteX9" fmla="*/ 194306 w 200239"/>
                <a:gd name="connsiteY9" fmla="*/ 1061624 h 1943634"/>
                <a:gd name="connsiteX10" fmla="*/ 167091 w 200239"/>
                <a:gd name="connsiteY10" fmla="*/ 1399081 h 1943634"/>
                <a:gd name="connsiteX11" fmla="*/ 112663 w 200239"/>
                <a:gd name="connsiteY11" fmla="*/ 1695717 h 1943634"/>
                <a:gd name="connsiteX12" fmla="*/ 60956 w 200239"/>
                <a:gd name="connsiteY12" fmla="*/ 1902545 h 1943634"/>
                <a:gd name="connsiteX13" fmla="*/ 40885 w 200239"/>
                <a:gd name="connsiteY13" fmla="*/ 1940986 h 1943634"/>
                <a:gd name="connsiteX14" fmla="*/ 1084 w 200239"/>
                <a:gd name="connsiteY14" fmla="*/ 1932481 h 1943634"/>
                <a:gd name="connsiteX15" fmla="*/ 14691 w 200239"/>
                <a:gd name="connsiteY15" fmla="*/ 1869888 h 1943634"/>
                <a:gd name="connsiteX16" fmla="*/ 50751 w 200239"/>
                <a:gd name="connsiteY16" fmla="*/ 1721230 h 1943634"/>
                <a:gd name="connsiteX17" fmla="*/ 96334 w 200239"/>
                <a:gd name="connsiteY17" fmla="*/ 1480724 h 1943634"/>
                <a:gd name="connsiteX18" fmla="*/ 124229 w 200239"/>
                <a:gd name="connsiteY18" fmla="*/ 1241238 h 1943634"/>
                <a:gd name="connsiteX19" fmla="*/ 137156 w 200239"/>
                <a:gd name="connsiteY19" fmla="*/ 1001752 h 1943634"/>
                <a:gd name="connsiteX20" fmla="*/ 142599 w 200239"/>
                <a:gd name="connsiteY20" fmla="*/ 786759 h 1943634"/>
                <a:gd name="connsiteX21" fmla="*/ 135455 w 200239"/>
                <a:gd name="connsiteY21" fmla="*/ 555098 h 1943634"/>
                <a:gd name="connsiteX22" fmla="*/ 118106 w 200239"/>
                <a:gd name="connsiteY22" fmla="*/ 354052 h 1943634"/>
                <a:gd name="connsiteX23" fmla="*/ 101777 w 200239"/>
                <a:gd name="connsiteY23" fmla="*/ 231588 h 1943634"/>
                <a:gd name="connsiteX0" fmla="*/ 101777 w 200239"/>
                <a:gd name="connsiteY0" fmla="*/ 231588 h 1943634"/>
                <a:gd name="connsiteX1" fmla="*/ 85449 w 200239"/>
                <a:gd name="connsiteY1" fmla="*/ 111845 h 1943634"/>
                <a:gd name="connsiteX2" fmla="*/ 69801 w 200239"/>
                <a:gd name="connsiteY2" fmla="*/ 32924 h 1943634"/>
                <a:gd name="connsiteX3" fmla="*/ 69800 w 200239"/>
                <a:gd name="connsiteY3" fmla="*/ 5369 h 1943634"/>
                <a:gd name="connsiteX4" fmla="*/ 106539 w 200239"/>
                <a:gd name="connsiteY4" fmla="*/ 1627 h 1943634"/>
                <a:gd name="connsiteX5" fmla="*/ 118106 w 200239"/>
                <a:gd name="connsiteY5" fmla="*/ 24759 h 1943634"/>
                <a:gd name="connsiteX6" fmla="*/ 156206 w 200239"/>
                <a:gd name="connsiteY6" fmla="*/ 215259 h 1943634"/>
                <a:gd name="connsiteX7" fmla="*/ 186141 w 200239"/>
                <a:gd name="connsiteY7" fmla="*/ 481959 h 1943634"/>
                <a:gd name="connsiteX8" fmla="*/ 199749 w 200239"/>
                <a:gd name="connsiteY8" fmla="*/ 745938 h 1943634"/>
                <a:gd name="connsiteX9" fmla="*/ 194306 w 200239"/>
                <a:gd name="connsiteY9" fmla="*/ 1061624 h 1943634"/>
                <a:gd name="connsiteX10" fmla="*/ 167091 w 200239"/>
                <a:gd name="connsiteY10" fmla="*/ 1399081 h 1943634"/>
                <a:gd name="connsiteX11" fmla="*/ 112663 w 200239"/>
                <a:gd name="connsiteY11" fmla="*/ 1695717 h 1943634"/>
                <a:gd name="connsiteX12" fmla="*/ 60956 w 200239"/>
                <a:gd name="connsiteY12" fmla="*/ 1902545 h 1943634"/>
                <a:gd name="connsiteX13" fmla="*/ 40885 w 200239"/>
                <a:gd name="connsiteY13" fmla="*/ 1940986 h 1943634"/>
                <a:gd name="connsiteX14" fmla="*/ 1084 w 200239"/>
                <a:gd name="connsiteY14" fmla="*/ 1932481 h 1943634"/>
                <a:gd name="connsiteX15" fmla="*/ 14691 w 200239"/>
                <a:gd name="connsiteY15" fmla="*/ 1869888 h 1943634"/>
                <a:gd name="connsiteX16" fmla="*/ 50751 w 200239"/>
                <a:gd name="connsiteY16" fmla="*/ 1721230 h 1943634"/>
                <a:gd name="connsiteX17" fmla="*/ 96334 w 200239"/>
                <a:gd name="connsiteY17" fmla="*/ 1480724 h 1943634"/>
                <a:gd name="connsiteX18" fmla="*/ 124229 w 200239"/>
                <a:gd name="connsiteY18" fmla="*/ 1241238 h 1943634"/>
                <a:gd name="connsiteX19" fmla="*/ 137156 w 200239"/>
                <a:gd name="connsiteY19" fmla="*/ 1001752 h 1943634"/>
                <a:gd name="connsiteX20" fmla="*/ 144980 w 200239"/>
                <a:gd name="connsiteY20" fmla="*/ 786759 h 1943634"/>
                <a:gd name="connsiteX21" fmla="*/ 135455 w 200239"/>
                <a:gd name="connsiteY21" fmla="*/ 555098 h 1943634"/>
                <a:gd name="connsiteX22" fmla="*/ 118106 w 200239"/>
                <a:gd name="connsiteY22" fmla="*/ 354052 h 1943634"/>
                <a:gd name="connsiteX23" fmla="*/ 101777 w 200239"/>
                <a:gd name="connsiteY23" fmla="*/ 231588 h 1943634"/>
                <a:gd name="connsiteX0" fmla="*/ 101777 w 200239"/>
                <a:gd name="connsiteY0" fmla="*/ 231999 h 1944045"/>
                <a:gd name="connsiteX1" fmla="*/ 85449 w 200239"/>
                <a:gd name="connsiteY1" fmla="*/ 112256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118106 w 200239"/>
                <a:gd name="connsiteY22" fmla="*/ 354463 h 1944045"/>
                <a:gd name="connsiteX23" fmla="*/ 101777 w 200239"/>
                <a:gd name="connsiteY23" fmla="*/ 231999 h 1944045"/>
                <a:gd name="connsiteX0" fmla="*/ 101777 w 200239"/>
                <a:gd name="connsiteY0" fmla="*/ 231999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118106 w 200239"/>
                <a:gd name="connsiteY22" fmla="*/ 354463 h 1944045"/>
                <a:gd name="connsiteX23" fmla="*/ 101777 w 200239"/>
                <a:gd name="connsiteY23" fmla="*/ 231999 h 1944045"/>
                <a:gd name="connsiteX0" fmla="*/ 82727 w 200239"/>
                <a:gd name="connsiteY0" fmla="*/ 236761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118106 w 200239"/>
                <a:gd name="connsiteY22" fmla="*/ 354463 h 1944045"/>
                <a:gd name="connsiteX23" fmla="*/ 82727 w 200239"/>
                <a:gd name="connsiteY23" fmla="*/ 236761 h 1944045"/>
                <a:gd name="connsiteX0" fmla="*/ 82727 w 200239"/>
                <a:gd name="connsiteY0" fmla="*/ 236761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94293 w 200239"/>
                <a:gd name="connsiteY22" fmla="*/ 361607 h 1944045"/>
                <a:gd name="connsiteX23" fmla="*/ 82727 w 200239"/>
                <a:gd name="connsiteY23" fmla="*/ 236761 h 1944045"/>
                <a:gd name="connsiteX0" fmla="*/ 82727 w 200239"/>
                <a:gd name="connsiteY0" fmla="*/ 236761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82727 w 200239"/>
                <a:gd name="connsiteY23" fmla="*/ 236761 h 1944045"/>
                <a:gd name="connsiteX0" fmla="*/ 82727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82727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13343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02798 w 200239"/>
                <a:gd name="connsiteY18" fmla="*/ 1236886 h 1944045"/>
                <a:gd name="connsiteX19" fmla="*/ 113343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77284 w 200239"/>
                <a:gd name="connsiteY17" fmla="*/ 1471610 h 1944045"/>
                <a:gd name="connsiteX18" fmla="*/ 102798 w 200239"/>
                <a:gd name="connsiteY18" fmla="*/ 1236886 h 1944045"/>
                <a:gd name="connsiteX19" fmla="*/ 113343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369 w 200024"/>
                <a:gd name="connsiteY0" fmla="*/ 236761 h 1944045"/>
                <a:gd name="connsiteX1" fmla="*/ 59040 w 200024"/>
                <a:gd name="connsiteY1" fmla="*/ 117018 h 1944045"/>
                <a:gd name="connsiteX2" fmla="*/ 50536 w 200024"/>
                <a:gd name="connsiteY2" fmla="*/ 42860 h 1944045"/>
                <a:gd name="connsiteX3" fmla="*/ 69585 w 200024"/>
                <a:gd name="connsiteY3" fmla="*/ 5780 h 1944045"/>
                <a:gd name="connsiteX4" fmla="*/ 106324 w 200024"/>
                <a:gd name="connsiteY4" fmla="*/ 2038 h 1944045"/>
                <a:gd name="connsiteX5" fmla="*/ 117891 w 200024"/>
                <a:gd name="connsiteY5" fmla="*/ 25170 h 1944045"/>
                <a:gd name="connsiteX6" fmla="*/ 155991 w 200024"/>
                <a:gd name="connsiteY6" fmla="*/ 215670 h 1944045"/>
                <a:gd name="connsiteX7" fmla="*/ 185926 w 200024"/>
                <a:gd name="connsiteY7" fmla="*/ 482370 h 1944045"/>
                <a:gd name="connsiteX8" fmla="*/ 199534 w 200024"/>
                <a:gd name="connsiteY8" fmla="*/ 746349 h 1944045"/>
                <a:gd name="connsiteX9" fmla="*/ 194091 w 200024"/>
                <a:gd name="connsiteY9" fmla="*/ 1062035 h 1944045"/>
                <a:gd name="connsiteX10" fmla="*/ 166876 w 200024"/>
                <a:gd name="connsiteY10" fmla="*/ 1399492 h 1944045"/>
                <a:gd name="connsiteX11" fmla="*/ 112448 w 200024"/>
                <a:gd name="connsiteY11" fmla="*/ 1696128 h 1944045"/>
                <a:gd name="connsiteX12" fmla="*/ 60741 w 200024"/>
                <a:gd name="connsiteY12" fmla="*/ 1902956 h 1944045"/>
                <a:gd name="connsiteX13" fmla="*/ 40670 w 200024"/>
                <a:gd name="connsiteY13" fmla="*/ 1941397 h 1944045"/>
                <a:gd name="connsiteX14" fmla="*/ 869 w 200024"/>
                <a:gd name="connsiteY14" fmla="*/ 1932892 h 1944045"/>
                <a:gd name="connsiteX15" fmla="*/ 14476 w 200024"/>
                <a:gd name="connsiteY15" fmla="*/ 1870299 h 1944045"/>
                <a:gd name="connsiteX16" fmla="*/ 29105 w 200024"/>
                <a:gd name="connsiteY16" fmla="*/ 1721641 h 1944045"/>
                <a:gd name="connsiteX17" fmla="*/ 77069 w 200024"/>
                <a:gd name="connsiteY17" fmla="*/ 1471610 h 1944045"/>
                <a:gd name="connsiteX18" fmla="*/ 102583 w 200024"/>
                <a:gd name="connsiteY18" fmla="*/ 1236886 h 1944045"/>
                <a:gd name="connsiteX19" fmla="*/ 113128 w 200024"/>
                <a:gd name="connsiteY19" fmla="*/ 1002163 h 1944045"/>
                <a:gd name="connsiteX20" fmla="*/ 116190 w 200024"/>
                <a:gd name="connsiteY20" fmla="*/ 794314 h 1944045"/>
                <a:gd name="connsiteX21" fmla="*/ 111428 w 200024"/>
                <a:gd name="connsiteY21" fmla="*/ 555509 h 1944045"/>
                <a:gd name="connsiteX22" fmla="*/ 94078 w 200024"/>
                <a:gd name="connsiteY22" fmla="*/ 361607 h 1944045"/>
                <a:gd name="connsiteX23" fmla="*/ 75369 w 200024"/>
                <a:gd name="connsiteY23" fmla="*/ 236761 h 1944045"/>
                <a:gd name="connsiteX0" fmla="*/ 86278 w 210933"/>
                <a:gd name="connsiteY0" fmla="*/ 236761 h 1944045"/>
                <a:gd name="connsiteX1" fmla="*/ 69949 w 210933"/>
                <a:gd name="connsiteY1" fmla="*/ 117018 h 1944045"/>
                <a:gd name="connsiteX2" fmla="*/ 61445 w 210933"/>
                <a:gd name="connsiteY2" fmla="*/ 42860 h 1944045"/>
                <a:gd name="connsiteX3" fmla="*/ 80494 w 210933"/>
                <a:gd name="connsiteY3" fmla="*/ 5780 h 1944045"/>
                <a:gd name="connsiteX4" fmla="*/ 117233 w 210933"/>
                <a:gd name="connsiteY4" fmla="*/ 2038 h 1944045"/>
                <a:gd name="connsiteX5" fmla="*/ 128800 w 210933"/>
                <a:gd name="connsiteY5" fmla="*/ 25170 h 1944045"/>
                <a:gd name="connsiteX6" fmla="*/ 166900 w 210933"/>
                <a:gd name="connsiteY6" fmla="*/ 215670 h 1944045"/>
                <a:gd name="connsiteX7" fmla="*/ 196835 w 210933"/>
                <a:gd name="connsiteY7" fmla="*/ 482370 h 1944045"/>
                <a:gd name="connsiteX8" fmla="*/ 210443 w 210933"/>
                <a:gd name="connsiteY8" fmla="*/ 746349 h 1944045"/>
                <a:gd name="connsiteX9" fmla="*/ 205000 w 210933"/>
                <a:gd name="connsiteY9" fmla="*/ 1062035 h 1944045"/>
                <a:gd name="connsiteX10" fmla="*/ 177785 w 210933"/>
                <a:gd name="connsiteY10" fmla="*/ 1399492 h 1944045"/>
                <a:gd name="connsiteX11" fmla="*/ 123357 w 210933"/>
                <a:gd name="connsiteY11" fmla="*/ 1696128 h 1944045"/>
                <a:gd name="connsiteX12" fmla="*/ 71650 w 210933"/>
                <a:gd name="connsiteY12" fmla="*/ 1902956 h 1944045"/>
                <a:gd name="connsiteX13" fmla="*/ 51579 w 210933"/>
                <a:gd name="connsiteY13" fmla="*/ 1941397 h 1944045"/>
                <a:gd name="connsiteX14" fmla="*/ 11778 w 210933"/>
                <a:gd name="connsiteY14" fmla="*/ 1932892 h 1944045"/>
                <a:gd name="connsiteX15" fmla="*/ 1572 w 210933"/>
                <a:gd name="connsiteY15" fmla="*/ 1870299 h 1944045"/>
                <a:gd name="connsiteX16" fmla="*/ 40014 w 210933"/>
                <a:gd name="connsiteY16" fmla="*/ 1721641 h 1944045"/>
                <a:gd name="connsiteX17" fmla="*/ 87978 w 210933"/>
                <a:gd name="connsiteY17" fmla="*/ 1471610 h 1944045"/>
                <a:gd name="connsiteX18" fmla="*/ 113492 w 210933"/>
                <a:gd name="connsiteY18" fmla="*/ 1236886 h 1944045"/>
                <a:gd name="connsiteX19" fmla="*/ 124037 w 210933"/>
                <a:gd name="connsiteY19" fmla="*/ 1002163 h 1944045"/>
                <a:gd name="connsiteX20" fmla="*/ 127099 w 210933"/>
                <a:gd name="connsiteY20" fmla="*/ 794314 h 1944045"/>
                <a:gd name="connsiteX21" fmla="*/ 122337 w 210933"/>
                <a:gd name="connsiteY21" fmla="*/ 555509 h 1944045"/>
                <a:gd name="connsiteX22" fmla="*/ 104987 w 210933"/>
                <a:gd name="connsiteY22" fmla="*/ 361607 h 1944045"/>
                <a:gd name="connsiteX23" fmla="*/ 86278 w 210933"/>
                <a:gd name="connsiteY23" fmla="*/ 236761 h 1944045"/>
                <a:gd name="connsiteX0" fmla="*/ 91345 w 216000"/>
                <a:gd name="connsiteY0" fmla="*/ 236761 h 1944045"/>
                <a:gd name="connsiteX1" fmla="*/ 75016 w 216000"/>
                <a:gd name="connsiteY1" fmla="*/ 117018 h 1944045"/>
                <a:gd name="connsiteX2" fmla="*/ 66512 w 216000"/>
                <a:gd name="connsiteY2" fmla="*/ 42860 h 1944045"/>
                <a:gd name="connsiteX3" fmla="*/ 85561 w 216000"/>
                <a:gd name="connsiteY3" fmla="*/ 5780 h 1944045"/>
                <a:gd name="connsiteX4" fmla="*/ 122300 w 216000"/>
                <a:gd name="connsiteY4" fmla="*/ 2038 h 1944045"/>
                <a:gd name="connsiteX5" fmla="*/ 133867 w 216000"/>
                <a:gd name="connsiteY5" fmla="*/ 25170 h 1944045"/>
                <a:gd name="connsiteX6" fmla="*/ 171967 w 216000"/>
                <a:gd name="connsiteY6" fmla="*/ 215670 h 1944045"/>
                <a:gd name="connsiteX7" fmla="*/ 201902 w 216000"/>
                <a:gd name="connsiteY7" fmla="*/ 482370 h 1944045"/>
                <a:gd name="connsiteX8" fmla="*/ 215510 w 216000"/>
                <a:gd name="connsiteY8" fmla="*/ 746349 h 1944045"/>
                <a:gd name="connsiteX9" fmla="*/ 210067 w 216000"/>
                <a:gd name="connsiteY9" fmla="*/ 1062035 h 1944045"/>
                <a:gd name="connsiteX10" fmla="*/ 182852 w 216000"/>
                <a:gd name="connsiteY10" fmla="*/ 1399492 h 1944045"/>
                <a:gd name="connsiteX11" fmla="*/ 128424 w 216000"/>
                <a:gd name="connsiteY11" fmla="*/ 1696128 h 1944045"/>
                <a:gd name="connsiteX12" fmla="*/ 76717 w 216000"/>
                <a:gd name="connsiteY12" fmla="*/ 1902956 h 1944045"/>
                <a:gd name="connsiteX13" fmla="*/ 56646 w 216000"/>
                <a:gd name="connsiteY13" fmla="*/ 1941397 h 1944045"/>
                <a:gd name="connsiteX14" fmla="*/ 4938 w 216000"/>
                <a:gd name="connsiteY14" fmla="*/ 1932892 h 1944045"/>
                <a:gd name="connsiteX15" fmla="*/ 6639 w 216000"/>
                <a:gd name="connsiteY15" fmla="*/ 1870299 h 1944045"/>
                <a:gd name="connsiteX16" fmla="*/ 45081 w 216000"/>
                <a:gd name="connsiteY16" fmla="*/ 1721641 h 1944045"/>
                <a:gd name="connsiteX17" fmla="*/ 93045 w 216000"/>
                <a:gd name="connsiteY17" fmla="*/ 1471610 h 1944045"/>
                <a:gd name="connsiteX18" fmla="*/ 118559 w 216000"/>
                <a:gd name="connsiteY18" fmla="*/ 1236886 h 1944045"/>
                <a:gd name="connsiteX19" fmla="*/ 129104 w 216000"/>
                <a:gd name="connsiteY19" fmla="*/ 1002163 h 1944045"/>
                <a:gd name="connsiteX20" fmla="*/ 132166 w 216000"/>
                <a:gd name="connsiteY20" fmla="*/ 794314 h 1944045"/>
                <a:gd name="connsiteX21" fmla="*/ 127404 w 216000"/>
                <a:gd name="connsiteY21" fmla="*/ 555509 h 1944045"/>
                <a:gd name="connsiteX22" fmla="*/ 110054 w 216000"/>
                <a:gd name="connsiteY22" fmla="*/ 361607 h 1944045"/>
                <a:gd name="connsiteX23" fmla="*/ 91345 w 216000"/>
                <a:gd name="connsiteY23" fmla="*/ 236761 h 1944045"/>
                <a:gd name="connsiteX0" fmla="*/ 91011 w 215666"/>
                <a:gd name="connsiteY0" fmla="*/ 236761 h 1942315"/>
                <a:gd name="connsiteX1" fmla="*/ 74682 w 215666"/>
                <a:gd name="connsiteY1" fmla="*/ 117018 h 1942315"/>
                <a:gd name="connsiteX2" fmla="*/ 66178 w 215666"/>
                <a:gd name="connsiteY2" fmla="*/ 42860 h 1942315"/>
                <a:gd name="connsiteX3" fmla="*/ 85227 w 215666"/>
                <a:gd name="connsiteY3" fmla="*/ 5780 h 1942315"/>
                <a:gd name="connsiteX4" fmla="*/ 121966 w 215666"/>
                <a:gd name="connsiteY4" fmla="*/ 2038 h 1942315"/>
                <a:gd name="connsiteX5" fmla="*/ 133533 w 215666"/>
                <a:gd name="connsiteY5" fmla="*/ 25170 h 1942315"/>
                <a:gd name="connsiteX6" fmla="*/ 171633 w 215666"/>
                <a:gd name="connsiteY6" fmla="*/ 215670 h 1942315"/>
                <a:gd name="connsiteX7" fmla="*/ 201568 w 215666"/>
                <a:gd name="connsiteY7" fmla="*/ 482370 h 1942315"/>
                <a:gd name="connsiteX8" fmla="*/ 215176 w 215666"/>
                <a:gd name="connsiteY8" fmla="*/ 746349 h 1942315"/>
                <a:gd name="connsiteX9" fmla="*/ 209733 w 215666"/>
                <a:gd name="connsiteY9" fmla="*/ 1062035 h 1942315"/>
                <a:gd name="connsiteX10" fmla="*/ 182518 w 215666"/>
                <a:gd name="connsiteY10" fmla="*/ 1399492 h 1942315"/>
                <a:gd name="connsiteX11" fmla="*/ 128090 w 215666"/>
                <a:gd name="connsiteY11" fmla="*/ 1696128 h 1942315"/>
                <a:gd name="connsiteX12" fmla="*/ 76383 w 215666"/>
                <a:gd name="connsiteY12" fmla="*/ 1902956 h 1942315"/>
                <a:gd name="connsiteX13" fmla="*/ 51550 w 215666"/>
                <a:gd name="connsiteY13" fmla="*/ 1939015 h 1942315"/>
                <a:gd name="connsiteX14" fmla="*/ 4604 w 215666"/>
                <a:gd name="connsiteY14" fmla="*/ 1932892 h 1942315"/>
                <a:gd name="connsiteX15" fmla="*/ 6305 w 215666"/>
                <a:gd name="connsiteY15" fmla="*/ 1870299 h 1942315"/>
                <a:gd name="connsiteX16" fmla="*/ 44747 w 215666"/>
                <a:gd name="connsiteY16" fmla="*/ 1721641 h 1942315"/>
                <a:gd name="connsiteX17" fmla="*/ 92711 w 215666"/>
                <a:gd name="connsiteY17" fmla="*/ 1471610 h 1942315"/>
                <a:gd name="connsiteX18" fmla="*/ 118225 w 215666"/>
                <a:gd name="connsiteY18" fmla="*/ 1236886 h 1942315"/>
                <a:gd name="connsiteX19" fmla="*/ 128770 w 215666"/>
                <a:gd name="connsiteY19" fmla="*/ 1002163 h 1942315"/>
                <a:gd name="connsiteX20" fmla="*/ 131832 w 215666"/>
                <a:gd name="connsiteY20" fmla="*/ 794314 h 1942315"/>
                <a:gd name="connsiteX21" fmla="*/ 127070 w 215666"/>
                <a:gd name="connsiteY21" fmla="*/ 555509 h 1942315"/>
                <a:gd name="connsiteX22" fmla="*/ 109720 w 215666"/>
                <a:gd name="connsiteY22" fmla="*/ 361607 h 1942315"/>
                <a:gd name="connsiteX23" fmla="*/ 91011 w 215666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5227 w 215217"/>
                <a:gd name="connsiteY3" fmla="*/ 5780 h 1942315"/>
                <a:gd name="connsiteX4" fmla="*/ 121966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31832 w 215217"/>
                <a:gd name="connsiteY20" fmla="*/ 794314 h 1942315"/>
                <a:gd name="connsiteX21" fmla="*/ 127070 w 215217"/>
                <a:gd name="connsiteY21" fmla="*/ 555509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5974 h 1941528"/>
                <a:gd name="connsiteX1" fmla="*/ 74682 w 215217"/>
                <a:gd name="connsiteY1" fmla="*/ 116231 h 1941528"/>
                <a:gd name="connsiteX2" fmla="*/ 66178 w 215217"/>
                <a:gd name="connsiteY2" fmla="*/ 42073 h 1941528"/>
                <a:gd name="connsiteX3" fmla="*/ 80464 w 215217"/>
                <a:gd name="connsiteY3" fmla="*/ 12137 h 1941528"/>
                <a:gd name="connsiteX4" fmla="*/ 121966 w 215217"/>
                <a:gd name="connsiteY4" fmla="*/ 1251 h 1941528"/>
                <a:gd name="connsiteX5" fmla="*/ 133533 w 215217"/>
                <a:gd name="connsiteY5" fmla="*/ 24383 h 1941528"/>
                <a:gd name="connsiteX6" fmla="*/ 171633 w 215217"/>
                <a:gd name="connsiteY6" fmla="*/ 214883 h 1941528"/>
                <a:gd name="connsiteX7" fmla="*/ 201568 w 215217"/>
                <a:gd name="connsiteY7" fmla="*/ 481583 h 1941528"/>
                <a:gd name="connsiteX8" fmla="*/ 215176 w 215217"/>
                <a:gd name="connsiteY8" fmla="*/ 745562 h 1941528"/>
                <a:gd name="connsiteX9" fmla="*/ 204970 w 215217"/>
                <a:gd name="connsiteY9" fmla="*/ 1061248 h 1941528"/>
                <a:gd name="connsiteX10" fmla="*/ 182518 w 215217"/>
                <a:gd name="connsiteY10" fmla="*/ 1398705 h 1941528"/>
                <a:gd name="connsiteX11" fmla="*/ 128090 w 215217"/>
                <a:gd name="connsiteY11" fmla="*/ 1695341 h 1941528"/>
                <a:gd name="connsiteX12" fmla="*/ 76383 w 215217"/>
                <a:gd name="connsiteY12" fmla="*/ 1902169 h 1941528"/>
                <a:gd name="connsiteX13" fmla="*/ 51550 w 215217"/>
                <a:gd name="connsiteY13" fmla="*/ 1938228 h 1941528"/>
                <a:gd name="connsiteX14" fmla="*/ 4604 w 215217"/>
                <a:gd name="connsiteY14" fmla="*/ 1932105 h 1941528"/>
                <a:gd name="connsiteX15" fmla="*/ 6305 w 215217"/>
                <a:gd name="connsiteY15" fmla="*/ 1869512 h 1941528"/>
                <a:gd name="connsiteX16" fmla="*/ 44747 w 215217"/>
                <a:gd name="connsiteY16" fmla="*/ 1720854 h 1941528"/>
                <a:gd name="connsiteX17" fmla="*/ 92711 w 215217"/>
                <a:gd name="connsiteY17" fmla="*/ 1470823 h 1941528"/>
                <a:gd name="connsiteX18" fmla="*/ 118225 w 215217"/>
                <a:gd name="connsiteY18" fmla="*/ 1236099 h 1941528"/>
                <a:gd name="connsiteX19" fmla="*/ 128770 w 215217"/>
                <a:gd name="connsiteY19" fmla="*/ 1001376 h 1941528"/>
                <a:gd name="connsiteX20" fmla="*/ 131832 w 215217"/>
                <a:gd name="connsiteY20" fmla="*/ 793527 h 1941528"/>
                <a:gd name="connsiteX21" fmla="*/ 127070 w 215217"/>
                <a:gd name="connsiteY21" fmla="*/ 554722 h 1941528"/>
                <a:gd name="connsiteX22" fmla="*/ 109720 w 215217"/>
                <a:gd name="connsiteY22" fmla="*/ 360820 h 1941528"/>
                <a:gd name="connsiteX23" fmla="*/ 91011 w 215217"/>
                <a:gd name="connsiteY23" fmla="*/ 235974 h 1941528"/>
                <a:gd name="connsiteX0" fmla="*/ 91011 w 215217"/>
                <a:gd name="connsiteY0" fmla="*/ 235974 h 1941528"/>
                <a:gd name="connsiteX1" fmla="*/ 74682 w 215217"/>
                <a:gd name="connsiteY1" fmla="*/ 116231 h 1941528"/>
                <a:gd name="connsiteX2" fmla="*/ 66178 w 215217"/>
                <a:gd name="connsiteY2" fmla="*/ 42073 h 1941528"/>
                <a:gd name="connsiteX3" fmla="*/ 80464 w 215217"/>
                <a:gd name="connsiteY3" fmla="*/ 12137 h 1941528"/>
                <a:gd name="connsiteX4" fmla="*/ 112441 w 215217"/>
                <a:gd name="connsiteY4" fmla="*/ 1251 h 1941528"/>
                <a:gd name="connsiteX5" fmla="*/ 133533 w 215217"/>
                <a:gd name="connsiteY5" fmla="*/ 24383 h 1941528"/>
                <a:gd name="connsiteX6" fmla="*/ 171633 w 215217"/>
                <a:gd name="connsiteY6" fmla="*/ 214883 h 1941528"/>
                <a:gd name="connsiteX7" fmla="*/ 201568 w 215217"/>
                <a:gd name="connsiteY7" fmla="*/ 481583 h 1941528"/>
                <a:gd name="connsiteX8" fmla="*/ 215176 w 215217"/>
                <a:gd name="connsiteY8" fmla="*/ 745562 h 1941528"/>
                <a:gd name="connsiteX9" fmla="*/ 204970 w 215217"/>
                <a:gd name="connsiteY9" fmla="*/ 1061248 h 1941528"/>
                <a:gd name="connsiteX10" fmla="*/ 182518 w 215217"/>
                <a:gd name="connsiteY10" fmla="*/ 1398705 h 1941528"/>
                <a:gd name="connsiteX11" fmla="*/ 128090 w 215217"/>
                <a:gd name="connsiteY11" fmla="*/ 1695341 h 1941528"/>
                <a:gd name="connsiteX12" fmla="*/ 76383 w 215217"/>
                <a:gd name="connsiteY12" fmla="*/ 1902169 h 1941528"/>
                <a:gd name="connsiteX13" fmla="*/ 51550 w 215217"/>
                <a:gd name="connsiteY13" fmla="*/ 1938228 h 1941528"/>
                <a:gd name="connsiteX14" fmla="*/ 4604 w 215217"/>
                <a:gd name="connsiteY14" fmla="*/ 1932105 h 1941528"/>
                <a:gd name="connsiteX15" fmla="*/ 6305 w 215217"/>
                <a:gd name="connsiteY15" fmla="*/ 1869512 h 1941528"/>
                <a:gd name="connsiteX16" fmla="*/ 44747 w 215217"/>
                <a:gd name="connsiteY16" fmla="*/ 1720854 h 1941528"/>
                <a:gd name="connsiteX17" fmla="*/ 92711 w 215217"/>
                <a:gd name="connsiteY17" fmla="*/ 1470823 h 1941528"/>
                <a:gd name="connsiteX18" fmla="*/ 118225 w 215217"/>
                <a:gd name="connsiteY18" fmla="*/ 1236099 h 1941528"/>
                <a:gd name="connsiteX19" fmla="*/ 128770 w 215217"/>
                <a:gd name="connsiteY19" fmla="*/ 1001376 h 1941528"/>
                <a:gd name="connsiteX20" fmla="*/ 131832 w 215217"/>
                <a:gd name="connsiteY20" fmla="*/ 793527 h 1941528"/>
                <a:gd name="connsiteX21" fmla="*/ 127070 w 215217"/>
                <a:gd name="connsiteY21" fmla="*/ 554722 h 1941528"/>
                <a:gd name="connsiteX22" fmla="*/ 109720 w 215217"/>
                <a:gd name="connsiteY22" fmla="*/ 360820 h 1941528"/>
                <a:gd name="connsiteX23" fmla="*/ 91011 w 215217"/>
                <a:gd name="connsiteY23" fmla="*/ 235974 h 1941528"/>
                <a:gd name="connsiteX0" fmla="*/ 91011 w 215217"/>
                <a:gd name="connsiteY0" fmla="*/ 233066 h 1938620"/>
                <a:gd name="connsiteX1" fmla="*/ 74682 w 215217"/>
                <a:gd name="connsiteY1" fmla="*/ 113323 h 1938620"/>
                <a:gd name="connsiteX2" fmla="*/ 66178 w 215217"/>
                <a:gd name="connsiteY2" fmla="*/ 39165 h 1938620"/>
                <a:gd name="connsiteX3" fmla="*/ 80464 w 215217"/>
                <a:gd name="connsiteY3" fmla="*/ 9229 h 1938620"/>
                <a:gd name="connsiteX4" fmla="*/ 110060 w 215217"/>
                <a:gd name="connsiteY4" fmla="*/ 3105 h 1938620"/>
                <a:gd name="connsiteX5" fmla="*/ 133533 w 215217"/>
                <a:gd name="connsiteY5" fmla="*/ 21475 h 1938620"/>
                <a:gd name="connsiteX6" fmla="*/ 171633 w 215217"/>
                <a:gd name="connsiteY6" fmla="*/ 211975 h 1938620"/>
                <a:gd name="connsiteX7" fmla="*/ 201568 w 215217"/>
                <a:gd name="connsiteY7" fmla="*/ 478675 h 1938620"/>
                <a:gd name="connsiteX8" fmla="*/ 215176 w 215217"/>
                <a:gd name="connsiteY8" fmla="*/ 742654 h 1938620"/>
                <a:gd name="connsiteX9" fmla="*/ 204970 w 215217"/>
                <a:gd name="connsiteY9" fmla="*/ 1058340 h 1938620"/>
                <a:gd name="connsiteX10" fmla="*/ 182518 w 215217"/>
                <a:gd name="connsiteY10" fmla="*/ 1395797 h 1938620"/>
                <a:gd name="connsiteX11" fmla="*/ 128090 w 215217"/>
                <a:gd name="connsiteY11" fmla="*/ 1692433 h 1938620"/>
                <a:gd name="connsiteX12" fmla="*/ 76383 w 215217"/>
                <a:gd name="connsiteY12" fmla="*/ 1899261 h 1938620"/>
                <a:gd name="connsiteX13" fmla="*/ 51550 w 215217"/>
                <a:gd name="connsiteY13" fmla="*/ 1935320 h 1938620"/>
                <a:gd name="connsiteX14" fmla="*/ 4604 w 215217"/>
                <a:gd name="connsiteY14" fmla="*/ 1929197 h 1938620"/>
                <a:gd name="connsiteX15" fmla="*/ 6305 w 215217"/>
                <a:gd name="connsiteY15" fmla="*/ 1866604 h 1938620"/>
                <a:gd name="connsiteX16" fmla="*/ 44747 w 215217"/>
                <a:gd name="connsiteY16" fmla="*/ 1717946 h 1938620"/>
                <a:gd name="connsiteX17" fmla="*/ 92711 w 215217"/>
                <a:gd name="connsiteY17" fmla="*/ 1467915 h 1938620"/>
                <a:gd name="connsiteX18" fmla="*/ 118225 w 215217"/>
                <a:gd name="connsiteY18" fmla="*/ 1233191 h 1938620"/>
                <a:gd name="connsiteX19" fmla="*/ 128770 w 215217"/>
                <a:gd name="connsiteY19" fmla="*/ 998468 h 1938620"/>
                <a:gd name="connsiteX20" fmla="*/ 131832 w 215217"/>
                <a:gd name="connsiteY20" fmla="*/ 790619 h 1938620"/>
                <a:gd name="connsiteX21" fmla="*/ 127070 w 215217"/>
                <a:gd name="connsiteY21" fmla="*/ 551814 h 1938620"/>
                <a:gd name="connsiteX22" fmla="*/ 109720 w 215217"/>
                <a:gd name="connsiteY22" fmla="*/ 357912 h 1938620"/>
                <a:gd name="connsiteX23" fmla="*/ 91011 w 215217"/>
                <a:gd name="connsiteY23" fmla="*/ 233066 h 193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5217" h="1938620">
                  <a:moveTo>
                    <a:pt x="91011" y="233066"/>
                  </a:moveTo>
                  <a:cubicBezTo>
                    <a:pt x="85171" y="192301"/>
                    <a:pt x="78821" y="145640"/>
                    <a:pt x="74682" y="113323"/>
                  </a:cubicBezTo>
                  <a:cubicBezTo>
                    <a:pt x="70543" y="81006"/>
                    <a:pt x="65214" y="56514"/>
                    <a:pt x="66178" y="39165"/>
                  </a:cubicBezTo>
                  <a:cubicBezTo>
                    <a:pt x="67142" y="21816"/>
                    <a:pt x="73150" y="15239"/>
                    <a:pt x="80464" y="9229"/>
                  </a:cubicBezTo>
                  <a:cubicBezTo>
                    <a:pt x="87778" y="3219"/>
                    <a:pt x="101215" y="1064"/>
                    <a:pt x="110060" y="3105"/>
                  </a:cubicBezTo>
                  <a:cubicBezTo>
                    <a:pt x="118905" y="5146"/>
                    <a:pt x="123271" y="-13337"/>
                    <a:pt x="133533" y="21475"/>
                  </a:cubicBezTo>
                  <a:cubicBezTo>
                    <a:pt x="143795" y="56287"/>
                    <a:pt x="160294" y="135775"/>
                    <a:pt x="171633" y="211975"/>
                  </a:cubicBezTo>
                  <a:cubicBezTo>
                    <a:pt x="182972" y="288175"/>
                    <a:pt x="194311" y="390229"/>
                    <a:pt x="201568" y="478675"/>
                  </a:cubicBezTo>
                  <a:cubicBezTo>
                    <a:pt x="208825" y="567122"/>
                    <a:pt x="214609" y="646043"/>
                    <a:pt x="215176" y="742654"/>
                  </a:cubicBezTo>
                  <a:cubicBezTo>
                    <a:pt x="215743" y="839265"/>
                    <a:pt x="210413" y="949483"/>
                    <a:pt x="204970" y="1058340"/>
                  </a:cubicBezTo>
                  <a:cubicBezTo>
                    <a:pt x="199527" y="1167197"/>
                    <a:pt x="195331" y="1290115"/>
                    <a:pt x="182518" y="1395797"/>
                  </a:cubicBezTo>
                  <a:cubicBezTo>
                    <a:pt x="169705" y="1501479"/>
                    <a:pt x="145779" y="1608522"/>
                    <a:pt x="128090" y="1692433"/>
                  </a:cubicBezTo>
                  <a:cubicBezTo>
                    <a:pt x="110401" y="1776344"/>
                    <a:pt x="89140" y="1858780"/>
                    <a:pt x="76383" y="1899261"/>
                  </a:cubicBezTo>
                  <a:cubicBezTo>
                    <a:pt x="63626" y="1939742"/>
                    <a:pt x="63513" y="1930331"/>
                    <a:pt x="51550" y="1935320"/>
                  </a:cubicBezTo>
                  <a:cubicBezTo>
                    <a:pt x="39587" y="1940309"/>
                    <a:pt x="12145" y="1940650"/>
                    <a:pt x="4604" y="1929197"/>
                  </a:cubicBezTo>
                  <a:cubicBezTo>
                    <a:pt x="-2937" y="1917744"/>
                    <a:pt x="-386" y="1901813"/>
                    <a:pt x="6305" y="1866604"/>
                  </a:cubicBezTo>
                  <a:cubicBezTo>
                    <a:pt x="12996" y="1831396"/>
                    <a:pt x="30346" y="1784394"/>
                    <a:pt x="44747" y="1717946"/>
                  </a:cubicBezTo>
                  <a:cubicBezTo>
                    <a:pt x="59148" y="1651498"/>
                    <a:pt x="80465" y="1548707"/>
                    <a:pt x="92711" y="1467915"/>
                  </a:cubicBezTo>
                  <a:cubicBezTo>
                    <a:pt x="104957" y="1387123"/>
                    <a:pt x="112215" y="1311432"/>
                    <a:pt x="118225" y="1233191"/>
                  </a:cubicBezTo>
                  <a:cubicBezTo>
                    <a:pt x="124235" y="1154950"/>
                    <a:pt x="126502" y="1072230"/>
                    <a:pt x="128770" y="998468"/>
                  </a:cubicBezTo>
                  <a:cubicBezTo>
                    <a:pt x="131038" y="924706"/>
                    <a:pt x="132115" y="865061"/>
                    <a:pt x="131832" y="790619"/>
                  </a:cubicBezTo>
                  <a:cubicBezTo>
                    <a:pt x="131549" y="716177"/>
                    <a:pt x="131152" y="623932"/>
                    <a:pt x="127070" y="551814"/>
                  </a:cubicBezTo>
                  <a:cubicBezTo>
                    <a:pt x="122988" y="479696"/>
                    <a:pt x="115730" y="411037"/>
                    <a:pt x="109720" y="357912"/>
                  </a:cubicBezTo>
                  <a:cubicBezTo>
                    <a:pt x="103710" y="304787"/>
                    <a:pt x="96851" y="273831"/>
                    <a:pt x="91011" y="23306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716790" y="303493"/>
              <a:ext cx="214720" cy="1945841"/>
            </a:xfrm>
            <a:custGeom>
              <a:avLst/>
              <a:gdLst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74206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42242 w 199882"/>
                <a:gd name="connsiteY21" fmla="*/ 561544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69444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42242 w 199882"/>
                <a:gd name="connsiteY21" fmla="*/ 561544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69444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35098 w 199882"/>
                <a:gd name="connsiteY21" fmla="*/ 563925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128 h 1954073"/>
                <a:gd name="connsiteX1" fmla="*/ 85092 w 199882"/>
                <a:gd name="connsiteY1" fmla="*/ 120385 h 1954073"/>
                <a:gd name="connsiteX2" fmla="*/ 69444 w 199882"/>
                <a:gd name="connsiteY2" fmla="*/ 41464 h 1954073"/>
                <a:gd name="connsiteX3" fmla="*/ 69443 w 199882"/>
                <a:gd name="connsiteY3" fmla="*/ 13909 h 1954073"/>
                <a:gd name="connsiteX4" fmla="*/ 101420 w 199882"/>
                <a:gd name="connsiteY4" fmla="*/ 642 h 1954073"/>
                <a:gd name="connsiteX5" fmla="*/ 117749 w 199882"/>
                <a:gd name="connsiteY5" fmla="*/ 33299 h 1954073"/>
                <a:gd name="connsiteX6" fmla="*/ 155849 w 199882"/>
                <a:gd name="connsiteY6" fmla="*/ 223799 h 1954073"/>
                <a:gd name="connsiteX7" fmla="*/ 185784 w 199882"/>
                <a:gd name="connsiteY7" fmla="*/ 490499 h 1954073"/>
                <a:gd name="connsiteX8" fmla="*/ 199392 w 199882"/>
                <a:gd name="connsiteY8" fmla="*/ 754478 h 1954073"/>
                <a:gd name="connsiteX9" fmla="*/ 193949 w 199882"/>
                <a:gd name="connsiteY9" fmla="*/ 1070164 h 1954073"/>
                <a:gd name="connsiteX10" fmla="*/ 166734 w 199882"/>
                <a:gd name="connsiteY10" fmla="*/ 1407621 h 1954073"/>
                <a:gd name="connsiteX11" fmla="*/ 112306 w 199882"/>
                <a:gd name="connsiteY11" fmla="*/ 1704257 h 1954073"/>
                <a:gd name="connsiteX12" fmla="*/ 60599 w 199882"/>
                <a:gd name="connsiteY12" fmla="*/ 1911085 h 1954073"/>
                <a:gd name="connsiteX13" fmla="*/ 33384 w 199882"/>
                <a:gd name="connsiteY13" fmla="*/ 1951907 h 1954073"/>
                <a:gd name="connsiteX14" fmla="*/ 727 w 199882"/>
                <a:gd name="connsiteY14" fmla="*/ 1941021 h 1954073"/>
                <a:gd name="connsiteX15" fmla="*/ 14334 w 199882"/>
                <a:gd name="connsiteY15" fmla="*/ 1878428 h 1954073"/>
                <a:gd name="connsiteX16" fmla="*/ 55156 w 199882"/>
                <a:gd name="connsiteY16" fmla="*/ 1736914 h 1954073"/>
                <a:gd name="connsiteX17" fmla="*/ 95977 w 199882"/>
                <a:gd name="connsiteY17" fmla="*/ 1489264 h 1954073"/>
                <a:gd name="connsiteX18" fmla="*/ 128634 w 199882"/>
                <a:gd name="connsiteY18" fmla="*/ 1249778 h 1954073"/>
                <a:gd name="connsiteX19" fmla="*/ 136799 w 199882"/>
                <a:gd name="connsiteY19" fmla="*/ 1010292 h 1954073"/>
                <a:gd name="connsiteX20" fmla="*/ 142242 w 199882"/>
                <a:gd name="connsiteY20" fmla="*/ 795299 h 1954073"/>
                <a:gd name="connsiteX21" fmla="*/ 135098 w 199882"/>
                <a:gd name="connsiteY21" fmla="*/ 563638 h 1954073"/>
                <a:gd name="connsiteX22" fmla="*/ 117749 w 199882"/>
                <a:gd name="connsiteY22" fmla="*/ 362592 h 1954073"/>
                <a:gd name="connsiteX23" fmla="*/ 101420 w 199882"/>
                <a:gd name="connsiteY23" fmla="*/ 240128 h 1954073"/>
                <a:gd name="connsiteX0" fmla="*/ 101420 w 199882"/>
                <a:gd name="connsiteY0" fmla="*/ 231588 h 1945533"/>
                <a:gd name="connsiteX1" fmla="*/ 85092 w 199882"/>
                <a:gd name="connsiteY1" fmla="*/ 111845 h 1945533"/>
                <a:gd name="connsiteX2" fmla="*/ 69444 w 199882"/>
                <a:gd name="connsiteY2" fmla="*/ 32924 h 1945533"/>
                <a:gd name="connsiteX3" fmla="*/ 69443 w 199882"/>
                <a:gd name="connsiteY3" fmla="*/ 5369 h 1945533"/>
                <a:gd name="connsiteX4" fmla="*/ 106182 w 199882"/>
                <a:gd name="connsiteY4" fmla="*/ 1627 h 1945533"/>
                <a:gd name="connsiteX5" fmla="*/ 117749 w 199882"/>
                <a:gd name="connsiteY5" fmla="*/ 24759 h 1945533"/>
                <a:gd name="connsiteX6" fmla="*/ 155849 w 199882"/>
                <a:gd name="connsiteY6" fmla="*/ 215259 h 1945533"/>
                <a:gd name="connsiteX7" fmla="*/ 185784 w 199882"/>
                <a:gd name="connsiteY7" fmla="*/ 481959 h 1945533"/>
                <a:gd name="connsiteX8" fmla="*/ 199392 w 199882"/>
                <a:gd name="connsiteY8" fmla="*/ 745938 h 1945533"/>
                <a:gd name="connsiteX9" fmla="*/ 193949 w 199882"/>
                <a:gd name="connsiteY9" fmla="*/ 1061624 h 1945533"/>
                <a:gd name="connsiteX10" fmla="*/ 166734 w 199882"/>
                <a:gd name="connsiteY10" fmla="*/ 1399081 h 1945533"/>
                <a:gd name="connsiteX11" fmla="*/ 112306 w 199882"/>
                <a:gd name="connsiteY11" fmla="*/ 1695717 h 1945533"/>
                <a:gd name="connsiteX12" fmla="*/ 60599 w 199882"/>
                <a:gd name="connsiteY12" fmla="*/ 1902545 h 1945533"/>
                <a:gd name="connsiteX13" fmla="*/ 33384 w 199882"/>
                <a:gd name="connsiteY13" fmla="*/ 1943367 h 1945533"/>
                <a:gd name="connsiteX14" fmla="*/ 727 w 199882"/>
                <a:gd name="connsiteY14" fmla="*/ 1932481 h 1945533"/>
                <a:gd name="connsiteX15" fmla="*/ 14334 w 199882"/>
                <a:gd name="connsiteY15" fmla="*/ 1869888 h 1945533"/>
                <a:gd name="connsiteX16" fmla="*/ 55156 w 199882"/>
                <a:gd name="connsiteY16" fmla="*/ 1728374 h 1945533"/>
                <a:gd name="connsiteX17" fmla="*/ 95977 w 199882"/>
                <a:gd name="connsiteY17" fmla="*/ 1480724 h 1945533"/>
                <a:gd name="connsiteX18" fmla="*/ 128634 w 199882"/>
                <a:gd name="connsiteY18" fmla="*/ 1241238 h 1945533"/>
                <a:gd name="connsiteX19" fmla="*/ 136799 w 199882"/>
                <a:gd name="connsiteY19" fmla="*/ 1001752 h 1945533"/>
                <a:gd name="connsiteX20" fmla="*/ 142242 w 199882"/>
                <a:gd name="connsiteY20" fmla="*/ 786759 h 1945533"/>
                <a:gd name="connsiteX21" fmla="*/ 135098 w 199882"/>
                <a:gd name="connsiteY21" fmla="*/ 555098 h 1945533"/>
                <a:gd name="connsiteX22" fmla="*/ 117749 w 199882"/>
                <a:gd name="connsiteY22" fmla="*/ 354052 h 1945533"/>
                <a:gd name="connsiteX23" fmla="*/ 101420 w 199882"/>
                <a:gd name="connsiteY23" fmla="*/ 231588 h 1945533"/>
                <a:gd name="connsiteX0" fmla="*/ 101397 w 199859"/>
                <a:gd name="connsiteY0" fmla="*/ 231588 h 1945533"/>
                <a:gd name="connsiteX1" fmla="*/ 85069 w 199859"/>
                <a:gd name="connsiteY1" fmla="*/ 111845 h 1945533"/>
                <a:gd name="connsiteX2" fmla="*/ 69421 w 199859"/>
                <a:gd name="connsiteY2" fmla="*/ 32924 h 1945533"/>
                <a:gd name="connsiteX3" fmla="*/ 69420 w 199859"/>
                <a:gd name="connsiteY3" fmla="*/ 5369 h 1945533"/>
                <a:gd name="connsiteX4" fmla="*/ 106159 w 199859"/>
                <a:gd name="connsiteY4" fmla="*/ 1627 h 1945533"/>
                <a:gd name="connsiteX5" fmla="*/ 117726 w 199859"/>
                <a:gd name="connsiteY5" fmla="*/ 24759 h 1945533"/>
                <a:gd name="connsiteX6" fmla="*/ 155826 w 199859"/>
                <a:gd name="connsiteY6" fmla="*/ 215259 h 1945533"/>
                <a:gd name="connsiteX7" fmla="*/ 185761 w 199859"/>
                <a:gd name="connsiteY7" fmla="*/ 481959 h 1945533"/>
                <a:gd name="connsiteX8" fmla="*/ 199369 w 199859"/>
                <a:gd name="connsiteY8" fmla="*/ 745938 h 1945533"/>
                <a:gd name="connsiteX9" fmla="*/ 193926 w 199859"/>
                <a:gd name="connsiteY9" fmla="*/ 1061624 h 1945533"/>
                <a:gd name="connsiteX10" fmla="*/ 166711 w 199859"/>
                <a:gd name="connsiteY10" fmla="*/ 1399081 h 1945533"/>
                <a:gd name="connsiteX11" fmla="*/ 112283 w 199859"/>
                <a:gd name="connsiteY11" fmla="*/ 1695717 h 1945533"/>
                <a:gd name="connsiteX12" fmla="*/ 60576 w 199859"/>
                <a:gd name="connsiteY12" fmla="*/ 1902545 h 1945533"/>
                <a:gd name="connsiteX13" fmla="*/ 33361 w 199859"/>
                <a:gd name="connsiteY13" fmla="*/ 1943367 h 1945533"/>
                <a:gd name="connsiteX14" fmla="*/ 704 w 199859"/>
                <a:gd name="connsiteY14" fmla="*/ 1932481 h 1945533"/>
                <a:gd name="connsiteX15" fmla="*/ 14311 w 199859"/>
                <a:gd name="connsiteY15" fmla="*/ 1869888 h 1945533"/>
                <a:gd name="connsiteX16" fmla="*/ 52752 w 199859"/>
                <a:gd name="connsiteY16" fmla="*/ 1725992 h 1945533"/>
                <a:gd name="connsiteX17" fmla="*/ 95954 w 199859"/>
                <a:gd name="connsiteY17" fmla="*/ 1480724 h 1945533"/>
                <a:gd name="connsiteX18" fmla="*/ 128611 w 199859"/>
                <a:gd name="connsiteY18" fmla="*/ 1241238 h 1945533"/>
                <a:gd name="connsiteX19" fmla="*/ 136776 w 199859"/>
                <a:gd name="connsiteY19" fmla="*/ 1001752 h 1945533"/>
                <a:gd name="connsiteX20" fmla="*/ 142219 w 199859"/>
                <a:gd name="connsiteY20" fmla="*/ 786759 h 1945533"/>
                <a:gd name="connsiteX21" fmla="*/ 135075 w 199859"/>
                <a:gd name="connsiteY21" fmla="*/ 555098 h 1945533"/>
                <a:gd name="connsiteX22" fmla="*/ 117726 w 199859"/>
                <a:gd name="connsiteY22" fmla="*/ 354052 h 1945533"/>
                <a:gd name="connsiteX23" fmla="*/ 101397 w 199859"/>
                <a:gd name="connsiteY23" fmla="*/ 231588 h 1945533"/>
                <a:gd name="connsiteX0" fmla="*/ 101806 w 200268"/>
                <a:gd name="connsiteY0" fmla="*/ 231588 h 1943634"/>
                <a:gd name="connsiteX1" fmla="*/ 85478 w 200268"/>
                <a:gd name="connsiteY1" fmla="*/ 111845 h 1943634"/>
                <a:gd name="connsiteX2" fmla="*/ 69830 w 200268"/>
                <a:gd name="connsiteY2" fmla="*/ 32924 h 1943634"/>
                <a:gd name="connsiteX3" fmla="*/ 69829 w 200268"/>
                <a:gd name="connsiteY3" fmla="*/ 5369 h 1943634"/>
                <a:gd name="connsiteX4" fmla="*/ 106568 w 200268"/>
                <a:gd name="connsiteY4" fmla="*/ 1627 h 1943634"/>
                <a:gd name="connsiteX5" fmla="*/ 118135 w 200268"/>
                <a:gd name="connsiteY5" fmla="*/ 24759 h 1943634"/>
                <a:gd name="connsiteX6" fmla="*/ 156235 w 200268"/>
                <a:gd name="connsiteY6" fmla="*/ 215259 h 1943634"/>
                <a:gd name="connsiteX7" fmla="*/ 186170 w 200268"/>
                <a:gd name="connsiteY7" fmla="*/ 481959 h 1943634"/>
                <a:gd name="connsiteX8" fmla="*/ 199778 w 200268"/>
                <a:gd name="connsiteY8" fmla="*/ 745938 h 1943634"/>
                <a:gd name="connsiteX9" fmla="*/ 194335 w 200268"/>
                <a:gd name="connsiteY9" fmla="*/ 1061624 h 1943634"/>
                <a:gd name="connsiteX10" fmla="*/ 167120 w 200268"/>
                <a:gd name="connsiteY10" fmla="*/ 1399081 h 1943634"/>
                <a:gd name="connsiteX11" fmla="*/ 112692 w 200268"/>
                <a:gd name="connsiteY11" fmla="*/ 1695717 h 1943634"/>
                <a:gd name="connsiteX12" fmla="*/ 60985 w 200268"/>
                <a:gd name="connsiteY12" fmla="*/ 1902545 h 1943634"/>
                <a:gd name="connsiteX13" fmla="*/ 40914 w 200268"/>
                <a:gd name="connsiteY13" fmla="*/ 1940986 h 1943634"/>
                <a:gd name="connsiteX14" fmla="*/ 1113 w 200268"/>
                <a:gd name="connsiteY14" fmla="*/ 1932481 h 1943634"/>
                <a:gd name="connsiteX15" fmla="*/ 14720 w 200268"/>
                <a:gd name="connsiteY15" fmla="*/ 1869888 h 1943634"/>
                <a:gd name="connsiteX16" fmla="*/ 53161 w 200268"/>
                <a:gd name="connsiteY16" fmla="*/ 1725992 h 1943634"/>
                <a:gd name="connsiteX17" fmla="*/ 96363 w 200268"/>
                <a:gd name="connsiteY17" fmla="*/ 1480724 h 1943634"/>
                <a:gd name="connsiteX18" fmla="*/ 129020 w 200268"/>
                <a:gd name="connsiteY18" fmla="*/ 1241238 h 1943634"/>
                <a:gd name="connsiteX19" fmla="*/ 137185 w 200268"/>
                <a:gd name="connsiteY19" fmla="*/ 1001752 h 1943634"/>
                <a:gd name="connsiteX20" fmla="*/ 142628 w 200268"/>
                <a:gd name="connsiteY20" fmla="*/ 786759 h 1943634"/>
                <a:gd name="connsiteX21" fmla="*/ 135484 w 200268"/>
                <a:gd name="connsiteY21" fmla="*/ 555098 h 1943634"/>
                <a:gd name="connsiteX22" fmla="*/ 118135 w 200268"/>
                <a:gd name="connsiteY22" fmla="*/ 354052 h 1943634"/>
                <a:gd name="connsiteX23" fmla="*/ 101806 w 200268"/>
                <a:gd name="connsiteY23" fmla="*/ 231588 h 1943634"/>
                <a:gd name="connsiteX0" fmla="*/ 101806 w 200268"/>
                <a:gd name="connsiteY0" fmla="*/ 231588 h 1943634"/>
                <a:gd name="connsiteX1" fmla="*/ 85478 w 200268"/>
                <a:gd name="connsiteY1" fmla="*/ 111845 h 1943634"/>
                <a:gd name="connsiteX2" fmla="*/ 69830 w 200268"/>
                <a:gd name="connsiteY2" fmla="*/ 32924 h 1943634"/>
                <a:gd name="connsiteX3" fmla="*/ 69829 w 200268"/>
                <a:gd name="connsiteY3" fmla="*/ 5369 h 1943634"/>
                <a:gd name="connsiteX4" fmla="*/ 106568 w 200268"/>
                <a:gd name="connsiteY4" fmla="*/ 1627 h 1943634"/>
                <a:gd name="connsiteX5" fmla="*/ 118135 w 200268"/>
                <a:gd name="connsiteY5" fmla="*/ 24759 h 1943634"/>
                <a:gd name="connsiteX6" fmla="*/ 156235 w 200268"/>
                <a:gd name="connsiteY6" fmla="*/ 215259 h 1943634"/>
                <a:gd name="connsiteX7" fmla="*/ 186170 w 200268"/>
                <a:gd name="connsiteY7" fmla="*/ 481959 h 1943634"/>
                <a:gd name="connsiteX8" fmla="*/ 199778 w 200268"/>
                <a:gd name="connsiteY8" fmla="*/ 745938 h 1943634"/>
                <a:gd name="connsiteX9" fmla="*/ 194335 w 200268"/>
                <a:gd name="connsiteY9" fmla="*/ 1061624 h 1943634"/>
                <a:gd name="connsiteX10" fmla="*/ 167120 w 200268"/>
                <a:gd name="connsiteY10" fmla="*/ 1399081 h 1943634"/>
                <a:gd name="connsiteX11" fmla="*/ 112692 w 200268"/>
                <a:gd name="connsiteY11" fmla="*/ 1695717 h 1943634"/>
                <a:gd name="connsiteX12" fmla="*/ 60985 w 200268"/>
                <a:gd name="connsiteY12" fmla="*/ 1902545 h 1943634"/>
                <a:gd name="connsiteX13" fmla="*/ 40914 w 200268"/>
                <a:gd name="connsiteY13" fmla="*/ 1940986 h 1943634"/>
                <a:gd name="connsiteX14" fmla="*/ 1113 w 200268"/>
                <a:gd name="connsiteY14" fmla="*/ 1932481 h 1943634"/>
                <a:gd name="connsiteX15" fmla="*/ 14720 w 200268"/>
                <a:gd name="connsiteY15" fmla="*/ 1869888 h 1943634"/>
                <a:gd name="connsiteX16" fmla="*/ 53161 w 200268"/>
                <a:gd name="connsiteY16" fmla="*/ 1725992 h 1943634"/>
                <a:gd name="connsiteX17" fmla="*/ 96363 w 200268"/>
                <a:gd name="connsiteY17" fmla="*/ 1480724 h 1943634"/>
                <a:gd name="connsiteX18" fmla="*/ 124258 w 200268"/>
                <a:gd name="connsiteY18" fmla="*/ 1241238 h 1943634"/>
                <a:gd name="connsiteX19" fmla="*/ 137185 w 200268"/>
                <a:gd name="connsiteY19" fmla="*/ 1001752 h 1943634"/>
                <a:gd name="connsiteX20" fmla="*/ 142628 w 200268"/>
                <a:gd name="connsiteY20" fmla="*/ 786759 h 1943634"/>
                <a:gd name="connsiteX21" fmla="*/ 135484 w 200268"/>
                <a:gd name="connsiteY21" fmla="*/ 555098 h 1943634"/>
                <a:gd name="connsiteX22" fmla="*/ 118135 w 200268"/>
                <a:gd name="connsiteY22" fmla="*/ 354052 h 1943634"/>
                <a:gd name="connsiteX23" fmla="*/ 101806 w 200268"/>
                <a:gd name="connsiteY23" fmla="*/ 231588 h 1943634"/>
                <a:gd name="connsiteX0" fmla="*/ 101777 w 200239"/>
                <a:gd name="connsiteY0" fmla="*/ 231588 h 1943634"/>
                <a:gd name="connsiteX1" fmla="*/ 85449 w 200239"/>
                <a:gd name="connsiteY1" fmla="*/ 111845 h 1943634"/>
                <a:gd name="connsiteX2" fmla="*/ 69801 w 200239"/>
                <a:gd name="connsiteY2" fmla="*/ 32924 h 1943634"/>
                <a:gd name="connsiteX3" fmla="*/ 69800 w 200239"/>
                <a:gd name="connsiteY3" fmla="*/ 5369 h 1943634"/>
                <a:gd name="connsiteX4" fmla="*/ 106539 w 200239"/>
                <a:gd name="connsiteY4" fmla="*/ 1627 h 1943634"/>
                <a:gd name="connsiteX5" fmla="*/ 118106 w 200239"/>
                <a:gd name="connsiteY5" fmla="*/ 24759 h 1943634"/>
                <a:gd name="connsiteX6" fmla="*/ 156206 w 200239"/>
                <a:gd name="connsiteY6" fmla="*/ 215259 h 1943634"/>
                <a:gd name="connsiteX7" fmla="*/ 186141 w 200239"/>
                <a:gd name="connsiteY7" fmla="*/ 481959 h 1943634"/>
                <a:gd name="connsiteX8" fmla="*/ 199749 w 200239"/>
                <a:gd name="connsiteY8" fmla="*/ 745938 h 1943634"/>
                <a:gd name="connsiteX9" fmla="*/ 194306 w 200239"/>
                <a:gd name="connsiteY9" fmla="*/ 1061624 h 1943634"/>
                <a:gd name="connsiteX10" fmla="*/ 167091 w 200239"/>
                <a:gd name="connsiteY10" fmla="*/ 1399081 h 1943634"/>
                <a:gd name="connsiteX11" fmla="*/ 112663 w 200239"/>
                <a:gd name="connsiteY11" fmla="*/ 1695717 h 1943634"/>
                <a:gd name="connsiteX12" fmla="*/ 60956 w 200239"/>
                <a:gd name="connsiteY12" fmla="*/ 1902545 h 1943634"/>
                <a:gd name="connsiteX13" fmla="*/ 40885 w 200239"/>
                <a:gd name="connsiteY13" fmla="*/ 1940986 h 1943634"/>
                <a:gd name="connsiteX14" fmla="*/ 1084 w 200239"/>
                <a:gd name="connsiteY14" fmla="*/ 1932481 h 1943634"/>
                <a:gd name="connsiteX15" fmla="*/ 14691 w 200239"/>
                <a:gd name="connsiteY15" fmla="*/ 1869888 h 1943634"/>
                <a:gd name="connsiteX16" fmla="*/ 50751 w 200239"/>
                <a:gd name="connsiteY16" fmla="*/ 1721230 h 1943634"/>
                <a:gd name="connsiteX17" fmla="*/ 96334 w 200239"/>
                <a:gd name="connsiteY17" fmla="*/ 1480724 h 1943634"/>
                <a:gd name="connsiteX18" fmla="*/ 124229 w 200239"/>
                <a:gd name="connsiteY18" fmla="*/ 1241238 h 1943634"/>
                <a:gd name="connsiteX19" fmla="*/ 137156 w 200239"/>
                <a:gd name="connsiteY19" fmla="*/ 1001752 h 1943634"/>
                <a:gd name="connsiteX20" fmla="*/ 142599 w 200239"/>
                <a:gd name="connsiteY20" fmla="*/ 786759 h 1943634"/>
                <a:gd name="connsiteX21" fmla="*/ 135455 w 200239"/>
                <a:gd name="connsiteY21" fmla="*/ 555098 h 1943634"/>
                <a:gd name="connsiteX22" fmla="*/ 118106 w 200239"/>
                <a:gd name="connsiteY22" fmla="*/ 354052 h 1943634"/>
                <a:gd name="connsiteX23" fmla="*/ 101777 w 200239"/>
                <a:gd name="connsiteY23" fmla="*/ 231588 h 1943634"/>
                <a:gd name="connsiteX0" fmla="*/ 101777 w 200239"/>
                <a:gd name="connsiteY0" fmla="*/ 231588 h 1943634"/>
                <a:gd name="connsiteX1" fmla="*/ 85449 w 200239"/>
                <a:gd name="connsiteY1" fmla="*/ 111845 h 1943634"/>
                <a:gd name="connsiteX2" fmla="*/ 69801 w 200239"/>
                <a:gd name="connsiteY2" fmla="*/ 32924 h 1943634"/>
                <a:gd name="connsiteX3" fmla="*/ 69800 w 200239"/>
                <a:gd name="connsiteY3" fmla="*/ 5369 h 1943634"/>
                <a:gd name="connsiteX4" fmla="*/ 106539 w 200239"/>
                <a:gd name="connsiteY4" fmla="*/ 1627 h 1943634"/>
                <a:gd name="connsiteX5" fmla="*/ 118106 w 200239"/>
                <a:gd name="connsiteY5" fmla="*/ 24759 h 1943634"/>
                <a:gd name="connsiteX6" fmla="*/ 156206 w 200239"/>
                <a:gd name="connsiteY6" fmla="*/ 215259 h 1943634"/>
                <a:gd name="connsiteX7" fmla="*/ 186141 w 200239"/>
                <a:gd name="connsiteY7" fmla="*/ 481959 h 1943634"/>
                <a:gd name="connsiteX8" fmla="*/ 199749 w 200239"/>
                <a:gd name="connsiteY8" fmla="*/ 745938 h 1943634"/>
                <a:gd name="connsiteX9" fmla="*/ 194306 w 200239"/>
                <a:gd name="connsiteY9" fmla="*/ 1061624 h 1943634"/>
                <a:gd name="connsiteX10" fmla="*/ 167091 w 200239"/>
                <a:gd name="connsiteY10" fmla="*/ 1399081 h 1943634"/>
                <a:gd name="connsiteX11" fmla="*/ 112663 w 200239"/>
                <a:gd name="connsiteY11" fmla="*/ 1695717 h 1943634"/>
                <a:gd name="connsiteX12" fmla="*/ 60956 w 200239"/>
                <a:gd name="connsiteY12" fmla="*/ 1902545 h 1943634"/>
                <a:gd name="connsiteX13" fmla="*/ 40885 w 200239"/>
                <a:gd name="connsiteY13" fmla="*/ 1940986 h 1943634"/>
                <a:gd name="connsiteX14" fmla="*/ 1084 w 200239"/>
                <a:gd name="connsiteY14" fmla="*/ 1932481 h 1943634"/>
                <a:gd name="connsiteX15" fmla="*/ 14691 w 200239"/>
                <a:gd name="connsiteY15" fmla="*/ 1869888 h 1943634"/>
                <a:gd name="connsiteX16" fmla="*/ 50751 w 200239"/>
                <a:gd name="connsiteY16" fmla="*/ 1721230 h 1943634"/>
                <a:gd name="connsiteX17" fmla="*/ 96334 w 200239"/>
                <a:gd name="connsiteY17" fmla="*/ 1480724 h 1943634"/>
                <a:gd name="connsiteX18" fmla="*/ 124229 w 200239"/>
                <a:gd name="connsiteY18" fmla="*/ 1241238 h 1943634"/>
                <a:gd name="connsiteX19" fmla="*/ 137156 w 200239"/>
                <a:gd name="connsiteY19" fmla="*/ 1001752 h 1943634"/>
                <a:gd name="connsiteX20" fmla="*/ 144980 w 200239"/>
                <a:gd name="connsiteY20" fmla="*/ 786759 h 1943634"/>
                <a:gd name="connsiteX21" fmla="*/ 135455 w 200239"/>
                <a:gd name="connsiteY21" fmla="*/ 555098 h 1943634"/>
                <a:gd name="connsiteX22" fmla="*/ 118106 w 200239"/>
                <a:gd name="connsiteY22" fmla="*/ 354052 h 1943634"/>
                <a:gd name="connsiteX23" fmla="*/ 101777 w 200239"/>
                <a:gd name="connsiteY23" fmla="*/ 231588 h 1943634"/>
                <a:gd name="connsiteX0" fmla="*/ 101777 w 200239"/>
                <a:gd name="connsiteY0" fmla="*/ 231999 h 1944045"/>
                <a:gd name="connsiteX1" fmla="*/ 85449 w 200239"/>
                <a:gd name="connsiteY1" fmla="*/ 112256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118106 w 200239"/>
                <a:gd name="connsiteY22" fmla="*/ 354463 h 1944045"/>
                <a:gd name="connsiteX23" fmla="*/ 101777 w 200239"/>
                <a:gd name="connsiteY23" fmla="*/ 231999 h 1944045"/>
                <a:gd name="connsiteX0" fmla="*/ 101777 w 200239"/>
                <a:gd name="connsiteY0" fmla="*/ 231999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118106 w 200239"/>
                <a:gd name="connsiteY22" fmla="*/ 354463 h 1944045"/>
                <a:gd name="connsiteX23" fmla="*/ 101777 w 200239"/>
                <a:gd name="connsiteY23" fmla="*/ 231999 h 1944045"/>
                <a:gd name="connsiteX0" fmla="*/ 82727 w 200239"/>
                <a:gd name="connsiteY0" fmla="*/ 236761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118106 w 200239"/>
                <a:gd name="connsiteY22" fmla="*/ 354463 h 1944045"/>
                <a:gd name="connsiteX23" fmla="*/ 82727 w 200239"/>
                <a:gd name="connsiteY23" fmla="*/ 236761 h 1944045"/>
                <a:gd name="connsiteX0" fmla="*/ 82727 w 200239"/>
                <a:gd name="connsiteY0" fmla="*/ 236761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94293 w 200239"/>
                <a:gd name="connsiteY22" fmla="*/ 361607 h 1944045"/>
                <a:gd name="connsiteX23" fmla="*/ 82727 w 200239"/>
                <a:gd name="connsiteY23" fmla="*/ 236761 h 1944045"/>
                <a:gd name="connsiteX0" fmla="*/ 82727 w 200239"/>
                <a:gd name="connsiteY0" fmla="*/ 236761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82727 w 200239"/>
                <a:gd name="connsiteY23" fmla="*/ 236761 h 1944045"/>
                <a:gd name="connsiteX0" fmla="*/ 82727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82727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13343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02798 w 200239"/>
                <a:gd name="connsiteY18" fmla="*/ 1236886 h 1944045"/>
                <a:gd name="connsiteX19" fmla="*/ 113343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77284 w 200239"/>
                <a:gd name="connsiteY17" fmla="*/ 1471610 h 1944045"/>
                <a:gd name="connsiteX18" fmla="*/ 102798 w 200239"/>
                <a:gd name="connsiteY18" fmla="*/ 1236886 h 1944045"/>
                <a:gd name="connsiteX19" fmla="*/ 113343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369 w 200024"/>
                <a:gd name="connsiteY0" fmla="*/ 236761 h 1944045"/>
                <a:gd name="connsiteX1" fmla="*/ 59040 w 200024"/>
                <a:gd name="connsiteY1" fmla="*/ 117018 h 1944045"/>
                <a:gd name="connsiteX2" fmla="*/ 50536 w 200024"/>
                <a:gd name="connsiteY2" fmla="*/ 42860 h 1944045"/>
                <a:gd name="connsiteX3" fmla="*/ 69585 w 200024"/>
                <a:gd name="connsiteY3" fmla="*/ 5780 h 1944045"/>
                <a:gd name="connsiteX4" fmla="*/ 106324 w 200024"/>
                <a:gd name="connsiteY4" fmla="*/ 2038 h 1944045"/>
                <a:gd name="connsiteX5" fmla="*/ 117891 w 200024"/>
                <a:gd name="connsiteY5" fmla="*/ 25170 h 1944045"/>
                <a:gd name="connsiteX6" fmla="*/ 155991 w 200024"/>
                <a:gd name="connsiteY6" fmla="*/ 215670 h 1944045"/>
                <a:gd name="connsiteX7" fmla="*/ 185926 w 200024"/>
                <a:gd name="connsiteY7" fmla="*/ 482370 h 1944045"/>
                <a:gd name="connsiteX8" fmla="*/ 199534 w 200024"/>
                <a:gd name="connsiteY8" fmla="*/ 746349 h 1944045"/>
                <a:gd name="connsiteX9" fmla="*/ 194091 w 200024"/>
                <a:gd name="connsiteY9" fmla="*/ 1062035 h 1944045"/>
                <a:gd name="connsiteX10" fmla="*/ 166876 w 200024"/>
                <a:gd name="connsiteY10" fmla="*/ 1399492 h 1944045"/>
                <a:gd name="connsiteX11" fmla="*/ 112448 w 200024"/>
                <a:gd name="connsiteY11" fmla="*/ 1696128 h 1944045"/>
                <a:gd name="connsiteX12" fmla="*/ 60741 w 200024"/>
                <a:gd name="connsiteY12" fmla="*/ 1902956 h 1944045"/>
                <a:gd name="connsiteX13" fmla="*/ 40670 w 200024"/>
                <a:gd name="connsiteY13" fmla="*/ 1941397 h 1944045"/>
                <a:gd name="connsiteX14" fmla="*/ 869 w 200024"/>
                <a:gd name="connsiteY14" fmla="*/ 1932892 h 1944045"/>
                <a:gd name="connsiteX15" fmla="*/ 14476 w 200024"/>
                <a:gd name="connsiteY15" fmla="*/ 1870299 h 1944045"/>
                <a:gd name="connsiteX16" fmla="*/ 29105 w 200024"/>
                <a:gd name="connsiteY16" fmla="*/ 1721641 h 1944045"/>
                <a:gd name="connsiteX17" fmla="*/ 77069 w 200024"/>
                <a:gd name="connsiteY17" fmla="*/ 1471610 h 1944045"/>
                <a:gd name="connsiteX18" fmla="*/ 102583 w 200024"/>
                <a:gd name="connsiteY18" fmla="*/ 1236886 h 1944045"/>
                <a:gd name="connsiteX19" fmla="*/ 113128 w 200024"/>
                <a:gd name="connsiteY19" fmla="*/ 1002163 h 1944045"/>
                <a:gd name="connsiteX20" fmla="*/ 116190 w 200024"/>
                <a:gd name="connsiteY20" fmla="*/ 794314 h 1944045"/>
                <a:gd name="connsiteX21" fmla="*/ 111428 w 200024"/>
                <a:gd name="connsiteY21" fmla="*/ 555509 h 1944045"/>
                <a:gd name="connsiteX22" fmla="*/ 94078 w 200024"/>
                <a:gd name="connsiteY22" fmla="*/ 361607 h 1944045"/>
                <a:gd name="connsiteX23" fmla="*/ 75369 w 200024"/>
                <a:gd name="connsiteY23" fmla="*/ 236761 h 1944045"/>
                <a:gd name="connsiteX0" fmla="*/ 86278 w 210933"/>
                <a:gd name="connsiteY0" fmla="*/ 236761 h 1944045"/>
                <a:gd name="connsiteX1" fmla="*/ 69949 w 210933"/>
                <a:gd name="connsiteY1" fmla="*/ 117018 h 1944045"/>
                <a:gd name="connsiteX2" fmla="*/ 61445 w 210933"/>
                <a:gd name="connsiteY2" fmla="*/ 42860 h 1944045"/>
                <a:gd name="connsiteX3" fmla="*/ 80494 w 210933"/>
                <a:gd name="connsiteY3" fmla="*/ 5780 h 1944045"/>
                <a:gd name="connsiteX4" fmla="*/ 117233 w 210933"/>
                <a:gd name="connsiteY4" fmla="*/ 2038 h 1944045"/>
                <a:gd name="connsiteX5" fmla="*/ 128800 w 210933"/>
                <a:gd name="connsiteY5" fmla="*/ 25170 h 1944045"/>
                <a:gd name="connsiteX6" fmla="*/ 166900 w 210933"/>
                <a:gd name="connsiteY6" fmla="*/ 215670 h 1944045"/>
                <a:gd name="connsiteX7" fmla="*/ 196835 w 210933"/>
                <a:gd name="connsiteY7" fmla="*/ 482370 h 1944045"/>
                <a:gd name="connsiteX8" fmla="*/ 210443 w 210933"/>
                <a:gd name="connsiteY8" fmla="*/ 746349 h 1944045"/>
                <a:gd name="connsiteX9" fmla="*/ 205000 w 210933"/>
                <a:gd name="connsiteY9" fmla="*/ 1062035 h 1944045"/>
                <a:gd name="connsiteX10" fmla="*/ 177785 w 210933"/>
                <a:gd name="connsiteY10" fmla="*/ 1399492 h 1944045"/>
                <a:gd name="connsiteX11" fmla="*/ 123357 w 210933"/>
                <a:gd name="connsiteY11" fmla="*/ 1696128 h 1944045"/>
                <a:gd name="connsiteX12" fmla="*/ 71650 w 210933"/>
                <a:gd name="connsiteY12" fmla="*/ 1902956 h 1944045"/>
                <a:gd name="connsiteX13" fmla="*/ 51579 w 210933"/>
                <a:gd name="connsiteY13" fmla="*/ 1941397 h 1944045"/>
                <a:gd name="connsiteX14" fmla="*/ 11778 w 210933"/>
                <a:gd name="connsiteY14" fmla="*/ 1932892 h 1944045"/>
                <a:gd name="connsiteX15" fmla="*/ 1572 w 210933"/>
                <a:gd name="connsiteY15" fmla="*/ 1870299 h 1944045"/>
                <a:gd name="connsiteX16" fmla="*/ 40014 w 210933"/>
                <a:gd name="connsiteY16" fmla="*/ 1721641 h 1944045"/>
                <a:gd name="connsiteX17" fmla="*/ 87978 w 210933"/>
                <a:gd name="connsiteY17" fmla="*/ 1471610 h 1944045"/>
                <a:gd name="connsiteX18" fmla="*/ 113492 w 210933"/>
                <a:gd name="connsiteY18" fmla="*/ 1236886 h 1944045"/>
                <a:gd name="connsiteX19" fmla="*/ 124037 w 210933"/>
                <a:gd name="connsiteY19" fmla="*/ 1002163 h 1944045"/>
                <a:gd name="connsiteX20" fmla="*/ 127099 w 210933"/>
                <a:gd name="connsiteY20" fmla="*/ 794314 h 1944045"/>
                <a:gd name="connsiteX21" fmla="*/ 122337 w 210933"/>
                <a:gd name="connsiteY21" fmla="*/ 555509 h 1944045"/>
                <a:gd name="connsiteX22" fmla="*/ 104987 w 210933"/>
                <a:gd name="connsiteY22" fmla="*/ 361607 h 1944045"/>
                <a:gd name="connsiteX23" fmla="*/ 86278 w 210933"/>
                <a:gd name="connsiteY23" fmla="*/ 236761 h 1944045"/>
                <a:gd name="connsiteX0" fmla="*/ 91345 w 216000"/>
                <a:gd name="connsiteY0" fmla="*/ 236761 h 1944045"/>
                <a:gd name="connsiteX1" fmla="*/ 75016 w 216000"/>
                <a:gd name="connsiteY1" fmla="*/ 117018 h 1944045"/>
                <a:gd name="connsiteX2" fmla="*/ 66512 w 216000"/>
                <a:gd name="connsiteY2" fmla="*/ 42860 h 1944045"/>
                <a:gd name="connsiteX3" fmla="*/ 85561 w 216000"/>
                <a:gd name="connsiteY3" fmla="*/ 5780 h 1944045"/>
                <a:gd name="connsiteX4" fmla="*/ 122300 w 216000"/>
                <a:gd name="connsiteY4" fmla="*/ 2038 h 1944045"/>
                <a:gd name="connsiteX5" fmla="*/ 133867 w 216000"/>
                <a:gd name="connsiteY5" fmla="*/ 25170 h 1944045"/>
                <a:gd name="connsiteX6" fmla="*/ 171967 w 216000"/>
                <a:gd name="connsiteY6" fmla="*/ 215670 h 1944045"/>
                <a:gd name="connsiteX7" fmla="*/ 201902 w 216000"/>
                <a:gd name="connsiteY7" fmla="*/ 482370 h 1944045"/>
                <a:gd name="connsiteX8" fmla="*/ 215510 w 216000"/>
                <a:gd name="connsiteY8" fmla="*/ 746349 h 1944045"/>
                <a:gd name="connsiteX9" fmla="*/ 210067 w 216000"/>
                <a:gd name="connsiteY9" fmla="*/ 1062035 h 1944045"/>
                <a:gd name="connsiteX10" fmla="*/ 182852 w 216000"/>
                <a:gd name="connsiteY10" fmla="*/ 1399492 h 1944045"/>
                <a:gd name="connsiteX11" fmla="*/ 128424 w 216000"/>
                <a:gd name="connsiteY11" fmla="*/ 1696128 h 1944045"/>
                <a:gd name="connsiteX12" fmla="*/ 76717 w 216000"/>
                <a:gd name="connsiteY12" fmla="*/ 1902956 h 1944045"/>
                <a:gd name="connsiteX13" fmla="*/ 56646 w 216000"/>
                <a:gd name="connsiteY13" fmla="*/ 1941397 h 1944045"/>
                <a:gd name="connsiteX14" fmla="*/ 4938 w 216000"/>
                <a:gd name="connsiteY14" fmla="*/ 1932892 h 1944045"/>
                <a:gd name="connsiteX15" fmla="*/ 6639 w 216000"/>
                <a:gd name="connsiteY15" fmla="*/ 1870299 h 1944045"/>
                <a:gd name="connsiteX16" fmla="*/ 45081 w 216000"/>
                <a:gd name="connsiteY16" fmla="*/ 1721641 h 1944045"/>
                <a:gd name="connsiteX17" fmla="*/ 93045 w 216000"/>
                <a:gd name="connsiteY17" fmla="*/ 1471610 h 1944045"/>
                <a:gd name="connsiteX18" fmla="*/ 118559 w 216000"/>
                <a:gd name="connsiteY18" fmla="*/ 1236886 h 1944045"/>
                <a:gd name="connsiteX19" fmla="*/ 129104 w 216000"/>
                <a:gd name="connsiteY19" fmla="*/ 1002163 h 1944045"/>
                <a:gd name="connsiteX20" fmla="*/ 132166 w 216000"/>
                <a:gd name="connsiteY20" fmla="*/ 794314 h 1944045"/>
                <a:gd name="connsiteX21" fmla="*/ 127404 w 216000"/>
                <a:gd name="connsiteY21" fmla="*/ 555509 h 1944045"/>
                <a:gd name="connsiteX22" fmla="*/ 110054 w 216000"/>
                <a:gd name="connsiteY22" fmla="*/ 361607 h 1944045"/>
                <a:gd name="connsiteX23" fmla="*/ 91345 w 216000"/>
                <a:gd name="connsiteY23" fmla="*/ 236761 h 1944045"/>
                <a:gd name="connsiteX0" fmla="*/ 91011 w 215666"/>
                <a:gd name="connsiteY0" fmla="*/ 236761 h 1942315"/>
                <a:gd name="connsiteX1" fmla="*/ 74682 w 215666"/>
                <a:gd name="connsiteY1" fmla="*/ 117018 h 1942315"/>
                <a:gd name="connsiteX2" fmla="*/ 66178 w 215666"/>
                <a:gd name="connsiteY2" fmla="*/ 42860 h 1942315"/>
                <a:gd name="connsiteX3" fmla="*/ 85227 w 215666"/>
                <a:gd name="connsiteY3" fmla="*/ 5780 h 1942315"/>
                <a:gd name="connsiteX4" fmla="*/ 121966 w 215666"/>
                <a:gd name="connsiteY4" fmla="*/ 2038 h 1942315"/>
                <a:gd name="connsiteX5" fmla="*/ 133533 w 215666"/>
                <a:gd name="connsiteY5" fmla="*/ 25170 h 1942315"/>
                <a:gd name="connsiteX6" fmla="*/ 171633 w 215666"/>
                <a:gd name="connsiteY6" fmla="*/ 215670 h 1942315"/>
                <a:gd name="connsiteX7" fmla="*/ 201568 w 215666"/>
                <a:gd name="connsiteY7" fmla="*/ 482370 h 1942315"/>
                <a:gd name="connsiteX8" fmla="*/ 215176 w 215666"/>
                <a:gd name="connsiteY8" fmla="*/ 746349 h 1942315"/>
                <a:gd name="connsiteX9" fmla="*/ 209733 w 215666"/>
                <a:gd name="connsiteY9" fmla="*/ 1062035 h 1942315"/>
                <a:gd name="connsiteX10" fmla="*/ 182518 w 215666"/>
                <a:gd name="connsiteY10" fmla="*/ 1399492 h 1942315"/>
                <a:gd name="connsiteX11" fmla="*/ 128090 w 215666"/>
                <a:gd name="connsiteY11" fmla="*/ 1696128 h 1942315"/>
                <a:gd name="connsiteX12" fmla="*/ 76383 w 215666"/>
                <a:gd name="connsiteY12" fmla="*/ 1902956 h 1942315"/>
                <a:gd name="connsiteX13" fmla="*/ 51550 w 215666"/>
                <a:gd name="connsiteY13" fmla="*/ 1939015 h 1942315"/>
                <a:gd name="connsiteX14" fmla="*/ 4604 w 215666"/>
                <a:gd name="connsiteY14" fmla="*/ 1932892 h 1942315"/>
                <a:gd name="connsiteX15" fmla="*/ 6305 w 215666"/>
                <a:gd name="connsiteY15" fmla="*/ 1870299 h 1942315"/>
                <a:gd name="connsiteX16" fmla="*/ 44747 w 215666"/>
                <a:gd name="connsiteY16" fmla="*/ 1721641 h 1942315"/>
                <a:gd name="connsiteX17" fmla="*/ 92711 w 215666"/>
                <a:gd name="connsiteY17" fmla="*/ 1471610 h 1942315"/>
                <a:gd name="connsiteX18" fmla="*/ 118225 w 215666"/>
                <a:gd name="connsiteY18" fmla="*/ 1236886 h 1942315"/>
                <a:gd name="connsiteX19" fmla="*/ 128770 w 215666"/>
                <a:gd name="connsiteY19" fmla="*/ 1002163 h 1942315"/>
                <a:gd name="connsiteX20" fmla="*/ 131832 w 215666"/>
                <a:gd name="connsiteY20" fmla="*/ 794314 h 1942315"/>
                <a:gd name="connsiteX21" fmla="*/ 127070 w 215666"/>
                <a:gd name="connsiteY21" fmla="*/ 555509 h 1942315"/>
                <a:gd name="connsiteX22" fmla="*/ 109720 w 215666"/>
                <a:gd name="connsiteY22" fmla="*/ 361607 h 1942315"/>
                <a:gd name="connsiteX23" fmla="*/ 91011 w 215666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5227 w 215217"/>
                <a:gd name="connsiteY3" fmla="*/ 5780 h 1942315"/>
                <a:gd name="connsiteX4" fmla="*/ 121966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31832 w 215217"/>
                <a:gd name="connsiteY20" fmla="*/ 794314 h 1942315"/>
                <a:gd name="connsiteX21" fmla="*/ 127070 w 215217"/>
                <a:gd name="connsiteY21" fmla="*/ 555509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21966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31832 w 215217"/>
                <a:gd name="connsiteY20" fmla="*/ 794314 h 1942315"/>
                <a:gd name="connsiteX21" fmla="*/ 127070 w 215217"/>
                <a:gd name="connsiteY21" fmla="*/ 555509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31832 w 215217"/>
                <a:gd name="connsiteY20" fmla="*/ 794314 h 1942315"/>
                <a:gd name="connsiteX21" fmla="*/ 127070 w 215217"/>
                <a:gd name="connsiteY21" fmla="*/ 555509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31832 w 215217"/>
                <a:gd name="connsiteY20" fmla="*/ 794314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27069 w 215217"/>
                <a:gd name="connsiteY20" fmla="*/ 789551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3462 w 215217"/>
                <a:gd name="connsiteY18" fmla="*/ 1236886 h 1942315"/>
                <a:gd name="connsiteX19" fmla="*/ 128770 w 215217"/>
                <a:gd name="connsiteY19" fmla="*/ 1002163 h 1942315"/>
                <a:gd name="connsiteX20" fmla="*/ 127069 w 215217"/>
                <a:gd name="connsiteY20" fmla="*/ 789551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3462 w 215217"/>
                <a:gd name="connsiteY18" fmla="*/ 1236886 h 1942315"/>
                <a:gd name="connsiteX19" fmla="*/ 121627 w 215217"/>
                <a:gd name="connsiteY19" fmla="*/ 995019 h 1942315"/>
                <a:gd name="connsiteX20" fmla="*/ 127069 w 215217"/>
                <a:gd name="connsiteY20" fmla="*/ 789551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3462 w 215217"/>
                <a:gd name="connsiteY18" fmla="*/ 1236886 h 1942315"/>
                <a:gd name="connsiteX19" fmla="*/ 126389 w 215217"/>
                <a:gd name="connsiteY19" fmla="*/ 995019 h 1942315"/>
                <a:gd name="connsiteX20" fmla="*/ 127069 w 215217"/>
                <a:gd name="connsiteY20" fmla="*/ 789551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0844 w 215050"/>
                <a:gd name="connsiteY0" fmla="*/ 236761 h 1939491"/>
                <a:gd name="connsiteX1" fmla="*/ 74515 w 215050"/>
                <a:gd name="connsiteY1" fmla="*/ 117018 h 1939491"/>
                <a:gd name="connsiteX2" fmla="*/ 66011 w 215050"/>
                <a:gd name="connsiteY2" fmla="*/ 42860 h 1939491"/>
                <a:gd name="connsiteX3" fmla="*/ 80297 w 215050"/>
                <a:gd name="connsiteY3" fmla="*/ 5780 h 1939491"/>
                <a:gd name="connsiteX4" fmla="*/ 112274 w 215050"/>
                <a:gd name="connsiteY4" fmla="*/ 2038 h 1939491"/>
                <a:gd name="connsiteX5" fmla="*/ 133366 w 215050"/>
                <a:gd name="connsiteY5" fmla="*/ 25170 h 1939491"/>
                <a:gd name="connsiteX6" fmla="*/ 171466 w 215050"/>
                <a:gd name="connsiteY6" fmla="*/ 215670 h 1939491"/>
                <a:gd name="connsiteX7" fmla="*/ 201401 w 215050"/>
                <a:gd name="connsiteY7" fmla="*/ 482370 h 1939491"/>
                <a:gd name="connsiteX8" fmla="*/ 215009 w 215050"/>
                <a:gd name="connsiteY8" fmla="*/ 746349 h 1939491"/>
                <a:gd name="connsiteX9" fmla="*/ 204803 w 215050"/>
                <a:gd name="connsiteY9" fmla="*/ 1062035 h 1939491"/>
                <a:gd name="connsiteX10" fmla="*/ 182351 w 215050"/>
                <a:gd name="connsiteY10" fmla="*/ 1399492 h 1939491"/>
                <a:gd name="connsiteX11" fmla="*/ 127923 w 215050"/>
                <a:gd name="connsiteY11" fmla="*/ 1696128 h 1939491"/>
                <a:gd name="connsiteX12" fmla="*/ 76216 w 215050"/>
                <a:gd name="connsiteY12" fmla="*/ 1902956 h 1939491"/>
                <a:gd name="connsiteX13" fmla="*/ 49002 w 215050"/>
                <a:gd name="connsiteY13" fmla="*/ 1934253 h 1939491"/>
                <a:gd name="connsiteX14" fmla="*/ 4437 w 215050"/>
                <a:gd name="connsiteY14" fmla="*/ 1932892 h 1939491"/>
                <a:gd name="connsiteX15" fmla="*/ 6138 w 215050"/>
                <a:gd name="connsiteY15" fmla="*/ 1870299 h 1939491"/>
                <a:gd name="connsiteX16" fmla="*/ 44580 w 215050"/>
                <a:gd name="connsiteY16" fmla="*/ 1721641 h 1939491"/>
                <a:gd name="connsiteX17" fmla="*/ 92544 w 215050"/>
                <a:gd name="connsiteY17" fmla="*/ 1471610 h 1939491"/>
                <a:gd name="connsiteX18" fmla="*/ 113295 w 215050"/>
                <a:gd name="connsiteY18" fmla="*/ 1236886 h 1939491"/>
                <a:gd name="connsiteX19" fmla="*/ 126222 w 215050"/>
                <a:gd name="connsiteY19" fmla="*/ 995019 h 1939491"/>
                <a:gd name="connsiteX20" fmla="*/ 126902 w 215050"/>
                <a:gd name="connsiteY20" fmla="*/ 789551 h 1939491"/>
                <a:gd name="connsiteX21" fmla="*/ 122141 w 215050"/>
                <a:gd name="connsiteY21" fmla="*/ 557890 h 1939491"/>
                <a:gd name="connsiteX22" fmla="*/ 109553 w 215050"/>
                <a:gd name="connsiteY22" fmla="*/ 361607 h 1939491"/>
                <a:gd name="connsiteX23" fmla="*/ 90844 w 215050"/>
                <a:gd name="connsiteY23" fmla="*/ 236761 h 1939491"/>
                <a:gd name="connsiteX0" fmla="*/ 90844 w 215050"/>
                <a:gd name="connsiteY0" fmla="*/ 236761 h 1939491"/>
                <a:gd name="connsiteX1" fmla="*/ 74515 w 215050"/>
                <a:gd name="connsiteY1" fmla="*/ 117018 h 1939491"/>
                <a:gd name="connsiteX2" fmla="*/ 66011 w 215050"/>
                <a:gd name="connsiteY2" fmla="*/ 42860 h 1939491"/>
                <a:gd name="connsiteX3" fmla="*/ 80297 w 215050"/>
                <a:gd name="connsiteY3" fmla="*/ 5780 h 1939491"/>
                <a:gd name="connsiteX4" fmla="*/ 112274 w 215050"/>
                <a:gd name="connsiteY4" fmla="*/ 2038 h 1939491"/>
                <a:gd name="connsiteX5" fmla="*/ 133366 w 215050"/>
                <a:gd name="connsiteY5" fmla="*/ 25170 h 1939491"/>
                <a:gd name="connsiteX6" fmla="*/ 171466 w 215050"/>
                <a:gd name="connsiteY6" fmla="*/ 215670 h 1939491"/>
                <a:gd name="connsiteX7" fmla="*/ 201401 w 215050"/>
                <a:gd name="connsiteY7" fmla="*/ 482370 h 1939491"/>
                <a:gd name="connsiteX8" fmla="*/ 215009 w 215050"/>
                <a:gd name="connsiteY8" fmla="*/ 746349 h 1939491"/>
                <a:gd name="connsiteX9" fmla="*/ 204803 w 215050"/>
                <a:gd name="connsiteY9" fmla="*/ 1062035 h 1939491"/>
                <a:gd name="connsiteX10" fmla="*/ 182351 w 215050"/>
                <a:gd name="connsiteY10" fmla="*/ 1399492 h 1939491"/>
                <a:gd name="connsiteX11" fmla="*/ 127923 w 215050"/>
                <a:gd name="connsiteY11" fmla="*/ 1696128 h 1939491"/>
                <a:gd name="connsiteX12" fmla="*/ 76216 w 215050"/>
                <a:gd name="connsiteY12" fmla="*/ 1902956 h 1939491"/>
                <a:gd name="connsiteX13" fmla="*/ 49002 w 215050"/>
                <a:gd name="connsiteY13" fmla="*/ 1934253 h 1939491"/>
                <a:gd name="connsiteX14" fmla="*/ 4437 w 215050"/>
                <a:gd name="connsiteY14" fmla="*/ 1932892 h 1939491"/>
                <a:gd name="connsiteX15" fmla="*/ 6138 w 215050"/>
                <a:gd name="connsiteY15" fmla="*/ 1870299 h 1939491"/>
                <a:gd name="connsiteX16" fmla="*/ 44580 w 215050"/>
                <a:gd name="connsiteY16" fmla="*/ 1721641 h 1939491"/>
                <a:gd name="connsiteX17" fmla="*/ 92544 w 215050"/>
                <a:gd name="connsiteY17" fmla="*/ 1471610 h 1939491"/>
                <a:gd name="connsiteX18" fmla="*/ 113295 w 215050"/>
                <a:gd name="connsiteY18" fmla="*/ 1236886 h 1939491"/>
                <a:gd name="connsiteX19" fmla="*/ 126222 w 215050"/>
                <a:gd name="connsiteY19" fmla="*/ 995019 h 1939491"/>
                <a:gd name="connsiteX20" fmla="*/ 126902 w 215050"/>
                <a:gd name="connsiteY20" fmla="*/ 789551 h 1939491"/>
                <a:gd name="connsiteX21" fmla="*/ 122141 w 215050"/>
                <a:gd name="connsiteY21" fmla="*/ 557890 h 1939491"/>
                <a:gd name="connsiteX22" fmla="*/ 109553 w 215050"/>
                <a:gd name="connsiteY22" fmla="*/ 361607 h 1939491"/>
                <a:gd name="connsiteX23" fmla="*/ 90844 w 215050"/>
                <a:gd name="connsiteY23" fmla="*/ 236761 h 1939491"/>
                <a:gd name="connsiteX0" fmla="*/ 90844 w 215050"/>
                <a:gd name="connsiteY0" fmla="*/ 236761 h 1939491"/>
                <a:gd name="connsiteX1" fmla="*/ 74515 w 215050"/>
                <a:gd name="connsiteY1" fmla="*/ 117018 h 1939491"/>
                <a:gd name="connsiteX2" fmla="*/ 66011 w 215050"/>
                <a:gd name="connsiteY2" fmla="*/ 42860 h 1939491"/>
                <a:gd name="connsiteX3" fmla="*/ 80297 w 215050"/>
                <a:gd name="connsiteY3" fmla="*/ 5780 h 1939491"/>
                <a:gd name="connsiteX4" fmla="*/ 112274 w 215050"/>
                <a:gd name="connsiteY4" fmla="*/ 2038 h 1939491"/>
                <a:gd name="connsiteX5" fmla="*/ 133366 w 215050"/>
                <a:gd name="connsiteY5" fmla="*/ 25170 h 1939491"/>
                <a:gd name="connsiteX6" fmla="*/ 171466 w 215050"/>
                <a:gd name="connsiteY6" fmla="*/ 215670 h 1939491"/>
                <a:gd name="connsiteX7" fmla="*/ 201401 w 215050"/>
                <a:gd name="connsiteY7" fmla="*/ 482370 h 1939491"/>
                <a:gd name="connsiteX8" fmla="*/ 215009 w 215050"/>
                <a:gd name="connsiteY8" fmla="*/ 746349 h 1939491"/>
                <a:gd name="connsiteX9" fmla="*/ 204803 w 215050"/>
                <a:gd name="connsiteY9" fmla="*/ 1062035 h 1939491"/>
                <a:gd name="connsiteX10" fmla="*/ 182351 w 215050"/>
                <a:gd name="connsiteY10" fmla="*/ 1399492 h 1939491"/>
                <a:gd name="connsiteX11" fmla="*/ 127923 w 215050"/>
                <a:gd name="connsiteY11" fmla="*/ 1696128 h 1939491"/>
                <a:gd name="connsiteX12" fmla="*/ 76216 w 215050"/>
                <a:gd name="connsiteY12" fmla="*/ 1902956 h 1939491"/>
                <a:gd name="connsiteX13" fmla="*/ 49002 w 215050"/>
                <a:gd name="connsiteY13" fmla="*/ 1934253 h 1939491"/>
                <a:gd name="connsiteX14" fmla="*/ 4437 w 215050"/>
                <a:gd name="connsiteY14" fmla="*/ 1932892 h 1939491"/>
                <a:gd name="connsiteX15" fmla="*/ 6138 w 215050"/>
                <a:gd name="connsiteY15" fmla="*/ 1870299 h 1939491"/>
                <a:gd name="connsiteX16" fmla="*/ 44580 w 215050"/>
                <a:gd name="connsiteY16" fmla="*/ 1721641 h 1939491"/>
                <a:gd name="connsiteX17" fmla="*/ 92544 w 215050"/>
                <a:gd name="connsiteY17" fmla="*/ 1471610 h 1939491"/>
                <a:gd name="connsiteX18" fmla="*/ 113295 w 215050"/>
                <a:gd name="connsiteY18" fmla="*/ 1236886 h 1939491"/>
                <a:gd name="connsiteX19" fmla="*/ 126222 w 215050"/>
                <a:gd name="connsiteY19" fmla="*/ 995019 h 1939491"/>
                <a:gd name="connsiteX20" fmla="*/ 126902 w 215050"/>
                <a:gd name="connsiteY20" fmla="*/ 789551 h 1939491"/>
                <a:gd name="connsiteX21" fmla="*/ 122141 w 215050"/>
                <a:gd name="connsiteY21" fmla="*/ 557890 h 1939491"/>
                <a:gd name="connsiteX22" fmla="*/ 104791 w 215050"/>
                <a:gd name="connsiteY22" fmla="*/ 356844 h 1939491"/>
                <a:gd name="connsiteX23" fmla="*/ 90844 w 215050"/>
                <a:gd name="connsiteY23" fmla="*/ 236761 h 1939491"/>
                <a:gd name="connsiteX0" fmla="*/ 90514 w 214720"/>
                <a:gd name="connsiteY0" fmla="*/ 236761 h 1942315"/>
                <a:gd name="connsiteX1" fmla="*/ 74185 w 214720"/>
                <a:gd name="connsiteY1" fmla="*/ 117018 h 1942315"/>
                <a:gd name="connsiteX2" fmla="*/ 65681 w 214720"/>
                <a:gd name="connsiteY2" fmla="*/ 42860 h 1942315"/>
                <a:gd name="connsiteX3" fmla="*/ 79967 w 214720"/>
                <a:gd name="connsiteY3" fmla="*/ 5780 h 1942315"/>
                <a:gd name="connsiteX4" fmla="*/ 111944 w 214720"/>
                <a:gd name="connsiteY4" fmla="*/ 2038 h 1942315"/>
                <a:gd name="connsiteX5" fmla="*/ 133036 w 214720"/>
                <a:gd name="connsiteY5" fmla="*/ 25170 h 1942315"/>
                <a:gd name="connsiteX6" fmla="*/ 171136 w 214720"/>
                <a:gd name="connsiteY6" fmla="*/ 215670 h 1942315"/>
                <a:gd name="connsiteX7" fmla="*/ 201071 w 214720"/>
                <a:gd name="connsiteY7" fmla="*/ 482370 h 1942315"/>
                <a:gd name="connsiteX8" fmla="*/ 214679 w 214720"/>
                <a:gd name="connsiteY8" fmla="*/ 746349 h 1942315"/>
                <a:gd name="connsiteX9" fmla="*/ 204473 w 214720"/>
                <a:gd name="connsiteY9" fmla="*/ 1062035 h 1942315"/>
                <a:gd name="connsiteX10" fmla="*/ 182021 w 214720"/>
                <a:gd name="connsiteY10" fmla="*/ 1399492 h 1942315"/>
                <a:gd name="connsiteX11" fmla="*/ 127593 w 214720"/>
                <a:gd name="connsiteY11" fmla="*/ 1696128 h 1942315"/>
                <a:gd name="connsiteX12" fmla="*/ 75886 w 214720"/>
                <a:gd name="connsiteY12" fmla="*/ 1902956 h 1942315"/>
                <a:gd name="connsiteX13" fmla="*/ 43910 w 214720"/>
                <a:gd name="connsiteY13" fmla="*/ 1939016 h 1942315"/>
                <a:gd name="connsiteX14" fmla="*/ 4107 w 214720"/>
                <a:gd name="connsiteY14" fmla="*/ 1932892 h 1942315"/>
                <a:gd name="connsiteX15" fmla="*/ 5808 w 214720"/>
                <a:gd name="connsiteY15" fmla="*/ 1870299 h 1942315"/>
                <a:gd name="connsiteX16" fmla="*/ 44250 w 214720"/>
                <a:gd name="connsiteY16" fmla="*/ 1721641 h 1942315"/>
                <a:gd name="connsiteX17" fmla="*/ 92214 w 214720"/>
                <a:gd name="connsiteY17" fmla="*/ 1471610 h 1942315"/>
                <a:gd name="connsiteX18" fmla="*/ 112965 w 214720"/>
                <a:gd name="connsiteY18" fmla="*/ 1236886 h 1942315"/>
                <a:gd name="connsiteX19" fmla="*/ 125892 w 214720"/>
                <a:gd name="connsiteY19" fmla="*/ 995019 h 1942315"/>
                <a:gd name="connsiteX20" fmla="*/ 126572 w 214720"/>
                <a:gd name="connsiteY20" fmla="*/ 789551 h 1942315"/>
                <a:gd name="connsiteX21" fmla="*/ 121811 w 214720"/>
                <a:gd name="connsiteY21" fmla="*/ 557890 h 1942315"/>
                <a:gd name="connsiteX22" fmla="*/ 104461 w 214720"/>
                <a:gd name="connsiteY22" fmla="*/ 356844 h 1942315"/>
                <a:gd name="connsiteX23" fmla="*/ 90514 w 214720"/>
                <a:gd name="connsiteY23" fmla="*/ 236761 h 1942315"/>
                <a:gd name="connsiteX0" fmla="*/ 90514 w 214720"/>
                <a:gd name="connsiteY0" fmla="*/ 236761 h 1943172"/>
                <a:gd name="connsiteX1" fmla="*/ 74185 w 214720"/>
                <a:gd name="connsiteY1" fmla="*/ 117018 h 1943172"/>
                <a:gd name="connsiteX2" fmla="*/ 65681 w 214720"/>
                <a:gd name="connsiteY2" fmla="*/ 42860 h 1943172"/>
                <a:gd name="connsiteX3" fmla="*/ 79967 w 214720"/>
                <a:gd name="connsiteY3" fmla="*/ 5780 h 1943172"/>
                <a:gd name="connsiteX4" fmla="*/ 111944 w 214720"/>
                <a:gd name="connsiteY4" fmla="*/ 2038 h 1943172"/>
                <a:gd name="connsiteX5" fmla="*/ 133036 w 214720"/>
                <a:gd name="connsiteY5" fmla="*/ 25170 h 1943172"/>
                <a:gd name="connsiteX6" fmla="*/ 171136 w 214720"/>
                <a:gd name="connsiteY6" fmla="*/ 215670 h 1943172"/>
                <a:gd name="connsiteX7" fmla="*/ 201071 w 214720"/>
                <a:gd name="connsiteY7" fmla="*/ 482370 h 1943172"/>
                <a:gd name="connsiteX8" fmla="*/ 214679 w 214720"/>
                <a:gd name="connsiteY8" fmla="*/ 746349 h 1943172"/>
                <a:gd name="connsiteX9" fmla="*/ 204473 w 214720"/>
                <a:gd name="connsiteY9" fmla="*/ 1062035 h 1943172"/>
                <a:gd name="connsiteX10" fmla="*/ 182021 w 214720"/>
                <a:gd name="connsiteY10" fmla="*/ 1399492 h 1943172"/>
                <a:gd name="connsiteX11" fmla="*/ 127593 w 214720"/>
                <a:gd name="connsiteY11" fmla="*/ 1696128 h 1943172"/>
                <a:gd name="connsiteX12" fmla="*/ 75886 w 214720"/>
                <a:gd name="connsiteY12" fmla="*/ 1891050 h 1943172"/>
                <a:gd name="connsiteX13" fmla="*/ 43910 w 214720"/>
                <a:gd name="connsiteY13" fmla="*/ 1939016 h 1943172"/>
                <a:gd name="connsiteX14" fmla="*/ 4107 w 214720"/>
                <a:gd name="connsiteY14" fmla="*/ 1932892 h 1943172"/>
                <a:gd name="connsiteX15" fmla="*/ 5808 w 214720"/>
                <a:gd name="connsiteY15" fmla="*/ 1870299 h 1943172"/>
                <a:gd name="connsiteX16" fmla="*/ 44250 w 214720"/>
                <a:gd name="connsiteY16" fmla="*/ 1721641 h 1943172"/>
                <a:gd name="connsiteX17" fmla="*/ 92214 w 214720"/>
                <a:gd name="connsiteY17" fmla="*/ 1471610 h 1943172"/>
                <a:gd name="connsiteX18" fmla="*/ 112965 w 214720"/>
                <a:gd name="connsiteY18" fmla="*/ 1236886 h 1943172"/>
                <a:gd name="connsiteX19" fmla="*/ 125892 w 214720"/>
                <a:gd name="connsiteY19" fmla="*/ 995019 h 1943172"/>
                <a:gd name="connsiteX20" fmla="*/ 126572 w 214720"/>
                <a:gd name="connsiteY20" fmla="*/ 789551 h 1943172"/>
                <a:gd name="connsiteX21" fmla="*/ 121811 w 214720"/>
                <a:gd name="connsiteY21" fmla="*/ 557890 h 1943172"/>
                <a:gd name="connsiteX22" fmla="*/ 104461 w 214720"/>
                <a:gd name="connsiteY22" fmla="*/ 356844 h 1943172"/>
                <a:gd name="connsiteX23" fmla="*/ 90514 w 214720"/>
                <a:gd name="connsiteY23" fmla="*/ 236761 h 1943172"/>
                <a:gd name="connsiteX0" fmla="*/ 90514 w 214720"/>
                <a:gd name="connsiteY0" fmla="*/ 237956 h 1944367"/>
                <a:gd name="connsiteX1" fmla="*/ 74185 w 214720"/>
                <a:gd name="connsiteY1" fmla="*/ 118213 h 1944367"/>
                <a:gd name="connsiteX2" fmla="*/ 65681 w 214720"/>
                <a:gd name="connsiteY2" fmla="*/ 44055 h 1944367"/>
                <a:gd name="connsiteX3" fmla="*/ 72824 w 214720"/>
                <a:gd name="connsiteY3" fmla="*/ 4594 h 1944367"/>
                <a:gd name="connsiteX4" fmla="*/ 111944 w 214720"/>
                <a:gd name="connsiteY4" fmla="*/ 3233 h 1944367"/>
                <a:gd name="connsiteX5" fmla="*/ 133036 w 214720"/>
                <a:gd name="connsiteY5" fmla="*/ 26365 h 1944367"/>
                <a:gd name="connsiteX6" fmla="*/ 171136 w 214720"/>
                <a:gd name="connsiteY6" fmla="*/ 216865 h 1944367"/>
                <a:gd name="connsiteX7" fmla="*/ 201071 w 214720"/>
                <a:gd name="connsiteY7" fmla="*/ 483565 h 1944367"/>
                <a:gd name="connsiteX8" fmla="*/ 214679 w 214720"/>
                <a:gd name="connsiteY8" fmla="*/ 747544 h 1944367"/>
                <a:gd name="connsiteX9" fmla="*/ 204473 w 214720"/>
                <a:gd name="connsiteY9" fmla="*/ 1063230 h 1944367"/>
                <a:gd name="connsiteX10" fmla="*/ 182021 w 214720"/>
                <a:gd name="connsiteY10" fmla="*/ 1400687 h 1944367"/>
                <a:gd name="connsiteX11" fmla="*/ 127593 w 214720"/>
                <a:gd name="connsiteY11" fmla="*/ 1697323 h 1944367"/>
                <a:gd name="connsiteX12" fmla="*/ 75886 w 214720"/>
                <a:gd name="connsiteY12" fmla="*/ 1892245 h 1944367"/>
                <a:gd name="connsiteX13" fmla="*/ 43910 w 214720"/>
                <a:gd name="connsiteY13" fmla="*/ 1940211 h 1944367"/>
                <a:gd name="connsiteX14" fmla="*/ 4107 w 214720"/>
                <a:gd name="connsiteY14" fmla="*/ 1934087 h 1944367"/>
                <a:gd name="connsiteX15" fmla="*/ 5808 w 214720"/>
                <a:gd name="connsiteY15" fmla="*/ 1871494 h 1944367"/>
                <a:gd name="connsiteX16" fmla="*/ 44250 w 214720"/>
                <a:gd name="connsiteY16" fmla="*/ 1722836 h 1944367"/>
                <a:gd name="connsiteX17" fmla="*/ 92214 w 214720"/>
                <a:gd name="connsiteY17" fmla="*/ 1472805 h 1944367"/>
                <a:gd name="connsiteX18" fmla="*/ 112965 w 214720"/>
                <a:gd name="connsiteY18" fmla="*/ 1238081 h 1944367"/>
                <a:gd name="connsiteX19" fmla="*/ 125892 w 214720"/>
                <a:gd name="connsiteY19" fmla="*/ 996214 h 1944367"/>
                <a:gd name="connsiteX20" fmla="*/ 126572 w 214720"/>
                <a:gd name="connsiteY20" fmla="*/ 790746 h 1944367"/>
                <a:gd name="connsiteX21" fmla="*/ 121811 w 214720"/>
                <a:gd name="connsiteY21" fmla="*/ 559085 h 1944367"/>
                <a:gd name="connsiteX22" fmla="*/ 104461 w 214720"/>
                <a:gd name="connsiteY22" fmla="*/ 358039 h 1944367"/>
                <a:gd name="connsiteX23" fmla="*/ 90514 w 214720"/>
                <a:gd name="connsiteY23" fmla="*/ 237956 h 1944367"/>
                <a:gd name="connsiteX0" fmla="*/ 90514 w 214720"/>
                <a:gd name="connsiteY0" fmla="*/ 241204 h 1947615"/>
                <a:gd name="connsiteX1" fmla="*/ 74185 w 214720"/>
                <a:gd name="connsiteY1" fmla="*/ 121461 h 1947615"/>
                <a:gd name="connsiteX2" fmla="*/ 65681 w 214720"/>
                <a:gd name="connsiteY2" fmla="*/ 47303 h 1947615"/>
                <a:gd name="connsiteX3" fmla="*/ 72824 w 214720"/>
                <a:gd name="connsiteY3" fmla="*/ 7842 h 1947615"/>
                <a:gd name="connsiteX4" fmla="*/ 107181 w 214720"/>
                <a:gd name="connsiteY4" fmla="*/ 1718 h 1947615"/>
                <a:gd name="connsiteX5" fmla="*/ 133036 w 214720"/>
                <a:gd name="connsiteY5" fmla="*/ 29613 h 1947615"/>
                <a:gd name="connsiteX6" fmla="*/ 171136 w 214720"/>
                <a:gd name="connsiteY6" fmla="*/ 220113 h 1947615"/>
                <a:gd name="connsiteX7" fmla="*/ 201071 w 214720"/>
                <a:gd name="connsiteY7" fmla="*/ 486813 h 1947615"/>
                <a:gd name="connsiteX8" fmla="*/ 214679 w 214720"/>
                <a:gd name="connsiteY8" fmla="*/ 750792 h 1947615"/>
                <a:gd name="connsiteX9" fmla="*/ 204473 w 214720"/>
                <a:gd name="connsiteY9" fmla="*/ 1066478 h 1947615"/>
                <a:gd name="connsiteX10" fmla="*/ 182021 w 214720"/>
                <a:gd name="connsiteY10" fmla="*/ 1403935 h 1947615"/>
                <a:gd name="connsiteX11" fmla="*/ 127593 w 214720"/>
                <a:gd name="connsiteY11" fmla="*/ 1700571 h 1947615"/>
                <a:gd name="connsiteX12" fmla="*/ 75886 w 214720"/>
                <a:gd name="connsiteY12" fmla="*/ 1895493 h 1947615"/>
                <a:gd name="connsiteX13" fmla="*/ 43910 w 214720"/>
                <a:gd name="connsiteY13" fmla="*/ 1943459 h 1947615"/>
                <a:gd name="connsiteX14" fmla="*/ 4107 w 214720"/>
                <a:gd name="connsiteY14" fmla="*/ 1937335 h 1947615"/>
                <a:gd name="connsiteX15" fmla="*/ 5808 w 214720"/>
                <a:gd name="connsiteY15" fmla="*/ 1874742 h 1947615"/>
                <a:gd name="connsiteX16" fmla="*/ 44250 w 214720"/>
                <a:gd name="connsiteY16" fmla="*/ 1726084 h 1947615"/>
                <a:gd name="connsiteX17" fmla="*/ 92214 w 214720"/>
                <a:gd name="connsiteY17" fmla="*/ 1476053 h 1947615"/>
                <a:gd name="connsiteX18" fmla="*/ 112965 w 214720"/>
                <a:gd name="connsiteY18" fmla="*/ 1241329 h 1947615"/>
                <a:gd name="connsiteX19" fmla="*/ 125892 w 214720"/>
                <a:gd name="connsiteY19" fmla="*/ 999462 h 1947615"/>
                <a:gd name="connsiteX20" fmla="*/ 126572 w 214720"/>
                <a:gd name="connsiteY20" fmla="*/ 793994 h 1947615"/>
                <a:gd name="connsiteX21" fmla="*/ 121811 w 214720"/>
                <a:gd name="connsiteY21" fmla="*/ 562333 h 1947615"/>
                <a:gd name="connsiteX22" fmla="*/ 104461 w 214720"/>
                <a:gd name="connsiteY22" fmla="*/ 361287 h 1947615"/>
                <a:gd name="connsiteX23" fmla="*/ 90514 w 214720"/>
                <a:gd name="connsiteY23" fmla="*/ 241204 h 1947615"/>
                <a:gd name="connsiteX0" fmla="*/ 90514 w 214720"/>
                <a:gd name="connsiteY0" fmla="*/ 239430 h 1945841"/>
                <a:gd name="connsiteX1" fmla="*/ 74185 w 214720"/>
                <a:gd name="connsiteY1" fmla="*/ 119687 h 1945841"/>
                <a:gd name="connsiteX2" fmla="*/ 65681 w 214720"/>
                <a:gd name="connsiteY2" fmla="*/ 45529 h 1945841"/>
                <a:gd name="connsiteX3" fmla="*/ 72824 w 214720"/>
                <a:gd name="connsiteY3" fmla="*/ 6068 h 1945841"/>
                <a:gd name="connsiteX4" fmla="*/ 107181 w 214720"/>
                <a:gd name="connsiteY4" fmla="*/ 2325 h 1945841"/>
                <a:gd name="connsiteX5" fmla="*/ 133036 w 214720"/>
                <a:gd name="connsiteY5" fmla="*/ 27839 h 1945841"/>
                <a:gd name="connsiteX6" fmla="*/ 171136 w 214720"/>
                <a:gd name="connsiteY6" fmla="*/ 218339 h 1945841"/>
                <a:gd name="connsiteX7" fmla="*/ 201071 w 214720"/>
                <a:gd name="connsiteY7" fmla="*/ 485039 h 1945841"/>
                <a:gd name="connsiteX8" fmla="*/ 214679 w 214720"/>
                <a:gd name="connsiteY8" fmla="*/ 749018 h 1945841"/>
                <a:gd name="connsiteX9" fmla="*/ 204473 w 214720"/>
                <a:gd name="connsiteY9" fmla="*/ 1064704 h 1945841"/>
                <a:gd name="connsiteX10" fmla="*/ 182021 w 214720"/>
                <a:gd name="connsiteY10" fmla="*/ 1402161 h 1945841"/>
                <a:gd name="connsiteX11" fmla="*/ 127593 w 214720"/>
                <a:gd name="connsiteY11" fmla="*/ 1698797 h 1945841"/>
                <a:gd name="connsiteX12" fmla="*/ 75886 w 214720"/>
                <a:gd name="connsiteY12" fmla="*/ 1893719 h 1945841"/>
                <a:gd name="connsiteX13" fmla="*/ 43910 w 214720"/>
                <a:gd name="connsiteY13" fmla="*/ 1941685 h 1945841"/>
                <a:gd name="connsiteX14" fmla="*/ 4107 w 214720"/>
                <a:gd name="connsiteY14" fmla="*/ 1935561 h 1945841"/>
                <a:gd name="connsiteX15" fmla="*/ 5808 w 214720"/>
                <a:gd name="connsiteY15" fmla="*/ 1872968 h 1945841"/>
                <a:gd name="connsiteX16" fmla="*/ 44250 w 214720"/>
                <a:gd name="connsiteY16" fmla="*/ 1724310 h 1945841"/>
                <a:gd name="connsiteX17" fmla="*/ 92214 w 214720"/>
                <a:gd name="connsiteY17" fmla="*/ 1474279 h 1945841"/>
                <a:gd name="connsiteX18" fmla="*/ 112965 w 214720"/>
                <a:gd name="connsiteY18" fmla="*/ 1239555 h 1945841"/>
                <a:gd name="connsiteX19" fmla="*/ 125892 w 214720"/>
                <a:gd name="connsiteY19" fmla="*/ 997688 h 1945841"/>
                <a:gd name="connsiteX20" fmla="*/ 126572 w 214720"/>
                <a:gd name="connsiteY20" fmla="*/ 792220 h 1945841"/>
                <a:gd name="connsiteX21" fmla="*/ 121811 w 214720"/>
                <a:gd name="connsiteY21" fmla="*/ 560559 h 1945841"/>
                <a:gd name="connsiteX22" fmla="*/ 104461 w 214720"/>
                <a:gd name="connsiteY22" fmla="*/ 359513 h 1945841"/>
                <a:gd name="connsiteX23" fmla="*/ 90514 w 214720"/>
                <a:gd name="connsiteY23" fmla="*/ 239430 h 194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720" h="1945841">
                  <a:moveTo>
                    <a:pt x="90514" y="239430"/>
                  </a:moveTo>
                  <a:cubicBezTo>
                    <a:pt x="85468" y="199459"/>
                    <a:pt x="78324" y="152004"/>
                    <a:pt x="74185" y="119687"/>
                  </a:cubicBezTo>
                  <a:cubicBezTo>
                    <a:pt x="70046" y="87370"/>
                    <a:pt x="65908" y="64465"/>
                    <a:pt x="65681" y="45529"/>
                  </a:cubicBezTo>
                  <a:cubicBezTo>
                    <a:pt x="65454" y="26593"/>
                    <a:pt x="65907" y="13269"/>
                    <a:pt x="72824" y="6068"/>
                  </a:cubicBezTo>
                  <a:cubicBezTo>
                    <a:pt x="79741" y="-1133"/>
                    <a:pt x="97146" y="-1304"/>
                    <a:pt x="107181" y="2325"/>
                  </a:cubicBezTo>
                  <a:cubicBezTo>
                    <a:pt x="117216" y="5954"/>
                    <a:pt x="122377" y="-8163"/>
                    <a:pt x="133036" y="27839"/>
                  </a:cubicBezTo>
                  <a:cubicBezTo>
                    <a:pt x="143695" y="63841"/>
                    <a:pt x="159797" y="142139"/>
                    <a:pt x="171136" y="218339"/>
                  </a:cubicBezTo>
                  <a:cubicBezTo>
                    <a:pt x="182475" y="294539"/>
                    <a:pt x="193814" y="396593"/>
                    <a:pt x="201071" y="485039"/>
                  </a:cubicBezTo>
                  <a:cubicBezTo>
                    <a:pt x="208328" y="573486"/>
                    <a:pt x="214112" y="652407"/>
                    <a:pt x="214679" y="749018"/>
                  </a:cubicBezTo>
                  <a:cubicBezTo>
                    <a:pt x="215246" y="845629"/>
                    <a:pt x="209916" y="955847"/>
                    <a:pt x="204473" y="1064704"/>
                  </a:cubicBezTo>
                  <a:cubicBezTo>
                    <a:pt x="199030" y="1173561"/>
                    <a:pt x="194834" y="1296479"/>
                    <a:pt x="182021" y="1402161"/>
                  </a:cubicBezTo>
                  <a:cubicBezTo>
                    <a:pt x="169208" y="1507843"/>
                    <a:pt x="145282" y="1616871"/>
                    <a:pt x="127593" y="1698797"/>
                  </a:cubicBezTo>
                  <a:cubicBezTo>
                    <a:pt x="109904" y="1780723"/>
                    <a:pt x="89833" y="1853238"/>
                    <a:pt x="75886" y="1893719"/>
                  </a:cubicBezTo>
                  <a:cubicBezTo>
                    <a:pt x="61939" y="1934200"/>
                    <a:pt x="55873" y="1934711"/>
                    <a:pt x="43910" y="1941685"/>
                  </a:cubicBezTo>
                  <a:cubicBezTo>
                    <a:pt x="31947" y="1948659"/>
                    <a:pt x="10457" y="1947014"/>
                    <a:pt x="4107" y="1935561"/>
                  </a:cubicBezTo>
                  <a:cubicBezTo>
                    <a:pt x="-2243" y="1924108"/>
                    <a:pt x="-883" y="1908177"/>
                    <a:pt x="5808" y="1872968"/>
                  </a:cubicBezTo>
                  <a:cubicBezTo>
                    <a:pt x="12499" y="1837760"/>
                    <a:pt x="29849" y="1790758"/>
                    <a:pt x="44250" y="1724310"/>
                  </a:cubicBezTo>
                  <a:cubicBezTo>
                    <a:pt x="58651" y="1657862"/>
                    <a:pt x="80761" y="1555072"/>
                    <a:pt x="92214" y="1474279"/>
                  </a:cubicBezTo>
                  <a:cubicBezTo>
                    <a:pt x="103667" y="1393486"/>
                    <a:pt x="107352" y="1318987"/>
                    <a:pt x="112965" y="1239555"/>
                  </a:cubicBezTo>
                  <a:cubicBezTo>
                    <a:pt x="118578" y="1160123"/>
                    <a:pt x="123624" y="1072244"/>
                    <a:pt x="125892" y="997688"/>
                  </a:cubicBezTo>
                  <a:cubicBezTo>
                    <a:pt x="128160" y="923132"/>
                    <a:pt x="127252" y="865075"/>
                    <a:pt x="126572" y="792220"/>
                  </a:cubicBezTo>
                  <a:cubicBezTo>
                    <a:pt x="125892" y="719365"/>
                    <a:pt x="125893" y="632677"/>
                    <a:pt x="121811" y="560559"/>
                  </a:cubicBezTo>
                  <a:cubicBezTo>
                    <a:pt x="117729" y="488441"/>
                    <a:pt x="109677" y="413034"/>
                    <a:pt x="104461" y="359513"/>
                  </a:cubicBezTo>
                  <a:cubicBezTo>
                    <a:pt x="99245" y="305992"/>
                    <a:pt x="95560" y="279401"/>
                    <a:pt x="90514" y="2394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6627586" y="301114"/>
              <a:ext cx="218194" cy="1943947"/>
            </a:xfrm>
            <a:custGeom>
              <a:avLst/>
              <a:gdLst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74206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42242 w 199882"/>
                <a:gd name="connsiteY21" fmla="*/ 561544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69444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42242 w 199882"/>
                <a:gd name="connsiteY21" fmla="*/ 561544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69444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35098 w 199882"/>
                <a:gd name="connsiteY21" fmla="*/ 563925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128 h 1954073"/>
                <a:gd name="connsiteX1" fmla="*/ 85092 w 199882"/>
                <a:gd name="connsiteY1" fmla="*/ 120385 h 1954073"/>
                <a:gd name="connsiteX2" fmla="*/ 69444 w 199882"/>
                <a:gd name="connsiteY2" fmla="*/ 41464 h 1954073"/>
                <a:gd name="connsiteX3" fmla="*/ 69443 w 199882"/>
                <a:gd name="connsiteY3" fmla="*/ 13909 h 1954073"/>
                <a:gd name="connsiteX4" fmla="*/ 101420 w 199882"/>
                <a:gd name="connsiteY4" fmla="*/ 642 h 1954073"/>
                <a:gd name="connsiteX5" fmla="*/ 117749 w 199882"/>
                <a:gd name="connsiteY5" fmla="*/ 33299 h 1954073"/>
                <a:gd name="connsiteX6" fmla="*/ 155849 w 199882"/>
                <a:gd name="connsiteY6" fmla="*/ 223799 h 1954073"/>
                <a:gd name="connsiteX7" fmla="*/ 185784 w 199882"/>
                <a:gd name="connsiteY7" fmla="*/ 490499 h 1954073"/>
                <a:gd name="connsiteX8" fmla="*/ 199392 w 199882"/>
                <a:gd name="connsiteY8" fmla="*/ 754478 h 1954073"/>
                <a:gd name="connsiteX9" fmla="*/ 193949 w 199882"/>
                <a:gd name="connsiteY9" fmla="*/ 1070164 h 1954073"/>
                <a:gd name="connsiteX10" fmla="*/ 166734 w 199882"/>
                <a:gd name="connsiteY10" fmla="*/ 1407621 h 1954073"/>
                <a:gd name="connsiteX11" fmla="*/ 112306 w 199882"/>
                <a:gd name="connsiteY11" fmla="*/ 1704257 h 1954073"/>
                <a:gd name="connsiteX12" fmla="*/ 60599 w 199882"/>
                <a:gd name="connsiteY12" fmla="*/ 1911085 h 1954073"/>
                <a:gd name="connsiteX13" fmla="*/ 33384 w 199882"/>
                <a:gd name="connsiteY13" fmla="*/ 1951907 h 1954073"/>
                <a:gd name="connsiteX14" fmla="*/ 727 w 199882"/>
                <a:gd name="connsiteY14" fmla="*/ 1941021 h 1954073"/>
                <a:gd name="connsiteX15" fmla="*/ 14334 w 199882"/>
                <a:gd name="connsiteY15" fmla="*/ 1878428 h 1954073"/>
                <a:gd name="connsiteX16" fmla="*/ 55156 w 199882"/>
                <a:gd name="connsiteY16" fmla="*/ 1736914 h 1954073"/>
                <a:gd name="connsiteX17" fmla="*/ 95977 w 199882"/>
                <a:gd name="connsiteY17" fmla="*/ 1489264 h 1954073"/>
                <a:gd name="connsiteX18" fmla="*/ 128634 w 199882"/>
                <a:gd name="connsiteY18" fmla="*/ 1249778 h 1954073"/>
                <a:gd name="connsiteX19" fmla="*/ 136799 w 199882"/>
                <a:gd name="connsiteY19" fmla="*/ 1010292 h 1954073"/>
                <a:gd name="connsiteX20" fmla="*/ 142242 w 199882"/>
                <a:gd name="connsiteY20" fmla="*/ 795299 h 1954073"/>
                <a:gd name="connsiteX21" fmla="*/ 135098 w 199882"/>
                <a:gd name="connsiteY21" fmla="*/ 563638 h 1954073"/>
                <a:gd name="connsiteX22" fmla="*/ 117749 w 199882"/>
                <a:gd name="connsiteY22" fmla="*/ 362592 h 1954073"/>
                <a:gd name="connsiteX23" fmla="*/ 101420 w 199882"/>
                <a:gd name="connsiteY23" fmla="*/ 240128 h 1954073"/>
                <a:gd name="connsiteX0" fmla="*/ 101420 w 199882"/>
                <a:gd name="connsiteY0" fmla="*/ 231588 h 1945533"/>
                <a:gd name="connsiteX1" fmla="*/ 85092 w 199882"/>
                <a:gd name="connsiteY1" fmla="*/ 111845 h 1945533"/>
                <a:gd name="connsiteX2" fmla="*/ 69444 w 199882"/>
                <a:gd name="connsiteY2" fmla="*/ 32924 h 1945533"/>
                <a:gd name="connsiteX3" fmla="*/ 69443 w 199882"/>
                <a:gd name="connsiteY3" fmla="*/ 5369 h 1945533"/>
                <a:gd name="connsiteX4" fmla="*/ 106182 w 199882"/>
                <a:gd name="connsiteY4" fmla="*/ 1627 h 1945533"/>
                <a:gd name="connsiteX5" fmla="*/ 117749 w 199882"/>
                <a:gd name="connsiteY5" fmla="*/ 24759 h 1945533"/>
                <a:gd name="connsiteX6" fmla="*/ 155849 w 199882"/>
                <a:gd name="connsiteY6" fmla="*/ 215259 h 1945533"/>
                <a:gd name="connsiteX7" fmla="*/ 185784 w 199882"/>
                <a:gd name="connsiteY7" fmla="*/ 481959 h 1945533"/>
                <a:gd name="connsiteX8" fmla="*/ 199392 w 199882"/>
                <a:gd name="connsiteY8" fmla="*/ 745938 h 1945533"/>
                <a:gd name="connsiteX9" fmla="*/ 193949 w 199882"/>
                <a:gd name="connsiteY9" fmla="*/ 1061624 h 1945533"/>
                <a:gd name="connsiteX10" fmla="*/ 166734 w 199882"/>
                <a:gd name="connsiteY10" fmla="*/ 1399081 h 1945533"/>
                <a:gd name="connsiteX11" fmla="*/ 112306 w 199882"/>
                <a:gd name="connsiteY11" fmla="*/ 1695717 h 1945533"/>
                <a:gd name="connsiteX12" fmla="*/ 60599 w 199882"/>
                <a:gd name="connsiteY12" fmla="*/ 1902545 h 1945533"/>
                <a:gd name="connsiteX13" fmla="*/ 33384 w 199882"/>
                <a:gd name="connsiteY13" fmla="*/ 1943367 h 1945533"/>
                <a:gd name="connsiteX14" fmla="*/ 727 w 199882"/>
                <a:gd name="connsiteY14" fmla="*/ 1932481 h 1945533"/>
                <a:gd name="connsiteX15" fmla="*/ 14334 w 199882"/>
                <a:gd name="connsiteY15" fmla="*/ 1869888 h 1945533"/>
                <a:gd name="connsiteX16" fmla="*/ 55156 w 199882"/>
                <a:gd name="connsiteY16" fmla="*/ 1728374 h 1945533"/>
                <a:gd name="connsiteX17" fmla="*/ 95977 w 199882"/>
                <a:gd name="connsiteY17" fmla="*/ 1480724 h 1945533"/>
                <a:gd name="connsiteX18" fmla="*/ 128634 w 199882"/>
                <a:gd name="connsiteY18" fmla="*/ 1241238 h 1945533"/>
                <a:gd name="connsiteX19" fmla="*/ 136799 w 199882"/>
                <a:gd name="connsiteY19" fmla="*/ 1001752 h 1945533"/>
                <a:gd name="connsiteX20" fmla="*/ 142242 w 199882"/>
                <a:gd name="connsiteY20" fmla="*/ 786759 h 1945533"/>
                <a:gd name="connsiteX21" fmla="*/ 135098 w 199882"/>
                <a:gd name="connsiteY21" fmla="*/ 555098 h 1945533"/>
                <a:gd name="connsiteX22" fmla="*/ 117749 w 199882"/>
                <a:gd name="connsiteY22" fmla="*/ 354052 h 1945533"/>
                <a:gd name="connsiteX23" fmla="*/ 101420 w 199882"/>
                <a:gd name="connsiteY23" fmla="*/ 231588 h 1945533"/>
                <a:gd name="connsiteX0" fmla="*/ 101397 w 199859"/>
                <a:gd name="connsiteY0" fmla="*/ 231588 h 1945533"/>
                <a:gd name="connsiteX1" fmla="*/ 85069 w 199859"/>
                <a:gd name="connsiteY1" fmla="*/ 111845 h 1945533"/>
                <a:gd name="connsiteX2" fmla="*/ 69421 w 199859"/>
                <a:gd name="connsiteY2" fmla="*/ 32924 h 1945533"/>
                <a:gd name="connsiteX3" fmla="*/ 69420 w 199859"/>
                <a:gd name="connsiteY3" fmla="*/ 5369 h 1945533"/>
                <a:gd name="connsiteX4" fmla="*/ 106159 w 199859"/>
                <a:gd name="connsiteY4" fmla="*/ 1627 h 1945533"/>
                <a:gd name="connsiteX5" fmla="*/ 117726 w 199859"/>
                <a:gd name="connsiteY5" fmla="*/ 24759 h 1945533"/>
                <a:gd name="connsiteX6" fmla="*/ 155826 w 199859"/>
                <a:gd name="connsiteY6" fmla="*/ 215259 h 1945533"/>
                <a:gd name="connsiteX7" fmla="*/ 185761 w 199859"/>
                <a:gd name="connsiteY7" fmla="*/ 481959 h 1945533"/>
                <a:gd name="connsiteX8" fmla="*/ 199369 w 199859"/>
                <a:gd name="connsiteY8" fmla="*/ 745938 h 1945533"/>
                <a:gd name="connsiteX9" fmla="*/ 193926 w 199859"/>
                <a:gd name="connsiteY9" fmla="*/ 1061624 h 1945533"/>
                <a:gd name="connsiteX10" fmla="*/ 166711 w 199859"/>
                <a:gd name="connsiteY10" fmla="*/ 1399081 h 1945533"/>
                <a:gd name="connsiteX11" fmla="*/ 112283 w 199859"/>
                <a:gd name="connsiteY11" fmla="*/ 1695717 h 1945533"/>
                <a:gd name="connsiteX12" fmla="*/ 60576 w 199859"/>
                <a:gd name="connsiteY12" fmla="*/ 1902545 h 1945533"/>
                <a:gd name="connsiteX13" fmla="*/ 33361 w 199859"/>
                <a:gd name="connsiteY13" fmla="*/ 1943367 h 1945533"/>
                <a:gd name="connsiteX14" fmla="*/ 704 w 199859"/>
                <a:gd name="connsiteY14" fmla="*/ 1932481 h 1945533"/>
                <a:gd name="connsiteX15" fmla="*/ 14311 w 199859"/>
                <a:gd name="connsiteY15" fmla="*/ 1869888 h 1945533"/>
                <a:gd name="connsiteX16" fmla="*/ 52752 w 199859"/>
                <a:gd name="connsiteY16" fmla="*/ 1725992 h 1945533"/>
                <a:gd name="connsiteX17" fmla="*/ 95954 w 199859"/>
                <a:gd name="connsiteY17" fmla="*/ 1480724 h 1945533"/>
                <a:gd name="connsiteX18" fmla="*/ 128611 w 199859"/>
                <a:gd name="connsiteY18" fmla="*/ 1241238 h 1945533"/>
                <a:gd name="connsiteX19" fmla="*/ 136776 w 199859"/>
                <a:gd name="connsiteY19" fmla="*/ 1001752 h 1945533"/>
                <a:gd name="connsiteX20" fmla="*/ 142219 w 199859"/>
                <a:gd name="connsiteY20" fmla="*/ 786759 h 1945533"/>
                <a:gd name="connsiteX21" fmla="*/ 135075 w 199859"/>
                <a:gd name="connsiteY21" fmla="*/ 555098 h 1945533"/>
                <a:gd name="connsiteX22" fmla="*/ 117726 w 199859"/>
                <a:gd name="connsiteY22" fmla="*/ 354052 h 1945533"/>
                <a:gd name="connsiteX23" fmla="*/ 101397 w 199859"/>
                <a:gd name="connsiteY23" fmla="*/ 231588 h 1945533"/>
                <a:gd name="connsiteX0" fmla="*/ 101806 w 200268"/>
                <a:gd name="connsiteY0" fmla="*/ 231588 h 1943634"/>
                <a:gd name="connsiteX1" fmla="*/ 85478 w 200268"/>
                <a:gd name="connsiteY1" fmla="*/ 111845 h 1943634"/>
                <a:gd name="connsiteX2" fmla="*/ 69830 w 200268"/>
                <a:gd name="connsiteY2" fmla="*/ 32924 h 1943634"/>
                <a:gd name="connsiteX3" fmla="*/ 69829 w 200268"/>
                <a:gd name="connsiteY3" fmla="*/ 5369 h 1943634"/>
                <a:gd name="connsiteX4" fmla="*/ 106568 w 200268"/>
                <a:gd name="connsiteY4" fmla="*/ 1627 h 1943634"/>
                <a:gd name="connsiteX5" fmla="*/ 118135 w 200268"/>
                <a:gd name="connsiteY5" fmla="*/ 24759 h 1943634"/>
                <a:gd name="connsiteX6" fmla="*/ 156235 w 200268"/>
                <a:gd name="connsiteY6" fmla="*/ 215259 h 1943634"/>
                <a:gd name="connsiteX7" fmla="*/ 186170 w 200268"/>
                <a:gd name="connsiteY7" fmla="*/ 481959 h 1943634"/>
                <a:gd name="connsiteX8" fmla="*/ 199778 w 200268"/>
                <a:gd name="connsiteY8" fmla="*/ 745938 h 1943634"/>
                <a:gd name="connsiteX9" fmla="*/ 194335 w 200268"/>
                <a:gd name="connsiteY9" fmla="*/ 1061624 h 1943634"/>
                <a:gd name="connsiteX10" fmla="*/ 167120 w 200268"/>
                <a:gd name="connsiteY10" fmla="*/ 1399081 h 1943634"/>
                <a:gd name="connsiteX11" fmla="*/ 112692 w 200268"/>
                <a:gd name="connsiteY11" fmla="*/ 1695717 h 1943634"/>
                <a:gd name="connsiteX12" fmla="*/ 60985 w 200268"/>
                <a:gd name="connsiteY12" fmla="*/ 1902545 h 1943634"/>
                <a:gd name="connsiteX13" fmla="*/ 40914 w 200268"/>
                <a:gd name="connsiteY13" fmla="*/ 1940986 h 1943634"/>
                <a:gd name="connsiteX14" fmla="*/ 1113 w 200268"/>
                <a:gd name="connsiteY14" fmla="*/ 1932481 h 1943634"/>
                <a:gd name="connsiteX15" fmla="*/ 14720 w 200268"/>
                <a:gd name="connsiteY15" fmla="*/ 1869888 h 1943634"/>
                <a:gd name="connsiteX16" fmla="*/ 53161 w 200268"/>
                <a:gd name="connsiteY16" fmla="*/ 1725992 h 1943634"/>
                <a:gd name="connsiteX17" fmla="*/ 96363 w 200268"/>
                <a:gd name="connsiteY17" fmla="*/ 1480724 h 1943634"/>
                <a:gd name="connsiteX18" fmla="*/ 129020 w 200268"/>
                <a:gd name="connsiteY18" fmla="*/ 1241238 h 1943634"/>
                <a:gd name="connsiteX19" fmla="*/ 137185 w 200268"/>
                <a:gd name="connsiteY19" fmla="*/ 1001752 h 1943634"/>
                <a:gd name="connsiteX20" fmla="*/ 142628 w 200268"/>
                <a:gd name="connsiteY20" fmla="*/ 786759 h 1943634"/>
                <a:gd name="connsiteX21" fmla="*/ 135484 w 200268"/>
                <a:gd name="connsiteY21" fmla="*/ 555098 h 1943634"/>
                <a:gd name="connsiteX22" fmla="*/ 118135 w 200268"/>
                <a:gd name="connsiteY22" fmla="*/ 354052 h 1943634"/>
                <a:gd name="connsiteX23" fmla="*/ 101806 w 200268"/>
                <a:gd name="connsiteY23" fmla="*/ 231588 h 1943634"/>
                <a:gd name="connsiteX0" fmla="*/ 101806 w 200268"/>
                <a:gd name="connsiteY0" fmla="*/ 231588 h 1943634"/>
                <a:gd name="connsiteX1" fmla="*/ 85478 w 200268"/>
                <a:gd name="connsiteY1" fmla="*/ 111845 h 1943634"/>
                <a:gd name="connsiteX2" fmla="*/ 69830 w 200268"/>
                <a:gd name="connsiteY2" fmla="*/ 32924 h 1943634"/>
                <a:gd name="connsiteX3" fmla="*/ 69829 w 200268"/>
                <a:gd name="connsiteY3" fmla="*/ 5369 h 1943634"/>
                <a:gd name="connsiteX4" fmla="*/ 106568 w 200268"/>
                <a:gd name="connsiteY4" fmla="*/ 1627 h 1943634"/>
                <a:gd name="connsiteX5" fmla="*/ 118135 w 200268"/>
                <a:gd name="connsiteY5" fmla="*/ 24759 h 1943634"/>
                <a:gd name="connsiteX6" fmla="*/ 156235 w 200268"/>
                <a:gd name="connsiteY6" fmla="*/ 215259 h 1943634"/>
                <a:gd name="connsiteX7" fmla="*/ 186170 w 200268"/>
                <a:gd name="connsiteY7" fmla="*/ 481959 h 1943634"/>
                <a:gd name="connsiteX8" fmla="*/ 199778 w 200268"/>
                <a:gd name="connsiteY8" fmla="*/ 745938 h 1943634"/>
                <a:gd name="connsiteX9" fmla="*/ 194335 w 200268"/>
                <a:gd name="connsiteY9" fmla="*/ 1061624 h 1943634"/>
                <a:gd name="connsiteX10" fmla="*/ 167120 w 200268"/>
                <a:gd name="connsiteY10" fmla="*/ 1399081 h 1943634"/>
                <a:gd name="connsiteX11" fmla="*/ 112692 w 200268"/>
                <a:gd name="connsiteY11" fmla="*/ 1695717 h 1943634"/>
                <a:gd name="connsiteX12" fmla="*/ 60985 w 200268"/>
                <a:gd name="connsiteY12" fmla="*/ 1902545 h 1943634"/>
                <a:gd name="connsiteX13" fmla="*/ 40914 w 200268"/>
                <a:gd name="connsiteY13" fmla="*/ 1940986 h 1943634"/>
                <a:gd name="connsiteX14" fmla="*/ 1113 w 200268"/>
                <a:gd name="connsiteY14" fmla="*/ 1932481 h 1943634"/>
                <a:gd name="connsiteX15" fmla="*/ 14720 w 200268"/>
                <a:gd name="connsiteY15" fmla="*/ 1869888 h 1943634"/>
                <a:gd name="connsiteX16" fmla="*/ 53161 w 200268"/>
                <a:gd name="connsiteY16" fmla="*/ 1725992 h 1943634"/>
                <a:gd name="connsiteX17" fmla="*/ 96363 w 200268"/>
                <a:gd name="connsiteY17" fmla="*/ 1480724 h 1943634"/>
                <a:gd name="connsiteX18" fmla="*/ 124258 w 200268"/>
                <a:gd name="connsiteY18" fmla="*/ 1241238 h 1943634"/>
                <a:gd name="connsiteX19" fmla="*/ 137185 w 200268"/>
                <a:gd name="connsiteY19" fmla="*/ 1001752 h 1943634"/>
                <a:gd name="connsiteX20" fmla="*/ 142628 w 200268"/>
                <a:gd name="connsiteY20" fmla="*/ 786759 h 1943634"/>
                <a:gd name="connsiteX21" fmla="*/ 135484 w 200268"/>
                <a:gd name="connsiteY21" fmla="*/ 555098 h 1943634"/>
                <a:gd name="connsiteX22" fmla="*/ 118135 w 200268"/>
                <a:gd name="connsiteY22" fmla="*/ 354052 h 1943634"/>
                <a:gd name="connsiteX23" fmla="*/ 101806 w 200268"/>
                <a:gd name="connsiteY23" fmla="*/ 231588 h 1943634"/>
                <a:gd name="connsiteX0" fmla="*/ 101777 w 200239"/>
                <a:gd name="connsiteY0" fmla="*/ 231588 h 1943634"/>
                <a:gd name="connsiteX1" fmla="*/ 85449 w 200239"/>
                <a:gd name="connsiteY1" fmla="*/ 111845 h 1943634"/>
                <a:gd name="connsiteX2" fmla="*/ 69801 w 200239"/>
                <a:gd name="connsiteY2" fmla="*/ 32924 h 1943634"/>
                <a:gd name="connsiteX3" fmla="*/ 69800 w 200239"/>
                <a:gd name="connsiteY3" fmla="*/ 5369 h 1943634"/>
                <a:gd name="connsiteX4" fmla="*/ 106539 w 200239"/>
                <a:gd name="connsiteY4" fmla="*/ 1627 h 1943634"/>
                <a:gd name="connsiteX5" fmla="*/ 118106 w 200239"/>
                <a:gd name="connsiteY5" fmla="*/ 24759 h 1943634"/>
                <a:gd name="connsiteX6" fmla="*/ 156206 w 200239"/>
                <a:gd name="connsiteY6" fmla="*/ 215259 h 1943634"/>
                <a:gd name="connsiteX7" fmla="*/ 186141 w 200239"/>
                <a:gd name="connsiteY7" fmla="*/ 481959 h 1943634"/>
                <a:gd name="connsiteX8" fmla="*/ 199749 w 200239"/>
                <a:gd name="connsiteY8" fmla="*/ 745938 h 1943634"/>
                <a:gd name="connsiteX9" fmla="*/ 194306 w 200239"/>
                <a:gd name="connsiteY9" fmla="*/ 1061624 h 1943634"/>
                <a:gd name="connsiteX10" fmla="*/ 167091 w 200239"/>
                <a:gd name="connsiteY10" fmla="*/ 1399081 h 1943634"/>
                <a:gd name="connsiteX11" fmla="*/ 112663 w 200239"/>
                <a:gd name="connsiteY11" fmla="*/ 1695717 h 1943634"/>
                <a:gd name="connsiteX12" fmla="*/ 60956 w 200239"/>
                <a:gd name="connsiteY12" fmla="*/ 1902545 h 1943634"/>
                <a:gd name="connsiteX13" fmla="*/ 40885 w 200239"/>
                <a:gd name="connsiteY13" fmla="*/ 1940986 h 1943634"/>
                <a:gd name="connsiteX14" fmla="*/ 1084 w 200239"/>
                <a:gd name="connsiteY14" fmla="*/ 1932481 h 1943634"/>
                <a:gd name="connsiteX15" fmla="*/ 14691 w 200239"/>
                <a:gd name="connsiteY15" fmla="*/ 1869888 h 1943634"/>
                <a:gd name="connsiteX16" fmla="*/ 50751 w 200239"/>
                <a:gd name="connsiteY16" fmla="*/ 1721230 h 1943634"/>
                <a:gd name="connsiteX17" fmla="*/ 96334 w 200239"/>
                <a:gd name="connsiteY17" fmla="*/ 1480724 h 1943634"/>
                <a:gd name="connsiteX18" fmla="*/ 124229 w 200239"/>
                <a:gd name="connsiteY18" fmla="*/ 1241238 h 1943634"/>
                <a:gd name="connsiteX19" fmla="*/ 137156 w 200239"/>
                <a:gd name="connsiteY19" fmla="*/ 1001752 h 1943634"/>
                <a:gd name="connsiteX20" fmla="*/ 142599 w 200239"/>
                <a:gd name="connsiteY20" fmla="*/ 786759 h 1943634"/>
                <a:gd name="connsiteX21" fmla="*/ 135455 w 200239"/>
                <a:gd name="connsiteY21" fmla="*/ 555098 h 1943634"/>
                <a:gd name="connsiteX22" fmla="*/ 118106 w 200239"/>
                <a:gd name="connsiteY22" fmla="*/ 354052 h 1943634"/>
                <a:gd name="connsiteX23" fmla="*/ 101777 w 200239"/>
                <a:gd name="connsiteY23" fmla="*/ 231588 h 1943634"/>
                <a:gd name="connsiteX0" fmla="*/ 101777 w 200239"/>
                <a:gd name="connsiteY0" fmla="*/ 231588 h 1943634"/>
                <a:gd name="connsiteX1" fmla="*/ 85449 w 200239"/>
                <a:gd name="connsiteY1" fmla="*/ 111845 h 1943634"/>
                <a:gd name="connsiteX2" fmla="*/ 69801 w 200239"/>
                <a:gd name="connsiteY2" fmla="*/ 32924 h 1943634"/>
                <a:gd name="connsiteX3" fmla="*/ 69800 w 200239"/>
                <a:gd name="connsiteY3" fmla="*/ 5369 h 1943634"/>
                <a:gd name="connsiteX4" fmla="*/ 106539 w 200239"/>
                <a:gd name="connsiteY4" fmla="*/ 1627 h 1943634"/>
                <a:gd name="connsiteX5" fmla="*/ 118106 w 200239"/>
                <a:gd name="connsiteY5" fmla="*/ 24759 h 1943634"/>
                <a:gd name="connsiteX6" fmla="*/ 156206 w 200239"/>
                <a:gd name="connsiteY6" fmla="*/ 215259 h 1943634"/>
                <a:gd name="connsiteX7" fmla="*/ 186141 w 200239"/>
                <a:gd name="connsiteY7" fmla="*/ 481959 h 1943634"/>
                <a:gd name="connsiteX8" fmla="*/ 199749 w 200239"/>
                <a:gd name="connsiteY8" fmla="*/ 745938 h 1943634"/>
                <a:gd name="connsiteX9" fmla="*/ 194306 w 200239"/>
                <a:gd name="connsiteY9" fmla="*/ 1061624 h 1943634"/>
                <a:gd name="connsiteX10" fmla="*/ 167091 w 200239"/>
                <a:gd name="connsiteY10" fmla="*/ 1399081 h 1943634"/>
                <a:gd name="connsiteX11" fmla="*/ 112663 w 200239"/>
                <a:gd name="connsiteY11" fmla="*/ 1695717 h 1943634"/>
                <a:gd name="connsiteX12" fmla="*/ 60956 w 200239"/>
                <a:gd name="connsiteY12" fmla="*/ 1902545 h 1943634"/>
                <a:gd name="connsiteX13" fmla="*/ 40885 w 200239"/>
                <a:gd name="connsiteY13" fmla="*/ 1940986 h 1943634"/>
                <a:gd name="connsiteX14" fmla="*/ 1084 w 200239"/>
                <a:gd name="connsiteY14" fmla="*/ 1932481 h 1943634"/>
                <a:gd name="connsiteX15" fmla="*/ 14691 w 200239"/>
                <a:gd name="connsiteY15" fmla="*/ 1869888 h 1943634"/>
                <a:gd name="connsiteX16" fmla="*/ 50751 w 200239"/>
                <a:gd name="connsiteY16" fmla="*/ 1721230 h 1943634"/>
                <a:gd name="connsiteX17" fmla="*/ 96334 w 200239"/>
                <a:gd name="connsiteY17" fmla="*/ 1480724 h 1943634"/>
                <a:gd name="connsiteX18" fmla="*/ 124229 w 200239"/>
                <a:gd name="connsiteY18" fmla="*/ 1241238 h 1943634"/>
                <a:gd name="connsiteX19" fmla="*/ 137156 w 200239"/>
                <a:gd name="connsiteY19" fmla="*/ 1001752 h 1943634"/>
                <a:gd name="connsiteX20" fmla="*/ 144980 w 200239"/>
                <a:gd name="connsiteY20" fmla="*/ 786759 h 1943634"/>
                <a:gd name="connsiteX21" fmla="*/ 135455 w 200239"/>
                <a:gd name="connsiteY21" fmla="*/ 555098 h 1943634"/>
                <a:gd name="connsiteX22" fmla="*/ 118106 w 200239"/>
                <a:gd name="connsiteY22" fmla="*/ 354052 h 1943634"/>
                <a:gd name="connsiteX23" fmla="*/ 101777 w 200239"/>
                <a:gd name="connsiteY23" fmla="*/ 231588 h 1943634"/>
                <a:gd name="connsiteX0" fmla="*/ 101777 w 200239"/>
                <a:gd name="connsiteY0" fmla="*/ 231999 h 1944045"/>
                <a:gd name="connsiteX1" fmla="*/ 85449 w 200239"/>
                <a:gd name="connsiteY1" fmla="*/ 112256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118106 w 200239"/>
                <a:gd name="connsiteY22" fmla="*/ 354463 h 1944045"/>
                <a:gd name="connsiteX23" fmla="*/ 101777 w 200239"/>
                <a:gd name="connsiteY23" fmla="*/ 231999 h 1944045"/>
                <a:gd name="connsiteX0" fmla="*/ 101777 w 200239"/>
                <a:gd name="connsiteY0" fmla="*/ 231999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118106 w 200239"/>
                <a:gd name="connsiteY22" fmla="*/ 354463 h 1944045"/>
                <a:gd name="connsiteX23" fmla="*/ 101777 w 200239"/>
                <a:gd name="connsiteY23" fmla="*/ 231999 h 1944045"/>
                <a:gd name="connsiteX0" fmla="*/ 82727 w 200239"/>
                <a:gd name="connsiteY0" fmla="*/ 236761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118106 w 200239"/>
                <a:gd name="connsiteY22" fmla="*/ 354463 h 1944045"/>
                <a:gd name="connsiteX23" fmla="*/ 82727 w 200239"/>
                <a:gd name="connsiteY23" fmla="*/ 236761 h 1944045"/>
                <a:gd name="connsiteX0" fmla="*/ 82727 w 200239"/>
                <a:gd name="connsiteY0" fmla="*/ 236761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94293 w 200239"/>
                <a:gd name="connsiteY22" fmla="*/ 361607 h 1944045"/>
                <a:gd name="connsiteX23" fmla="*/ 82727 w 200239"/>
                <a:gd name="connsiteY23" fmla="*/ 236761 h 1944045"/>
                <a:gd name="connsiteX0" fmla="*/ 82727 w 200239"/>
                <a:gd name="connsiteY0" fmla="*/ 236761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82727 w 200239"/>
                <a:gd name="connsiteY23" fmla="*/ 236761 h 1944045"/>
                <a:gd name="connsiteX0" fmla="*/ 82727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82727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13343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02798 w 200239"/>
                <a:gd name="connsiteY18" fmla="*/ 1236886 h 1944045"/>
                <a:gd name="connsiteX19" fmla="*/ 113343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77284 w 200239"/>
                <a:gd name="connsiteY17" fmla="*/ 1471610 h 1944045"/>
                <a:gd name="connsiteX18" fmla="*/ 102798 w 200239"/>
                <a:gd name="connsiteY18" fmla="*/ 1236886 h 1944045"/>
                <a:gd name="connsiteX19" fmla="*/ 113343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369 w 200024"/>
                <a:gd name="connsiteY0" fmla="*/ 236761 h 1944045"/>
                <a:gd name="connsiteX1" fmla="*/ 59040 w 200024"/>
                <a:gd name="connsiteY1" fmla="*/ 117018 h 1944045"/>
                <a:gd name="connsiteX2" fmla="*/ 50536 w 200024"/>
                <a:gd name="connsiteY2" fmla="*/ 42860 h 1944045"/>
                <a:gd name="connsiteX3" fmla="*/ 69585 w 200024"/>
                <a:gd name="connsiteY3" fmla="*/ 5780 h 1944045"/>
                <a:gd name="connsiteX4" fmla="*/ 106324 w 200024"/>
                <a:gd name="connsiteY4" fmla="*/ 2038 h 1944045"/>
                <a:gd name="connsiteX5" fmla="*/ 117891 w 200024"/>
                <a:gd name="connsiteY5" fmla="*/ 25170 h 1944045"/>
                <a:gd name="connsiteX6" fmla="*/ 155991 w 200024"/>
                <a:gd name="connsiteY6" fmla="*/ 215670 h 1944045"/>
                <a:gd name="connsiteX7" fmla="*/ 185926 w 200024"/>
                <a:gd name="connsiteY7" fmla="*/ 482370 h 1944045"/>
                <a:gd name="connsiteX8" fmla="*/ 199534 w 200024"/>
                <a:gd name="connsiteY8" fmla="*/ 746349 h 1944045"/>
                <a:gd name="connsiteX9" fmla="*/ 194091 w 200024"/>
                <a:gd name="connsiteY9" fmla="*/ 1062035 h 1944045"/>
                <a:gd name="connsiteX10" fmla="*/ 166876 w 200024"/>
                <a:gd name="connsiteY10" fmla="*/ 1399492 h 1944045"/>
                <a:gd name="connsiteX11" fmla="*/ 112448 w 200024"/>
                <a:gd name="connsiteY11" fmla="*/ 1696128 h 1944045"/>
                <a:gd name="connsiteX12" fmla="*/ 60741 w 200024"/>
                <a:gd name="connsiteY12" fmla="*/ 1902956 h 1944045"/>
                <a:gd name="connsiteX13" fmla="*/ 40670 w 200024"/>
                <a:gd name="connsiteY13" fmla="*/ 1941397 h 1944045"/>
                <a:gd name="connsiteX14" fmla="*/ 869 w 200024"/>
                <a:gd name="connsiteY14" fmla="*/ 1932892 h 1944045"/>
                <a:gd name="connsiteX15" fmla="*/ 14476 w 200024"/>
                <a:gd name="connsiteY15" fmla="*/ 1870299 h 1944045"/>
                <a:gd name="connsiteX16" fmla="*/ 29105 w 200024"/>
                <a:gd name="connsiteY16" fmla="*/ 1721641 h 1944045"/>
                <a:gd name="connsiteX17" fmla="*/ 77069 w 200024"/>
                <a:gd name="connsiteY17" fmla="*/ 1471610 h 1944045"/>
                <a:gd name="connsiteX18" fmla="*/ 102583 w 200024"/>
                <a:gd name="connsiteY18" fmla="*/ 1236886 h 1944045"/>
                <a:gd name="connsiteX19" fmla="*/ 113128 w 200024"/>
                <a:gd name="connsiteY19" fmla="*/ 1002163 h 1944045"/>
                <a:gd name="connsiteX20" fmla="*/ 116190 w 200024"/>
                <a:gd name="connsiteY20" fmla="*/ 794314 h 1944045"/>
                <a:gd name="connsiteX21" fmla="*/ 111428 w 200024"/>
                <a:gd name="connsiteY21" fmla="*/ 555509 h 1944045"/>
                <a:gd name="connsiteX22" fmla="*/ 94078 w 200024"/>
                <a:gd name="connsiteY22" fmla="*/ 361607 h 1944045"/>
                <a:gd name="connsiteX23" fmla="*/ 75369 w 200024"/>
                <a:gd name="connsiteY23" fmla="*/ 236761 h 1944045"/>
                <a:gd name="connsiteX0" fmla="*/ 86278 w 210933"/>
                <a:gd name="connsiteY0" fmla="*/ 236761 h 1944045"/>
                <a:gd name="connsiteX1" fmla="*/ 69949 w 210933"/>
                <a:gd name="connsiteY1" fmla="*/ 117018 h 1944045"/>
                <a:gd name="connsiteX2" fmla="*/ 61445 w 210933"/>
                <a:gd name="connsiteY2" fmla="*/ 42860 h 1944045"/>
                <a:gd name="connsiteX3" fmla="*/ 80494 w 210933"/>
                <a:gd name="connsiteY3" fmla="*/ 5780 h 1944045"/>
                <a:gd name="connsiteX4" fmla="*/ 117233 w 210933"/>
                <a:gd name="connsiteY4" fmla="*/ 2038 h 1944045"/>
                <a:gd name="connsiteX5" fmla="*/ 128800 w 210933"/>
                <a:gd name="connsiteY5" fmla="*/ 25170 h 1944045"/>
                <a:gd name="connsiteX6" fmla="*/ 166900 w 210933"/>
                <a:gd name="connsiteY6" fmla="*/ 215670 h 1944045"/>
                <a:gd name="connsiteX7" fmla="*/ 196835 w 210933"/>
                <a:gd name="connsiteY7" fmla="*/ 482370 h 1944045"/>
                <a:gd name="connsiteX8" fmla="*/ 210443 w 210933"/>
                <a:gd name="connsiteY8" fmla="*/ 746349 h 1944045"/>
                <a:gd name="connsiteX9" fmla="*/ 205000 w 210933"/>
                <a:gd name="connsiteY9" fmla="*/ 1062035 h 1944045"/>
                <a:gd name="connsiteX10" fmla="*/ 177785 w 210933"/>
                <a:gd name="connsiteY10" fmla="*/ 1399492 h 1944045"/>
                <a:gd name="connsiteX11" fmla="*/ 123357 w 210933"/>
                <a:gd name="connsiteY11" fmla="*/ 1696128 h 1944045"/>
                <a:gd name="connsiteX12" fmla="*/ 71650 w 210933"/>
                <a:gd name="connsiteY12" fmla="*/ 1902956 h 1944045"/>
                <a:gd name="connsiteX13" fmla="*/ 51579 w 210933"/>
                <a:gd name="connsiteY13" fmla="*/ 1941397 h 1944045"/>
                <a:gd name="connsiteX14" fmla="*/ 11778 w 210933"/>
                <a:gd name="connsiteY14" fmla="*/ 1932892 h 1944045"/>
                <a:gd name="connsiteX15" fmla="*/ 1572 w 210933"/>
                <a:gd name="connsiteY15" fmla="*/ 1870299 h 1944045"/>
                <a:gd name="connsiteX16" fmla="*/ 40014 w 210933"/>
                <a:gd name="connsiteY16" fmla="*/ 1721641 h 1944045"/>
                <a:gd name="connsiteX17" fmla="*/ 87978 w 210933"/>
                <a:gd name="connsiteY17" fmla="*/ 1471610 h 1944045"/>
                <a:gd name="connsiteX18" fmla="*/ 113492 w 210933"/>
                <a:gd name="connsiteY18" fmla="*/ 1236886 h 1944045"/>
                <a:gd name="connsiteX19" fmla="*/ 124037 w 210933"/>
                <a:gd name="connsiteY19" fmla="*/ 1002163 h 1944045"/>
                <a:gd name="connsiteX20" fmla="*/ 127099 w 210933"/>
                <a:gd name="connsiteY20" fmla="*/ 794314 h 1944045"/>
                <a:gd name="connsiteX21" fmla="*/ 122337 w 210933"/>
                <a:gd name="connsiteY21" fmla="*/ 555509 h 1944045"/>
                <a:gd name="connsiteX22" fmla="*/ 104987 w 210933"/>
                <a:gd name="connsiteY22" fmla="*/ 361607 h 1944045"/>
                <a:gd name="connsiteX23" fmla="*/ 86278 w 210933"/>
                <a:gd name="connsiteY23" fmla="*/ 236761 h 1944045"/>
                <a:gd name="connsiteX0" fmla="*/ 91345 w 216000"/>
                <a:gd name="connsiteY0" fmla="*/ 236761 h 1944045"/>
                <a:gd name="connsiteX1" fmla="*/ 75016 w 216000"/>
                <a:gd name="connsiteY1" fmla="*/ 117018 h 1944045"/>
                <a:gd name="connsiteX2" fmla="*/ 66512 w 216000"/>
                <a:gd name="connsiteY2" fmla="*/ 42860 h 1944045"/>
                <a:gd name="connsiteX3" fmla="*/ 85561 w 216000"/>
                <a:gd name="connsiteY3" fmla="*/ 5780 h 1944045"/>
                <a:gd name="connsiteX4" fmla="*/ 122300 w 216000"/>
                <a:gd name="connsiteY4" fmla="*/ 2038 h 1944045"/>
                <a:gd name="connsiteX5" fmla="*/ 133867 w 216000"/>
                <a:gd name="connsiteY5" fmla="*/ 25170 h 1944045"/>
                <a:gd name="connsiteX6" fmla="*/ 171967 w 216000"/>
                <a:gd name="connsiteY6" fmla="*/ 215670 h 1944045"/>
                <a:gd name="connsiteX7" fmla="*/ 201902 w 216000"/>
                <a:gd name="connsiteY7" fmla="*/ 482370 h 1944045"/>
                <a:gd name="connsiteX8" fmla="*/ 215510 w 216000"/>
                <a:gd name="connsiteY8" fmla="*/ 746349 h 1944045"/>
                <a:gd name="connsiteX9" fmla="*/ 210067 w 216000"/>
                <a:gd name="connsiteY9" fmla="*/ 1062035 h 1944045"/>
                <a:gd name="connsiteX10" fmla="*/ 182852 w 216000"/>
                <a:gd name="connsiteY10" fmla="*/ 1399492 h 1944045"/>
                <a:gd name="connsiteX11" fmla="*/ 128424 w 216000"/>
                <a:gd name="connsiteY11" fmla="*/ 1696128 h 1944045"/>
                <a:gd name="connsiteX12" fmla="*/ 76717 w 216000"/>
                <a:gd name="connsiteY12" fmla="*/ 1902956 h 1944045"/>
                <a:gd name="connsiteX13" fmla="*/ 56646 w 216000"/>
                <a:gd name="connsiteY13" fmla="*/ 1941397 h 1944045"/>
                <a:gd name="connsiteX14" fmla="*/ 4938 w 216000"/>
                <a:gd name="connsiteY14" fmla="*/ 1932892 h 1944045"/>
                <a:gd name="connsiteX15" fmla="*/ 6639 w 216000"/>
                <a:gd name="connsiteY15" fmla="*/ 1870299 h 1944045"/>
                <a:gd name="connsiteX16" fmla="*/ 45081 w 216000"/>
                <a:gd name="connsiteY16" fmla="*/ 1721641 h 1944045"/>
                <a:gd name="connsiteX17" fmla="*/ 93045 w 216000"/>
                <a:gd name="connsiteY17" fmla="*/ 1471610 h 1944045"/>
                <a:gd name="connsiteX18" fmla="*/ 118559 w 216000"/>
                <a:gd name="connsiteY18" fmla="*/ 1236886 h 1944045"/>
                <a:gd name="connsiteX19" fmla="*/ 129104 w 216000"/>
                <a:gd name="connsiteY19" fmla="*/ 1002163 h 1944045"/>
                <a:gd name="connsiteX20" fmla="*/ 132166 w 216000"/>
                <a:gd name="connsiteY20" fmla="*/ 794314 h 1944045"/>
                <a:gd name="connsiteX21" fmla="*/ 127404 w 216000"/>
                <a:gd name="connsiteY21" fmla="*/ 555509 h 1944045"/>
                <a:gd name="connsiteX22" fmla="*/ 110054 w 216000"/>
                <a:gd name="connsiteY22" fmla="*/ 361607 h 1944045"/>
                <a:gd name="connsiteX23" fmla="*/ 91345 w 216000"/>
                <a:gd name="connsiteY23" fmla="*/ 236761 h 1944045"/>
                <a:gd name="connsiteX0" fmla="*/ 91011 w 215666"/>
                <a:gd name="connsiteY0" fmla="*/ 236761 h 1942315"/>
                <a:gd name="connsiteX1" fmla="*/ 74682 w 215666"/>
                <a:gd name="connsiteY1" fmla="*/ 117018 h 1942315"/>
                <a:gd name="connsiteX2" fmla="*/ 66178 w 215666"/>
                <a:gd name="connsiteY2" fmla="*/ 42860 h 1942315"/>
                <a:gd name="connsiteX3" fmla="*/ 85227 w 215666"/>
                <a:gd name="connsiteY3" fmla="*/ 5780 h 1942315"/>
                <a:gd name="connsiteX4" fmla="*/ 121966 w 215666"/>
                <a:gd name="connsiteY4" fmla="*/ 2038 h 1942315"/>
                <a:gd name="connsiteX5" fmla="*/ 133533 w 215666"/>
                <a:gd name="connsiteY5" fmla="*/ 25170 h 1942315"/>
                <a:gd name="connsiteX6" fmla="*/ 171633 w 215666"/>
                <a:gd name="connsiteY6" fmla="*/ 215670 h 1942315"/>
                <a:gd name="connsiteX7" fmla="*/ 201568 w 215666"/>
                <a:gd name="connsiteY7" fmla="*/ 482370 h 1942315"/>
                <a:gd name="connsiteX8" fmla="*/ 215176 w 215666"/>
                <a:gd name="connsiteY8" fmla="*/ 746349 h 1942315"/>
                <a:gd name="connsiteX9" fmla="*/ 209733 w 215666"/>
                <a:gd name="connsiteY9" fmla="*/ 1062035 h 1942315"/>
                <a:gd name="connsiteX10" fmla="*/ 182518 w 215666"/>
                <a:gd name="connsiteY10" fmla="*/ 1399492 h 1942315"/>
                <a:gd name="connsiteX11" fmla="*/ 128090 w 215666"/>
                <a:gd name="connsiteY11" fmla="*/ 1696128 h 1942315"/>
                <a:gd name="connsiteX12" fmla="*/ 76383 w 215666"/>
                <a:gd name="connsiteY12" fmla="*/ 1902956 h 1942315"/>
                <a:gd name="connsiteX13" fmla="*/ 51550 w 215666"/>
                <a:gd name="connsiteY13" fmla="*/ 1939015 h 1942315"/>
                <a:gd name="connsiteX14" fmla="*/ 4604 w 215666"/>
                <a:gd name="connsiteY14" fmla="*/ 1932892 h 1942315"/>
                <a:gd name="connsiteX15" fmla="*/ 6305 w 215666"/>
                <a:gd name="connsiteY15" fmla="*/ 1870299 h 1942315"/>
                <a:gd name="connsiteX16" fmla="*/ 44747 w 215666"/>
                <a:gd name="connsiteY16" fmla="*/ 1721641 h 1942315"/>
                <a:gd name="connsiteX17" fmla="*/ 92711 w 215666"/>
                <a:gd name="connsiteY17" fmla="*/ 1471610 h 1942315"/>
                <a:gd name="connsiteX18" fmla="*/ 118225 w 215666"/>
                <a:gd name="connsiteY18" fmla="*/ 1236886 h 1942315"/>
                <a:gd name="connsiteX19" fmla="*/ 128770 w 215666"/>
                <a:gd name="connsiteY19" fmla="*/ 1002163 h 1942315"/>
                <a:gd name="connsiteX20" fmla="*/ 131832 w 215666"/>
                <a:gd name="connsiteY20" fmla="*/ 794314 h 1942315"/>
                <a:gd name="connsiteX21" fmla="*/ 127070 w 215666"/>
                <a:gd name="connsiteY21" fmla="*/ 555509 h 1942315"/>
                <a:gd name="connsiteX22" fmla="*/ 109720 w 215666"/>
                <a:gd name="connsiteY22" fmla="*/ 361607 h 1942315"/>
                <a:gd name="connsiteX23" fmla="*/ 91011 w 215666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5227 w 215217"/>
                <a:gd name="connsiteY3" fmla="*/ 5780 h 1942315"/>
                <a:gd name="connsiteX4" fmla="*/ 121966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31832 w 215217"/>
                <a:gd name="connsiteY20" fmla="*/ 794314 h 1942315"/>
                <a:gd name="connsiteX21" fmla="*/ 127070 w 215217"/>
                <a:gd name="connsiteY21" fmla="*/ 555509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21966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31832 w 215217"/>
                <a:gd name="connsiteY20" fmla="*/ 794314 h 1942315"/>
                <a:gd name="connsiteX21" fmla="*/ 127070 w 215217"/>
                <a:gd name="connsiteY21" fmla="*/ 555509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31832 w 215217"/>
                <a:gd name="connsiteY20" fmla="*/ 794314 h 1942315"/>
                <a:gd name="connsiteX21" fmla="*/ 127070 w 215217"/>
                <a:gd name="connsiteY21" fmla="*/ 555509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31832 w 215217"/>
                <a:gd name="connsiteY20" fmla="*/ 794314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27069 w 215217"/>
                <a:gd name="connsiteY20" fmla="*/ 789551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3462 w 215217"/>
                <a:gd name="connsiteY18" fmla="*/ 1236886 h 1942315"/>
                <a:gd name="connsiteX19" fmla="*/ 128770 w 215217"/>
                <a:gd name="connsiteY19" fmla="*/ 1002163 h 1942315"/>
                <a:gd name="connsiteX20" fmla="*/ 127069 w 215217"/>
                <a:gd name="connsiteY20" fmla="*/ 789551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3462 w 215217"/>
                <a:gd name="connsiteY18" fmla="*/ 1236886 h 1942315"/>
                <a:gd name="connsiteX19" fmla="*/ 121627 w 215217"/>
                <a:gd name="connsiteY19" fmla="*/ 995019 h 1942315"/>
                <a:gd name="connsiteX20" fmla="*/ 127069 w 215217"/>
                <a:gd name="connsiteY20" fmla="*/ 789551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3462 w 215217"/>
                <a:gd name="connsiteY18" fmla="*/ 1236886 h 1942315"/>
                <a:gd name="connsiteX19" fmla="*/ 126389 w 215217"/>
                <a:gd name="connsiteY19" fmla="*/ 995019 h 1942315"/>
                <a:gd name="connsiteX20" fmla="*/ 127069 w 215217"/>
                <a:gd name="connsiteY20" fmla="*/ 789551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0844 w 215050"/>
                <a:gd name="connsiteY0" fmla="*/ 236761 h 1939491"/>
                <a:gd name="connsiteX1" fmla="*/ 74515 w 215050"/>
                <a:gd name="connsiteY1" fmla="*/ 117018 h 1939491"/>
                <a:gd name="connsiteX2" fmla="*/ 66011 w 215050"/>
                <a:gd name="connsiteY2" fmla="*/ 42860 h 1939491"/>
                <a:gd name="connsiteX3" fmla="*/ 80297 w 215050"/>
                <a:gd name="connsiteY3" fmla="*/ 5780 h 1939491"/>
                <a:gd name="connsiteX4" fmla="*/ 112274 w 215050"/>
                <a:gd name="connsiteY4" fmla="*/ 2038 h 1939491"/>
                <a:gd name="connsiteX5" fmla="*/ 133366 w 215050"/>
                <a:gd name="connsiteY5" fmla="*/ 25170 h 1939491"/>
                <a:gd name="connsiteX6" fmla="*/ 171466 w 215050"/>
                <a:gd name="connsiteY6" fmla="*/ 215670 h 1939491"/>
                <a:gd name="connsiteX7" fmla="*/ 201401 w 215050"/>
                <a:gd name="connsiteY7" fmla="*/ 482370 h 1939491"/>
                <a:gd name="connsiteX8" fmla="*/ 215009 w 215050"/>
                <a:gd name="connsiteY8" fmla="*/ 746349 h 1939491"/>
                <a:gd name="connsiteX9" fmla="*/ 204803 w 215050"/>
                <a:gd name="connsiteY9" fmla="*/ 1062035 h 1939491"/>
                <a:gd name="connsiteX10" fmla="*/ 182351 w 215050"/>
                <a:gd name="connsiteY10" fmla="*/ 1399492 h 1939491"/>
                <a:gd name="connsiteX11" fmla="*/ 127923 w 215050"/>
                <a:gd name="connsiteY11" fmla="*/ 1696128 h 1939491"/>
                <a:gd name="connsiteX12" fmla="*/ 76216 w 215050"/>
                <a:gd name="connsiteY12" fmla="*/ 1902956 h 1939491"/>
                <a:gd name="connsiteX13" fmla="*/ 49002 w 215050"/>
                <a:gd name="connsiteY13" fmla="*/ 1934253 h 1939491"/>
                <a:gd name="connsiteX14" fmla="*/ 4437 w 215050"/>
                <a:gd name="connsiteY14" fmla="*/ 1932892 h 1939491"/>
                <a:gd name="connsiteX15" fmla="*/ 6138 w 215050"/>
                <a:gd name="connsiteY15" fmla="*/ 1870299 h 1939491"/>
                <a:gd name="connsiteX16" fmla="*/ 44580 w 215050"/>
                <a:gd name="connsiteY16" fmla="*/ 1721641 h 1939491"/>
                <a:gd name="connsiteX17" fmla="*/ 92544 w 215050"/>
                <a:gd name="connsiteY17" fmla="*/ 1471610 h 1939491"/>
                <a:gd name="connsiteX18" fmla="*/ 113295 w 215050"/>
                <a:gd name="connsiteY18" fmla="*/ 1236886 h 1939491"/>
                <a:gd name="connsiteX19" fmla="*/ 126222 w 215050"/>
                <a:gd name="connsiteY19" fmla="*/ 995019 h 1939491"/>
                <a:gd name="connsiteX20" fmla="*/ 126902 w 215050"/>
                <a:gd name="connsiteY20" fmla="*/ 789551 h 1939491"/>
                <a:gd name="connsiteX21" fmla="*/ 122141 w 215050"/>
                <a:gd name="connsiteY21" fmla="*/ 557890 h 1939491"/>
                <a:gd name="connsiteX22" fmla="*/ 109553 w 215050"/>
                <a:gd name="connsiteY22" fmla="*/ 361607 h 1939491"/>
                <a:gd name="connsiteX23" fmla="*/ 90844 w 215050"/>
                <a:gd name="connsiteY23" fmla="*/ 236761 h 1939491"/>
                <a:gd name="connsiteX0" fmla="*/ 90844 w 215050"/>
                <a:gd name="connsiteY0" fmla="*/ 236761 h 1939491"/>
                <a:gd name="connsiteX1" fmla="*/ 74515 w 215050"/>
                <a:gd name="connsiteY1" fmla="*/ 117018 h 1939491"/>
                <a:gd name="connsiteX2" fmla="*/ 66011 w 215050"/>
                <a:gd name="connsiteY2" fmla="*/ 42860 h 1939491"/>
                <a:gd name="connsiteX3" fmla="*/ 80297 w 215050"/>
                <a:gd name="connsiteY3" fmla="*/ 5780 h 1939491"/>
                <a:gd name="connsiteX4" fmla="*/ 112274 w 215050"/>
                <a:gd name="connsiteY4" fmla="*/ 2038 h 1939491"/>
                <a:gd name="connsiteX5" fmla="*/ 133366 w 215050"/>
                <a:gd name="connsiteY5" fmla="*/ 25170 h 1939491"/>
                <a:gd name="connsiteX6" fmla="*/ 171466 w 215050"/>
                <a:gd name="connsiteY6" fmla="*/ 215670 h 1939491"/>
                <a:gd name="connsiteX7" fmla="*/ 201401 w 215050"/>
                <a:gd name="connsiteY7" fmla="*/ 482370 h 1939491"/>
                <a:gd name="connsiteX8" fmla="*/ 215009 w 215050"/>
                <a:gd name="connsiteY8" fmla="*/ 746349 h 1939491"/>
                <a:gd name="connsiteX9" fmla="*/ 204803 w 215050"/>
                <a:gd name="connsiteY9" fmla="*/ 1062035 h 1939491"/>
                <a:gd name="connsiteX10" fmla="*/ 182351 w 215050"/>
                <a:gd name="connsiteY10" fmla="*/ 1399492 h 1939491"/>
                <a:gd name="connsiteX11" fmla="*/ 127923 w 215050"/>
                <a:gd name="connsiteY11" fmla="*/ 1696128 h 1939491"/>
                <a:gd name="connsiteX12" fmla="*/ 76216 w 215050"/>
                <a:gd name="connsiteY12" fmla="*/ 1902956 h 1939491"/>
                <a:gd name="connsiteX13" fmla="*/ 49002 w 215050"/>
                <a:gd name="connsiteY13" fmla="*/ 1934253 h 1939491"/>
                <a:gd name="connsiteX14" fmla="*/ 4437 w 215050"/>
                <a:gd name="connsiteY14" fmla="*/ 1932892 h 1939491"/>
                <a:gd name="connsiteX15" fmla="*/ 6138 w 215050"/>
                <a:gd name="connsiteY15" fmla="*/ 1870299 h 1939491"/>
                <a:gd name="connsiteX16" fmla="*/ 44580 w 215050"/>
                <a:gd name="connsiteY16" fmla="*/ 1721641 h 1939491"/>
                <a:gd name="connsiteX17" fmla="*/ 92544 w 215050"/>
                <a:gd name="connsiteY17" fmla="*/ 1471610 h 1939491"/>
                <a:gd name="connsiteX18" fmla="*/ 113295 w 215050"/>
                <a:gd name="connsiteY18" fmla="*/ 1236886 h 1939491"/>
                <a:gd name="connsiteX19" fmla="*/ 126222 w 215050"/>
                <a:gd name="connsiteY19" fmla="*/ 995019 h 1939491"/>
                <a:gd name="connsiteX20" fmla="*/ 126902 w 215050"/>
                <a:gd name="connsiteY20" fmla="*/ 789551 h 1939491"/>
                <a:gd name="connsiteX21" fmla="*/ 122141 w 215050"/>
                <a:gd name="connsiteY21" fmla="*/ 557890 h 1939491"/>
                <a:gd name="connsiteX22" fmla="*/ 109553 w 215050"/>
                <a:gd name="connsiteY22" fmla="*/ 361607 h 1939491"/>
                <a:gd name="connsiteX23" fmla="*/ 90844 w 215050"/>
                <a:gd name="connsiteY23" fmla="*/ 236761 h 1939491"/>
                <a:gd name="connsiteX0" fmla="*/ 90844 w 215050"/>
                <a:gd name="connsiteY0" fmla="*/ 236761 h 1939491"/>
                <a:gd name="connsiteX1" fmla="*/ 74515 w 215050"/>
                <a:gd name="connsiteY1" fmla="*/ 117018 h 1939491"/>
                <a:gd name="connsiteX2" fmla="*/ 66011 w 215050"/>
                <a:gd name="connsiteY2" fmla="*/ 42860 h 1939491"/>
                <a:gd name="connsiteX3" fmla="*/ 80297 w 215050"/>
                <a:gd name="connsiteY3" fmla="*/ 5780 h 1939491"/>
                <a:gd name="connsiteX4" fmla="*/ 112274 w 215050"/>
                <a:gd name="connsiteY4" fmla="*/ 2038 h 1939491"/>
                <a:gd name="connsiteX5" fmla="*/ 133366 w 215050"/>
                <a:gd name="connsiteY5" fmla="*/ 25170 h 1939491"/>
                <a:gd name="connsiteX6" fmla="*/ 171466 w 215050"/>
                <a:gd name="connsiteY6" fmla="*/ 215670 h 1939491"/>
                <a:gd name="connsiteX7" fmla="*/ 201401 w 215050"/>
                <a:gd name="connsiteY7" fmla="*/ 482370 h 1939491"/>
                <a:gd name="connsiteX8" fmla="*/ 215009 w 215050"/>
                <a:gd name="connsiteY8" fmla="*/ 746349 h 1939491"/>
                <a:gd name="connsiteX9" fmla="*/ 204803 w 215050"/>
                <a:gd name="connsiteY9" fmla="*/ 1062035 h 1939491"/>
                <a:gd name="connsiteX10" fmla="*/ 182351 w 215050"/>
                <a:gd name="connsiteY10" fmla="*/ 1399492 h 1939491"/>
                <a:gd name="connsiteX11" fmla="*/ 127923 w 215050"/>
                <a:gd name="connsiteY11" fmla="*/ 1696128 h 1939491"/>
                <a:gd name="connsiteX12" fmla="*/ 76216 w 215050"/>
                <a:gd name="connsiteY12" fmla="*/ 1902956 h 1939491"/>
                <a:gd name="connsiteX13" fmla="*/ 49002 w 215050"/>
                <a:gd name="connsiteY13" fmla="*/ 1934253 h 1939491"/>
                <a:gd name="connsiteX14" fmla="*/ 4437 w 215050"/>
                <a:gd name="connsiteY14" fmla="*/ 1932892 h 1939491"/>
                <a:gd name="connsiteX15" fmla="*/ 6138 w 215050"/>
                <a:gd name="connsiteY15" fmla="*/ 1870299 h 1939491"/>
                <a:gd name="connsiteX16" fmla="*/ 44580 w 215050"/>
                <a:gd name="connsiteY16" fmla="*/ 1721641 h 1939491"/>
                <a:gd name="connsiteX17" fmla="*/ 92544 w 215050"/>
                <a:gd name="connsiteY17" fmla="*/ 1471610 h 1939491"/>
                <a:gd name="connsiteX18" fmla="*/ 113295 w 215050"/>
                <a:gd name="connsiteY18" fmla="*/ 1236886 h 1939491"/>
                <a:gd name="connsiteX19" fmla="*/ 126222 w 215050"/>
                <a:gd name="connsiteY19" fmla="*/ 995019 h 1939491"/>
                <a:gd name="connsiteX20" fmla="*/ 126902 w 215050"/>
                <a:gd name="connsiteY20" fmla="*/ 789551 h 1939491"/>
                <a:gd name="connsiteX21" fmla="*/ 122141 w 215050"/>
                <a:gd name="connsiteY21" fmla="*/ 557890 h 1939491"/>
                <a:gd name="connsiteX22" fmla="*/ 104791 w 215050"/>
                <a:gd name="connsiteY22" fmla="*/ 356844 h 1939491"/>
                <a:gd name="connsiteX23" fmla="*/ 90844 w 215050"/>
                <a:gd name="connsiteY23" fmla="*/ 236761 h 1939491"/>
                <a:gd name="connsiteX0" fmla="*/ 90514 w 214720"/>
                <a:gd name="connsiteY0" fmla="*/ 236761 h 1942315"/>
                <a:gd name="connsiteX1" fmla="*/ 74185 w 214720"/>
                <a:gd name="connsiteY1" fmla="*/ 117018 h 1942315"/>
                <a:gd name="connsiteX2" fmla="*/ 65681 w 214720"/>
                <a:gd name="connsiteY2" fmla="*/ 42860 h 1942315"/>
                <a:gd name="connsiteX3" fmla="*/ 79967 w 214720"/>
                <a:gd name="connsiteY3" fmla="*/ 5780 h 1942315"/>
                <a:gd name="connsiteX4" fmla="*/ 111944 w 214720"/>
                <a:gd name="connsiteY4" fmla="*/ 2038 h 1942315"/>
                <a:gd name="connsiteX5" fmla="*/ 133036 w 214720"/>
                <a:gd name="connsiteY5" fmla="*/ 25170 h 1942315"/>
                <a:gd name="connsiteX6" fmla="*/ 171136 w 214720"/>
                <a:gd name="connsiteY6" fmla="*/ 215670 h 1942315"/>
                <a:gd name="connsiteX7" fmla="*/ 201071 w 214720"/>
                <a:gd name="connsiteY7" fmla="*/ 482370 h 1942315"/>
                <a:gd name="connsiteX8" fmla="*/ 214679 w 214720"/>
                <a:gd name="connsiteY8" fmla="*/ 746349 h 1942315"/>
                <a:gd name="connsiteX9" fmla="*/ 204473 w 214720"/>
                <a:gd name="connsiteY9" fmla="*/ 1062035 h 1942315"/>
                <a:gd name="connsiteX10" fmla="*/ 182021 w 214720"/>
                <a:gd name="connsiteY10" fmla="*/ 1399492 h 1942315"/>
                <a:gd name="connsiteX11" fmla="*/ 127593 w 214720"/>
                <a:gd name="connsiteY11" fmla="*/ 1696128 h 1942315"/>
                <a:gd name="connsiteX12" fmla="*/ 75886 w 214720"/>
                <a:gd name="connsiteY12" fmla="*/ 1902956 h 1942315"/>
                <a:gd name="connsiteX13" fmla="*/ 43910 w 214720"/>
                <a:gd name="connsiteY13" fmla="*/ 1939016 h 1942315"/>
                <a:gd name="connsiteX14" fmla="*/ 4107 w 214720"/>
                <a:gd name="connsiteY14" fmla="*/ 1932892 h 1942315"/>
                <a:gd name="connsiteX15" fmla="*/ 5808 w 214720"/>
                <a:gd name="connsiteY15" fmla="*/ 1870299 h 1942315"/>
                <a:gd name="connsiteX16" fmla="*/ 44250 w 214720"/>
                <a:gd name="connsiteY16" fmla="*/ 1721641 h 1942315"/>
                <a:gd name="connsiteX17" fmla="*/ 92214 w 214720"/>
                <a:gd name="connsiteY17" fmla="*/ 1471610 h 1942315"/>
                <a:gd name="connsiteX18" fmla="*/ 112965 w 214720"/>
                <a:gd name="connsiteY18" fmla="*/ 1236886 h 1942315"/>
                <a:gd name="connsiteX19" fmla="*/ 125892 w 214720"/>
                <a:gd name="connsiteY19" fmla="*/ 995019 h 1942315"/>
                <a:gd name="connsiteX20" fmla="*/ 126572 w 214720"/>
                <a:gd name="connsiteY20" fmla="*/ 789551 h 1942315"/>
                <a:gd name="connsiteX21" fmla="*/ 121811 w 214720"/>
                <a:gd name="connsiteY21" fmla="*/ 557890 h 1942315"/>
                <a:gd name="connsiteX22" fmla="*/ 104461 w 214720"/>
                <a:gd name="connsiteY22" fmla="*/ 356844 h 1942315"/>
                <a:gd name="connsiteX23" fmla="*/ 90514 w 214720"/>
                <a:gd name="connsiteY23" fmla="*/ 236761 h 1942315"/>
                <a:gd name="connsiteX0" fmla="*/ 90514 w 214720"/>
                <a:gd name="connsiteY0" fmla="*/ 236761 h 1943172"/>
                <a:gd name="connsiteX1" fmla="*/ 74185 w 214720"/>
                <a:gd name="connsiteY1" fmla="*/ 117018 h 1943172"/>
                <a:gd name="connsiteX2" fmla="*/ 65681 w 214720"/>
                <a:gd name="connsiteY2" fmla="*/ 42860 h 1943172"/>
                <a:gd name="connsiteX3" fmla="*/ 79967 w 214720"/>
                <a:gd name="connsiteY3" fmla="*/ 5780 h 1943172"/>
                <a:gd name="connsiteX4" fmla="*/ 111944 w 214720"/>
                <a:gd name="connsiteY4" fmla="*/ 2038 h 1943172"/>
                <a:gd name="connsiteX5" fmla="*/ 133036 w 214720"/>
                <a:gd name="connsiteY5" fmla="*/ 25170 h 1943172"/>
                <a:gd name="connsiteX6" fmla="*/ 171136 w 214720"/>
                <a:gd name="connsiteY6" fmla="*/ 215670 h 1943172"/>
                <a:gd name="connsiteX7" fmla="*/ 201071 w 214720"/>
                <a:gd name="connsiteY7" fmla="*/ 482370 h 1943172"/>
                <a:gd name="connsiteX8" fmla="*/ 214679 w 214720"/>
                <a:gd name="connsiteY8" fmla="*/ 746349 h 1943172"/>
                <a:gd name="connsiteX9" fmla="*/ 204473 w 214720"/>
                <a:gd name="connsiteY9" fmla="*/ 1062035 h 1943172"/>
                <a:gd name="connsiteX10" fmla="*/ 182021 w 214720"/>
                <a:gd name="connsiteY10" fmla="*/ 1399492 h 1943172"/>
                <a:gd name="connsiteX11" fmla="*/ 127593 w 214720"/>
                <a:gd name="connsiteY11" fmla="*/ 1696128 h 1943172"/>
                <a:gd name="connsiteX12" fmla="*/ 75886 w 214720"/>
                <a:gd name="connsiteY12" fmla="*/ 1891050 h 1943172"/>
                <a:gd name="connsiteX13" fmla="*/ 43910 w 214720"/>
                <a:gd name="connsiteY13" fmla="*/ 1939016 h 1943172"/>
                <a:gd name="connsiteX14" fmla="*/ 4107 w 214720"/>
                <a:gd name="connsiteY14" fmla="*/ 1932892 h 1943172"/>
                <a:gd name="connsiteX15" fmla="*/ 5808 w 214720"/>
                <a:gd name="connsiteY15" fmla="*/ 1870299 h 1943172"/>
                <a:gd name="connsiteX16" fmla="*/ 44250 w 214720"/>
                <a:gd name="connsiteY16" fmla="*/ 1721641 h 1943172"/>
                <a:gd name="connsiteX17" fmla="*/ 92214 w 214720"/>
                <a:gd name="connsiteY17" fmla="*/ 1471610 h 1943172"/>
                <a:gd name="connsiteX18" fmla="*/ 112965 w 214720"/>
                <a:gd name="connsiteY18" fmla="*/ 1236886 h 1943172"/>
                <a:gd name="connsiteX19" fmla="*/ 125892 w 214720"/>
                <a:gd name="connsiteY19" fmla="*/ 995019 h 1943172"/>
                <a:gd name="connsiteX20" fmla="*/ 126572 w 214720"/>
                <a:gd name="connsiteY20" fmla="*/ 789551 h 1943172"/>
                <a:gd name="connsiteX21" fmla="*/ 121811 w 214720"/>
                <a:gd name="connsiteY21" fmla="*/ 557890 h 1943172"/>
                <a:gd name="connsiteX22" fmla="*/ 104461 w 214720"/>
                <a:gd name="connsiteY22" fmla="*/ 356844 h 1943172"/>
                <a:gd name="connsiteX23" fmla="*/ 90514 w 214720"/>
                <a:gd name="connsiteY23" fmla="*/ 236761 h 1943172"/>
                <a:gd name="connsiteX0" fmla="*/ 90514 w 214720"/>
                <a:gd name="connsiteY0" fmla="*/ 237956 h 1944367"/>
                <a:gd name="connsiteX1" fmla="*/ 74185 w 214720"/>
                <a:gd name="connsiteY1" fmla="*/ 118213 h 1944367"/>
                <a:gd name="connsiteX2" fmla="*/ 65681 w 214720"/>
                <a:gd name="connsiteY2" fmla="*/ 44055 h 1944367"/>
                <a:gd name="connsiteX3" fmla="*/ 72824 w 214720"/>
                <a:gd name="connsiteY3" fmla="*/ 4594 h 1944367"/>
                <a:gd name="connsiteX4" fmla="*/ 111944 w 214720"/>
                <a:gd name="connsiteY4" fmla="*/ 3233 h 1944367"/>
                <a:gd name="connsiteX5" fmla="*/ 133036 w 214720"/>
                <a:gd name="connsiteY5" fmla="*/ 26365 h 1944367"/>
                <a:gd name="connsiteX6" fmla="*/ 171136 w 214720"/>
                <a:gd name="connsiteY6" fmla="*/ 216865 h 1944367"/>
                <a:gd name="connsiteX7" fmla="*/ 201071 w 214720"/>
                <a:gd name="connsiteY7" fmla="*/ 483565 h 1944367"/>
                <a:gd name="connsiteX8" fmla="*/ 214679 w 214720"/>
                <a:gd name="connsiteY8" fmla="*/ 747544 h 1944367"/>
                <a:gd name="connsiteX9" fmla="*/ 204473 w 214720"/>
                <a:gd name="connsiteY9" fmla="*/ 1063230 h 1944367"/>
                <a:gd name="connsiteX10" fmla="*/ 182021 w 214720"/>
                <a:gd name="connsiteY10" fmla="*/ 1400687 h 1944367"/>
                <a:gd name="connsiteX11" fmla="*/ 127593 w 214720"/>
                <a:gd name="connsiteY11" fmla="*/ 1697323 h 1944367"/>
                <a:gd name="connsiteX12" fmla="*/ 75886 w 214720"/>
                <a:gd name="connsiteY12" fmla="*/ 1892245 h 1944367"/>
                <a:gd name="connsiteX13" fmla="*/ 43910 w 214720"/>
                <a:gd name="connsiteY13" fmla="*/ 1940211 h 1944367"/>
                <a:gd name="connsiteX14" fmla="*/ 4107 w 214720"/>
                <a:gd name="connsiteY14" fmla="*/ 1934087 h 1944367"/>
                <a:gd name="connsiteX15" fmla="*/ 5808 w 214720"/>
                <a:gd name="connsiteY15" fmla="*/ 1871494 h 1944367"/>
                <a:gd name="connsiteX16" fmla="*/ 44250 w 214720"/>
                <a:gd name="connsiteY16" fmla="*/ 1722836 h 1944367"/>
                <a:gd name="connsiteX17" fmla="*/ 92214 w 214720"/>
                <a:gd name="connsiteY17" fmla="*/ 1472805 h 1944367"/>
                <a:gd name="connsiteX18" fmla="*/ 112965 w 214720"/>
                <a:gd name="connsiteY18" fmla="*/ 1238081 h 1944367"/>
                <a:gd name="connsiteX19" fmla="*/ 125892 w 214720"/>
                <a:gd name="connsiteY19" fmla="*/ 996214 h 1944367"/>
                <a:gd name="connsiteX20" fmla="*/ 126572 w 214720"/>
                <a:gd name="connsiteY20" fmla="*/ 790746 h 1944367"/>
                <a:gd name="connsiteX21" fmla="*/ 121811 w 214720"/>
                <a:gd name="connsiteY21" fmla="*/ 559085 h 1944367"/>
                <a:gd name="connsiteX22" fmla="*/ 104461 w 214720"/>
                <a:gd name="connsiteY22" fmla="*/ 358039 h 1944367"/>
                <a:gd name="connsiteX23" fmla="*/ 90514 w 214720"/>
                <a:gd name="connsiteY23" fmla="*/ 237956 h 1944367"/>
                <a:gd name="connsiteX0" fmla="*/ 90514 w 214720"/>
                <a:gd name="connsiteY0" fmla="*/ 241204 h 1947615"/>
                <a:gd name="connsiteX1" fmla="*/ 74185 w 214720"/>
                <a:gd name="connsiteY1" fmla="*/ 121461 h 1947615"/>
                <a:gd name="connsiteX2" fmla="*/ 65681 w 214720"/>
                <a:gd name="connsiteY2" fmla="*/ 47303 h 1947615"/>
                <a:gd name="connsiteX3" fmla="*/ 72824 w 214720"/>
                <a:gd name="connsiteY3" fmla="*/ 7842 h 1947615"/>
                <a:gd name="connsiteX4" fmla="*/ 107181 w 214720"/>
                <a:gd name="connsiteY4" fmla="*/ 1718 h 1947615"/>
                <a:gd name="connsiteX5" fmla="*/ 133036 w 214720"/>
                <a:gd name="connsiteY5" fmla="*/ 29613 h 1947615"/>
                <a:gd name="connsiteX6" fmla="*/ 171136 w 214720"/>
                <a:gd name="connsiteY6" fmla="*/ 220113 h 1947615"/>
                <a:gd name="connsiteX7" fmla="*/ 201071 w 214720"/>
                <a:gd name="connsiteY7" fmla="*/ 486813 h 1947615"/>
                <a:gd name="connsiteX8" fmla="*/ 214679 w 214720"/>
                <a:gd name="connsiteY8" fmla="*/ 750792 h 1947615"/>
                <a:gd name="connsiteX9" fmla="*/ 204473 w 214720"/>
                <a:gd name="connsiteY9" fmla="*/ 1066478 h 1947615"/>
                <a:gd name="connsiteX10" fmla="*/ 182021 w 214720"/>
                <a:gd name="connsiteY10" fmla="*/ 1403935 h 1947615"/>
                <a:gd name="connsiteX11" fmla="*/ 127593 w 214720"/>
                <a:gd name="connsiteY11" fmla="*/ 1700571 h 1947615"/>
                <a:gd name="connsiteX12" fmla="*/ 75886 w 214720"/>
                <a:gd name="connsiteY12" fmla="*/ 1895493 h 1947615"/>
                <a:gd name="connsiteX13" fmla="*/ 43910 w 214720"/>
                <a:gd name="connsiteY13" fmla="*/ 1943459 h 1947615"/>
                <a:gd name="connsiteX14" fmla="*/ 4107 w 214720"/>
                <a:gd name="connsiteY14" fmla="*/ 1937335 h 1947615"/>
                <a:gd name="connsiteX15" fmla="*/ 5808 w 214720"/>
                <a:gd name="connsiteY15" fmla="*/ 1874742 h 1947615"/>
                <a:gd name="connsiteX16" fmla="*/ 44250 w 214720"/>
                <a:gd name="connsiteY16" fmla="*/ 1726084 h 1947615"/>
                <a:gd name="connsiteX17" fmla="*/ 92214 w 214720"/>
                <a:gd name="connsiteY17" fmla="*/ 1476053 h 1947615"/>
                <a:gd name="connsiteX18" fmla="*/ 112965 w 214720"/>
                <a:gd name="connsiteY18" fmla="*/ 1241329 h 1947615"/>
                <a:gd name="connsiteX19" fmla="*/ 125892 w 214720"/>
                <a:gd name="connsiteY19" fmla="*/ 999462 h 1947615"/>
                <a:gd name="connsiteX20" fmla="*/ 126572 w 214720"/>
                <a:gd name="connsiteY20" fmla="*/ 793994 h 1947615"/>
                <a:gd name="connsiteX21" fmla="*/ 121811 w 214720"/>
                <a:gd name="connsiteY21" fmla="*/ 562333 h 1947615"/>
                <a:gd name="connsiteX22" fmla="*/ 104461 w 214720"/>
                <a:gd name="connsiteY22" fmla="*/ 361287 h 1947615"/>
                <a:gd name="connsiteX23" fmla="*/ 90514 w 214720"/>
                <a:gd name="connsiteY23" fmla="*/ 241204 h 1947615"/>
                <a:gd name="connsiteX0" fmla="*/ 90514 w 214720"/>
                <a:gd name="connsiteY0" fmla="*/ 239430 h 1945841"/>
                <a:gd name="connsiteX1" fmla="*/ 74185 w 214720"/>
                <a:gd name="connsiteY1" fmla="*/ 119687 h 1945841"/>
                <a:gd name="connsiteX2" fmla="*/ 65681 w 214720"/>
                <a:gd name="connsiteY2" fmla="*/ 45529 h 1945841"/>
                <a:gd name="connsiteX3" fmla="*/ 72824 w 214720"/>
                <a:gd name="connsiteY3" fmla="*/ 6068 h 1945841"/>
                <a:gd name="connsiteX4" fmla="*/ 107181 w 214720"/>
                <a:gd name="connsiteY4" fmla="*/ 2325 h 1945841"/>
                <a:gd name="connsiteX5" fmla="*/ 133036 w 214720"/>
                <a:gd name="connsiteY5" fmla="*/ 27839 h 1945841"/>
                <a:gd name="connsiteX6" fmla="*/ 171136 w 214720"/>
                <a:gd name="connsiteY6" fmla="*/ 218339 h 1945841"/>
                <a:gd name="connsiteX7" fmla="*/ 201071 w 214720"/>
                <a:gd name="connsiteY7" fmla="*/ 485039 h 1945841"/>
                <a:gd name="connsiteX8" fmla="*/ 214679 w 214720"/>
                <a:gd name="connsiteY8" fmla="*/ 749018 h 1945841"/>
                <a:gd name="connsiteX9" fmla="*/ 204473 w 214720"/>
                <a:gd name="connsiteY9" fmla="*/ 1064704 h 1945841"/>
                <a:gd name="connsiteX10" fmla="*/ 182021 w 214720"/>
                <a:gd name="connsiteY10" fmla="*/ 1402161 h 1945841"/>
                <a:gd name="connsiteX11" fmla="*/ 127593 w 214720"/>
                <a:gd name="connsiteY11" fmla="*/ 1698797 h 1945841"/>
                <a:gd name="connsiteX12" fmla="*/ 75886 w 214720"/>
                <a:gd name="connsiteY12" fmla="*/ 1893719 h 1945841"/>
                <a:gd name="connsiteX13" fmla="*/ 43910 w 214720"/>
                <a:gd name="connsiteY13" fmla="*/ 1941685 h 1945841"/>
                <a:gd name="connsiteX14" fmla="*/ 4107 w 214720"/>
                <a:gd name="connsiteY14" fmla="*/ 1935561 h 1945841"/>
                <a:gd name="connsiteX15" fmla="*/ 5808 w 214720"/>
                <a:gd name="connsiteY15" fmla="*/ 1872968 h 1945841"/>
                <a:gd name="connsiteX16" fmla="*/ 44250 w 214720"/>
                <a:gd name="connsiteY16" fmla="*/ 1724310 h 1945841"/>
                <a:gd name="connsiteX17" fmla="*/ 92214 w 214720"/>
                <a:gd name="connsiteY17" fmla="*/ 1474279 h 1945841"/>
                <a:gd name="connsiteX18" fmla="*/ 112965 w 214720"/>
                <a:gd name="connsiteY18" fmla="*/ 1239555 h 1945841"/>
                <a:gd name="connsiteX19" fmla="*/ 125892 w 214720"/>
                <a:gd name="connsiteY19" fmla="*/ 997688 h 1945841"/>
                <a:gd name="connsiteX20" fmla="*/ 126572 w 214720"/>
                <a:gd name="connsiteY20" fmla="*/ 792220 h 1945841"/>
                <a:gd name="connsiteX21" fmla="*/ 121811 w 214720"/>
                <a:gd name="connsiteY21" fmla="*/ 560559 h 1945841"/>
                <a:gd name="connsiteX22" fmla="*/ 104461 w 214720"/>
                <a:gd name="connsiteY22" fmla="*/ 359513 h 1945841"/>
                <a:gd name="connsiteX23" fmla="*/ 90514 w 214720"/>
                <a:gd name="connsiteY23" fmla="*/ 239430 h 1945841"/>
                <a:gd name="connsiteX0" fmla="*/ 90514 w 214720"/>
                <a:gd name="connsiteY0" fmla="*/ 239430 h 1945841"/>
                <a:gd name="connsiteX1" fmla="*/ 74185 w 214720"/>
                <a:gd name="connsiteY1" fmla="*/ 119687 h 1945841"/>
                <a:gd name="connsiteX2" fmla="*/ 65681 w 214720"/>
                <a:gd name="connsiteY2" fmla="*/ 45529 h 1945841"/>
                <a:gd name="connsiteX3" fmla="*/ 72824 w 214720"/>
                <a:gd name="connsiteY3" fmla="*/ 6068 h 1945841"/>
                <a:gd name="connsiteX4" fmla="*/ 107181 w 214720"/>
                <a:gd name="connsiteY4" fmla="*/ 2325 h 1945841"/>
                <a:gd name="connsiteX5" fmla="*/ 133036 w 214720"/>
                <a:gd name="connsiteY5" fmla="*/ 27839 h 1945841"/>
                <a:gd name="connsiteX6" fmla="*/ 171136 w 214720"/>
                <a:gd name="connsiteY6" fmla="*/ 218339 h 1945841"/>
                <a:gd name="connsiteX7" fmla="*/ 201071 w 214720"/>
                <a:gd name="connsiteY7" fmla="*/ 485039 h 1945841"/>
                <a:gd name="connsiteX8" fmla="*/ 214679 w 214720"/>
                <a:gd name="connsiteY8" fmla="*/ 749018 h 1945841"/>
                <a:gd name="connsiteX9" fmla="*/ 204473 w 214720"/>
                <a:gd name="connsiteY9" fmla="*/ 1064704 h 1945841"/>
                <a:gd name="connsiteX10" fmla="*/ 182021 w 214720"/>
                <a:gd name="connsiteY10" fmla="*/ 1402161 h 1945841"/>
                <a:gd name="connsiteX11" fmla="*/ 132355 w 214720"/>
                <a:gd name="connsiteY11" fmla="*/ 1698797 h 1945841"/>
                <a:gd name="connsiteX12" fmla="*/ 75886 w 214720"/>
                <a:gd name="connsiteY12" fmla="*/ 1893719 h 1945841"/>
                <a:gd name="connsiteX13" fmla="*/ 43910 w 214720"/>
                <a:gd name="connsiteY13" fmla="*/ 1941685 h 1945841"/>
                <a:gd name="connsiteX14" fmla="*/ 4107 w 214720"/>
                <a:gd name="connsiteY14" fmla="*/ 1935561 h 1945841"/>
                <a:gd name="connsiteX15" fmla="*/ 5808 w 214720"/>
                <a:gd name="connsiteY15" fmla="*/ 1872968 h 1945841"/>
                <a:gd name="connsiteX16" fmla="*/ 44250 w 214720"/>
                <a:gd name="connsiteY16" fmla="*/ 1724310 h 1945841"/>
                <a:gd name="connsiteX17" fmla="*/ 92214 w 214720"/>
                <a:gd name="connsiteY17" fmla="*/ 1474279 h 1945841"/>
                <a:gd name="connsiteX18" fmla="*/ 112965 w 214720"/>
                <a:gd name="connsiteY18" fmla="*/ 1239555 h 1945841"/>
                <a:gd name="connsiteX19" fmla="*/ 125892 w 214720"/>
                <a:gd name="connsiteY19" fmla="*/ 997688 h 1945841"/>
                <a:gd name="connsiteX20" fmla="*/ 126572 w 214720"/>
                <a:gd name="connsiteY20" fmla="*/ 792220 h 1945841"/>
                <a:gd name="connsiteX21" fmla="*/ 121811 w 214720"/>
                <a:gd name="connsiteY21" fmla="*/ 560559 h 1945841"/>
                <a:gd name="connsiteX22" fmla="*/ 104461 w 214720"/>
                <a:gd name="connsiteY22" fmla="*/ 359513 h 1945841"/>
                <a:gd name="connsiteX23" fmla="*/ 90514 w 214720"/>
                <a:gd name="connsiteY23" fmla="*/ 239430 h 1945841"/>
                <a:gd name="connsiteX0" fmla="*/ 90514 w 214717"/>
                <a:gd name="connsiteY0" fmla="*/ 239430 h 1945841"/>
                <a:gd name="connsiteX1" fmla="*/ 74185 w 214717"/>
                <a:gd name="connsiteY1" fmla="*/ 119687 h 1945841"/>
                <a:gd name="connsiteX2" fmla="*/ 65681 w 214717"/>
                <a:gd name="connsiteY2" fmla="*/ 45529 h 1945841"/>
                <a:gd name="connsiteX3" fmla="*/ 72824 w 214717"/>
                <a:gd name="connsiteY3" fmla="*/ 6068 h 1945841"/>
                <a:gd name="connsiteX4" fmla="*/ 107181 w 214717"/>
                <a:gd name="connsiteY4" fmla="*/ 2325 h 1945841"/>
                <a:gd name="connsiteX5" fmla="*/ 133036 w 214717"/>
                <a:gd name="connsiteY5" fmla="*/ 27839 h 1945841"/>
                <a:gd name="connsiteX6" fmla="*/ 171136 w 214717"/>
                <a:gd name="connsiteY6" fmla="*/ 218339 h 1945841"/>
                <a:gd name="connsiteX7" fmla="*/ 201071 w 214717"/>
                <a:gd name="connsiteY7" fmla="*/ 485039 h 1945841"/>
                <a:gd name="connsiteX8" fmla="*/ 214679 w 214717"/>
                <a:gd name="connsiteY8" fmla="*/ 749018 h 1945841"/>
                <a:gd name="connsiteX9" fmla="*/ 204473 w 214717"/>
                <a:gd name="connsiteY9" fmla="*/ 1064704 h 1945841"/>
                <a:gd name="connsiteX10" fmla="*/ 184402 w 214717"/>
                <a:gd name="connsiteY10" fmla="*/ 1402161 h 1945841"/>
                <a:gd name="connsiteX11" fmla="*/ 132355 w 214717"/>
                <a:gd name="connsiteY11" fmla="*/ 1698797 h 1945841"/>
                <a:gd name="connsiteX12" fmla="*/ 75886 w 214717"/>
                <a:gd name="connsiteY12" fmla="*/ 1893719 h 1945841"/>
                <a:gd name="connsiteX13" fmla="*/ 43910 w 214717"/>
                <a:gd name="connsiteY13" fmla="*/ 1941685 h 1945841"/>
                <a:gd name="connsiteX14" fmla="*/ 4107 w 214717"/>
                <a:gd name="connsiteY14" fmla="*/ 1935561 h 1945841"/>
                <a:gd name="connsiteX15" fmla="*/ 5808 w 214717"/>
                <a:gd name="connsiteY15" fmla="*/ 1872968 h 1945841"/>
                <a:gd name="connsiteX16" fmla="*/ 44250 w 214717"/>
                <a:gd name="connsiteY16" fmla="*/ 1724310 h 1945841"/>
                <a:gd name="connsiteX17" fmla="*/ 92214 w 214717"/>
                <a:gd name="connsiteY17" fmla="*/ 1474279 h 1945841"/>
                <a:gd name="connsiteX18" fmla="*/ 112965 w 214717"/>
                <a:gd name="connsiteY18" fmla="*/ 1239555 h 1945841"/>
                <a:gd name="connsiteX19" fmla="*/ 125892 w 214717"/>
                <a:gd name="connsiteY19" fmla="*/ 997688 h 1945841"/>
                <a:gd name="connsiteX20" fmla="*/ 126572 w 214717"/>
                <a:gd name="connsiteY20" fmla="*/ 792220 h 1945841"/>
                <a:gd name="connsiteX21" fmla="*/ 121811 w 214717"/>
                <a:gd name="connsiteY21" fmla="*/ 560559 h 1945841"/>
                <a:gd name="connsiteX22" fmla="*/ 104461 w 214717"/>
                <a:gd name="connsiteY22" fmla="*/ 359513 h 1945841"/>
                <a:gd name="connsiteX23" fmla="*/ 90514 w 214717"/>
                <a:gd name="connsiteY23" fmla="*/ 239430 h 1945841"/>
                <a:gd name="connsiteX0" fmla="*/ 93991 w 218194"/>
                <a:gd name="connsiteY0" fmla="*/ 239430 h 1943668"/>
                <a:gd name="connsiteX1" fmla="*/ 77662 w 218194"/>
                <a:gd name="connsiteY1" fmla="*/ 119687 h 1943668"/>
                <a:gd name="connsiteX2" fmla="*/ 69158 w 218194"/>
                <a:gd name="connsiteY2" fmla="*/ 45529 h 1943668"/>
                <a:gd name="connsiteX3" fmla="*/ 76301 w 218194"/>
                <a:gd name="connsiteY3" fmla="*/ 6068 h 1943668"/>
                <a:gd name="connsiteX4" fmla="*/ 110658 w 218194"/>
                <a:gd name="connsiteY4" fmla="*/ 2325 h 1943668"/>
                <a:gd name="connsiteX5" fmla="*/ 136513 w 218194"/>
                <a:gd name="connsiteY5" fmla="*/ 27839 h 1943668"/>
                <a:gd name="connsiteX6" fmla="*/ 174613 w 218194"/>
                <a:gd name="connsiteY6" fmla="*/ 218339 h 1943668"/>
                <a:gd name="connsiteX7" fmla="*/ 204548 w 218194"/>
                <a:gd name="connsiteY7" fmla="*/ 485039 h 1943668"/>
                <a:gd name="connsiteX8" fmla="*/ 218156 w 218194"/>
                <a:gd name="connsiteY8" fmla="*/ 749018 h 1943668"/>
                <a:gd name="connsiteX9" fmla="*/ 207950 w 218194"/>
                <a:gd name="connsiteY9" fmla="*/ 1064704 h 1943668"/>
                <a:gd name="connsiteX10" fmla="*/ 187879 w 218194"/>
                <a:gd name="connsiteY10" fmla="*/ 1402161 h 1943668"/>
                <a:gd name="connsiteX11" fmla="*/ 135832 w 218194"/>
                <a:gd name="connsiteY11" fmla="*/ 1698797 h 1943668"/>
                <a:gd name="connsiteX12" fmla="*/ 79363 w 218194"/>
                <a:gd name="connsiteY12" fmla="*/ 1893719 h 1943668"/>
                <a:gd name="connsiteX13" fmla="*/ 47387 w 218194"/>
                <a:gd name="connsiteY13" fmla="*/ 1941685 h 1943668"/>
                <a:gd name="connsiteX14" fmla="*/ 2822 w 218194"/>
                <a:gd name="connsiteY14" fmla="*/ 1928417 h 1943668"/>
                <a:gd name="connsiteX15" fmla="*/ 9285 w 218194"/>
                <a:gd name="connsiteY15" fmla="*/ 1872968 h 1943668"/>
                <a:gd name="connsiteX16" fmla="*/ 47727 w 218194"/>
                <a:gd name="connsiteY16" fmla="*/ 1724310 h 1943668"/>
                <a:gd name="connsiteX17" fmla="*/ 95691 w 218194"/>
                <a:gd name="connsiteY17" fmla="*/ 1474279 h 1943668"/>
                <a:gd name="connsiteX18" fmla="*/ 116442 w 218194"/>
                <a:gd name="connsiteY18" fmla="*/ 1239555 h 1943668"/>
                <a:gd name="connsiteX19" fmla="*/ 129369 w 218194"/>
                <a:gd name="connsiteY19" fmla="*/ 997688 h 1943668"/>
                <a:gd name="connsiteX20" fmla="*/ 130049 w 218194"/>
                <a:gd name="connsiteY20" fmla="*/ 792220 h 1943668"/>
                <a:gd name="connsiteX21" fmla="*/ 125288 w 218194"/>
                <a:gd name="connsiteY21" fmla="*/ 560559 h 1943668"/>
                <a:gd name="connsiteX22" fmla="*/ 107938 w 218194"/>
                <a:gd name="connsiteY22" fmla="*/ 359513 h 1943668"/>
                <a:gd name="connsiteX23" fmla="*/ 93991 w 218194"/>
                <a:gd name="connsiteY23" fmla="*/ 239430 h 1943668"/>
                <a:gd name="connsiteX0" fmla="*/ 93991 w 218194"/>
                <a:gd name="connsiteY0" fmla="*/ 239430 h 1943947"/>
                <a:gd name="connsiteX1" fmla="*/ 77662 w 218194"/>
                <a:gd name="connsiteY1" fmla="*/ 119687 h 1943947"/>
                <a:gd name="connsiteX2" fmla="*/ 69158 w 218194"/>
                <a:gd name="connsiteY2" fmla="*/ 45529 h 1943947"/>
                <a:gd name="connsiteX3" fmla="*/ 76301 w 218194"/>
                <a:gd name="connsiteY3" fmla="*/ 6068 h 1943947"/>
                <a:gd name="connsiteX4" fmla="*/ 110658 w 218194"/>
                <a:gd name="connsiteY4" fmla="*/ 2325 h 1943947"/>
                <a:gd name="connsiteX5" fmla="*/ 136513 w 218194"/>
                <a:gd name="connsiteY5" fmla="*/ 27839 h 1943947"/>
                <a:gd name="connsiteX6" fmla="*/ 174613 w 218194"/>
                <a:gd name="connsiteY6" fmla="*/ 218339 h 1943947"/>
                <a:gd name="connsiteX7" fmla="*/ 204548 w 218194"/>
                <a:gd name="connsiteY7" fmla="*/ 485039 h 1943947"/>
                <a:gd name="connsiteX8" fmla="*/ 218156 w 218194"/>
                <a:gd name="connsiteY8" fmla="*/ 749018 h 1943947"/>
                <a:gd name="connsiteX9" fmla="*/ 207950 w 218194"/>
                <a:gd name="connsiteY9" fmla="*/ 1064704 h 1943947"/>
                <a:gd name="connsiteX10" fmla="*/ 187879 w 218194"/>
                <a:gd name="connsiteY10" fmla="*/ 1402161 h 1943947"/>
                <a:gd name="connsiteX11" fmla="*/ 135832 w 218194"/>
                <a:gd name="connsiteY11" fmla="*/ 1698797 h 1943947"/>
                <a:gd name="connsiteX12" fmla="*/ 79363 w 218194"/>
                <a:gd name="connsiteY12" fmla="*/ 1893719 h 1943947"/>
                <a:gd name="connsiteX13" fmla="*/ 47387 w 218194"/>
                <a:gd name="connsiteY13" fmla="*/ 1941685 h 1943947"/>
                <a:gd name="connsiteX14" fmla="*/ 2822 w 218194"/>
                <a:gd name="connsiteY14" fmla="*/ 1928417 h 1943947"/>
                <a:gd name="connsiteX15" fmla="*/ 9285 w 218194"/>
                <a:gd name="connsiteY15" fmla="*/ 1861062 h 1943947"/>
                <a:gd name="connsiteX16" fmla="*/ 47727 w 218194"/>
                <a:gd name="connsiteY16" fmla="*/ 1724310 h 1943947"/>
                <a:gd name="connsiteX17" fmla="*/ 95691 w 218194"/>
                <a:gd name="connsiteY17" fmla="*/ 1474279 h 1943947"/>
                <a:gd name="connsiteX18" fmla="*/ 116442 w 218194"/>
                <a:gd name="connsiteY18" fmla="*/ 1239555 h 1943947"/>
                <a:gd name="connsiteX19" fmla="*/ 129369 w 218194"/>
                <a:gd name="connsiteY19" fmla="*/ 997688 h 1943947"/>
                <a:gd name="connsiteX20" fmla="*/ 130049 w 218194"/>
                <a:gd name="connsiteY20" fmla="*/ 792220 h 1943947"/>
                <a:gd name="connsiteX21" fmla="*/ 125288 w 218194"/>
                <a:gd name="connsiteY21" fmla="*/ 560559 h 1943947"/>
                <a:gd name="connsiteX22" fmla="*/ 107938 w 218194"/>
                <a:gd name="connsiteY22" fmla="*/ 359513 h 1943947"/>
                <a:gd name="connsiteX23" fmla="*/ 93991 w 218194"/>
                <a:gd name="connsiteY23" fmla="*/ 239430 h 194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8194" h="1943947">
                  <a:moveTo>
                    <a:pt x="93991" y="239430"/>
                  </a:moveTo>
                  <a:cubicBezTo>
                    <a:pt x="88945" y="199459"/>
                    <a:pt x="81801" y="152004"/>
                    <a:pt x="77662" y="119687"/>
                  </a:cubicBezTo>
                  <a:cubicBezTo>
                    <a:pt x="73523" y="87370"/>
                    <a:pt x="69385" y="64465"/>
                    <a:pt x="69158" y="45529"/>
                  </a:cubicBezTo>
                  <a:cubicBezTo>
                    <a:pt x="68931" y="26593"/>
                    <a:pt x="69384" y="13269"/>
                    <a:pt x="76301" y="6068"/>
                  </a:cubicBezTo>
                  <a:cubicBezTo>
                    <a:pt x="83218" y="-1133"/>
                    <a:pt x="100623" y="-1304"/>
                    <a:pt x="110658" y="2325"/>
                  </a:cubicBezTo>
                  <a:cubicBezTo>
                    <a:pt x="120693" y="5954"/>
                    <a:pt x="125854" y="-8163"/>
                    <a:pt x="136513" y="27839"/>
                  </a:cubicBezTo>
                  <a:cubicBezTo>
                    <a:pt x="147172" y="63841"/>
                    <a:pt x="163274" y="142139"/>
                    <a:pt x="174613" y="218339"/>
                  </a:cubicBezTo>
                  <a:cubicBezTo>
                    <a:pt x="185952" y="294539"/>
                    <a:pt x="197291" y="396593"/>
                    <a:pt x="204548" y="485039"/>
                  </a:cubicBezTo>
                  <a:cubicBezTo>
                    <a:pt x="211805" y="573486"/>
                    <a:pt x="217589" y="652407"/>
                    <a:pt x="218156" y="749018"/>
                  </a:cubicBezTo>
                  <a:cubicBezTo>
                    <a:pt x="218723" y="845629"/>
                    <a:pt x="212996" y="955847"/>
                    <a:pt x="207950" y="1064704"/>
                  </a:cubicBezTo>
                  <a:cubicBezTo>
                    <a:pt x="202904" y="1173561"/>
                    <a:pt x="199899" y="1296479"/>
                    <a:pt x="187879" y="1402161"/>
                  </a:cubicBezTo>
                  <a:cubicBezTo>
                    <a:pt x="175859" y="1507843"/>
                    <a:pt x="153918" y="1616871"/>
                    <a:pt x="135832" y="1698797"/>
                  </a:cubicBezTo>
                  <a:cubicBezTo>
                    <a:pt x="117746" y="1780723"/>
                    <a:pt x="94104" y="1853238"/>
                    <a:pt x="79363" y="1893719"/>
                  </a:cubicBezTo>
                  <a:cubicBezTo>
                    <a:pt x="64622" y="1934200"/>
                    <a:pt x="60144" y="1935902"/>
                    <a:pt x="47387" y="1941685"/>
                  </a:cubicBezTo>
                  <a:cubicBezTo>
                    <a:pt x="34630" y="1947468"/>
                    <a:pt x="9172" y="1941854"/>
                    <a:pt x="2822" y="1928417"/>
                  </a:cubicBezTo>
                  <a:cubicBezTo>
                    <a:pt x="-3528" y="1914980"/>
                    <a:pt x="1801" y="1895080"/>
                    <a:pt x="9285" y="1861062"/>
                  </a:cubicBezTo>
                  <a:cubicBezTo>
                    <a:pt x="16769" y="1827044"/>
                    <a:pt x="33326" y="1788774"/>
                    <a:pt x="47727" y="1724310"/>
                  </a:cubicBezTo>
                  <a:cubicBezTo>
                    <a:pt x="62128" y="1659846"/>
                    <a:pt x="84238" y="1555072"/>
                    <a:pt x="95691" y="1474279"/>
                  </a:cubicBezTo>
                  <a:cubicBezTo>
                    <a:pt x="107144" y="1393486"/>
                    <a:pt x="110829" y="1318987"/>
                    <a:pt x="116442" y="1239555"/>
                  </a:cubicBezTo>
                  <a:cubicBezTo>
                    <a:pt x="122055" y="1160123"/>
                    <a:pt x="127101" y="1072244"/>
                    <a:pt x="129369" y="997688"/>
                  </a:cubicBezTo>
                  <a:cubicBezTo>
                    <a:pt x="131637" y="923132"/>
                    <a:pt x="130729" y="865075"/>
                    <a:pt x="130049" y="792220"/>
                  </a:cubicBezTo>
                  <a:cubicBezTo>
                    <a:pt x="129369" y="719365"/>
                    <a:pt x="129370" y="632677"/>
                    <a:pt x="125288" y="560559"/>
                  </a:cubicBezTo>
                  <a:cubicBezTo>
                    <a:pt x="121206" y="488441"/>
                    <a:pt x="113154" y="413034"/>
                    <a:pt x="107938" y="359513"/>
                  </a:cubicBezTo>
                  <a:cubicBezTo>
                    <a:pt x="102722" y="305992"/>
                    <a:pt x="99037" y="279401"/>
                    <a:pt x="93991" y="2394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6541859" y="298729"/>
              <a:ext cx="218194" cy="1943947"/>
            </a:xfrm>
            <a:custGeom>
              <a:avLst/>
              <a:gdLst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74206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42242 w 199882"/>
                <a:gd name="connsiteY21" fmla="*/ 561544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69444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42242 w 199882"/>
                <a:gd name="connsiteY21" fmla="*/ 561544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415 h 1954360"/>
                <a:gd name="connsiteX1" fmla="*/ 85092 w 199882"/>
                <a:gd name="connsiteY1" fmla="*/ 120672 h 1954360"/>
                <a:gd name="connsiteX2" fmla="*/ 69444 w 199882"/>
                <a:gd name="connsiteY2" fmla="*/ 41751 h 1954360"/>
                <a:gd name="connsiteX3" fmla="*/ 74206 w 199882"/>
                <a:gd name="connsiteY3" fmla="*/ 11815 h 1954360"/>
                <a:gd name="connsiteX4" fmla="*/ 101420 w 199882"/>
                <a:gd name="connsiteY4" fmla="*/ 929 h 1954360"/>
                <a:gd name="connsiteX5" fmla="*/ 117749 w 199882"/>
                <a:gd name="connsiteY5" fmla="*/ 33586 h 1954360"/>
                <a:gd name="connsiteX6" fmla="*/ 155849 w 199882"/>
                <a:gd name="connsiteY6" fmla="*/ 224086 h 1954360"/>
                <a:gd name="connsiteX7" fmla="*/ 185784 w 199882"/>
                <a:gd name="connsiteY7" fmla="*/ 490786 h 1954360"/>
                <a:gd name="connsiteX8" fmla="*/ 199392 w 199882"/>
                <a:gd name="connsiteY8" fmla="*/ 754765 h 1954360"/>
                <a:gd name="connsiteX9" fmla="*/ 193949 w 199882"/>
                <a:gd name="connsiteY9" fmla="*/ 1070451 h 1954360"/>
                <a:gd name="connsiteX10" fmla="*/ 166734 w 199882"/>
                <a:gd name="connsiteY10" fmla="*/ 1407908 h 1954360"/>
                <a:gd name="connsiteX11" fmla="*/ 112306 w 199882"/>
                <a:gd name="connsiteY11" fmla="*/ 1704544 h 1954360"/>
                <a:gd name="connsiteX12" fmla="*/ 60599 w 199882"/>
                <a:gd name="connsiteY12" fmla="*/ 1911372 h 1954360"/>
                <a:gd name="connsiteX13" fmla="*/ 33384 w 199882"/>
                <a:gd name="connsiteY13" fmla="*/ 1952194 h 1954360"/>
                <a:gd name="connsiteX14" fmla="*/ 727 w 199882"/>
                <a:gd name="connsiteY14" fmla="*/ 1941308 h 1954360"/>
                <a:gd name="connsiteX15" fmla="*/ 14334 w 199882"/>
                <a:gd name="connsiteY15" fmla="*/ 1878715 h 1954360"/>
                <a:gd name="connsiteX16" fmla="*/ 55156 w 199882"/>
                <a:gd name="connsiteY16" fmla="*/ 1737201 h 1954360"/>
                <a:gd name="connsiteX17" fmla="*/ 95977 w 199882"/>
                <a:gd name="connsiteY17" fmla="*/ 1489551 h 1954360"/>
                <a:gd name="connsiteX18" fmla="*/ 128634 w 199882"/>
                <a:gd name="connsiteY18" fmla="*/ 1250065 h 1954360"/>
                <a:gd name="connsiteX19" fmla="*/ 136799 w 199882"/>
                <a:gd name="connsiteY19" fmla="*/ 1010579 h 1954360"/>
                <a:gd name="connsiteX20" fmla="*/ 142242 w 199882"/>
                <a:gd name="connsiteY20" fmla="*/ 795586 h 1954360"/>
                <a:gd name="connsiteX21" fmla="*/ 135098 w 199882"/>
                <a:gd name="connsiteY21" fmla="*/ 563925 h 1954360"/>
                <a:gd name="connsiteX22" fmla="*/ 117749 w 199882"/>
                <a:gd name="connsiteY22" fmla="*/ 362879 h 1954360"/>
                <a:gd name="connsiteX23" fmla="*/ 101420 w 199882"/>
                <a:gd name="connsiteY23" fmla="*/ 240415 h 1954360"/>
                <a:gd name="connsiteX0" fmla="*/ 101420 w 199882"/>
                <a:gd name="connsiteY0" fmla="*/ 240128 h 1954073"/>
                <a:gd name="connsiteX1" fmla="*/ 85092 w 199882"/>
                <a:gd name="connsiteY1" fmla="*/ 120385 h 1954073"/>
                <a:gd name="connsiteX2" fmla="*/ 69444 w 199882"/>
                <a:gd name="connsiteY2" fmla="*/ 41464 h 1954073"/>
                <a:gd name="connsiteX3" fmla="*/ 69443 w 199882"/>
                <a:gd name="connsiteY3" fmla="*/ 13909 h 1954073"/>
                <a:gd name="connsiteX4" fmla="*/ 101420 w 199882"/>
                <a:gd name="connsiteY4" fmla="*/ 642 h 1954073"/>
                <a:gd name="connsiteX5" fmla="*/ 117749 w 199882"/>
                <a:gd name="connsiteY5" fmla="*/ 33299 h 1954073"/>
                <a:gd name="connsiteX6" fmla="*/ 155849 w 199882"/>
                <a:gd name="connsiteY6" fmla="*/ 223799 h 1954073"/>
                <a:gd name="connsiteX7" fmla="*/ 185784 w 199882"/>
                <a:gd name="connsiteY7" fmla="*/ 490499 h 1954073"/>
                <a:gd name="connsiteX8" fmla="*/ 199392 w 199882"/>
                <a:gd name="connsiteY8" fmla="*/ 754478 h 1954073"/>
                <a:gd name="connsiteX9" fmla="*/ 193949 w 199882"/>
                <a:gd name="connsiteY9" fmla="*/ 1070164 h 1954073"/>
                <a:gd name="connsiteX10" fmla="*/ 166734 w 199882"/>
                <a:gd name="connsiteY10" fmla="*/ 1407621 h 1954073"/>
                <a:gd name="connsiteX11" fmla="*/ 112306 w 199882"/>
                <a:gd name="connsiteY11" fmla="*/ 1704257 h 1954073"/>
                <a:gd name="connsiteX12" fmla="*/ 60599 w 199882"/>
                <a:gd name="connsiteY12" fmla="*/ 1911085 h 1954073"/>
                <a:gd name="connsiteX13" fmla="*/ 33384 w 199882"/>
                <a:gd name="connsiteY13" fmla="*/ 1951907 h 1954073"/>
                <a:gd name="connsiteX14" fmla="*/ 727 w 199882"/>
                <a:gd name="connsiteY14" fmla="*/ 1941021 h 1954073"/>
                <a:gd name="connsiteX15" fmla="*/ 14334 w 199882"/>
                <a:gd name="connsiteY15" fmla="*/ 1878428 h 1954073"/>
                <a:gd name="connsiteX16" fmla="*/ 55156 w 199882"/>
                <a:gd name="connsiteY16" fmla="*/ 1736914 h 1954073"/>
                <a:gd name="connsiteX17" fmla="*/ 95977 w 199882"/>
                <a:gd name="connsiteY17" fmla="*/ 1489264 h 1954073"/>
                <a:gd name="connsiteX18" fmla="*/ 128634 w 199882"/>
                <a:gd name="connsiteY18" fmla="*/ 1249778 h 1954073"/>
                <a:gd name="connsiteX19" fmla="*/ 136799 w 199882"/>
                <a:gd name="connsiteY19" fmla="*/ 1010292 h 1954073"/>
                <a:gd name="connsiteX20" fmla="*/ 142242 w 199882"/>
                <a:gd name="connsiteY20" fmla="*/ 795299 h 1954073"/>
                <a:gd name="connsiteX21" fmla="*/ 135098 w 199882"/>
                <a:gd name="connsiteY21" fmla="*/ 563638 h 1954073"/>
                <a:gd name="connsiteX22" fmla="*/ 117749 w 199882"/>
                <a:gd name="connsiteY22" fmla="*/ 362592 h 1954073"/>
                <a:gd name="connsiteX23" fmla="*/ 101420 w 199882"/>
                <a:gd name="connsiteY23" fmla="*/ 240128 h 1954073"/>
                <a:gd name="connsiteX0" fmla="*/ 101420 w 199882"/>
                <a:gd name="connsiteY0" fmla="*/ 231588 h 1945533"/>
                <a:gd name="connsiteX1" fmla="*/ 85092 w 199882"/>
                <a:gd name="connsiteY1" fmla="*/ 111845 h 1945533"/>
                <a:gd name="connsiteX2" fmla="*/ 69444 w 199882"/>
                <a:gd name="connsiteY2" fmla="*/ 32924 h 1945533"/>
                <a:gd name="connsiteX3" fmla="*/ 69443 w 199882"/>
                <a:gd name="connsiteY3" fmla="*/ 5369 h 1945533"/>
                <a:gd name="connsiteX4" fmla="*/ 106182 w 199882"/>
                <a:gd name="connsiteY4" fmla="*/ 1627 h 1945533"/>
                <a:gd name="connsiteX5" fmla="*/ 117749 w 199882"/>
                <a:gd name="connsiteY5" fmla="*/ 24759 h 1945533"/>
                <a:gd name="connsiteX6" fmla="*/ 155849 w 199882"/>
                <a:gd name="connsiteY6" fmla="*/ 215259 h 1945533"/>
                <a:gd name="connsiteX7" fmla="*/ 185784 w 199882"/>
                <a:gd name="connsiteY7" fmla="*/ 481959 h 1945533"/>
                <a:gd name="connsiteX8" fmla="*/ 199392 w 199882"/>
                <a:gd name="connsiteY8" fmla="*/ 745938 h 1945533"/>
                <a:gd name="connsiteX9" fmla="*/ 193949 w 199882"/>
                <a:gd name="connsiteY9" fmla="*/ 1061624 h 1945533"/>
                <a:gd name="connsiteX10" fmla="*/ 166734 w 199882"/>
                <a:gd name="connsiteY10" fmla="*/ 1399081 h 1945533"/>
                <a:gd name="connsiteX11" fmla="*/ 112306 w 199882"/>
                <a:gd name="connsiteY11" fmla="*/ 1695717 h 1945533"/>
                <a:gd name="connsiteX12" fmla="*/ 60599 w 199882"/>
                <a:gd name="connsiteY12" fmla="*/ 1902545 h 1945533"/>
                <a:gd name="connsiteX13" fmla="*/ 33384 w 199882"/>
                <a:gd name="connsiteY13" fmla="*/ 1943367 h 1945533"/>
                <a:gd name="connsiteX14" fmla="*/ 727 w 199882"/>
                <a:gd name="connsiteY14" fmla="*/ 1932481 h 1945533"/>
                <a:gd name="connsiteX15" fmla="*/ 14334 w 199882"/>
                <a:gd name="connsiteY15" fmla="*/ 1869888 h 1945533"/>
                <a:gd name="connsiteX16" fmla="*/ 55156 w 199882"/>
                <a:gd name="connsiteY16" fmla="*/ 1728374 h 1945533"/>
                <a:gd name="connsiteX17" fmla="*/ 95977 w 199882"/>
                <a:gd name="connsiteY17" fmla="*/ 1480724 h 1945533"/>
                <a:gd name="connsiteX18" fmla="*/ 128634 w 199882"/>
                <a:gd name="connsiteY18" fmla="*/ 1241238 h 1945533"/>
                <a:gd name="connsiteX19" fmla="*/ 136799 w 199882"/>
                <a:gd name="connsiteY19" fmla="*/ 1001752 h 1945533"/>
                <a:gd name="connsiteX20" fmla="*/ 142242 w 199882"/>
                <a:gd name="connsiteY20" fmla="*/ 786759 h 1945533"/>
                <a:gd name="connsiteX21" fmla="*/ 135098 w 199882"/>
                <a:gd name="connsiteY21" fmla="*/ 555098 h 1945533"/>
                <a:gd name="connsiteX22" fmla="*/ 117749 w 199882"/>
                <a:gd name="connsiteY22" fmla="*/ 354052 h 1945533"/>
                <a:gd name="connsiteX23" fmla="*/ 101420 w 199882"/>
                <a:gd name="connsiteY23" fmla="*/ 231588 h 1945533"/>
                <a:gd name="connsiteX0" fmla="*/ 101397 w 199859"/>
                <a:gd name="connsiteY0" fmla="*/ 231588 h 1945533"/>
                <a:gd name="connsiteX1" fmla="*/ 85069 w 199859"/>
                <a:gd name="connsiteY1" fmla="*/ 111845 h 1945533"/>
                <a:gd name="connsiteX2" fmla="*/ 69421 w 199859"/>
                <a:gd name="connsiteY2" fmla="*/ 32924 h 1945533"/>
                <a:gd name="connsiteX3" fmla="*/ 69420 w 199859"/>
                <a:gd name="connsiteY3" fmla="*/ 5369 h 1945533"/>
                <a:gd name="connsiteX4" fmla="*/ 106159 w 199859"/>
                <a:gd name="connsiteY4" fmla="*/ 1627 h 1945533"/>
                <a:gd name="connsiteX5" fmla="*/ 117726 w 199859"/>
                <a:gd name="connsiteY5" fmla="*/ 24759 h 1945533"/>
                <a:gd name="connsiteX6" fmla="*/ 155826 w 199859"/>
                <a:gd name="connsiteY6" fmla="*/ 215259 h 1945533"/>
                <a:gd name="connsiteX7" fmla="*/ 185761 w 199859"/>
                <a:gd name="connsiteY7" fmla="*/ 481959 h 1945533"/>
                <a:gd name="connsiteX8" fmla="*/ 199369 w 199859"/>
                <a:gd name="connsiteY8" fmla="*/ 745938 h 1945533"/>
                <a:gd name="connsiteX9" fmla="*/ 193926 w 199859"/>
                <a:gd name="connsiteY9" fmla="*/ 1061624 h 1945533"/>
                <a:gd name="connsiteX10" fmla="*/ 166711 w 199859"/>
                <a:gd name="connsiteY10" fmla="*/ 1399081 h 1945533"/>
                <a:gd name="connsiteX11" fmla="*/ 112283 w 199859"/>
                <a:gd name="connsiteY11" fmla="*/ 1695717 h 1945533"/>
                <a:gd name="connsiteX12" fmla="*/ 60576 w 199859"/>
                <a:gd name="connsiteY12" fmla="*/ 1902545 h 1945533"/>
                <a:gd name="connsiteX13" fmla="*/ 33361 w 199859"/>
                <a:gd name="connsiteY13" fmla="*/ 1943367 h 1945533"/>
                <a:gd name="connsiteX14" fmla="*/ 704 w 199859"/>
                <a:gd name="connsiteY14" fmla="*/ 1932481 h 1945533"/>
                <a:gd name="connsiteX15" fmla="*/ 14311 w 199859"/>
                <a:gd name="connsiteY15" fmla="*/ 1869888 h 1945533"/>
                <a:gd name="connsiteX16" fmla="*/ 52752 w 199859"/>
                <a:gd name="connsiteY16" fmla="*/ 1725992 h 1945533"/>
                <a:gd name="connsiteX17" fmla="*/ 95954 w 199859"/>
                <a:gd name="connsiteY17" fmla="*/ 1480724 h 1945533"/>
                <a:gd name="connsiteX18" fmla="*/ 128611 w 199859"/>
                <a:gd name="connsiteY18" fmla="*/ 1241238 h 1945533"/>
                <a:gd name="connsiteX19" fmla="*/ 136776 w 199859"/>
                <a:gd name="connsiteY19" fmla="*/ 1001752 h 1945533"/>
                <a:gd name="connsiteX20" fmla="*/ 142219 w 199859"/>
                <a:gd name="connsiteY20" fmla="*/ 786759 h 1945533"/>
                <a:gd name="connsiteX21" fmla="*/ 135075 w 199859"/>
                <a:gd name="connsiteY21" fmla="*/ 555098 h 1945533"/>
                <a:gd name="connsiteX22" fmla="*/ 117726 w 199859"/>
                <a:gd name="connsiteY22" fmla="*/ 354052 h 1945533"/>
                <a:gd name="connsiteX23" fmla="*/ 101397 w 199859"/>
                <a:gd name="connsiteY23" fmla="*/ 231588 h 1945533"/>
                <a:gd name="connsiteX0" fmla="*/ 101806 w 200268"/>
                <a:gd name="connsiteY0" fmla="*/ 231588 h 1943634"/>
                <a:gd name="connsiteX1" fmla="*/ 85478 w 200268"/>
                <a:gd name="connsiteY1" fmla="*/ 111845 h 1943634"/>
                <a:gd name="connsiteX2" fmla="*/ 69830 w 200268"/>
                <a:gd name="connsiteY2" fmla="*/ 32924 h 1943634"/>
                <a:gd name="connsiteX3" fmla="*/ 69829 w 200268"/>
                <a:gd name="connsiteY3" fmla="*/ 5369 h 1943634"/>
                <a:gd name="connsiteX4" fmla="*/ 106568 w 200268"/>
                <a:gd name="connsiteY4" fmla="*/ 1627 h 1943634"/>
                <a:gd name="connsiteX5" fmla="*/ 118135 w 200268"/>
                <a:gd name="connsiteY5" fmla="*/ 24759 h 1943634"/>
                <a:gd name="connsiteX6" fmla="*/ 156235 w 200268"/>
                <a:gd name="connsiteY6" fmla="*/ 215259 h 1943634"/>
                <a:gd name="connsiteX7" fmla="*/ 186170 w 200268"/>
                <a:gd name="connsiteY7" fmla="*/ 481959 h 1943634"/>
                <a:gd name="connsiteX8" fmla="*/ 199778 w 200268"/>
                <a:gd name="connsiteY8" fmla="*/ 745938 h 1943634"/>
                <a:gd name="connsiteX9" fmla="*/ 194335 w 200268"/>
                <a:gd name="connsiteY9" fmla="*/ 1061624 h 1943634"/>
                <a:gd name="connsiteX10" fmla="*/ 167120 w 200268"/>
                <a:gd name="connsiteY10" fmla="*/ 1399081 h 1943634"/>
                <a:gd name="connsiteX11" fmla="*/ 112692 w 200268"/>
                <a:gd name="connsiteY11" fmla="*/ 1695717 h 1943634"/>
                <a:gd name="connsiteX12" fmla="*/ 60985 w 200268"/>
                <a:gd name="connsiteY12" fmla="*/ 1902545 h 1943634"/>
                <a:gd name="connsiteX13" fmla="*/ 40914 w 200268"/>
                <a:gd name="connsiteY13" fmla="*/ 1940986 h 1943634"/>
                <a:gd name="connsiteX14" fmla="*/ 1113 w 200268"/>
                <a:gd name="connsiteY14" fmla="*/ 1932481 h 1943634"/>
                <a:gd name="connsiteX15" fmla="*/ 14720 w 200268"/>
                <a:gd name="connsiteY15" fmla="*/ 1869888 h 1943634"/>
                <a:gd name="connsiteX16" fmla="*/ 53161 w 200268"/>
                <a:gd name="connsiteY16" fmla="*/ 1725992 h 1943634"/>
                <a:gd name="connsiteX17" fmla="*/ 96363 w 200268"/>
                <a:gd name="connsiteY17" fmla="*/ 1480724 h 1943634"/>
                <a:gd name="connsiteX18" fmla="*/ 129020 w 200268"/>
                <a:gd name="connsiteY18" fmla="*/ 1241238 h 1943634"/>
                <a:gd name="connsiteX19" fmla="*/ 137185 w 200268"/>
                <a:gd name="connsiteY19" fmla="*/ 1001752 h 1943634"/>
                <a:gd name="connsiteX20" fmla="*/ 142628 w 200268"/>
                <a:gd name="connsiteY20" fmla="*/ 786759 h 1943634"/>
                <a:gd name="connsiteX21" fmla="*/ 135484 w 200268"/>
                <a:gd name="connsiteY21" fmla="*/ 555098 h 1943634"/>
                <a:gd name="connsiteX22" fmla="*/ 118135 w 200268"/>
                <a:gd name="connsiteY22" fmla="*/ 354052 h 1943634"/>
                <a:gd name="connsiteX23" fmla="*/ 101806 w 200268"/>
                <a:gd name="connsiteY23" fmla="*/ 231588 h 1943634"/>
                <a:gd name="connsiteX0" fmla="*/ 101806 w 200268"/>
                <a:gd name="connsiteY0" fmla="*/ 231588 h 1943634"/>
                <a:gd name="connsiteX1" fmla="*/ 85478 w 200268"/>
                <a:gd name="connsiteY1" fmla="*/ 111845 h 1943634"/>
                <a:gd name="connsiteX2" fmla="*/ 69830 w 200268"/>
                <a:gd name="connsiteY2" fmla="*/ 32924 h 1943634"/>
                <a:gd name="connsiteX3" fmla="*/ 69829 w 200268"/>
                <a:gd name="connsiteY3" fmla="*/ 5369 h 1943634"/>
                <a:gd name="connsiteX4" fmla="*/ 106568 w 200268"/>
                <a:gd name="connsiteY4" fmla="*/ 1627 h 1943634"/>
                <a:gd name="connsiteX5" fmla="*/ 118135 w 200268"/>
                <a:gd name="connsiteY5" fmla="*/ 24759 h 1943634"/>
                <a:gd name="connsiteX6" fmla="*/ 156235 w 200268"/>
                <a:gd name="connsiteY6" fmla="*/ 215259 h 1943634"/>
                <a:gd name="connsiteX7" fmla="*/ 186170 w 200268"/>
                <a:gd name="connsiteY7" fmla="*/ 481959 h 1943634"/>
                <a:gd name="connsiteX8" fmla="*/ 199778 w 200268"/>
                <a:gd name="connsiteY8" fmla="*/ 745938 h 1943634"/>
                <a:gd name="connsiteX9" fmla="*/ 194335 w 200268"/>
                <a:gd name="connsiteY9" fmla="*/ 1061624 h 1943634"/>
                <a:gd name="connsiteX10" fmla="*/ 167120 w 200268"/>
                <a:gd name="connsiteY10" fmla="*/ 1399081 h 1943634"/>
                <a:gd name="connsiteX11" fmla="*/ 112692 w 200268"/>
                <a:gd name="connsiteY11" fmla="*/ 1695717 h 1943634"/>
                <a:gd name="connsiteX12" fmla="*/ 60985 w 200268"/>
                <a:gd name="connsiteY12" fmla="*/ 1902545 h 1943634"/>
                <a:gd name="connsiteX13" fmla="*/ 40914 w 200268"/>
                <a:gd name="connsiteY13" fmla="*/ 1940986 h 1943634"/>
                <a:gd name="connsiteX14" fmla="*/ 1113 w 200268"/>
                <a:gd name="connsiteY14" fmla="*/ 1932481 h 1943634"/>
                <a:gd name="connsiteX15" fmla="*/ 14720 w 200268"/>
                <a:gd name="connsiteY15" fmla="*/ 1869888 h 1943634"/>
                <a:gd name="connsiteX16" fmla="*/ 53161 w 200268"/>
                <a:gd name="connsiteY16" fmla="*/ 1725992 h 1943634"/>
                <a:gd name="connsiteX17" fmla="*/ 96363 w 200268"/>
                <a:gd name="connsiteY17" fmla="*/ 1480724 h 1943634"/>
                <a:gd name="connsiteX18" fmla="*/ 124258 w 200268"/>
                <a:gd name="connsiteY18" fmla="*/ 1241238 h 1943634"/>
                <a:gd name="connsiteX19" fmla="*/ 137185 w 200268"/>
                <a:gd name="connsiteY19" fmla="*/ 1001752 h 1943634"/>
                <a:gd name="connsiteX20" fmla="*/ 142628 w 200268"/>
                <a:gd name="connsiteY20" fmla="*/ 786759 h 1943634"/>
                <a:gd name="connsiteX21" fmla="*/ 135484 w 200268"/>
                <a:gd name="connsiteY21" fmla="*/ 555098 h 1943634"/>
                <a:gd name="connsiteX22" fmla="*/ 118135 w 200268"/>
                <a:gd name="connsiteY22" fmla="*/ 354052 h 1943634"/>
                <a:gd name="connsiteX23" fmla="*/ 101806 w 200268"/>
                <a:gd name="connsiteY23" fmla="*/ 231588 h 1943634"/>
                <a:gd name="connsiteX0" fmla="*/ 101777 w 200239"/>
                <a:gd name="connsiteY0" fmla="*/ 231588 h 1943634"/>
                <a:gd name="connsiteX1" fmla="*/ 85449 w 200239"/>
                <a:gd name="connsiteY1" fmla="*/ 111845 h 1943634"/>
                <a:gd name="connsiteX2" fmla="*/ 69801 w 200239"/>
                <a:gd name="connsiteY2" fmla="*/ 32924 h 1943634"/>
                <a:gd name="connsiteX3" fmla="*/ 69800 w 200239"/>
                <a:gd name="connsiteY3" fmla="*/ 5369 h 1943634"/>
                <a:gd name="connsiteX4" fmla="*/ 106539 w 200239"/>
                <a:gd name="connsiteY4" fmla="*/ 1627 h 1943634"/>
                <a:gd name="connsiteX5" fmla="*/ 118106 w 200239"/>
                <a:gd name="connsiteY5" fmla="*/ 24759 h 1943634"/>
                <a:gd name="connsiteX6" fmla="*/ 156206 w 200239"/>
                <a:gd name="connsiteY6" fmla="*/ 215259 h 1943634"/>
                <a:gd name="connsiteX7" fmla="*/ 186141 w 200239"/>
                <a:gd name="connsiteY7" fmla="*/ 481959 h 1943634"/>
                <a:gd name="connsiteX8" fmla="*/ 199749 w 200239"/>
                <a:gd name="connsiteY8" fmla="*/ 745938 h 1943634"/>
                <a:gd name="connsiteX9" fmla="*/ 194306 w 200239"/>
                <a:gd name="connsiteY9" fmla="*/ 1061624 h 1943634"/>
                <a:gd name="connsiteX10" fmla="*/ 167091 w 200239"/>
                <a:gd name="connsiteY10" fmla="*/ 1399081 h 1943634"/>
                <a:gd name="connsiteX11" fmla="*/ 112663 w 200239"/>
                <a:gd name="connsiteY11" fmla="*/ 1695717 h 1943634"/>
                <a:gd name="connsiteX12" fmla="*/ 60956 w 200239"/>
                <a:gd name="connsiteY12" fmla="*/ 1902545 h 1943634"/>
                <a:gd name="connsiteX13" fmla="*/ 40885 w 200239"/>
                <a:gd name="connsiteY13" fmla="*/ 1940986 h 1943634"/>
                <a:gd name="connsiteX14" fmla="*/ 1084 w 200239"/>
                <a:gd name="connsiteY14" fmla="*/ 1932481 h 1943634"/>
                <a:gd name="connsiteX15" fmla="*/ 14691 w 200239"/>
                <a:gd name="connsiteY15" fmla="*/ 1869888 h 1943634"/>
                <a:gd name="connsiteX16" fmla="*/ 50751 w 200239"/>
                <a:gd name="connsiteY16" fmla="*/ 1721230 h 1943634"/>
                <a:gd name="connsiteX17" fmla="*/ 96334 w 200239"/>
                <a:gd name="connsiteY17" fmla="*/ 1480724 h 1943634"/>
                <a:gd name="connsiteX18" fmla="*/ 124229 w 200239"/>
                <a:gd name="connsiteY18" fmla="*/ 1241238 h 1943634"/>
                <a:gd name="connsiteX19" fmla="*/ 137156 w 200239"/>
                <a:gd name="connsiteY19" fmla="*/ 1001752 h 1943634"/>
                <a:gd name="connsiteX20" fmla="*/ 142599 w 200239"/>
                <a:gd name="connsiteY20" fmla="*/ 786759 h 1943634"/>
                <a:gd name="connsiteX21" fmla="*/ 135455 w 200239"/>
                <a:gd name="connsiteY21" fmla="*/ 555098 h 1943634"/>
                <a:gd name="connsiteX22" fmla="*/ 118106 w 200239"/>
                <a:gd name="connsiteY22" fmla="*/ 354052 h 1943634"/>
                <a:gd name="connsiteX23" fmla="*/ 101777 w 200239"/>
                <a:gd name="connsiteY23" fmla="*/ 231588 h 1943634"/>
                <a:gd name="connsiteX0" fmla="*/ 101777 w 200239"/>
                <a:gd name="connsiteY0" fmla="*/ 231588 h 1943634"/>
                <a:gd name="connsiteX1" fmla="*/ 85449 w 200239"/>
                <a:gd name="connsiteY1" fmla="*/ 111845 h 1943634"/>
                <a:gd name="connsiteX2" fmla="*/ 69801 w 200239"/>
                <a:gd name="connsiteY2" fmla="*/ 32924 h 1943634"/>
                <a:gd name="connsiteX3" fmla="*/ 69800 w 200239"/>
                <a:gd name="connsiteY3" fmla="*/ 5369 h 1943634"/>
                <a:gd name="connsiteX4" fmla="*/ 106539 w 200239"/>
                <a:gd name="connsiteY4" fmla="*/ 1627 h 1943634"/>
                <a:gd name="connsiteX5" fmla="*/ 118106 w 200239"/>
                <a:gd name="connsiteY5" fmla="*/ 24759 h 1943634"/>
                <a:gd name="connsiteX6" fmla="*/ 156206 w 200239"/>
                <a:gd name="connsiteY6" fmla="*/ 215259 h 1943634"/>
                <a:gd name="connsiteX7" fmla="*/ 186141 w 200239"/>
                <a:gd name="connsiteY7" fmla="*/ 481959 h 1943634"/>
                <a:gd name="connsiteX8" fmla="*/ 199749 w 200239"/>
                <a:gd name="connsiteY8" fmla="*/ 745938 h 1943634"/>
                <a:gd name="connsiteX9" fmla="*/ 194306 w 200239"/>
                <a:gd name="connsiteY9" fmla="*/ 1061624 h 1943634"/>
                <a:gd name="connsiteX10" fmla="*/ 167091 w 200239"/>
                <a:gd name="connsiteY10" fmla="*/ 1399081 h 1943634"/>
                <a:gd name="connsiteX11" fmla="*/ 112663 w 200239"/>
                <a:gd name="connsiteY11" fmla="*/ 1695717 h 1943634"/>
                <a:gd name="connsiteX12" fmla="*/ 60956 w 200239"/>
                <a:gd name="connsiteY12" fmla="*/ 1902545 h 1943634"/>
                <a:gd name="connsiteX13" fmla="*/ 40885 w 200239"/>
                <a:gd name="connsiteY13" fmla="*/ 1940986 h 1943634"/>
                <a:gd name="connsiteX14" fmla="*/ 1084 w 200239"/>
                <a:gd name="connsiteY14" fmla="*/ 1932481 h 1943634"/>
                <a:gd name="connsiteX15" fmla="*/ 14691 w 200239"/>
                <a:gd name="connsiteY15" fmla="*/ 1869888 h 1943634"/>
                <a:gd name="connsiteX16" fmla="*/ 50751 w 200239"/>
                <a:gd name="connsiteY16" fmla="*/ 1721230 h 1943634"/>
                <a:gd name="connsiteX17" fmla="*/ 96334 w 200239"/>
                <a:gd name="connsiteY17" fmla="*/ 1480724 h 1943634"/>
                <a:gd name="connsiteX18" fmla="*/ 124229 w 200239"/>
                <a:gd name="connsiteY18" fmla="*/ 1241238 h 1943634"/>
                <a:gd name="connsiteX19" fmla="*/ 137156 w 200239"/>
                <a:gd name="connsiteY19" fmla="*/ 1001752 h 1943634"/>
                <a:gd name="connsiteX20" fmla="*/ 144980 w 200239"/>
                <a:gd name="connsiteY20" fmla="*/ 786759 h 1943634"/>
                <a:gd name="connsiteX21" fmla="*/ 135455 w 200239"/>
                <a:gd name="connsiteY21" fmla="*/ 555098 h 1943634"/>
                <a:gd name="connsiteX22" fmla="*/ 118106 w 200239"/>
                <a:gd name="connsiteY22" fmla="*/ 354052 h 1943634"/>
                <a:gd name="connsiteX23" fmla="*/ 101777 w 200239"/>
                <a:gd name="connsiteY23" fmla="*/ 231588 h 1943634"/>
                <a:gd name="connsiteX0" fmla="*/ 101777 w 200239"/>
                <a:gd name="connsiteY0" fmla="*/ 231999 h 1944045"/>
                <a:gd name="connsiteX1" fmla="*/ 85449 w 200239"/>
                <a:gd name="connsiteY1" fmla="*/ 112256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118106 w 200239"/>
                <a:gd name="connsiteY22" fmla="*/ 354463 h 1944045"/>
                <a:gd name="connsiteX23" fmla="*/ 101777 w 200239"/>
                <a:gd name="connsiteY23" fmla="*/ 231999 h 1944045"/>
                <a:gd name="connsiteX0" fmla="*/ 101777 w 200239"/>
                <a:gd name="connsiteY0" fmla="*/ 231999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118106 w 200239"/>
                <a:gd name="connsiteY22" fmla="*/ 354463 h 1944045"/>
                <a:gd name="connsiteX23" fmla="*/ 101777 w 200239"/>
                <a:gd name="connsiteY23" fmla="*/ 231999 h 1944045"/>
                <a:gd name="connsiteX0" fmla="*/ 82727 w 200239"/>
                <a:gd name="connsiteY0" fmla="*/ 236761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118106 w 200239"/>
                <a:gd name="connsiteY22" fmla="*/ 354463 h 1944045"/>
                <a:gd name="connsiteX23" fmla="*/ 82727 w 200239"/>
                <a:gd name="connsiteY23" fmla="*/ 236761 h 1944045"/>
                <a:gd name="connsiteX0" fmla="*/ 82727 w 200239"/>
                <a:gd name="connsiteY0" fmla="*/ 236761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35455 w 200239"/>
                <a:gd name="connsiteY21" fmla="*/ 555509 h 1944045"/>
                <a:gd name="connsiteX22" fmla="*/ 94293 w 200239"/>
                <a:gd name="connsiteY22" fmla="*/ 361607 h 1944045"/>
                <a:gd name="connsiteX23" fmla="*/ 82727 w 200239"/>
                <a:gd name="connsiteY23" fmla="*/ 236761 h 1944045"/>
                <a:gd name="connsiteX0" fmla="*/ 82727 w 200239"/>
                <a:gd name="connsiteY0" fmla="*/ 236761 h 1944045"/>
                <a:gd name="connsiteX1" fmla="*/ 59255 w 200239"/>
                <a:gd name="connsiteY1" fmla="*/ 121781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82727 w 200239"/>
                <a:gd name="connsiteY23" fmla="*/ 236761 h 1944045"/>
                <a:gd name="connsiteX0" fmla="*/ 82727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82727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44980 w 200239"/>
                <a:gd name="connsiteY20" fmla="*/ 787170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37156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24229 w 200239"/>
                <a:gd name="connsiteY18" fmla="*/ 1241649 h 1944045"/>
                <a:gd name="connsiteX19" fmla="*/ 113343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96334 w 200239"/>
                <a:gd name="connsiteY17" fmla="*/ 1481135 h 1944045"/>
                <a:gd name="connsiteX18" fmla="*/ 102798 w 200239"/>
                <a:gd name="connsiteY18" fmla="*/ 1236886 h 1944045"/>
                <a:gd name="connsiteX19" fmla="*/ 113343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584 w 200239"/>
                <a:gd name="connsiteY0" fmla="*/ 236761 h 1944045"/>
                <a:gd name="connsiteX1" fmla="*/ 59255 w 200239"/>
                <a:gd name="connsiteY1" fmla="*/ 117018 h 1944045"/>
                <a:gd name="connsiteX2" fmla="*/ 50751 w 200239"/>
                <a:gd name="connsiteY2" fmla="*/ 42860 h 1944045"/>
                <a:gd name="connsiteX3" fmla="*/ 69800 w 200239"/>
                <a:gd name="connsiteY3" fmla="*/ 5780 h 1944045"/>
                <a:gd name="connsiteX4" fmla="*/ 106539 w 200239"/>
                <a:gd name="connsiteY4" fmla="*/ 2038 h 1944045"/>
                <a:gd name="connsiteX5" fmla="*/ 118106 w 200239"/>
                <a:gd name="connsiteY5" fmla="*/ 25170 h 1944045"/>
                <a:gd name="connsiteX6" fmla="*/ 156206 w 200239"/>
                <a:gd name="connsiteY6" fmla="*/ 215670 h 1944045"/>
                <a:gd name="connsiteX7" fmla="*/ 186141 w 200239"/>
                <a:gd name="connsiteY7" fmla="*/ 482370 h 1944045"/>
                <a:gd name="connsiteX8" fmla="*/ 199749 w 200239"/>
                <a:gd name="connsiteY8" fmla="*/ 746349 h 1944045"/>
                <a:gd name="connsiteX9" fmla="*/ 194306 w 200239"/>
                <a:gd name="connsiteY9" fmla="*/ 1062035 h 1944045"/>
                <a:gd name="connsiteX10" fmla="*/ 167091 w 200239"/>
                <a:gd name="connsiteY10" fmla="*/ 1399492 h 1944045"/>
                <a:gd name="connsiteX11" fmla="*/ 112663 w 200239"/>
                <a:gd name="connsiteY11" fmla="*/ 1696128 h 1944045"/>
                <a:gd name="connsiteX12" fmla="*/ 60956 w 200239"/>
                <a:gd name="connsiteY12" fmla="*/ 1902956 h 1944045"/>
                <a:gd name="connsiteX13" fmla="*/ 40885 w 200239"/>
                <a:gd name="connsiteY13" fmla="*/ 1941397 h 1944045"/>
                <a:gd name="connsiteX14" fmla="*/ 1084 w 200239"/>
                <a:gd name="connsiteY14" fmla="*/ 1932892 h 1944045"/>
                <a:gd name="connsiteX15" fmla="*/ 14691 w 200239"/>
                <a:gd name="connsiteY15" fmla="*/ 1870299 h 1944045"/>
                <a:gd name="connsiteX16" fmla="*/ 50751 w 200239"/>
                <a:gd name="connsiteY16" fmla="*/ 1721641 h 1944045"/>
                <a:gd name="connsiteX17" fmla="*/ 77284 w 200239"/>
                <a:gd name="connsiteY17" fmla="*/ 1471610 h 1944045"/>
                <a:gd name="connsiteX18" fmla="*/ 102798 w 200239"/>
                <a:gd name="connsiteY18" fmla="*/ 1236886 h 1944045"/>
                <a:gd name="connsiteX19" fmla="*/ 113343 w 200239"/>
                <a:gd name="connsiteY19" fmla="*/ 1002163 h 1944045"/>
                <a:gd name="connsiteX20" fmla="*/ 116405 w 200239"/>
                <a:gd name="connsiteY20" fmla="*/ 794314 h 1944045"/>
                <a:gd name="connsiteX21" fmla="*/ 111643 w 200239"/>
                <a:gd name="connsiteY21" fmla="*/ 555509 h 1944045"/>
                <a:gd name="connsiteX22" fmla="*/ 94293 w 200239"/>
                <a:gd name="connsiteY22" fmla="*/ 361607 h 1944045"/>
                <a:gd name="connsiteX23" fmla="*/ 75584 w 200239"/>
                <a:gd name="connsiteY23" fmla="*/ 236761 h 1944045"/>
                <a:gd name="connsiteX0" fmla="*/ 75369 w 200024"/>
                <a:gd name="connsiteY0" fmla="*/ 236761 h 1944045"/>
                <a:gd name="connsiteX1" fmla="*/ 59040 w 200024"/>
                <a:gd name="connsiteY1" fmla="*/ 117018 h 1944045"/>
                <a:gd name="connsiteX2" fmla="*/ 50536 w 200024"/>
                <a:gd name="connsiteY2" fmla="*/ 42860 h 1944045"/>
                <a:gd name="connsiteX3" fmla="*/ 69585 w 200024"/>
                <a:gd name="connsiteY3" fmla="*/ 5780 h 1944045"/>
                <a:gd name="connsiteX4" fmla="*/ 106324 w 200024"/>
                <a:gd name="connsiteY4" fmla="*/ 2038 h 1944045"/>
                <a:gd name="connsiteX5" fmla="*/ 117891 w 200024"/>
                <a:gd name="connsiteY5" fmla="*/ 25170 h 1944045"/>
                <a:gd name="connsiteX6" fmla="*/ 155991 w 200024"/>
                <a:gd name="connsiteY6" fmla="*/ 215670 h 1944045"/>
                <a:gd name="connsiteX7" fmla="*/ 185926 w 200024"/>
                <a:gd name="connsiteY7" fmla="*/ 482370 h 1944045"/>
                <a:gd name="connsiteX8" fmla="*/ 199534 w 200024"/>
                <a:gd name="connsiteY8" fmla="*/ 746349 h 1944045"/>
                <a:gd name="connsiteX9" fmla="*/ 194091 w 200024"/>
                <a:gd name="connsiteY9" fmla="*/ 1062035 h 1944045"/>
                <a:gd name="connsiteX10" fmla="*/ 166876 w 200024"/>
                <a:gd name="connsiteY10" fmla="*/ 1399492 h 1944045"/>
                <a:gd name="connsiteX11" fmla="*/ 112448 w 200024"/>
                <a:gd name="connsiteY11" fmla="*/ 1696128 h 1944045"/>
                <a:gd name="connsiteX12" fmla="*/ 60741 w 200024"/>
                <a:gd name="connsiteY12" fmla="*/ 1902956 h 1944045"/>
                <a:gd name="connsiteX13" fmla="*/ 40670 w 200024"/>
                <a:gd name="connsiteY13" fmla="*/ 1941397 h 1944045"/>
                <a:gd name="connsiteX14" fmla="*/ 869 w 200024"/>
                <a:gd name="connsiteY14" fmla="*/ 1932892 h 1944045"/>
                <a:gd name="connsiteX15" fmla="*/ 14476 w 200024"/>
                <a:gd name="connsiteY15" fmla="*/ 1870299 h 1944045"/>
                <a:gd name="connsiteX16" fmla="*/ 29105 w 200024"/>
                <a:gd name="connsiteY16" fmla="*/ 1721641 h 1944045"/>
                <a:gd name="connsiteX17" fmla="*/ 77069 w 200024"/>
                <a:gd name="connsiteY17" fmla="*/ 1471610 h 1944045"/>
                <a:gd name="connsiteX18" fmla="*/ 102583 w 200024"/>
                <a:gd name="connsiteY18" fmla="*/ 1236886 h 1944045"/>
                <a:gd name="connsiteX19" fmla="*/ 113128 w 200024"/>
                <a:gd name="connsiteY19" fmla="*/ 1002163 h 1944045"/>
                <a:gd name="connsiteX20" fmla="*/ 116190 w 200024"/>
                <a:gd name="connsiteY20" fmla="*/ 794314 h 1944045"/>
                <a:gd name="connsiteX21" fmla="*/ 111428 w 200024"/>
                <a:gd name="connsiteY21" fmla="*/ 555509 h 1944045"/>
                <a:gd name="connsiteX22" fmla="*/ 94078 w 200024"/>
                <a:gd name="connsiteY22" fmla="*/ 361607 h 1944045"/>
                <a:gd name="connsiteX23" fmla="*/ 75369 w 200024"/>
                <a:gd name="connsiteY23" fmla="*/ 236761 h 1944045"/>
                <a:gd name="connsiteX0" fmla="*/ 86278 w 210933"/>
                <a:gd name="connsiteY0" fmla="*/ 236761 h 1944045"/>
                <a:gd name="connsiteX1" fmla="*/ 69949 w 210933"/>
                <a:gd name="connsiteY1" fmla="*/ 117018 h 1944045"/>
                <a:gd name="connsiteX2" fmla="*/ 61445 w 210933"/>
                <a:gd name="connsiteY2" fmla="*/ 42860 h 1944045"/>
                <a:gd name="connsiteX3" fmla="*/ 80494 w 210933"/>
                <a:gd name="connsiteY3" fmla="*/ 5780 h 1944045"/>
                <a:gd name="connsiteX4" fmla="*/ 117233 w 210933"/>
                <a:gd name="connsiteY4" fmla="*/ 2038 h 1944045"/>
                <a:gd name="connsiteX5" fmla="*/ 128800 w 210933"/>
                <a:gd name="connsiteY5" fmla="*/ 25170 h 1944045"/>
                <a:gd name="connsiteX6" fmla="*/ 166900 w 210933"/>
                <a:gd name="connsiteY6" fmla="*/ 215670 h 1944045"/>
                <a:gd name="connsiteX7" fmla="*/ 196835 w 210933"/>
                <a:gd name="connsiteY7" fmla="*/ 482370 h 1944045"/>
                <a:gd name="connsiteX8" fmla="*/ 210443 w 210933"/>
                <a:gd name="connsiteY8" fmla="*/ 746349 h 1944045"/>
                <a:gd name="connsiteX9" fmla="*/ 205000 w 210933"/>
                <a:gd name="connsiteY9" fmla="*/ 1062035 h 1944045"/>
                <a:gd name="connsiteX10" fmla="*/ 177785 w 210933"/>
                <a:gd name="connsiteY10" fmla="*/ 1399492 h 1944045"/>
                <a:gd name="connsiteX11" fmla="*/ 123357 w 210933"/>
                <a:gd name="connsiteY11" fmla="*/ 1696128 h 1944045"/>
                <a:gd name="connsiteX12" fmla="*/ 71650 w 210933"/>
                <a:gd name="connsiteY12" fmla="*/ 1902956 h 1944045"/>
                <a:gd name="connsiteX13" fmla="*/ 51579 w 210933"/>
                <a:gd name="connsiteY13" fmla="*/ 1941397 h 1944045"/>
                <a:gd name="connsiteX14" fmla="*/ 11778 w 210933"/>
                <a:gd name="connsiteY14" fmla="*/ 1932892 h 1944045"/>
                <a:gd name="connsiteX15" fmla="*/ 1572 w 210933"/>
                <a:gd name="connsiteY15" fmla="*/ 1870299 h 1944045"/>
                <a:gd name="connsiteX16" fmla="*/ 40014 w 210933"/>
                <a:gd name="connsiteY16" fmla="*/ 1721641 h 1944045"/>
                <a:gd name="connsiteX17" fmla="*/ 87978 w 210933"/>
                <a:gd name="connsiteY17" fmla="*/ 1471610 h 1944045"/>
                <a:gd name="connsiteX18" fmla="*/ 113492 w 210933"/>
                <a:gd name="connsiteY18" fmla="*/ 1236886 h 1944045"/>
                <a:gd name="connsiteX19" fmla="*/ 124037 w 210933"/>
                <a:gd name="connsiteY19" fmla="*/ 1002163 h 1944045"/>
                <a:gd name="connsiteX20" fmla="*/ 127099 w 210933"/>
                <a:gd name="connsiteY20" fmla="*/ 794314 h 1944045"/>
                <a:gd name="connsiteX21" fmla="*/ 122337 w 210933"/>
                <a:gd name="connsiteY21" fmla="*/ 555509 h 1944045"/>
                <a:gd name="connsiteX22" fmla="*/ 104987 w 210933"/>
                <a:gd name="connsiteY22" fmla="*/ 361607 h 1944045"/>
                <a:gd name="connsiteX23" fmla="*/ 86278 w 210933"/>
                <a:gd name="connsiteY23" fmla="*/ 236761 h 1944045"/>
                <a:gd name="connsiteX0" fmla="*/ 91345 w 216000"/>
                <a:gd name="connsiteY0" fmla="*/ 236761 h 1944045"/>
                <a:gd name="connsiteX1" fmla="*/ 75016 w 216000"/>
                <a:gd name="connsiteY1" fmla="*/ 117018 h 1944045"/>
                <a:gd name="connsiteX2" fmla="*/ 66512 w 216000"/>
                <a:gd name="connsiteY2" fmla="*/ 42860 h 1944045"/>
                <a:gd name="connsiteX3" fmla="*/ 85561 w 216000"/>
                <a:gd name="connsiteY3" fmla="*/ 5780 h 1944045"/>
                <a:gd name="connsiteX4" fmla="*/ 122300 w 216000"/>
                <a:gd name="connsiteY4" fmla="*/ 2038 h 1944045"/>
                <a:gd name="connsiteX5" fmla="*/ 133867 w 216000"/>
                <a:gd name="connsiteY5" fmla="*/ 25170 h 1944045"/>
                <a:gd name="connsiteX6" fmla="*/ 171967 w 216000"/>
                <a:gd name="connsiteY6" fmla="*/ 215670 h 1944045"/>
                <a:gd name="connsiteX7" fmla="*/ 201902 w 216000"/>
                <a:gd name="connsiteY7" fmla="*/ 482370 h 1944045"/>
                <a:gd name="connsiteX8" fmla="*/ 215510 w 216000"/>
                <a:gd name="connsiteY8" fmla="*/ 746349 h 1944045"/>
                <a:gd name="connsiteX9" fmla="*/ 210067 w 216000"/>
                <a:gd name="connsiteY9" fmla="*/ 1062035 h 1944045"/>
                <a:gd name="connsiteX10" fmla="*/ 182852 w 216000"/>
                <a:gd name="connsiteY10" fmla="*/ 1399492 h 1944045"/>
                <a:gd name="connsiteX11" fmla="*/ 128424 w 216000"/>
                <a:gd name="connsiteY11" fmla="*/ 1696128 h 1944045"/>
                <a:gd name="connsiteX12" fmla="*/ 76717 w 216000"/>
                <a:gd name="connsiteY12" fmla="*/ 1902956 h 1944045"/>
                <a:gd name="connsiteX13" fmla="*/ 56646 w 216000"/>
                <a:gd name="connsiteY13" fmla="*/ 1941397 h 1944045"/>
                <a:gd name="connsiteX14" fmla="*/ 4938 w 216000"/>
                <a:gd name="connsiteY14" fmla="*/ 1932892 h 1944045"/>
                <a:gd name="connsiteX15" fmla="*/ 6639 w 216000"/>
                <a:gd name="connsiteY15" fmla="*/ 1870299 h 1944045"/>
                <a:gd name="connsiteX16" fmla="*/ 45081 w 216000"/>
                <a:gd name="connsiteY16" fmla="*/ 1721641 h 1944045"/>
                <a:gd name="connsiteX17" fmla="*/ 93045 w 216000"/>
                <a:gd name="connsiteY17" fmla="*/ 1471610 h 1944045"/>
                <a:gd name="connsiteX18" fmla="*/ 118559 w 216000"/>
                <a:gd name="connsiteY18" fmla="*/ 1236886 h 1944045"/>
                <a:gd name="connsiteX19" fmla="*/ 129104 w 216000"/>
                <a:gd name="connsiteY19" fmla="*/ 1002163 h 1944045"/>
                <a:gd name="connsiteX20" fmla="*/ 132166 w 216000"/>
                <a:gd name="connsiteY20" fmla="*/ 794314 h 1944045"/>
                <a:gd name="connsiteX21" fmla="*/ 127404 w 216000"/>
                <a:gd name="connsiteY21" fmla="*/ 555509 h 1944045"/>
                <a:gd name="connsiteX22" fmla="*/ 110054 w 216000"/>
                <a:gd name="connsiteY22" fmla="*/ 361607 h 1944045"/>
                <a:gd name="connsiteX23" fmla="*/ 91345 w 216000"/>
                <a:gd name="connsiteY23" fmla="*/ 236761 h 1944045"/>
                <a:gd name="connsiteX0" fmla="*/ 91011 w 215666"/>
                <a:gd name="connsiteY0" fmla="*/ 236761 h 1942315"/>
                <a:gd name="connsiteX1" fmla="*/ 74682 w 215666"/>
                <a:gd name="connsiteY1" fmla="*/ 117018 h 1942315"/>
                <a:gd name="connsiteX2" fmla="*/ 66178 w 215666"/>
                <a:gd name="connsiteY2" fmla="*/ 42860 h 1942315"/>
                <a:gd name="connsiteX3" fmla="*/ 85227 w 215666"/>
                <a:gd name="connsiteY3" fmla="*/ 5780 h 1942315"/>
                <a:gd name="connsiteX4" fmla="*/ 121966 w 215666"/>
                <a:gd name="connsiteY4" fmla="*/ 2038 h 1942315"/>
                <a:gd name="connsiteX5" fmla="*/ 133533 w 215666"/>
                <a:gd name="connsiteY5" fmla="*/ 25170 h 1942315"/>
                <a:gd name="connsiteX6" fmla="*/ 171633 w 215666"/>
                <a:gd name="connsiteY6" fmla="*/ 215670 h 1942315"/>
                <a:gd name="connsiteX7" fmla="*/ 201568 w 215666"/>
                <a:gd name="connsiteY7" fmla="*/ 482370 h 1942315"/>
                <a:gd name="connsiteX8" fmla="*/ 215176 w 215666"/>
                <a:gd name="connsiteY8" fmla="*/ 746349 h 1942315"/>
                <a:gd name="connsiteX9" fmla="*/ 209733 w 215666"/>
                <a:gd name="connsiteY9" fmla="*/ 1062035 h 1942315"/>
                <a:gd name="connsiteX10" fmla="*/ 182518 w 215666"/>
                <a:gd name="connsiteY10" fmla="*/ 1399492 h 1942315"/>
                <a:gd name="connsiteX11" fmla="*/ 128090 w 215666"/>
                <a:gd name="connsiteY11" fmla="*/ 1696128 h 1942315"/>
                <a:gd name="connsiteX12" fmla="*/ 76383 w 215666"/>
                <a:gd name="connsiteY12" fmla="*/ 1902956 h 1942315"/>
                <a:gd name="connsiteX13" fmla="*/ 51550 w 215666"/>
                <a:gd name="connsiteY13" fmla="*/ 1939015 h 1942315"/>
                <a:gd name="connsiteX14" fmla="*/ 4604 w 215666"/>
                <a:gd name="connsiteY14" fmla="*/ 1932892 h 1942315"/>
                <a:gd name="connsiteX15" fmla="*/ 6305 w 215666"/>
                <a:gd name="connsiteY15" fmla="*/ 1870299 h 1942315"/>
                <a:gd name="connsiteX16" fmla="*/ 44747 w 215666"/>
                <a:gd name="connsiteY16" fmla="*/ 1721641 h 1942315"/>
                <a:gd name="connsiteX17" fmla="*/ 92711 w 215666"/>
                <a:gd name="connsiteY17" fmla="*/ 1471610 h 1942315"/>
                <a:gd name="connsiteX18" fmla="*/ 118225 w 215666"/>
                <a:gd name="connsiteY18" fmla="*/ 1236886 h 1942315"/>
                <a:gd name="connsiteX19" fmla="*/ 128770 w 215666"/>
                <a:gd name="connsiteY19" fmla="*/ 1002163 h 1942315"/>
                <a:gd name="connsiteX20" fmla="*/ 131832 w 215666"/>
                <a:gd name="connsiteY20" fmla="*/ 794314 h 1942315"/>
                <a:gd name="connsiteX21" fmla="*/ 127070 w 215666"/>
                <a:gd name="connsiteY21" fmla="*/ 555509 h 1942315"/>
                <a:gd name="connsiteX22" fmla="*/ 109720 w 215666"/>
                <a:gd name="connsiteY22" fmla="*/ 361607 h 1942315"/>
                <a:gd name="connsiteX23" fmla="*/ 91011 w 215666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5227 w 215217"/>
                <a:gd name="connsiteY3" fmla="*/ 5780 h 1942315"/>
                <a:gd name="connsiteX4" fmla="*/ 121966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31832 w 215217"/>
                <a:gd name="connsiteY20" fmla="*/ 794314 h 1942315"/>
                <a:gd name="connsiteX21" fmla="*/ 127070 w 215217"/>
                <a:gd name="connsiteY21" fmla="*/ 555509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21966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31832 w 215217"/>
                <a:gd name="connsiteY20" fmla="*/ 794314 h 1942315"/>
                <a:gd name="connsiteX21" fmla="*/ 127070 w 215217"/>
                <a:gd name="connsiteY21" fmla="*/ 555509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31832 w 215217"/>
                <a:gd name="connsiteY20" fmla="*/ 794314 h 1942315"/>
                <a:gd name="connsiteX21" fmla="*/ 127070 w 215217"/>
                <a:gd name="connsiteY21" fmla="*/ 555509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31832 w 215217"/>
                <a:gd name="connsiteY20" fmla="*/ 794314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8225 w 215217"/>
                <a:gd name="connsiteY18" fmla="*/ 1236886 h 1942315"/>
                <a:gd name="connsiteX19" fmla="*/ 128770 w 215217"/>
                <a:gd name="connsiteY19" fmla="*/ 1002163 h 1942315"/>
                <a:gd name="connsiteX20" fmla="*/ 127069 w 215217"/>
                <a:gd name="connsiteY20" fmla="*/ 789551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3462 w 215217"/>
                <a:gd name="connsiteY18" fmla="*/ 1236886 h 1942315"/>
                <a:gd name="connsiteX19" fmla="*/ 128770 w 215217"/>
                <a:gd name="connsiteY19" fmla="*/ 1002163 h 1942315"/>
                <a:gd name="connsiteX20" fmla="*/ 127069 w 215217"/>
                <a:gd name="connsiteY20" fmla="*/ 789551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3462 w 215217"/>
                <a:gd name="connsiteY18" fmla="*/ 1236886 h 1942315"/>
                <a:gd name="connsiteX19" fmla="*/ 121627 w 215217"/>
                <a:gd name="connsiteY19" fmla="*/ 995019 h 1942315"/>
                <a:gd name="connsiteX20" fmla="*/ 127069 w 215217"/>
                <a:gd name="connsiteY20" fmla="*/ 789551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1011 w 215217"/>
                <a:gd name="connsiteY0" fmla="*/ 236761 h 1942315"/>
                <a:gd name="connsiteX1" fmla="*/ 74682 w 215217"/>
                <a:gd name="connsiteY1" fmla="*/ 117018 h 1942315"/>
                <a:gd name="connsiteX2" fmla="*/ 66178 w 215217"/>
                <a:gd name="connsiteY2" fmla="*/ 42860 h 1942315"/>
                <a:gd name="connsiteX3" fmla="*/ 80464 w 215217"/>
                <a:gd name="connsiteY3" fmla="*/ 5780 h 1942315"/>
                <a:gd name="connsiteX4" fmla="*/ 112441 w 215217"/>
                <a:gd name="connsiteY4" fmla="*/ 2038 h 1942315"/>
                <a:gd name="connsiteX5" fmla="*/ 133533 w 215217"/>
                <a:gd name="connsiteY5" fmla="*/ 25170 h 1942315"/>
                <a:gd name="connsiteX6" fmla="*/ 171633 w 215217"/>
                <a:gd name="connsiteY6" fmla="*/ 215670 h 1942315"/>
                <a:gd name="connsiteX7" fmla="*/ 201568 w 215217"/>
                <a:gd name="connsiteY7" fmla="*/ 482370 h 1942315"/>
                <a:gd name="connsiteX8" fmla="*/ 215176 w 215217"/>
                <a:gd name="connsiteY8" fmla="*/ 746349 h 1942315"/>
                <a:gd name="connsiteX9" fmla="*/ 204970 w 215217"/>
                <a:gd name="connsiteY9" fmla="*/ 1062035 h 1942315"/>
                <a:gd name="connsiteX10" fmla="*/ 182518 w 215217"/>
                <a:gd name="connsiteY10" fmla="*/ 1399492 h 1942315"/>
                <a:gd name="connsiteX11" fmla="*/ 128090 w 215217"/>
                <a:gd name="connsiteY11" fmla="*/ 1696128 h 1942315"/>
                <a:gd name="connsiteX12" fmla="*/ 76383 w 215217"/>
                <a:gd name="connsiteY12" fmla="*/ 1902956 h 1942315"/>
                <a:gd name="connsiteX13" fmla="*/ 51550 w 215217"/>
                <a:gd name="connsiteY13" fmla="*/ 1939015 h 1942315"/>
                <a:gd name="connsiteX14" fmla="*/ 4604 w 215217"/>
                <a:gd name="connsiteY14" fmla="*/ 1932892 h 1942315"/>
                <a:gd name="connsiteX15" fmla="*/ 6305 w 215217"/>
                <a:gd name="connsiteY15" fmla="*/ 1870299 h 1942315"/>
                <a:gd name="connsiteX16" fmla="*/ 44747 w 215217"/>
                <a:gd name="connsiteY16" fmla="*/ 1721641 h 1942315"/>
                <a:gd name="connsiteX17" fmla="*/ 92711 w 215217"/>
                <a:gd name="connsiteY17" fmla="*/ 1471610 h 1942315"/>
                <a:gd name="connsiteX18" fmla="*/ 113462 w 215217"/>
                <a:gd name="connsiteY18" fmla="*/ 1236886 h 1942315"/>
                <a:gd name="connsiteX19" fmla="*/ 126389 w 215217"/>
                <a:gd name="connsiteY19" fmla="*/ 995019 h 1942315"/>
                <a:gd name="connsiteX20" fmla="*/ 127069 w 215217"/>
                <a:gd name="connsiteY20" fmla="*/ 789551 h 1942315"/>
                <a:gd name="connsiteX21" fmla="*/ 122308 w 215217"/>
                <a:gd name="connsiteY21" fmla="*/ 557890 h 1942315"/>
                <a:gd name="connsiteX22" fmla="*/ 109720 w 215217"/>
                <a:gd name="connsiteY22" fmla="*/ 361607 h 1942315"/>
                <a:gd name="connsiteX23" fmla="*/ 91011 w 215217"/>
                <a:gd name="connsiteY23" fmla="*/ 236761 h 1942315"/>
                <a:gd name="connsiteX0" fmla="*/ 90844 w 215050"/>
                <a:gd name="connsiteY0" fmla="*/ 236761 h 1939491"/>
                <a:gd name="connsiteX1" fmla="*/ 74515 w 215050"/>
                <a:gd name="connsiteY1" fmla="*/ 117018 h 1939491"/>
                <a:gd name="connsiteX2" fmla="*/ 66011 w 215050"/>
                <a:gd name="connsiteY2" fmla="*/ 42860 h 1939491"/>
                <a:gd name="connsiteX3" fmla="*/ 80297 w 215050"/>
                <a:gd name="connsiteY3" fmla="*/ 5780 h 1939491"/>
                <a:gd name="connsiteX4" fmla="*/ 112274 w 215050"/>
                <a:gd name="connsiteY4" fmla="*/ 2038 h 1939491"/>
                <a:gd name="connsiteX5" fmla="*/ 133366 w 215050"/>
                <a:gd name="connsiteY5" fmla="*/ 25170 h 1939491"/>
                <a:gd name="connsiteX6" fmla="*/ 171466 w 215050"/>
                <a:gd name="connsiteY6" fmla="*/ 215670 h 1939491"/>
                <a:gd name="connsiteX7" fmla="*/ 201401 w 215050"/>
                <a:gd name="connsiteY7" fmla="*/ 482370 h 1939491"/>
                <a:gd name="connsiteX8" fmla="*/ 215009 w 215050"/>
                <a:gd name="connsiteY8" fmla="*/ 746349 h 1939491"/>
                <a:gd name="connsiteX9" fmla="*/ 204803 w 215050"/>
                <a:gd name="connsiteY9" fmla="*/ 1062035 h 1939491"/>
                <a:gd name="connsiteX10" fmla="*/ 182351 w 215050"/>
                <a:gd name="connsiteY10" fmla="*/ 1399492 h 1939491"/>
                <a:gd name="connsiteX11" fmla="*/ 127923 w 215050"/>
                <a:gd name="connsiteY11" fmla="*/ 1696128 h 1939491"/>
                <a:gd name="connsiteX12" fmla="*/ 76216 w 215050"/>
                <a:gd name="connsiteY12" fmla="*/ 1902956 h 1939491"/>
                <a:gd name="connsiteX13" fmla="*/ 49002 w 215050"/>
                <a:gd name="connsiteY13" fmla="*/ 1934253 h 1939491"/>
                <a:gd name="connsiteX14" fmla="*/ 4437 w 215050"/>
                <a:gd name="connsiteY14" fmla="*/ 1932892 h 1939491"/>
                <a:gd name="connsiteX15" fmla="*/ 6138 w 215050"/>
                <a:gd name="connsiteY15" fmla="*/ 1870299 h 1939491"/>
                <a:gd name="connsiteX16" fmla="*/ 44580 w 215050"/>
                <a:gd name="connsiteY16" fmla="*/ 1721641 h 1939491"/>
                <a:gd name="connsiteX17" fmla="*/ 92544 w 215050"/>
                <a:gd name="connsiteY17" fmla="*/ 1471610 h 1939491"/>
                <a:gd name="connsiteX18" fmla="*/ 113295 w 215050"/>
                <a:gd name="connsiteY18" fmla="*/ 1236886 h 1939491"/>
                <a:gd name="connsiteX19" fmla="*/ 126222 w 215050"/>
                <a:gd name="connsiteY19" fmla="*/ 995019 h 1939491"/>
                <a:gd name="connsiteX20" fmla="*/ 126902 w 215050"/>
                <a:gd name="connsiteY20" fmla="*/ 789551 h 1939491"/>
                <a:gd name="connsiteX21" fmla="*/ 122141 w 215050"/>
                <a:gd name="connsiteY21" fmla="*/ 557890 h 1939491"/>
                <a:gd name="connsiteX22" fmla="*/ 109553 w 215050"/>
                <a:gd name="connsiteY22" fmla="*/ 361607 h 1939491"/>
                <a:gd name="connsiteX23" fmla="*/ 90844 w 215050"/>
                <a:gd name="connsiteY23" fmla="*/ 236761 h 1939491"/>
                <a:gd name="connsiteX0" fmla="*/ 90844 w 215050"/>
                <a:gd name="connsiteY0" fmla="*/ 236761 h 1939491"/>
                <a:gd name="connsiteX1" fmla="*/ 74515 w 215050"/>
                <a:gd name="connsiteY1" fmla="*/ 117018 h 1939491"/>
                <a:gd name="connsiteX2" fmla="*/ 66011 w 215050"/>
                <a:gd name="connsiteY2" fmla="*/ 42860 h 1939491"/>
                <a:gd name="connsiteX3" fmla="*/ 80297 w 215050"/>
                <a:gd name="connsiteY3" fmla="*/ 5780 h 1939491"/>
                <a:gd name="connsiteX4" fmla="*/ 112274 w 215050"/>
                <a:gd name="connsiteY4" fmla="*/ 2038 h 1939491"/>
                <a:gd name="connsiteX5" fmla="*/ 133366 w 215050"/>
                <a:gd name="connsiteY5" fmla="*/ 25170 h 1939491"/>
                <a:gd name="connsiteX6" fmla="*/ 171466 w 215050"/>
                <a:gd name="connsiteY6" fmla="*/ 215670 h 1939491"/>
                <a:gd name="connsiteX7" fmla="*/ 201401 w 215050"/>
                <a:gd name="connsiteY7" fmla="*/ 482370 h 1939491"/>
                <a:gd name="connsiteX8" fmla="*/ 215009 w 215050"/>
                <a:gd name="connsiteY8" fmla="*/ 746349 h 1939491"/>
                <a:gd name="connsiteX9" fmla="*/ 204803 w 215050"/>
                <a:gd name="connsiteY9" fmla="*/ 1062035 h 1939491"/>
                <a:gd name="connsiteX10" fmla="*/ 182351 w 215050"/>
                <a:gd name="connsiteY10" fmla="*/ 1399492 h 1939491"/>
                <a:gd name="connsiteX11" fmla="*/ 127923 w 215050"/>
                <a:gd name="connsiteY11" fmla="*/ 1696128 h 1939491"/>
                <a:gd name="connsiteX12" fmla="*/ 76216 w 215050"/>
                <a:gd name="connsiteY12" fmla="*/ 1902956 h 1939491"/>
                <a:gd name="connsiteX13" fmla="*/ 49002 w 215050"/>
                <a:gd name="connsiteY13" fmla="*/ 1934253 h 1939491"/>
                <a:gd name="connsiteX14" fmla="*/ 4437 w 215050"/>
                <a:gd name="connsiteY14" fmla="*/ 1932892 h 1939491"/>
                <a:gd name="connsiteX15" fmla="*/ 6138 w 215050"/>
                <a:gd name="connsiteY15" fmla="*/ 1870299 h 1939491"/>
                <a:gd name="connsiteX16" fmla="*/ 44580 w 215050"/>
                <a:gd name="connsiteY16" fmla="*/ 1721641 h 1939491"/>
                <a:gd name="connsiteX17" fmla="*/ 92544 w 215050"/>
                <a:gd name="connsiteY17" fmla="*/ 1471610 h 1939491"/>
                <a:gd name="connsiteX18" fmla="*/ 113295 w 215050"/>
                <a:gd name="connsiteY18" fmla="*/ 1236886 h 1939491"/>
                <a:gd name="connsiteX19" fmla="*/ 126222 w 215050"/>
                <a:gd name="connsiteY19" fmla="*/ 995019 h 1939491"/>
                <a:gd name="connsiteX20" fmla="*/ 126902 w 215050"/>
                <a:gd name="connsiteY20" fmla="*/ 789551 h 1939491"/>
                <a:gd name="connsiteX21" fmla="*/ 122141 w 215050"/>
                <a:gd name="connsiteY21" fmla="*/ 557890 h 1939491"/>
                <a:gd name="connsiteX22" fmla="*/ 109553 w 215050"/>
                <a:gd name="connsiteY22" fmla="*/ 361607 h 1939491"/>
                <a:gd name="connsiteX23" fmla="*/ 90844 w 215050"/>
                <a:gd name="connsiteY23" fmla="*/ 236761 h 1939491"/>
                <a:gd name="connsiteX0" fmla="*/ 90844 w 215050"/>
                <a:gd name="connsiteY0" fmla="*/ 236761 h 1939491"/>
                <a:gd name="connsiteX1" fmla="*/ 74515 w 215050"/>
                <a:gd name="connsiteY1" fmla="*/ 117018 h 1939491"/>
                <a:gd name="connsiteX2" fmla="*/ 66011 w 215050"/>
                <a:gd name="connsiteY2" fmla="*/ 42860 h 1939491"/>
                <a:gd name="connsiteX3" fmla="*/ 80297 w 215050"/>
                <a:gd name="connsiteY3" fmla="*/ 5780 h 1939491"/>
                <a:gd name="connsiteX4" fmla="*/ 112274 w 215050"/>
                <a:gd name="connsiteY4" fmla="*/ 2038 h 1939491"/>
                <a:gd name="connsiteX5" fmla="*/ 133366 w 215050"/>
                <a:gd name="connsiteY5" fmla="*/ 25170 h 1939491"/>
                <a:gd name="connsiteX6" fmla="*/ 171466 w 215050"/>
                <a:gd name="connsiteY6" fmla="*/ 215670 h 1939491"/>
                <a:gd name="connsiteX7" fmla="*/ 201401 w 215050"/>
                <a:gd name="connsiteY7" fmla="*/ 482370 h 1939491"/>
                <a:gd name="connsiteX8" fmla="*/ 215009 w 215050"/>
                <a:gd name="connsiteY8" fmla="*/ 746349 h 1939491"/>
                <a:gd name="connsiteX9" fmla="*/ 204803 w 215050"/>
                <a:gd name="connsiteY9" fmla="*/ 1062035 h 1939491"/>
                <a:gd name="connsiteX10" fmla="*/ 182351 w 215050"/>
                <a:gd name="connsiteY10" fmla="*/ 1399492 h 1939491"/>
                <a:gd name="connsiteX11" fmla="*/ 127923 w 215050"/>
                <a:gd name="connsiteY11" fmla="*/ 1696128 h 1939491"/>
                <a:gd name="connsiteX12" fmla="*/ 76216 w 215050"/>
                <a:gd name="connsiteY12" fmla="*/ 1902956 h 1939491"/>
                <a:gd name="connsiteX13" fmla="*/ 49002 w 215050"/>
                <a:gd name="connsiteY13" fmla="*/ 1934253 h 1939491"/>
                <a:gd name="connsiteX14" fmla="*/ 4437 w 215050"/>
                <a:gd name="connsiteY14" fmla="*/ 1932892 h 1939491"/>
                <a:gd name="connsiteX15" fmla="*/ 6138 w 215050"/>
                <a:gd name="connsiteY15" fmla="*/ 1870299 h 1939491"/>
                <a:gd name="connsiteX16" fmla="*/ 44580 w 215050"/>
                <a:gd name="connsiteY16" fmla="*/ 1721641 h 1939491"/>
                <a:gd name="connsiteX17" fmla="*/ 92544 w 215050"/>
                <a:gd name="connsiteY17" fmla="*/ 1471610 h 1939491"/>
                <a:gd name="connsiteX18" fmla="*/ 113295 w 215050"/>
                <a:gd name="connsiteY18" fmla="*/ 1236886 h 1939491"/>
                <a:gd name="connsiteX19" fmla="*/ 126222 w 215050"/>
                <a:gd name="connsiteY19" fmla="*/ 995019 h 1939491"/>
                <a:gd name="connsiteX20" fmla="*/ 126902 w 215050"/>
                <a:gd name="connsiteY20" fmla="*/ 789551 h 1939491"/>
                <a:gd name="connsiteX21" fmla="*/ 122141 w 215050"/>
                <a:gd name="connsiteY21" fmla="*/ 557890 h 1939491"/>
                <a:gd name="connsiteX22" fmla="*/ 104791 w 215050"/>
                <a:gd name="connsiteY22" fmla="*/ 356844 h 1939491"/>
                <a:gd name="connsiteX23" fmla="*/ 90844 w 215050"/>
                <a:gd name="connsiteY23" fmla="*/ 236761 h 1939491"/>
                <a:gd name="connsiteX0" fmla="*/ 90514 w 214720"/>
                <a:gd name="connsiteY0" fmla="*/ 236761 h 1942315"/>
                <a:gd name="connsiteX1" fmla="*/ 74185 w 214720"/>
                <a:gd name="connsiteY1" fmla="*/ 117018 h 1942315"/>
                <a:gd name="connsiteX2" fmla="*/ 65681 w 214720"/>
                <a:gd name="connsiteY2" fmla="*/ 42860 h 1942315"/>
                <a:gd name="connsiteX3" fmla="*/ 79967 w 214720"/>
                <a:gd name="connsiteY3" fmla="*/ 5780 h 1942315"/>
                <a:gd name="connsiteX4" fmla="*/ 111944 w 214720"/>
                <a:gd name="connsiteY4" fmla="*/ 2038 h 1942315"/>
                <a:gd name="connsiteX5" fmla="*/ 133036 w 214720"/>
                <a:gd name="connsiteY5" fmla="*/ 25170 h 1942315"/>
                <a:gd name="connsiteX6" fmla="*/ 171136 w 214720"/>
                <a:gd name="connsiteY6" fmla="*/ 215670 h 1942315"/>
                <a:gd name="connsiteX7" fmla="*/ 201071 w 214720"/>
                <a:gd name="connsiteY7" fmla="*/ 482370 h 1942315"/>
                <a:gd name="connsiteX8" fmla="*/ 214679 w 214720"/>
                <a:gd name="connsiteY8" fmla="*/ 746349 h 1942315"/>
                <a:gd name="connsiteX9" fmla="*/ 204473 w 214720"/>
                <a:gd name="connsiteY9" fmla="*/ 1062035 h 1942315"/>
                <a:gd name="connsiteX10" fmla="*/ 182021 w 214720"/>
                <a:gd name="connsiteY10" fmla="*/ 1399492 h 1942315"/>
                <a:gd name="connsiteX11" fmla="*/ 127593 w 214720"/>
                <a:gd name="connsiteY11" fmla="*/ 1696128 h 1942315"/>
                <a:gd name="connsiteX12" fmla="*/ 75886 w 214720"/>
                <a:gd name="connsiteY12" fmla="*/ 1902956 h 1942315"/>
                <a:gd name="connsiteX13" fmla="*/ 43910 w 214720"/>
                <a:gd name="connsiteY13" fmla="*/ 1939016 h 1942315"/>
                <a:gd name="connsiteX14" fmla="*/ 4107 w 214720"/>
                <a:gd name="connsiteY14" fmla="*/ 1932892 h 1942315"/>
                <a:gd name="connsiteX15" fmla="*/ 5808 w 214720"/>
                <a:gd name="connsiteY15" fmla="*/ 1870299 h 1942315"/>
                <a:gd name="connsiteX16" fmla="*/ 44250 w 214720"/>
                <a:gd name="connsiteY16" fmla="*/ 1721641 h 1942315"/>
                <a:gd name="connsiteX17" fmla="*/ 92214 w 214720"/>
                <a:gd name="connsiteY17" fmla="*/ 1471610 h 1942315"/>
                <a:gd name="connsiteX18" fmla="*/ 112965 w 214720"/>
                <a:gd name="connsiteY18" fmla="*/ 1236886 h 1942315"/>
                <a:gd name="connsiteX19" fmla="*/ 125892 w 214720"/>
                <a:gd name="connsiteY19" fmla="*/ 995019 h 1942315"/>
                <a:gd name="connsiteX20" fmla="*/ 126572 w 214720"/>
                <a:gd name="connsiteY20" fmla="*/ 789551 h 1942315"/>
                <a:gd name="connsiteX21" fmla="*/ 121811 w 214720"/>
                <a:gd name="connsiteY21" fmla="*/ 557890 h 1942315"/>
                <a:gd name="connsiteX22" fmla="*/ 104461 w 214720"/>
                <a:gd name="connsiteY22" fmla="*/ 356844 h 1942315"/>
                <a:gd name="connsiteX23" fmla="*/ 90514 w 214720"/>
                <a:gd name="connsiteY23" fmla="*/ 236761 h 1942315"/>
                <a:gd name="connsiteX0" fmla="*/ 90514 w 214720"/>
                <a:gd name="connsiteY0" fmla="*/ 236761 h 1943172"/>
                <a:gd name="connsiteX1" fmla="*/ 74185 w 214720"/>
                <a:gd name="connsiteY1" fmla="*/ 117018 h 1943172"/>
                <a:gd name="connsiteX2" fmla="*/ 65681 w 214720"/>
                <a:gd name="connsiteY2" fmla="*/ 42860 h 1943172"/>
                <a:gd name="connsiteX3" fmla="*/ 79967 w 214720"/>
                <a:gd name="connsiteY3" fmla="*/ 5780 h 1943172"/>
                <a:gd name="connsiteX4" fmla="*/ 111944 w 214720"/>
                <a:gd name="connsiteY4" fmla="*/ 2038 h 1943172"/>
                <a:gd name="connsiteX5" fmla="*/ 133036 w 214720"/>
                <a:gd name="connsiteY5" fmla="*/ 25170 h 1943172"/>
                <a:gd name="connsiteX6" fmla="*/ 171136 w 214720"/>
                <a:gd name="connsiteY6" fmla="*/ 215670 h 1943172"/>
                <a:gd name="connsiteX7" fmla="*/ 201071 w 214720"/>
                <a:gd name="connsiteY7" fmla="*/ 482370 h 1943172"/>
                <a:gd name="connsiteX8" fmla="*/ 214679 w 214720"/>
                <a:gd name="connsiteY8" fmla="*/ 746349 h 1943172"/>
                <a:gd name="connsiteX9" fmla="*/ 204473 w 214720"/>
                <a:gd name="connsiteY9" fmla="*/ 1062035 h 1943172"/>
                <a:gd name="connsiteX10" fmla="*/ 182021 w 214720"/>
                <a:gd name="connsiteY10" fmla="*/ 1399492 h 1943172"/>
                <a:gd name="connsiteX11" fmla="*/ 127593 w 214720"/>
                <a:gd name="connsiteY11" fmla="*/ 1696128 h 1943172"/>
                <a:gd name="connsiteX12" fmla="*/ 75886 w 214720"/>
                <a:gd name="connsiteY12" fmla="*/ 1891050 h 1943172"/>
                <a:gd name="connsiteX13" fmla="*/ 43910 w 214720"/>
                <a:gd name="connsiteY13" fmla="*/ 1939016 h 1943172"/>
                <a:gd name="connsiteX14" fmla="*/ 4107 w 214720"/>
                <a:gd name="connsiteY14" fmla="*/ 1932892 h 1943172"/>
                <a:gd name="connsiteX15" fmla="*/ 5808 w 214720"/>
                <a:gd name="connsiteY15" fmla="*/ 1870299 h 1943172"/>
                <a:gd name="connsiteX16" fmla="*/ 44250 w 214720"/>
                <a:gd name="connsiteY16" fmla="*/ 1721641 h 1943172"/>
                <a:gd name="connsiteX17" fmla="*/ 92214 w 214720"/>
                <a:gd name="connsiteY17" fmla="*/ 1471610 h 1943172"/>
                <a:gd name="connsiteX18" fmla="*/ 112965 w 214720"/>
                <a:gd name="connsiteY18" fmla="*/ 1236886 h 1943172"/>
                <a:gd name="connsiteX19" fmla="*/ 125892 w 214720"/>
                <a:gd name="connsiteY19" fmla="*/ 995019 h 1943172"/>
                <a:gd name="connsiteX20" fmla="*/ 126572 w 214720"/>
                <a:gd name="connsiteY20" fmla="*/ 789551 h 1943172"/>
                <a:gd name="connsiteX21" fmla="*/ 121811 w 214720"/>
                <a:gd name="connsiteY21" fmla="*/ 557890 h 1943172"/>
                <a:gd name="connsiteX22" fmla="*/ 104461 w 214720"/>
                <a:gd name="connsiteY22" fmla="*/ 356844 h 1943172"/>
                <a:gd name="connsiteX23" fmla="*/ 90514 w 214720"/>
                <a:gd name="connsiteY23" fmla="*/ 236761 h 1943172"/>
                <a:gd name="connsiteX0" fmla="*/ 90514 w 214720"/>
                <a:gd name="connsiteY0" fmla="*/ 237956 h 1944367"/>
                <a:gd name="connsiteX1" fmla="*/ 74185 w 214720"/>
                <a:gd name="connsiteY1" fmla="*/ 118213 h 1944367"/>
                <a:gd name="connsiteX2" fmla="*/ 65681 w 214720"/>
                <a:gd name="connsiteY2" fmla="*/ 44055 h 1944367"/>
                <a:gd name="connsiteX3" fmla="*/ 72824 w 214720"/>
                <a:gd name="connsiteY3" fmla="*/ 4594 h 1944367"/>
                <a:gd name="connsiteX4" fmla="*/ 111944 w 214720"/>
                <a:gd name="connsiteY4" fmla="*/ 3233 h 1944367"/>
                <a:gd name="connsiteX5" fmla="*/ 133036 w 214720"/>
                <a:gd name="connsiteY5" fmla="*/ 26365 h 1944367"/>
                <a:gd name="connsiteX6" fmla="*/ 171136 w 214720"/>
                <a:gd name="connsiteY6" fmla="*/ 216865 h 1944367"/>
                <a:gd name="connsiteX7" fmla="*/ 201071 w 214720"/>
                <a:gd name="connsiteY7" fmla="*/ 483565 h 1944367"/>
                <a:gd name="connsiteX8" fmla="*/ 214679 w 214720"/>
                <a:gd name="connsiteY8" fmla="*/ 747544 h 1944367"/>
                <a:gd name="connsiteX9" fmla="*/ 204473 w 214720"/>
                <a:gd name="connsiteY9" fmla="*/ 1063230 h 1944367"/>
                <a:gd name="connsiteX10" fmla="*/ 182021 w 214720"/>
                <a:gd name="connsiteY10" fmla="*/ 1400687 h 1944367"/>
                <a:gd name="connsiteX11" fmla="*/ 127593 w 214720"/>
                <a:gd name="connsiteY11" fmla="*/ 1697323 h 1944367"/>
                <a:gd name="connsiteX12" fmla="*/ 75886 w 214720"/>
                <a:gd name="connsiteY12" fmla="*/ 1892245 h 1944367"/>
                <a:gd name="connsiteX13" fmla="*/ 43910 w 214720"/>
                <a:gd name="connsiteY13" fmla="*/ 1940211 h 1944367"/>
                <a:gd name="connsiteX14" fmla="*/ 4107 w 214720"/>
                <a:gd name="connsiteY14" fmla="*/ 1934087 h 1944367"/>
                <a:gd name="connsiteX15" fmla="*/ 5808 w 214720"/>
                <a:gd name="connsiteY15" fmla="*/ 1871494 h 1944367"/>
                <a:gd name="connsiteX16" fmla="*/ 44250 w 214720"/>
                <a:gd name="connsiteY16" fmla="*/ 1722836 h 1944367"/>
                <a:gd name="connsiteX17" fmla="*/ 92214 w 214720"/>
                <a:gd name="connsiteY17" fmla="*/ 1472805 h 1944367"/>
                <a:gd name="connsiteX18" fmla="*/ 112965 w 214720"/>
                <a:gd name="connsiteY18" fmla="*/ 1238081 h 1944367"/>
                <a:gd name="connsiteX19" fmla="*/ 125892 w 214720"/>
                <a:gd name="connsiteY19" fmla="*/ 996214 h 1944367"/>
                <a:gd name="connsiteX20" fmla="*/ 126572 w 214720"/>
                <a:gd name="connsiteY20" fmla="*/ 790746 h 1944367"/>
                <a:gd name="connsiteX21" fmla="*/ 121811 w 214720"/>
                <a:gd name="connsiteY21" fmla="*/ 559085 h 1944367"/>
                <a:gd name="connsiteX22" fmla="*/ 104461 w 214720"/>
                <a:gd name="connsiteY22" fmla="*/ 358039 h 1944367"/>
                <a:gd name="connsiteX23" fmla="*/ 90514 w 214720"/>
                <a:gd name="connsiteY23" fmla="*/ 237956 h 1944367"/>
                <a:gd name="connsiteX0" fmla="*/ 90514 w 214720"/>
                <a:gd name="connsiteY0" fmla="*/ 241204 h 1947615"/>
                <a:gd name="connsiteX1" fmla="*/ 74185 w 214720"/>
                <a:gd name="connsiteY1" fmla="*/ 121461 h 1947615"/>
                <a:gd name="connsiteX2" fmla="*/ 65681 w 214720"/>
                <a:gd name="connsiteY2" fmla="*/ 47303 h 1947615"/>
                <a:gd name="connsiteX3" fmla="*/ 72824 w 214720"/>
                <a:gd name="connsiteY3" fmla="*/ 7842 h 1947615"/>
                <a:gd name="connsiteX4" fmla="*/ 107181 w 214720"/>
                <a:gd name="connsiteY4" fmla="*/ 1718 h 1947615"/>
                <a:gd name="connsiteX5" fmla="*/ 133036 w 214720"/>
                <a:gd name="connsiteY5" fmla="*/ 29613 h 1947615"/>
                <a:gd name="connsiteX6" fmla="*/ 171136 w 214720"/>
                <a:gd name="connsiteY6" fmla="*/ 220113 h 1947615"/>
                <a:gd name="connsiteX7" fmla="*/ 201071 w 214720"/>
                <a:gd name="connsiteY7" fmla="*/ 486813 h 1947615"/>
                <a:gd name="connsiteX8" fmla="*/ 214679 w 214720"/>
                <a:gd name="connsiteY8" fmla="*/ 750792 h 1947615"/>
                <a:gd name="connsiteX9" fmla="*/ 204473 w 214720"/>
                <a:gd name="connsiteY9" fmla="*/ 1066478 h 1947615"/>
                <a:gd name="connsiteX10" fmla="*/ 182021 w 214720"/>
                <a:gd name="connsiteY10" fmla="*/ 1403935 h 1947615"/>
                <a:gd name="connsiteX11" fmla="*/ 127593 w 214720"/>
                <a:gd name="connsiteY11" fmla="*/ 1700571 h 1947615"/>
                <a:gd name="connsiteX12" fmla="*/ 75886 w 214720"/>
                <a:gd name="connsiteY12" fmla="*/ 1895493 h 1947615"/>
                <a:gd name="connsiteX13" fmla="*/ 43910 w 214720"/>
                <a:gd name="connsiteY13" fmla="*/ 1943459 h 1947615"/>
                <a:gd name="connsiteX14" fmla="*/ 4107 w 214720"/>
                <a:gd name="connsiteY14" fmla="*/ 1937335 h 1947615"/>
                <a:gd name="connsiteX15" fmla="*/ 5808 w 214720"/>
                <a:gd name="connsiteY15" fmla="*/ 1874742 h 1947615"/>
                <a:gd name="connsiteX16" fmla="*/ 44250 w 214720"/>
                <a:gd name="connsiteY16" fmla="*/ 1726084 h 1947615"/>
                <a:gd name="connsiteX17" fmla="*/ 92214 w 214720"/>
                <a:gd name="connsiteY17" fmla="*/ 1476053 h 1947615"/>
                <a:gd name="connsiteX18" fmla="*/ 112965 w 214720"/>
                <a:gd name="connsiteY18" fmla="*/ 1241329 h 1947615"/>
                <a:gd name="connsiteX19" fmla="*/ 125892 w 214720"/>
                <a:gd name="connsiteY19" fmla="*/ 999462 h 1947615"/>
                <a:gd name="connsiteX20" fmla="*/ 126572 w 214720"/>
                <a:gd name="connsiteY20" fmla="*/ 793994 h 1947615"/>
                <a:gd name="connsiteX21" fmla="*/ 121811 w 214720"/>
                <a:gd name="connsiteY21" fmla="*/ 562333 h 1947615"/>
                <a:gd name="connsiteX22" fmla="*/ 104461 w 214720"/>
                <a:gd name="connsiteY22" fmla="*/ 361287 h 1947615"/>
                <a:gd name="connsiteX23" fmla="*/ 90514 w 214720"/>
                <a:gd name="connsiteY23" fmla="*/ 241204 h 1947615"/>
                <a:gd name="connsiteX0" fmla="*/ 90514 w 214720"/>
                <a:gd name="connsiteY0" fmla="*/ 239430 h 1945841"/>
                <a:gd name="connsiteX1" fmla="*/ 74185 w 214720"/>
                <a:gd name="connsiteY1" fmla="*/ 119687 h 1945841"/>
                <a:gd name="connsiteX2" fmla="*/ 65681 w 214720"/>
                <a:gd name="connsiteY2" fmla="*/ 45529 h 1945841"/>
                <a:gd name="connsiteX3" fmla="*/ 72824 w 214720"/>
                <a:gd name="connsiteY3" fmla="*/ 6068 h 1945841"/>
                <a:gd name="connsiteX4" fmla="*/ 107181 w 214720"/>
                <a:gd name="connsiteY4" fmla="*/ 2325 h 1945841"/>
                <a:gd name="connsiteX5" fmla="*/ 133036 w 214720"/>
                <a:gd name="connsiteY5" fmla="*/ 27839 h 1945841"/>
                <a:gd name="connsiteX6" fmla="*/ 171136 w 214720"/>
                <a:gd name="connsiteY6" fmla="*/ 218339 h 1945841"/>
                <a:gd name="connsiteX7" fmla="*/ 201071 w 214720"/>
                <a:gd name="connsiteY7" fmla="*/ 485039 h 1945841"/>
                <a:gd name="connsiteX8" fmla="*/ 214679 w 214720"/>
                <a:gd name="connsiteY8" fmla="*/ 749018 h 1945841"/>
                <a:gd name="connsiteX9" fmla="*/ 204473 w 214720"/>
                <a:gd name="connsiteY9" fmla="*/ 1064704 h 1945841"/>
                <a:gd name="connsiteX10" fmla="*/ 182021 w 214720"/>
                <a:gd name="connsiteY10" fmla="*/ 1402161 h 1945841"/>
                <a:gd name="connsiteX11" fmla="*/ 127593 w 214720"/>
                <a:gd name="connsiteY11" fmla="*/ 1698797 h 1945841"/>
                <a:gd name="connsiteX12" fmla="*/ 75886 w 214720"/>
                <a:gd name="connsiteY12" fmla="*/ 1893719 h 1945841"/>
                <a:gd name="connsiteX13" fmla="*/ 43910 w 214720"/>
                <a:gd name="connsiteY13" fmla="*/ 1941685 h 1945841"/>
                <a:gd name="connsiteX14" fmla="*/ 4107 w 214720"/>
                <a:gd name="connsiteY14" fmla="*/ 1935561 h 1945841"/>
                <a:gd name="connsiteX15" fmla="*/ 5808 w 214720"/>
                <a:gd name="connsiteY15" fmla="*/ 1872968 h 1945841"/>
                <a:gd name="connsiteX16" fmla="*/ 44250 w 214720"/>
                <a:gd name="connsiteY16" fmla="*/ 1724310 h 1945841"/>
                <a:gd name="connsiteX17" fmla="*/ 92214 w 214720"/>
                <a:gd name="connsiteY17" fmla="*/ 1474279 h 1945841"/>
                <a:gd name="connsiteX18" fmla="*/ 112965 w 214720"/>
                <a:gd name="connsiteY18" fmla="*/ 1239555 h 1945841"/>
                <a:gd name="connsiteX19" fmla="*/ 125892 w 214720"/>
                <a:gd name="connsiteY19" fmla="*/ 997688 h 1945841"/>
                <a:gd name="connsiteX20" fmla="*/ 126572 w 214720"/>
                <a:gd name="connsiteY20" fmla="*/ 792220 h 1945841"/>
                <a:gd name="connsiteX21" fmla="*/ 121811 w 214720"/>
                <a:gd name="connsiteY21" fmla="*/ 560559 h 1945841"/>
                <a:gd name="connsiteX22" fmla="*/ 104461 w 214720"/>
                <a:gd name="connsiteY22" fmla="*/ 359513 h 1945841"/>
                <a:gd name="connsiteX23" fmla="*/ 90514 w 214720"/>
                <a:gd name="connsiteY23" fmla="*/ 239430 h 1945841"/>
                <a:gd name="connsiteX0" fmla="*/ 90514 w 214720"/>
                <a:gd name="connsiteY0" fmla="*/ 239430 h 1945841"/>
                <a:gd name="connsiteX1" fmla="*/ 74185 w 214720"/>
                <a:gd name="connsiteY1" fmla="*/ 119687 h 1945841"/>
                <a:gd name="connsiteX2" fmla="*/ 65681 w 214720"/>
                <a:gd name="connsiteY2" fmla="*/ 45529 h 1945841"/>
                <a:gd name="connsiteX3" fmla="*/ 72824 w 214720"/>
                <a:gd name="connsiteY3" fmla="*/ 6068 h 1945841"/>
                <a:gd name="connsiteX4" fmla="*/ 107181 w 214720"/>
                <a:gd name="connsiteY4" fmla="*/ 2325 h 1945841"/>
                <a:gd name="connsiteX5" fmla="*/ 133036 w 214720"/>
                <a:gd name="connsiteY5" fmla="*/ 27839 h 1945841"/>
                <a:gd name="connsiteX6" fmla="*/ 171136 w 214720"/>
                <a:gd name="connsiteY6" fmla="*/ 218339 h 1945841"/>
                <a:gd name="connsiteX7" fmla="*/ 201071 w 214720"/>
                <a:gd name="connsiteY7" fmla="*/ 485039 h 1945841"/>
                <a:gd name="connsiteX8" fmla="*/ 214679 w 214720"/>
                <a:gd name="connsiteY8" fmla="*/ 749018 h 1945841"/>
                <a:gd name="connsiteX9" fmla="*/ 204473 w 214720"/>
                <a:gd name="connsiteY9" fmla="*/ 1064704 h 1945841"/>
                <a:gd name="connsiteX10" fmla="*/ 182021 w 214720"/>
                <a:gd name="connsiteY10" fmla="*/ 1402161 h 1945841"/>
                <a:gd name="connsiteX11" fmla="*/ 132355 w 214720"/>
                <a:gd name="connsiteY11" fmla="*/ 1698797 h 1945841"/>
                <a:gd name="connsiteX12" fmla="*/ 75886 w 214720"/>
                <a:gd name="connsiteY12" fmla="*/ 1893719 h 1945841"/>
                <a:gd name="connsiteX13" fmla="*/ 43910 w 214720"/>
                <a:gd name="connsiteY13" fmla="*/ 1941685 h 1945841"/>
                <a:gd name="connsiteX14" fmla="*/ 4107 w 214720"/>
                <a:gd name="connsiteY14" fmla="*/ 1935561 h 1945841"/>
                <a:gd name="connsiteX15" fmla="*/ 5808 w 214720"/>
                <a:gd name="connsiteY15" fmla="*/ 1872968 h 1945841"/>
                <a:gd name="connsiteX16" fmla="*/ 44250 w 214720"/>
                <a:gd name="connsiteY16" fmla="*/ 1724310 h 1945841"/>
                <a:gd name="connsiteX17" fmla="*/ 92214 w 214720"/>
                <a:gd name="connsiteY17" fmla="*/ 1474279 h 1945841"/>
                <a:gd name="connsiteX18" fmla="*/ 112965 w 214720"/>
                <a:gd name="connsiteY18" fmla="*/ 1239555 h 1945841"/>
                <a:gd name="connsiteX19" fmla="*/ 125892 w 214720"/>
                <a:gd name="connsiteY19" fmla="*/ 997688 h 1945841"/>
                <a:gd name="connsiteX20" fmla="*/ 126572 w 214720"/>
                <a:gd name="connsiteY20" fmla="*/ 792220 h 1945841"/>
                <a:gd name="connsiteX21" fmla="*/ 121811 w 214720"/>
                <a:gd name="connsiteY21" fmla="*/ 560559 h 1945841"/>
                <a:gd name="connsiteX22" fmla="*/ 104461 w 214720"/>
                <a:gd name="connsiteY22" fmla="*/ 359513 h 1945841"/>
                <a:gd name="connsiteX23" fmla="*/ 90514 w 214720"/>
                <a:gd name="connsiteY23" fmla="*/ 239430 h 1945841"/>
                <a:gd name="connsiteX0" fmla="*/ 90514 w 214717"/>
                <a:gd name="connsiteY0" fmla="*/ 239430 h 1945841"/>
                <a:gd name="connsiteX1" fmla="*/ 74185 w 214717"/>
                <a:gd name="connsiteY1" fmla="*/ 119687 h 1945841"/>
                <a:gd name="connsiteX2" fmla="*/ 65681 w 214717"/>
                <a:gd name="connsiteY2" fmla="*/ 45529 h 1945841"/>
                <a:gd name="connsiteX3" fmla="*/ 72824 w 214717"/>
                <a:gd name="connsiteY3" fmla="*/ 6068 h 1945841"/>
                <a:gd name="connsiteX4" fmla="*/ 107181 w 214717"/>
                <a:gd name="connsiteY4" fmla="*/ 2325 h 1945841"/>
                <a:gd name="connsiteX5" fmla="*/ 133036 w 214717"/>
                <a:gd name="connsiteY5" fmla="*/ 27839 h 1945841"/>
                <a:gd name="connsiteX6" fmla="*/ 171136 w 214717"/>
                <a:gd name="connsiteY6" fmla="*/ 218339 h 1945841"/>
                <a:gd name="connsiteX7" fmla="*/ 201071 w 214717"/>
                <a:gd name="connsiteY7" fmla="*/ 485039 h 1945841"/>
                <a:gd name="connsiteX8" fmla="*/ 214679 w 214717"/>
                <a:gd name="connsiteY8" fmla="*/ 749018 h 1945841"/>
                <a:gd name="connsiteX9" fmla="*/ 204473 w 214717"/>
                <a:gd name="connsiteY9" fmla="*/ 1064704 h 1945841"/>
                <a:gd name="connsiteX10" fmla="*/ 184402 w 214717"/>
                <a:gd name="connsiteY10" fmla="*/ 1402161 h 1945841"/>
                <a:gd name="connsiteX11" fmla="*/ 132355 w 214717"/>
                <a:gd name="connsiteY11" fmla="*/ 1698797 h 1945841"/>
                <a:gd name="connsiteX12" fmla="*/ 75886 w 214717"/>
                <a:gd name="connsiteY12" fmla="*/ 1893719 h 1945841"/>
                <a:gd name="connsiteX13" fmla="*/ 43910 w 214717"/>
                <a:gd name="connsiteY13" fmla="*/ 1941685 h 1945841"/>
                <a:gd name="connsiteX14" fmla="*/ 4107 w 214717"/>
                <a:gd name="connsiteY14" fmla="*/ 1935561 h 1945841"/>
                <a:gd name="connsiteX15" fmla="*/ 5808 w 214717"/>
                <a:gd name="connsiteY15" fmla="*/ 1872968 h 1945841"/>
                <a:gd name="connsiteX16" fmla="*/ 44250 w 214717"/>
                <a:gd name="connsiteY16" fmla="*/ 1724310 h 1945841"/>
                <a:gd name="connsiteX17" fmla="*/ 92214 w 214717"/>
                <a:gd name="connsiteY17" fmla="*/ 1474279 h 1945841"/>
                <a:gd name="connsiteX18" fmla="*/ 112965 w 214717"/>
                <a:gd name="connsiteY18" fmla="*/ 1239555 h 1945841"/>
                <a:gd name="connsiteX19" fmla="*/ 125892 w 214717"/>
                <a:gd name="connsiteY19" fmla="*/ 997688 h 1945841"/>
                <a:gd name="connsiteX20" fmla="*/ 126572 w 214717"/>
                <a:gd name="connsiteY20" fmla="*/ 792220 h 1945841"/>
                <a:gd name="connsiteX21" fmla="*/ 121811 w 214717"/>
                <a:gd name="connsiteY21" fmla="*/ 560559 h 1945841"/>
                <a:gd name="connsiteX22" fmla="*/ 104461 w 214717"/>
                <a:gd name="connsiteY22" fmla="*/ 359513 h 1945841"/>
                <a:gd name="connsiteX23" fmla="*/ 90514 w 214717"/>
                <a:gd name="connsiteY23" fmla="*/ 239430 h 1945841"/>
                <a:gd name="connsiteX0" fmla="*/ 93991 w 218194"/>
                <a:gd name="connsiteY0" fmla="*/ 239430 h 1943668"/>
                <a:gd name="connsiteX1" fmla="*/ 77662 w 218194"/>
                <a:gd name="connsiteY1" fmla="*/ 119687 h 1943668"/>
                <a:gd name="connsiteX2" fmla="*/ 69158 w 218194"/>
                <a:gd name="connsiteY2" fmla="*/ 45529 h 1943668"/>
                <a:gd name="connsiteX3" fmla="*/ 76301 w 218194"/>
                <a:gd name="connsiteY3" fmla="*/ 6068 h 1943668"/>
                <a:gd name="connsiteX4" fmla="*/ 110658 w 218194"/>
                <a:gd name="connsiteY4" fmla="*/ 2325 h 1943668"/>
                <a:gd name="connsiteX5" fmla="*/ 136513 w 218194"/>
                <a:gd name="connsiteY5" fmla="*/ 27839 h 1943668"/>
                <a:gd name="connsiteX6" fmla="*/ 174613 w 218194"/>
                <a:gd name="connsiteY6" fmla="*/ 218339 h 1943668"/>
                <a:gd name="connsiteX7" fmla="*/ 204548 w 218194"/>
                <a:gd name="connsiteY7" fmla="*/ 485039 h 1943668"/>
                <a:gd name="connsiteX8" fmla="*/ 218156 w 218194"/>
                <a:gd name="connsiteY8" fmla="*/ 749018 h 1943668"/>
                <a:gd name="connsiteX9" fmla="*/ 207950 w 218194"/>
                <a:gd name="connsiteY9" fmla="*/ 1064704 h 1943668"/>
                <a:gd name="connsiteX10" fmla="*/ 187879 w 218194"/>
                <a:gd name="connsiteY10" fmla="*/ 1402161 h 1943668"/>
                <a:gd name="connsiteX11" fmla="*/ 135832 w 218194"/>
                <a:gd name="connsiteY11" fmla="*/ 1698797 h 1943668"/>
                <a:gd name="connsiteX12" fmla="*/ 79363 w 218194"/>
                <a:gd name="connsiteY12" fmla="*/ 1893719 h 1943668"/>
                <a:gd name="connsiteX13" fmla="*/ 47387 w 218194"/>
                <a:gd name="connsiteY13" fmla="*/ 1941685 h 1943668"/>
                <a:gd name="connsiteX14" fmla="*/ 2822 w 218194"/>
                <a:gd name="connsiteY14" fmla="*/ 1928417 h 1943668"/>
                <a:gd name="connsiteX15" fmla="*/ 9285 w 218194"/>
                <a:gd name="connsiteY15" fmla="*/ 1872968 h 1943668"/>
                <a:gd name="connsiteX16" fmla="*/ 47727 w 218194"/>
                <a:gd name="connsiteY16" fmla="*/ 1724310 h 1943668"/>
                <a:gd name="connsiteX17" fmla="*/ 95691 w 218194"/>
                <a:gd name="connsiteY17" fmla="*/ 1474279 h 1943668"/>
                <a:gd name="connsiteX18" fmla="*/ 116442 w 218194"/>
                <a:gd name="connsiteY18" fmla="*/ 1239555 h 1943668"/>
                <a:gd name="connsiteX19" fmla="*/ 129369 w 218194"/>
                <a:gd name="connsiteY19" fmla="*/ 997688 h 1943668"/>
                <a:gd name="connsiteX20" fmla="*/ 130049 w 218194"/>
                <a:gd name="connsiteY20" fmla="*/ 792220 h 1943668"/>
                <a:gd name="connsiteX21" fmla="*/ 125288 w 218194"/>
                <a:gd name="connsiteY21" fmla="*/ 560559 h 1943668"/>
                <a:gd name="connsiteX22" fmla="*/ 107938 w 218194"/>
                <a:gd name="connsiteY22" fmla="*/ 359513 h 1943668"/>
                <a:gd name="connsiteX23" fmla="*/ 93991 w 218194"/>
                <a:gd name="connsiteY23" fmla="*/ 239430 h 1943668"/>
                <a:gd name="connsiteX0" fmla="*/ 93991 w 218194"/>
                <a:gd name="connsiteY0" fmla="*/ 239430 h 1943947"/>
                <a:gd name="connsiteX1" fmla="*/ 77662 w 218194"/>
                <a:gd name="connsiteY1" fmla="*/ 119687 h 1943947"/>
                <a:gd name="connsiteX2" fmla="*/ 69158 w 218194"/>
                <a:gd name="connsiteY2" fmla="*/ 45529 h 1943947"/>
                <a:gd name="connsiteX3" fmla="*/ 76301 w 218194"/>
                <a:gd name="connsiteY3" fmla="*/ 6068 h 1943947"/>
                <a:gd name="connsiteX4" fmla="*/ 110658 w 218194"/>
                <a:gd name="connsiteY4" fmla="*/ 2325 h 1943947"/>
                <a:gd name="connsiteX5" fmla="*/ 136513 w 218194"/>
                <a:gd name="connsiteY5" fmla="*/ 27839 h 1943947"/>
                <a:gd name="connsiteX6" fmla="*/ 174613 w 218194"/>
                <a:gd name="connsiteY6" fmla="*/ 218339 h 1943947"/>
                <a:gd name="connsiteX7" fmla="*/ 204548 w 218194"/>
                <a:gd name="connsiteY7" fmla="*/ 485039 h 1943947"/>
                <a:gd name="connsiteX8" fmla="*/ 218156 w 218194"/>
                <a:gd name="connsiteY8" fmla="*/ 749018 h 1943947"/>
                <a:gd name="connsiteX9" fmla="*/ 207950 w 218194"/>
                <a:gd name="connsiteY9" fmla="*/ 1064704 h 1943947"/>
                <a:gd name="connsiteX10" fmla="*/ 187879 w 218194"/>
                <a:gd name="connsiteY10" fmla="*/ 1402161 h 1943947"/>
                <a:gd name="connsiteX11" fmla="*/ 135832 w 218194"/>
                <a:gd name="connsiteY11" fmla="*/ 1698797 h 1943947"/>
                <a:gd name="connsiteX12" fmla="*/ 79363 w 218194"/>
                <a:gd name="connsiteY12" fmla="*/ 1893719 h 1943947"/>
                <a:gd name="connsiteX13" fmla="*/ 47387 w 218194"/>
                <a:gd name="connsiteY13" fmla="*/ 1941685 h 1943947"/>
                <a:gd name="connsiteX14" fmla="*/ 2822 w 218194"/>
                <a:gd name="connsiteY14" fmla="*/ 1928417 h 1943947"/>
                <a:gd name="connsiteX15" fmla="*/ 9285 w 218194"/>
                <a:gd name="connsiteY15" fmla="*/ 1861062 h 1943947"/>
                <a:gd name="connsiteX16" fmla="*/ 47727 w 218194"/>
                <a:gd name="connsiteY16" fmla="*/ 1724310 h 1943947"/>
                <a:gd name="connsiteX17" fmla="*/ 95691 w 218194"/>
                <a:gd name="connsiteY17" fmla="*/ 1474279 h 1943947"/>
                <a:gd name="connsiteX18" fmla="*/ 116442 w 218194"/>
                <a:gd name="connsiteY18" fmla="*/ 1239555 h 1943947"/>
                <a:gd name="connsiteX19" fmla="*/ 129369 w 218194"/>
                <a:gd name="connsiteY19" fmla="*/ 997688 h 1943947"/>
                <a:gd name="connsiteX20" fmla="*/ 130049 w 218194"/>
                <a:gd name="connsiteY20" fmla="*/ 792220 h 1943947"/>
                <a:gd name="connsiteX21" fmla="*/ 125288 w 218194"/>
                <a:gd name="connsiteY21" fmla="*/ 560559 h 1943947"/>
                <a:gd name="connsiteX22" fmla="*/ 107938 w 218194"/>
                <a:gd name="connsiteY22" fmla="*/ 359513 h 1943947"/>
                <a:gd name="connsiteX23" fmla="*/ 93991 w 218194"/>
                <a:gd name="connsiteY23" fmla="*/ 239430 h 194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8194" h="1943947">
                  <a:moveTo>
                    <a:pt x="93991" y="239430"/>
                  </a:moveTo>
                  <a:cubicBezTo>
                    <a:pt x="88945" y="199459"/>
                    <a:pt x="81801" y="152004"/>
                    <a:pt x="77662" y="119687"/>
                  </a:cubicBezTo>
                  <a:cubicBezTo>
                    <a:pt x="73523" y="87370"/>
                    <a:pt x="69385" y="64465"/>
                    <a:pt x="69158" y="45529"/>
                  </a:cubicBezTo>
                  <a:cubicBezTo>
                    <a:pt x="68931" y="26593"/>
                    <a:pt x="69384" y="13269"/>
                    <a:pt x="76301" y="6068"/>
                  </a:cubicBezTo>
                  <a:cubicBezTo>
                    <a:pt x="83218" y="-1133"/>
                    <a:pt x="100623" y="-1304"/>
                    <a:pt x="110658" y="2325"/>
                  </a:cubicBezTo>
                  <a:cubicBezTo>
                    <a:pt x="120693" y="5954"/>
                    <a:pt x="125854" y="-8163"/>
                    <a:pt x="136513" y="27839"/>
                  </a:cubicBezTo>
                  <a:cubicBezTo>
                    <a:pt x="147172" y="63841"/>
                    <a:pt x="163274" y="142139"/>
                    <a:pt x="174613" y="218339"/>
                  </a:cubicBezTo>
                  <a:cubicBezTo>
                    <a:pt x="185952" y="294539"/>
                    <a:pt x="197291" y="396593"/>
                    <a:pt x="204548" y="485039"/>
                  </a:cubicBezTo>
                  <a:cubicBezTo>
                    <a:pt x="211805" y="573486"/>
                    <a:pt x="217589" y="652407"/>
                    <a:pt x="218156" y="749018"/>
                  </a:cubicBezTo>
                  <a:cubicBezTo>
                    <a:pt x="218723" y="845629"/>
                    <a:pt x="212996" y="955847"/>
                    <a:pt x="207950" y="1064704"/>
                  </a:cubicBezTo>
                  <a:cubicBezTo>
                    <a:pt x="202904" y="1173561"/>
                    <a:pt x="199899" y="1296479"/>
                    <a:pt x="187879" y="1402161"/>
                  </a:cubicBezTo>
                  <a:cubicBezTo>
                    <a:pt x="175859" y="1507843"/>
                    <a:pt x="153918" y="1616871"/>
                    <a:pt x="135832" y="1698797"/>
                  </a:cubicBezTo>
                  <a:cubicBezTo>
                    <a:pt x="117746" y="1780723"/>
                    <a:pt x="94104" y="1853238"/>
                    <a:pt x="79363" y="1893719"/>
                  </a:cubicBezTo>
                  <a:cubicBezTo>
                    <a:pt x="64622" y="1934200"/>
                    <a:pt x="60144" y="1935902"/>
                    <a:pt x="47387" y="1941685"/>
                  </a:cubicBezTo>
                  <a:cubicBezTo>
                    <a:pt x="34630" y="1947468"/>
                    <a:pt x="9172" y="1941854"/>
                    <a:pt x="2822" y="1928417"/>
                  </a:cubicBezTo>
                  <a:cubicBezTo>
                    <a:pt x="-3528" y="1914980"/>
                    <a:pt x="1801" y="1895080"/>
                    <a:pt x="9285" y="1861062"/>
                  </a:cubicBezTo>
                  <a:cubicBezTo>
                    <a:pt x="16769" y="1827044"/>
                    <a:pt x="33326" y="1788774"/>
                    <a:pt x="47727" y="1724310"/>
                  </a:cubicBezTo>
                  <a:cubicBezTo>
                    <a:pt x="62128" y="1659846"/>
                    <a:pt x="84238" y="1555072"/>
                    <a:pt x="95691" y="1474279"/>
                  </a:cubicBezTo>
                  <a:cubicBezTo>
                    <a:pt x="107144" y="1393486"/>
                    <a:pt x="110829" y="1318987"/>
                    <a:pt x="116442" y="1239555"/>
                  </a:cubicBezTo>
                  <a:cubicBezTo>
                    <a:pt x="122055" y="1160123"/>
                    <a:pt x="127101" y="1072244"/>
                    <a:pt x="129369" y="997688"/>
                  </a:cubicBezTo>
                  <a:cubicBezTo>
                    <a:pt x="131637" y="923132"/>
                    <a:pt x="130729" y="865075"/>
                    <a:pt x="130049" y="792220"/>
                  </a:cubicBezTo>
                  <a:cubicBezTo>
                    <a:pt x="129369" y="719365"/>
                    <a:pt x="129370" y="632677"/>
                    <a:pt x="125288" y="560559"/>
                  </a:cubicBezTo>
                  <a:cubicBezTo>
                    <a:pt x="121206" y="488441"/>
                    <a:pt x="113154" y="413034"/>
                    <a:pt x="107938" y="359513"/>
                  </a:cubicBezTo>
                  <a:cubicBezTo>
                    <a:pt x="102722" y="305992"/>
                    <a:pt x="99037" y="279401"/>
                    <a:pt x="93991" y="2394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7912894" y="2371725"/>
              <a:ext cx="778669" cy="1171575"/>
            </a:xfrm>
            <a:custGeom>
              <a:avLst/>
              <a:gdLst>
                <a:gd name="connsiteX0" fmla="*/ 0 w 778669"/>
                <a:gd name="connsiteY0" fmla="*/ 1171575 h 1171575"/>
                <a:gd name="connsiteX1" fmla="*/ 161925 w 778669"/>
                <a:gd name="connsiteY1" fmla="*/ 1035844 h 1171575"/>
                <a:gd name="connsiteX2" fmla="*/ 366712 w 778669"/>
                <a:gd name="connsiteY2" fmla="*/ 812006 h 1171575"/>
                <a:gd name="connsiteX3" fmla="*/ 511969 w 778669"/>
                <a:gd name="connsiteY3" fmla="*/ 619125 h 1171575"/>
                <a:gd name="connsiteX4" fmla="*/ 623887 w 778669"/>
                <a:gd name="connsiteY4" fmla="*/ 426244 h 1171575"/>
                <a:gd name="connsiteX5" fmla="*/ 709612 w 778669"/>
                <a:gd name="connsiteY5" fmla="*/ 245269 h 1171575"/>
                <a:gd name="connsiteX6" fmla="*/ 778669 w 778669"/>
                <a:gd name="connsiteY6" fmla="*/ 0 h 1171575"/>
                <a:gd name="connsiteX0" fmla="*/ 0 w 778669"/>
                <a:gd name="connsiteY0" fmla="*/ 1171575 h 1171575"/>
                <a:gd name="connsiteX1" fmla="*/ 161925 w 778669"/>
                <a:gd name="connsiteY1" fmla="*/ 1035844 h 1171575"/>
                <a:gd name="connsiteX2" fmla="*/ 359568 w 778669"/>
                <a:gd name="connsiteY2" fmla="*/ 826293 h 1171575"/>
                <a:gd name="connsiteX3" fmla="*/ 511969 w 778669"/>
                <a:gd name="connsiteY3" fmla="*/ 619125 h 1171575"/>
                <a:gd name="connsiteX4" fmla="*/ 623887 w 778669"/>
                <a:gd name="connsiteY4" fmla="*/ 426244 h 1171575"/>
                <a:gd name="connsiteX5" fmla="*/ 709612 w 778669"/>
                <a:gd name="connsiteY5" fmla="*/ 245269 h 1171575"/>
                <a:gd name="connsiteX6" fmla="*/ 778669 w 778669"/>
                <a:gd name="connsiteY6" fmla="*/ 0 h 1171575"/>
                <a:gd name="connsiteX0" fmla="*/ 0 w 778669"/>
                <a:gd name="connsiteY0" fmla="*/ 1171575 h 1171575"/>
                <a:gd name="connsiteX1" fmla="*/ 161925 w 778669"/>
                <a:gd name="connsiteY1" fmla="*/ 1035844 h 1171575"/>
                <a:gd name="connsiteX2" fmla="*/ 359568 w 778669"/>
                <a:gd name="connsiteY2" fmla="*/ 826293 h 1171575"/>
                <a:gd name="connsiteX3" fmla="*/ 511969 w 778669"/>
                <a:gd name="connsiteY3" fmla="*/ 619125 h 1171575"/>
                <a:gd name="connsiteX4" fmla="*/ 623887 w 778669"/>
                <a:gd name="connsiteY4" fmla="*/ 426244 h 1171575"/>
                <a:gd name="connsiteX5" fmla="*/ 707231 w 778669"/>
                <a:gd name="connsiteY5" fmla="*/ 238126 h 1171575"/>
                <a:gd name="connsiteX6" fmla="*/ 778669 w 778669"/>
                <a:gd name="connsiteY6" fmla="*/ 0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669" h="1171575">
                  <a:moveTo>
                    <a:pt x="0" y="1171575"/>
                  </a:moveTo>
                  <a:cubicBezTo>
                    <a:pt x="50403" y="1133673"/>
                    <a:pt x="101997" y="1093391"/>
                    <a:pt x="161925" y="1035844"/>
                  </a:cubicBezTo>
                  <a:cubicBezTo>
                    <a:pt x="221853" y="978297"/>
                    <a:pt x="301227" y="895746"/>
                    <a:pt x="359568" y="826293"/>
                  </a:cubicBezTo>
                  <a:cubicBezTo>
                    <a:pt x="417909" y="756840"/>
                    <a:pt x="467916" y="685800"/>
                    <a:pt x="511969" y="619125"/>
                  </a:cubicBezTo>
                  <a:cubicBezTo>
                    <a:pt x="556022" y="552450"/>
                    <a:pt x="591343" y="489744"/>
                    <a:pt x="623887" y="426244"/>
                  </a:cubicBezTo>
                  <a:cubicBezTo>
                    <a:pt x="656431" y="362744"/>
                    <a:pt x="681434" y="309166"/>
                    <a:pt x="707231" y="238126"/>
                  </a:cubicBezTo>
                  <a:cubicBezTo>
                    <a:pt x="733028" y="167086"/>
                    <a:pt x="757039" y="87114"/>
                    <a:pt x="77866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7864763" y="941838"/>
              <a:ext cx="904507" cy="326036"/>
            </a:xfrm>
            <a:custGeom>
              <a:avLst/>
              <a:gdLst>
                <a:gd name="connsiteX0" fmla="*/ 39203 w 904507"/>
                <a:gd name="connsiteY0" fmla="*/ 96 h 326036"/>
                <a:gd name="connsiteX1" fmla="*/ 57657 w 904507"/>
                <a:gd name="connsiteY1" fmla="*/ 5901 h 326036"/>
                <a:gd name="connsiteX2" fmla="*/ 119569 w 904507"/>
                <a:gd name="connsiteY2" fmla="*/ 44000 h 326036"/>
                <a:gd name="connsiteX3" fmla="*/ 145466 w 904507"/>
                <a:gd name="connsiteY3" fmla="*/ 60818 h 326036"/>
                <a:gd name="connsiteX4" fmla="*/ 145898 w 904507"/>
                <a:gd name="connsiteY4" fmla="*/ 61299 h 326036"/>
                <a:gd name="connsiteX5" fmla="*/ 394233 w 904507"/>
                <a:gd name="connsiteY5" fmla="*/ 61299 h 326036"/>
                <a:gd name="connsiteX6" fmla="*/ 397142 w 904507"/>
                <a:gd name="connsiteY6" fmla="*/ 51931 h 326036"/>
                <a:gd name="connsiteX7" fmla="*/ 514480 w 904507"/>
                <a:gd name="connsiteY7" fmla="*/ 1360 h 326036"/>
                <a:gd name="connsiteX8" fmla="*/ 631818 w 904507"/>
                <a:gd name="connsiteY8" fmla="*/ 51931 h 326036"/>
                <a:gd name="connsiteX9" fmla="*/ 634727 w 904507"/>
                <a:gd name="connsiteY9" fmla="*/ 61297 h 326036"/>
                <a:gd name="connsiteX10" fmla="*/ 799250 w 904507"/>
                <a:gd name="connsiteY10" fmla="*/ 61297 h 326036"/>
                <a:gd name="connsiteX11" fmla="*/ 800604 w 904507"/>
                <a:gd name="connsiteY11" fmla="*/ 51143 h 326036"/>
                <a:gd name="connsiteX12" fmla="*/ 822036 w 904507"/>
                <a:gd name="connsiteY12" fmla="*/ 17806 h 326036"/>
                <a:gd name="connsiteX13" fmla="*/ 850611 w 904507"/>
                <a:gd name="connsiteY13" fmla="*/ 1137 h 326036"/>
                <a:gd name="connsiteX14" fmla="*/ 886330 w 904507"/>
                <a:gd name="connsiteY14" fmla="*/ 10662 h 326036"/>
                <a:gd name="connsiteX15" fmla="*/ 888711 w 904507"/>
                <a:gd name="connsiteY15" fmla="*/ 36856 h 326036"/>
                <a:gd name="connsiteX16" fmla="*/ 864899 w 904507"/>
                <a:gd name="connsiteY16" fmla="*/ 63049 h 326036"/>
                <a:gd name="connsiteX17" fmla="*/ 869662 w 904507"/>
                <a:gd name="connsiteY17" fmla="*/ 101150 h 326036"/>
                <a:gd name="connsiteX18" fmla="*/ 895855 w 904507"/>
                <a:gd name="connsiteY18" fmla="*/ 122581 h 326036"/>
                <a:gd name="connsiteX19" fmla="*/ 902999 w 904507"/>
                <a:gd name="connsiteY19" fmla="*/ 153536 h 326036"/>
                <a:gd name="connsiteX20" fmla="*/ 869662 w 904507"/>
                <a:gd name="connsiteY20" fmla="*/ 172588 h 326036"/>
                <a:gd name="connsiteX21" fmla="*/ 855374 w 904507"/>
                <a:gd name="connsiteY21" fmla="*/ 191638 h 326036"/>
                <a:gd name="connsiteX22" fmla="*/ 819655 w 904507"/>
                <a:gd name="connsiteY22" fmla="*/ 191637 h 326036"/>
                <a:gd name="connsiteX23" fmla="*/ 812511 w 904507"/>
                <a:gd name="connsiteY23" fmla="*/ 136869 h 326036"/>
                <a:gd name="connsiteX24" fmla="*/ 803786 w 904507"/>
                <a:gd name="connsiteY24" fmla="*/ 111697 h 326036"/>
                <a:gd name="connsiteX25" fmla="*/ 633276 w 904507"/>
                <a:gd name="connsiteY25" fmla="*/ 111697 h 326036"/>
                <a:gd name="connsiteX26" fmla="*/ 631818 w 904507"/>
                <a:gd name="connsiteY26" fmla="*/ 116389 h 326036"/>
                <a:gd name="connsiteX27" fmla="*/ 514480 w 904507"/>
                <a:gd name="connsiteY27" fmla="*/ 166960 h 326036"/>
                <a:gd name="connsiteX28" fmla="*/ 397142 w 904507"/>
                <a:gd name="connsiteY28" fmla="*/ 116389 h 326036"/>
                <a:gd name="connsiteX29" fmla="*/ 395685 w 904507"/>
                <a:gd name="connsiteY29" fmla="*/ 111699 h 326036"/>
                <a:gd name="connsiteX30" fmla="*/ 160833 w 904507"/>
                <a:gd name="connsiteY30" fmla="*/ 111699 h 326036"/>
                <a:gd name="connsiteX31" fmla="*/ 152906 w 904507"/>
                <a:gd name="connsiteY31" fmla="*/ 134488 h 326036"/>
                <a:gd name="connsiteX32" fmla="*/ 100519 w 904507"/>
                <a:gd name="connsiteY32" fmla="*/ 224976 h 326036"/>
                <a:gd name="connsiteX33" fmla="*/ 40988 w 904507"/>
                <a:gd name="connsiteY33" fmla="*/ 322606 h 326036"/>
                <a:gd name="connsiteX34" fmla="*/ 2888 w 904507"/>
                <a:gd name="connsiteY34" fmla="*/ 298794 h 326036"/>
                <a:gd name="connsiteX35" fmla="*/ 21938 w 904507"/>
                <a:gd name="connsiteY35" fmla="*/ 248789 h 326036"/>
                <a:gd name="connsiteX36" fmla="*/ 57657 w 904507"/>
                <a:gd name="connsiteY36" fmla="*/ 184494 h 326036"/>
                <a:gd name="connsiteX37" fmla="*/ 88613 w 904507"/>
                <a:gd name="connsiteY37" fmla="*/ 124963 h 326036"/>
                <a:gd name="connsiteX38" fmla="*/ 62419 w 904507"/>
                <a:gd name="connsiteY38" fmla="*/ 110676 h 326036"/>
                <a:gd name="connsiteX39" fmla="*/ 26701 w 904507"/>
                <a:gd name="connsiteY39" fmla="*/ 84482 h 326036"/>
                <a:gd name="connsiteX40" fmla="*/ 507 w 904507"/>
                <a:gd name="connsiteY40" fmla="*/ 53526 h 326036"/>
                <a:gd name="connsiteX41" fmla="*/ 12413 w 904507"/>
                <a:gd name="connsiteY41" fmla="*/ 34476 h 326036"/>
                <a:gd name="connsiteX42" fmla="*/ 48132 w 904507"/>
                <a:gd name="connsiteY42" fmla="*/ 53526 h 326036"/>
                <a:gd name="connsiteX43" fmla="*/ 86232 w 904507"/>
                <a:gd name="connsiteY43" fmla="*/ 82101 h 326036"/>
                <a:gd name="connsiteX44" fmla="*/ 69563 w 904507"/>
                <a:gd name="connsiteY44" fmla="*/ 65432 h 326036"/>
                <a:gd name="connsiteX45" fmla="*/ 33844 w 904507"/>
                <a:gd name="connsiteY45" fmla="*/ 39238 h 326036"/>
                <a:gd name="connsiteX46" fmla="*/ 29082 w 904507"/>
                <a:gd name="connsiteY46" fmla="*/ 3519 h 326036"/>
                <a:gd name="connsiteX47" fmla="*/ 39203 w 904507"/>
                <a:gd name="connsiteY47" fmla="*/ 96 h 32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4507" h="326036">
                  <a:moveTo>
                    <a:pt x="39203" y="96"/>
                  </a:moveTo>
                  <a:cubicBezTo>
                    <a:pt x="43965" y="543"/>
                    <a:pt x="50117" y="2528"/>
                    <a:pt x="57657" y="5901"/>
                  </a:cubicBezTo>
                  <a:cubicBezTo>
                    <a:pt x="72738" y="12648"/>
                    <a:pt x="102107" y="31697"/>
                    <a:pt x="119569" y="44000"/>
                  </a:cubicBezTo>
                  <a:cubicBezTo>
                    <a:pt x="128301" y="50152"/>
                    <a:pt x="137628" y="55311"/>
                    <a:pt x="145466" y="60818"/>
                  </a:cubicBezTo>
                  <a:lnTo>
                    <a:pt x="145898" y="61299"/>
                  </a:lnTo>
                  <a:lnTo>
                    <a:pt x="394233" y="61299"/>
                  </a:lnTo>
                  <a:lnTo>
                    <a:pt x="397142" y="51931"/>
                  </a:lnTo>
                  <a:cubicBezTo>
                    <a:pt x="416474" y="22212"/>
                    <a:pt x="461732" y="1360"/>
                    <a:pt x="514480" y="1360"/>
                  </a:cubicBezTo>
                  <a:cubicBezTo>
                    <a:pt x="567228" y="1360"/>
                    <a:pt x="612486" y="22212"/>
                    <a:pt x="631818" y="51931"/>
                  </a:cubicBezTo>
                  <a:lnTo>
                    <a:pt x="634727" y="61297"/>
                  </a:lnTo>
                  <a:lnTo>
                    <a:pt x="799250" y="61297"/>
                  </a:lnTo>
                  <a:lnTo>
                    <a:pt x="800604" y="51143"/>
                  </a:lnTo>
                  <a:cubicBezTo>
                    <a:pt x="804970" y="39634"/>
                    <a:pt x="813702" y="26140"/>
                    <a:pt x="822036" y="17806"/>
                  </a:cubicBezTo>
                  <a:cubicBezTo>
                    <a:pt x="830371" y="9472"/>
                    <a:pt x="839896" y="2328"/>
                    <a:pt x="850611" y="1137"/>
                  </a:cubicBezTo>
                  <a:cubicBezTo>
                    <a:pt x="861326" y="-54"/>
                    <a:pt x="879980" y="4709"/>
                    <a:pt x="886330" y="10662"/>
                  </a:cubicBezTo>
                  <a:cubicBezTo>
                    <a:pt x="892680" y="16615"/>
                    <a:pt x="892283" y="28125"/>
                    <a:pt x="888711" y="36856"/>
                  </a:cubicBezTo>
                  <a:cubicBezTo>
                    <a:pt x="885139" y="45587"/>
                    <a:pt x="868074" y="52333"/>
                    <a:pt x="864899" y="63049"/>
                  </a:cubicBezTo>
                  <a:cubicBezTo>
                    <a:pt x="861724" y="73765"/>
                    <a:pt x="864503" y="91228"/>
                    <a:pt x="869662" y="101150"/>
                  </a:cubicBezTo>
                  <a:cubicBezTo>
                    <a:pt x="874821" y="111072"/>
                    <a:pt x="890299" y="113850"/>
                    <a:pt x="895855" y="122581"/>
                  </a:cubicBezTo>
                  <a:cubicBezTo>
                    <a:pt x="901411" y="131312"/>
                    <a:pt x="907364" y="145202"/>
                    <a:pt x="902999" y="153536"/>
                  </a:cubicBezTo>
                  <a:cubicBezTo>
                    <a:pt x="898634" y="161870"/>
                    <a:pt x="876012" y="165444"/>
                    <a:pt x="869662" y="172588"/>
                  </a:cubicBezTo>
                  <a:cubicBezTo>
                    <a:pt x="863312" y="179732"/>
                    <a:pt x="863709" y="188463"/>
                    <a:pt x="855374" y="191638"/>
                  </a:cubicBezTo>
                  <a:cubicBezTo>
                    <a:pt x="847040" y="194813"/>
                    <a:pt x="829180" y="199574"/>
                    <a:pt x="819655" y="191637"/>
                  </a:cubicBezTo>
                  <a:cubicBezTo>
                    <a:pt x="810130" y="183700"/>
                    <a:pt x="816480" y="154332"/>
                    <a:pt x="812511" y="136869"/>
                  </a:cubicBezTo>
                  <a:lnTo>
                    <a:pt x="803786" y="111697"/>
                  </a:lnTo>
                  <a:lnTo>
                    <a:pt x="633276" y="111697"/>
                  </a:lnTo>
                  <a:lnTo>
                    <a:pt x="631818" y="116389"/>
                  </a:lnTo>
                  <a:cubicBezTo>
                    <a:pt x="612486" y="146108"/>
                    <a:pt x="567228" y="166960"/>
                    <a:pt x="514480" y="166960"/>
                  </a:cubicBezTo>
                  <a:cubicBezTo>
                    <a:pt x="461732" y="166960"/>
                    <a:pt x="416474" y="146108"/>
                    <a:pt x="397142" y="116389"/>
                  </a:cubicBezTo>
                  <a:lnTo>
                    <a:pt x="395685" y="111699"/>
                  </a:lnTo>
                  <a:lnTo>
                    <a:pt x="160833" y="111699"/>
                  </a:lnTo>
                  <a:lnTo>
                    <a:pt x="152906" y="134488"/>
                  </a:lnTo>
                  <a:cubicBezTo>
                    <a:pt x="142587" y="158697"/>
                    <a:pt x="119172" y="193623"/>
                    <a:pt x="100519" y="224976"/>
                  </a:cubicBezTo>
                  <a:cubicBezTo>
                    <a:pt x="81866" y="256329"/>
                    <a:pt x="57260" y="310303"/>
                    <a:pt x="40988" y="322606"/>
                  </a:cubicBezTo>
                  <a:cubicBezTo>
                    <a:pt x="24716" y="334909"/>
                    <a:pt x="6063" y="311097"/>
                    <a:pt x="2888" y="298794"/>
                  </a:cubicBezTo>
                  <a:cubicBezTo>
                    <a:pt x="-287" y="286491"/>
                    <a:pt x="13207" y="267839"/>
                    <a:pt x="21938" y="248789"/>
                  </a:cubicBezTo>
                  <a:cubicBezTo>
                    <a:pt x="30669" y="229739"/>
                    <a:pt x="46545" y="205132"/>
                    <a:pt x="57657" y="184494"/>
                  </a:cubicBezTo>
                  <a:cubicBezTo>
                    <a:pt x="68770" y="163856"/>
                    <a:pt x="87819" y="137266"/>
                    <a:pt x="88613" y="124963"/>
                  </a:cubicBezTo>
                  <a:cubicBezTo>
                    <a:pt x="89407" y="112660"/>
                    <a:pt x="72738" y="117423"/>
                    <a:pt x="62419" y="110676"/>
                  </a:cubicBezTo>
                  <a:cubicBezTo>
                    <a:pt x="52100" y="103929"/>
                    <a:pt x="37020" y="94007"/>
                    <a:pt x="26701" y="84482"/>
                  </a:cubicBezTo>
                  <a:cubicBezTo>
                    <a:pt x="16382" y="74957"/>
                    <a:pt x="2888" y="61860"/>
                    <a:pt x="507" y="53526"/>
                  </a:cubicBezTo>
                  <a:cubicBezTo>
                    <a:pt x="-1874" y="45192"/>
                    <a:pt x="4476" y="34476"/>
                    <a:pt x="12413" y="34476"/>
                  </a:cubicBezTo>
                  <a:cubicBezTo>
                    <a:pt x="20350" y="34476"/>
                    <a:pt x="35829" y="45589"/>
                    <a:pt x="48132" y="53526"/>
                  </a:cubicBezTo>
                  <a:cubicBezTo>
                    <a:pt x="60435" y="61463"/>
                    <a:pt x="82660" y="80117"/>
                    <a:pt x="86232" y="82101"/>
                  </a:cubicBezTo>
                  <a:cubicBezTo>
                    <a:pt x="89804" y="84085"/>
                    <a:pt x="78294" y="72576"/>
                    <a:pt x="69563" y="65432"/>
                  </a:cubicBezTo>
                  <a:cubicBezTo>
                    <a:pt x="60832" y="58288"/>
                    <a:pt x="40591" y="49557"/>
                    <a:pt x="33844" y="39238"/>
                  </a:cubicBezTo>
                  <a:cubicBezTo>
                    <a:pt x="27097" y="28919"/>
                    <a:pt x="25113" y="9075"/>
                    <a:pt x="29082" y="3519"/>
                  </a:cubicBezTo>
                  <a:cubicBezTo>
                    <a:pt x="31067" y="741"/>
                    <a:pt x="34440" y="-350"/>
                    <a:pt x="39203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152"/>
            <p:cNvSpPr/>
            <p:nvPr/>
          </p:nvSpPr>
          <p:spPr>
            <a:xfrm>
              <a:off x="9208294" y="345256"/>
              <a:ext cx="988218" cy="165600"/>
            </a:xfrm>
            <a:custGeom>
              <a:avLst/>
              <a:gdLst>
                <a:gd name="connsiteX0" fmla="*/ 0 w 978692"/>
                <a:gd name="connsiteY0" fmla="*/ 0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0 w 978692"/>
                <a:gd name="connsiteY3" fmla="*/ 165600 h 165600"/>
                <a:gd name="connsiteX4" fmla="*/ 0 w 978692"/>
                <a:gd name="connsiteY4" fmla="*/ 0 h 165600"/>
                <a:gd name="connsiteX0" fmla="*/ 0 w 978692"/>
                <a:gd name="connsiteY0" fmla="*/ 28575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0 w 978692"/>
                <a:gd name="connsiteY3" fmla="*/ 165600 h 165600"/>
                <a:gd name="connsiteX4" fmla="*/ 0 w 978692"/>
                <a:gd name="connsiteY4" fmla="*/ 28575 h 165600"/>
                <a:gd name="connsiteX0" fmla="*/ 0 w 978692"/>
                <a:gd name="connsiteY0" fmla="*/ 28575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7143 w 978692"/>
                <a:gd name="connsiteY3" fmla="*/ 146550 h 165600"/>
                <a:gd name="connsiteX4" fmla="*/ 0 w 978692"/>
                <a:gd name="connsiteY4" fmla="*/ 28575 h 165600"/>
                <a:gd name="connsiteX0" fmla="*/ 2382 w 981074"/>
                <a:gd name="connsiteY0" fmla="*/ 28575 h 165600"/>
                <a:gd name="connsiteX1" fmla="*/ 981074 w 981074"/>
                <a:gd name="connsiteY1" fmla="*/ 0 h 165600"/>
                <a:gd name="connsiteX2" fmla="*/ 981074 w 981074"/>
                <a:gd name="connsiteY2" fmla="*/ 165600 h 165600"/>
                <a:gd name="connsiteX3" fmla="*/ 0 w 981074"/>
                <a:gd name="connsiteY3" fmla="*/ 134644 h 165600"/>
                <a:gd name="connsiteX4" fmla="*/ 2382 w 981074"/>
                <a:gd name="connsiteY4" fmla="*/ 28575 h 165600"/>
                <a:gd name="connsiteX0" fmla="*/ 7145 w 985837"/>
                <a:gd name="connsiteY0" fmla="*/ 28575 h 165600"/>
                <a:gd name="connsiteX1" fmla="*/ 985837 w 985837"/>
                <a:gd name="connsiteY1" fmla="*/ 0 h 165600"/>
                <a:gd name="connsiteX2" fmla="*/ 985837 w 985837"/>
                <a:gd name="connsiteY2" fmla="*/ 165600 h 165600"/>
                <a:gd name="connsiteX3" fmla="*/ 0 w 985837"/>
                <a:gd name="connsiteY3" fmla="*/ 141787 h 165600"/>
                <a:gd name="connsiteX4" fmla="*/ 7145 w 985837"/>
                <a:gd name="connsiteY4" fmla="*/ 28575 h 165600"/>
                <a:gd name="connsiteX0" fmla="*/ 9526 w 988218"/>
                <a:gd name="connsiteY0" fmla="*/ 28575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9526 w 988218"/>
                <a:gd name="connsiteY4" fmla="*/ 28575 h 165600"/>
                <a:gd name="connsiteX0" fmla="*/ 2382 w 988218"/>
                <a:gd name="connsiteY0" fmla="*/ 33338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2382 w 988218"/>
                <a:gd name="connsiteY4" fmla="*/ 33338 h 165600"/>
                <a:gd name="connsiteX0" fmla="*/ 1 w 988218"/>
                <a:gd name="connsiteY0" fmla="*/ 35719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1 w 988218"/>
                <a:gd name="connsiteY4" fmla="*/ 35719 h 1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218" h="165600">
                  <a:moveTo>
                    <a:pt x="1" y="35719"/>
                  </a:moveTo>
                  <a:lnTo>
                    <a:pt x="988218" y="0"/>
                  </a:lnTo>
                  <a:lnTo>
                    <a:pt x="988218" y="165600"/>
                  </a:lnTo>
                  <a:lnTo>
                    <a:pt x="0" y="137025"/>
                  </a:lnTo>
                  <a:cubicBezTo>
                    <a:pt x="0" y="103256"/>
                    <a:pt x="1" y="69488"/>
                    <a:pt x="1" y="35719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9251969" y="573266"/>
              <a:ext cx="913130" cy="129742"/>
            </a:xfrm>
            <a:custGeom>
              <a:avLst/>
              <a:gdLst>
                <a:gd name="connsiteX0" fmla="*/ 768376 w 913130"/>
                <a:gd name="connsiteY0" fmla="*/ 3 h 129742"/>
                <a:gd name="connsiteX1" fmla="*/ 835005 w 913130"/>
                <a:gd name="connsiteY1" fmla="*/ 615 h 129742"/>
                <a:gd name="connsiteX2" fmla="*/ 846911 w 913130"/>
                <a:gd name="connsiteY2" fmla="*/ 31571 h 129742"/>
                <a:gd name="connsiteX3" fmla="*/ 508773 w 913130"/>
                <a:gd name="connsiteY3" fmla="*/ 98246 h 129742"/>
                <a:gd name="connsiteX4" fmla="*/ 313511 w 913130"/>
                <a:gd name="connsiteY4" fmla="*/ 122059 h 129742"/>
                <a:gd name="connsiteX5" fmla="*/ 28375 w 913130"/>
                <a:gd name="connsiteY5" fmla="*/ 129370 h 129742"/>
                <a:gd name="connsiteX6" fmla="*/ 0 w 913130"/>
                <a:gd name="connsiteY6" fmla="*/ 128097 h 129742"/>
                <a:gd name="connsiteX7" fmla="*/ 0 w 913130"/>
                <a:gd name="connsiteY7" fmla="*/ 13970 h 129742"/>
                <a:gd name="connsiteX8" fmla="*/ 42049 w 913130"/>
                <a:gd name="connsiteY8" fmla="*/ 12521 h 129742"/>
                <a:gd name="connsiteX9" fmla="*/ 768376 w 913130"/>
                <a:gd name="connsiteY9" fmla="*/ 3 h 12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3130" h="129742">
                  <a:moveTo>
                    <a:pt x="768376" y="3"/>
                  </a:moveTo>
                  <a:cubicBezTo>
                    <a:pt x="795541" y="26"/>
                    <a:pt x="818237" y="218"/>
                    <a:pt x="835005" y="615"/>
                  </a:cubicBezTo>
                  <a:cubicBezTo>
                    <a:pt x="969149" y="3790"/>
                    <a:pt x="901283" y="15299"/>
                    <a:pt x="846911" y="31571"/>
                  </a:cubicBezTo>
                  <a:cubicBezTo>
                    <a:pt x="792539" y="47843"/>
                    <a:pt x="597673" y="83165"/>
                    <a:pt x="508773" y="98246"/>
                  </a:cubicBezTo>
                  <a:cubicBezTo>
                    <a:pt x="419873" y="113327"/>
                    <a:pt x="403998" y="117693"/>
                    <a:pt x="313511" y="122059"/>
                  </a:cubicBezTo>
                  <a:cubicBezTo>
                    <a:pt x="245646" y="125334"/>
                    <a:pt x="111924" y="131287"/>
                    <a:pt x="28375" y="129370"/>
                  </a:cubicBezTo>
                  <a:lnTo>
                    <a:pt x="0" y="128097"/>
                  </a:lnTo>
                  <a:lnTo>
                    <a:pt x="0" y="13970"/>
                  </a:lnTo>
                  <a:lnTo>
                    <a:pt x="42049" y="12521"/>
                  </a:lnTo>
                  <a:cubicBezTo>
                    <a:pt x="169148" y="8007"/>
                    <a:pt x="578227" y="-154"/>
                    <a:pt x="768376" y="3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152"/>
            <p:cNvSpPr/>
            <p:nvPr/>
          </p:nvSpPr>
          <p:spPr>
            <a:xfrm>
              <a:off x="9413300" y="753428"/>
              <a:ext cx="792000" cy="165600"/>
            </a:xfrm>
            <a:custGeom>
              <a:avLst/>
              <a:gdLst>
                <a:gd name="connsiteX0" fmla="*/ 0 w 978692"/>
                <a:gd name="connsiteY0" fmla="*/ 0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0 w 978692"/>
                <a:gd name="connsiteY3" fmla="*/ 165600 h 165600"/>
                <a:gd name="connsiteX4" fmla="*/ 0 w 978692"/>
                <a:gd name="connsiteY4" fmla="*/ 0 h 165600"/>
                <a:gd name="connsiteX0" fmla="*/ 0 w 978692"/>
                <a:gd name="connsiteY0" fmla="*/ 28575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0 w 978692"/>
                <a:gd name="connsiteY3" fmla="*/ 165600 h 165600"/>
                <a:gd name="connsiteX4" fmla="*/ 0 w 978692"/>
                <a:gd name="connsiteY4" fmla="*/ 28575 h 165600"/>
                <a:gd name="connsiteX0" fmla="*/ 0 w 978692"/>
                <a:gd name="connsiteY0" fmla="*/ 28575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7143 w 978692"/>
                <a:gd name="connsiteY3" fmla="*/ 146550 h 165600"/>
                <a:gd name="connsiteX4" fmla="*/ 0 w 978692"/>
                <a:gd name="connsiteY4" fmla="*/ 28575 h 165600"/>
                <a:gd name="connsiteX0" fmla="*/ 2382 w 981074"/>
                <a:gd name="connsiteY0" fmla="*/ 28575 h 165600"/>
                <a:gd name="connsiteX1" fmla="*/ 981074 w 981074"/>
                <a:gd name="connsiteY1" fmla="*/ 0 h 165600"/>
                <a:gd name="connsiteX2" fmla="*/ 981074 w 981074"/>
                <a:gd name="connsiteY2" fmla="*/ 165600 h 165600"/>
                <a:gd name="connsiteX3" fmla="*/ 0 w 981074"/>
                <a:gd name="connsiteY3" fmla="*/ 134644 h 165600"/>
                <a:gd name="connsiteX4" fmla="*/ 2382 w 981074"/>
                <a:gd name="connsiteY4" fmla="*/ 28575 h 165600"/>
                <a:gd name="connsiteX0" fmla="*/ 7145 w 985837"/>
                <a:gd name="connsiteY0" fmla="*/ 28575 h 165600"/>
                <a:gd name="connsiteX1" fmla="*/ 985837 w 985837"/>
                <a:gd name="connsiteY1" fmla="*/ 0 h 165600"/>
                <a:gd name="connsiteX2" fmla="*/ 985837 w 985837"/>
                <a:gd name="connsiteY2" fmla="*/ 165600 h 165600"/>
                <a:gd name="connsiteX3" fmla="*/ 0 w 985837"/>
                <a:gd name="connsiteY3" fmla="*/ 141787 h 165600"/>
                <a:gd name="connsiteX4" fmla="*/ 7145 w 985837"/>
                <a:gd name="connsiteY4" fmla="*/ 28575 h 165600"/>
                <a:gd name="connsiteX0" fmla="*/ 9526 w 988218"/>
                <a:gd name="connsiteY0" fmla="*/ 28575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9526 w 988218"/>
                <a:gd name="connsiteY4" fmla="*/ 28575 h 165600"/>
                <a:gd name="connsiteX0" fmla="*/ 2382 w 988218"/>
                <a:gd name="connsiteY0" fmla="*/ 33338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2382 w 988218"/>
                <a:gd name="connsiteY4" fmla="*/ 33338 h 165600"/>
                <a:gd name="connsiteX0" fmla="*/ 1 w 988218"/>
                <a:gd name="connsiteY0" fmla="*/ 35719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1 w 988218"/>
                <a:gd name="connsiteY4" fmla="*/ 35719 h 1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218" h="165600">
                  <a:moveTo>
                    <a:pt x="1" y="35719"/>
                  </a:moveTo>
                  <a:lnTo>
                    <a:pt x="988218" y="0"/>
                  </a:lnTo>
                  <a:lnTo>
                    <a:pt x="988218" y="165600"/>
                  </a:lnTo>
                  <a:lnTo>
                    <a:pt x="0" y="137025"/>
                  </a:lnTo>
                  <a:cubicBezTo>
                    <a:pt x="0" y="103256"/>
                    <a:pt x="1" y="69488"/>
                    <a:pt x="1" y="35719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60000">
              <a:off x="9263880" y="971117"/>
              <a:ext cx="913130" cy="129742"/>
            </a:xfrm>
            <a:custGeom>
              <a:avLst/>
              <a:gdLst>
                <a:gd name="connsiteX0" fmla="*/ 768376 w 913130"/>
                <a:gd name="connsiteY0" fmla="*/ 3 h 129742"/>
                <a:gd name="connsiteX1" fmla="*/ 835005 w 913130"/>
                <a:gd name="connsiteY1" fmla="*/ 615 h 129742"/>
                <a:gd name="connsiteX2" fmla="*/ 846911 w 913130"/>
                <a:gd name="connsiteY2" fmla="*/ 31571 h 129742"/>
                <a:gd name="connsiteX3" fmla="*/ 508773 w 913130"/>
                <a:gd name="connsiteY3" fmla="*/ 98246 h 129742"/>
                <a:gd name="connsiteX4" fmla="*/ 313511 w 913130"/>
                <a:gd name="connsiteY4" fmla="*/ 122059 h 129742"/>
                <a:gd name="connsiteX5" fmla="*/ 28375 w 913130"/>
                <a:gd name="connsiteY5" fmla="*/ 129370 h 129742"/>
                <a:gd name="connsiteX6" fmla="*/ 0 w 913130"/>
                <a:gd name="connsiteY6" fmla="*/ 128097 h 129742"/>
                <a:gd name="connsiteX7" fmla="*/ 0 w 913130"/>
                <a:gd name="connsiteY7" fmla="*/ 13970 h 129742"/>
                <a:gd name="connsiteX8" fmla="*/ 42049 w 913130"/>
                <a:gd name="connsiteY8" fmla="*/ 12521 h 129742"/>
                <a:gd name="connsiteX9" fmla="*/ 768376 w 913130"/>
                <a:gd name="connsiteY9" fmla="*/ 3 h 12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3130" h="129742">
                  <a:moveTo>
                    <a:pt x="768376" y="3"/>
                  </a:moveTo>
                  <a:cubicBezTo>
                    <a:pt x="795541" y="26"/>
                    <a:pt x="818237" y="218"/>
                    <a:pt x="835005" y="615"/>
                  </a:cubicBezTo>
                  <a:cubicBezTo>
                    <a:pt x="969149" y="3790"/>
                    <a:pt x="901283" y="15299"/>
                    <a:pt x="846911" y="31571"/>
                  </a:cubicBezTo>
                  <a:cubicBezTo>
                    <a:pt x="792539" y="47843"/>
                    <a:pt x="597673" y="83165"/>
                    <a:pt x="508773" y="98246"/>
                  </a:cubicBezTo>
                  <a:cubicBezTo>
                    <a:pt x="419873" y="113327"/>
                    <a:pt x="403998" y="117693"/>
                    <a:pt x="313511" y="122059"/>
                  </a:cubicBezTo>
                  <a:cubicBezTo>
                    <a:pt x="245646" y="125334"/>
                    <a:pt x="111924" y="131287"/>
                    <a:pt x="28375" y="129370"/>
                  </a:cubicBezTo>
                  <a:lnTo>
                    <a:pt x="0" y="128097"/>
                  </a:lnTo>
                  <a:lnTo>
                    <a:pt x="0" y="13970"/>
                  </a:lnTo>
                  <a:lnTo>
                    <a:pt x="42049" y="12521"/>
                  </a:lnTo>
                  <a:cubicBezTo>
                    <a:pt x="169148" y="8007"/>
                    <a:pt x="578227" y="-154"/>
                    <a:pt x="768376" y="3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152"/>
            <p:cNvSpPr/>
            <p:nvPr/>
          </p:nvSpPr>
          <p:spPr>
            <a:xfrm>
              <a:off x="9360694" y="1164414"/>
              <a:ext cx="828000" cy="165600"/>
            </a:xfrm>
            <a:custGeom>
              <a:avLst/>
              <a:gdLst>
                <a:gd name="connsiteX0" fmla="*/ 0 w 978692"/>
                <a:gd name="connsiteY0" fmla="*/ 0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0 w 978692"/>
                <a:gd name="connsiteY3" fmla="*/ 165600 h 165600"/>
                <a:gd name="connsiteX4" fmla="*/ 0 w 978692"/>
                <a:gd name="connsiteY4" fmla="*/ 0 h 165600"/>
                <a:gd name="connsiteX0" fmla="*/ 0 w 978692"/>
                <a:gd name="connsiteY0" fmla="*/ 28575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0 w 978692"/>
                <a:gd name="connsiteY3" fmla="*/ 165600 h 165600"/>
                <a:gd name="connsiteX4" fmla="*/ 0 w 978692"/>
                <a:gd name="connsiteY4" fmla="*/ 28575 h 165600"/>
                <a:gd name="connsiteX0" fmla="*/ 0 w 978692"/>
                <a:gd name="connsiteY0" fmla="*/ 28575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7143 w 978692"/>
                <a:gd name="connsiteY3" fmla="*/ 146550 h 165600"/>
                <a:gd name="connsiteX4" fmla="*/ 0 w 978692"/>
                <a:gd name="connsiteY4" fmla="*/ 28575 h 165600"/>
                <a:gd name="connsiteX0" fmla="*/ 2382 w 981074"/>
                <a:gd name="connsiteY0" fmla="*/ 28575 h 165600"/>
                <a:gd name="connsiteX1" fmla="*/ 981074 w 981074"/>
                <a:gd name="connsiteY1" fmla="*/ 0 h 165600"/>
                <a:gd name="connsiteX2" fmla="*/ 981074 w 981074"/>
                <a:gd name="connsiteY2" fmla="*/ 165600 h 165600"/>
                <a:gd name="connsiteX3" fmla="*/ 0 w 981074"/>
                <a:gd name="connsiteY3" fmla="*/ 134644 h 165600"/>
                <a:gd name="connsiteX4" fmla="*/ 2382 w 981074"/>
                <a:gd name="connsiteY4" fmla="*/ 28575 h 165600"/>
                <a:gd name="connsiteX0" fmla="*/ 7145 w 985837"/>
                <a:gd name="connsiteY0" fmla="*/ 28575 h 165600"/>
                <a:gd name="connsiteX1" fmla="*/ 985837 w 985837"/>
                <a:gd name="connsiteY1" fmla="*/ 0 h 165600"/>
                <a:gd name="connsiteX2" fmla="*/ 985837 w 985837"/>
                <a:gd name="connsiteY2" fmla="*/ 165600 h 165600"/>
                <a:gd name="connsiteX3" fmla="*/ 0 w 985837"/>
                <a:gd name="connsiteY3" fmla="*/ 141787 h 165600"/>
                <a:gd name="connsiteX4" fmla="*/ 7145 w 985837"/>
                <a:gd name="connsiteY4" fmla="*/ 28575 h 165600"/>
                <a:gd name="connsiteX0" fmla="*/ 9526 w 988218"/>
                <a:gd name="connsiteY0" fmla="*/ 28575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9526 w 988218"/>
                <a:gd name="connsiteY4" fmla="*/ 28575 h 165600"/>
                <a:gd name="connsiteX0" fmla="*/ 2382 w 988218"/>
                <a:gd name="connsiteY0" fmla="*/ 33338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2382 w 988218"/>
                <a:gd name="connsiteY4" fmla="*/ 33338 h 165600"/>
                <a:gd name="connsiteX0" fmla="*/ 1 w 988218"/>
                <a:gd name="connsiteY0" fmla="*/ 35719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1 w 988218"/>
                <a:gd name="connsiteY4" fmla="*/ 35719 h 1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218" h="165600">
                  <a:moveTo>
                    <a:pt x="1" y="35719"/>
                  </a:moveTo>
                  <a:lnTo>
                    <a:pt x="988218" y="0"/>
                  </a:lnTo>
                  <a:lnTo>
                    <a:pt x="988218" y="165600"/>
                  </a:lnTo>
                  <a:lnTo>
                    <a:pt x="0" y="137025"/>
                  </a:lnTo>
                  <a:cubicBezTo>
                    <a:pt x="0" y="103256"/>
                    <a:pt x="1" y="69488"/>
                    <a:pt x="1" y="35719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152"/>
            <p:cNvSpPr/>
            <p:nvPr/>
          </p:nvSpPr>
          <p:spPr>
            <a:xfrm>
              <a:off x="9267826" y="1433502"/>
              <a:ext cx="864000" cy="151312"/>
            </a:xfrm>
            <a:custGeom>
              <a:avLst/>
              <a:gdLst>
                <a:gd name="connsiteX0" fmla="*/ 0 w 978692"/>
                <a:gd name="connsiteY0" fmla="*/ 0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0 w 978692"/>
                <a:gd name="connsiteY3" fmla="*/ 165600 h 165600"/>
                <a:gd name="connsiteX4" fmla="*/ 0 w 978692"/>
                <a:gd name="connsiteY4" fmla="*/ 0 h 165600"/>
                <a:gd name="connsiteX0" fmla="*/ 0 w 978692"/>
                <a:gd name="connsiteY0" fmla="*/ 28575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0 w 978692"/>
                <a:gd name="connsiteY3" fmla="*/ 165600 h 165600"/>
                <a:gd name="connsiteX4" fmla="*/ 0 w 978692"/>
                <a:gd name="connsiteY4" fmla="*/ 28575 h 165600"/>
                <a:gd name="connsiteX0" fmla="*/ 0 w 978692"/>
                <a:gd name="connsiteY0" fmla="*/ 28575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7143 w 978692"/>
                <a:gd name="connsiteY3" fmla="*/ 146550 h 165600"/>
                <a:gd name="connsiteX4" fmla="*/ 0 w 978692"/>
                <a:gd name="connsiteY4" fmla="*/ 28575 h 165600"/>
                <a:gd name="connsiteX0" fmla="*/ 2382 w 981074"/>
                <a:gd name="connsiteY0" fmla="*/ 28575 h 165600"/>
                <a:gd name="connsiteX1" fmla="*/ 981074 w 981074"/>
                <a:gd name="connsiteY1" fmla="*/ 0 h 165600"/>
                <a:gd name="connsiteX2" fmla="*/ 981074 w 981074"/>
                <a:gd name="connsiteY2" fmla="*/ 165600 h 165600"/>
                <a:gd name="connsiteX3" fmla="*/ 0 w 981074"/>
                <a:gd name="connsiteY3" fmla="*/ 134644 h 165600"/>
                <a:gd name="connsiteX4" fmla="*/ 2382 w 981074"/>
                <a:gd name="connsiteY4" fmla="*/ 28575 h 165600"/>
                <a:gd name="connsiteX0" fmla="*/ 7145 w 985837"/>
                <a:gd name="connsiteY0" fmla="*/ 28575 h 165600"/>
                <a:gd name="connsiteX1" fmla="*/ 985837 w 985837"/>
                <a:gd name="connsiteY1" fmla="*/ 0 h 165600"/>
                <a:gd name="connsiteX2" fmla="*/ 985837 w 985837"/>
                <a:gd name="connsiteY2" fmla="*/ 165600 h 165600"/>
                <a:gd name="connsiteX3" fmla="*/ 0 w 985837"/>
                <a:gd name="connsiteY3" fmla="*/ 141787 h 165600"/>
                <a:gd name="connsiteX4" fmla="*/ 7145 w 985837"/>
                <a:gd name="connsiteY4" fmla="*/ 28575 h 165600"/>
                <a:gd name="connsiteX0" fmla="*/ 9526 w 988218"/>
                <a:gd name="connsiteY0" fmla="*/ 28575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9526 w 988218"/>
                <a:gd name="connsiteY4" fmla="*/ 28575 h 165600"/>
                <a:gd name="connsiteX0" fmla="*/ 2382 w 988218"/>
                <a:gd name="connsiteY0" fmla="*/ 33338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2382 w 988218"/>
                <a:gd name="connsiteY4" fmla="*/ 33338 h 165600"/>
                <a:gd name="connsiteX0" fmla="*/ 1 w 988218"/>
                <a:gd name="connsiteY0" fmla="*/ 35719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1 w 988218"/>
                <a:gd name="connsiteY4" fmla="*/ 35719 h 165600"/>
                <a:gd name="connsiteX0" fmla="*/ 1 w 988218"/>
                <a:gd name="connsiteY0" fmla="*/ 35719 h 187031"/>
                <a:gd name="connsiteX1" fmla="*/ 988218 w 988218"/>
                <a:gd name="connsiteY1" fmla="*/ 0 h 187031"/>
                <a:gd name="connsiteX2" fmla="*/ 988218 w 988218"/>
                <a:gd name="connsiteY2" fmla="*/ 187031 h 187031"/>
                <a:gd name="connsiteX3" fmla="*/ 0 w 988218"/>
                <a:gd name="connsiteY3" fmla="*/ 137025 h 187031"/>
                <a:gd name="connsiteX4" fmla="*/ 1 w 988218"/>
                <a:gd name="connsiteY4" fmla="*/ 35719 h 187031"/>
                <a:gd name="connsiteX0" fmla="*/ 1 w 988218"/>
                <a:gd name="connsiteY0" fmla="*/ 0 h 151312"/>
                <a:gd name="connsiteX1" fmla="*/ 988218 w 988218"/>
                <a:gd name="connsiteY1" fmla="*/ 2381 h 151312"/>
                <a:gd name="connsiteX2" fmla="*/ 988218 w 988218"/>
                <a:gd name="connsiteY2" fmla="*/ 151312 h 151312"/>
                <a:gd name="connsiteX3" fmla="*/ 0 w 988218"/>
                <a:gd name="connsiteY3" fmla="*/ 101306 h 151312"/>
                <a:gd name="connsiteX4" fmla="*/ 1 w 988218"/>
                <a:gd name="connsiteY4" fmla="*/ 0 h 15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218" h="151312">
                  <a:moveTo>
                    <a:pt x="1" y="0"/>
                  </a:moveTo>
                  <a:lnTo>
                    <a:pt x="988218" y="2381"/>
                  </a:lnTo>
                  <a:lnTo>
                    <a:pt x="988218" y="151312"/>
                  </a:lnTo>
                  <a:lnTo>
                    <a:pt x="0" y="101306"/>
                  </a:lnTo>
                  <a:cubicBezTo>
                    <a:pt x="0" y="67537"/>
                    <a:pt x="1" y="33769"/>
                    <a:pt x="1" y="0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152"/>
            <p:cNvSpPr/>
            <p:nvPr/>
          </p:nvSpPr>
          <p:spPr>
            <a:xfrm>
              <a:off x="9420226" y="1645433"/>
              <a:ext cx="722382" cy="182268"/>
            </a:xfrm>
            <a:custGeom>
              <a:avLst/>
              <a:gdLst>
                <a:gd name="connsiteX0" fmla="*/ 0 w 978692"/>
                <a:gd name="connsiteY0" fmla="*/ 0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0 w 978692"/>
                <a:gd name="connsiteY3" fmla="*/ 165600 h 165600"/>
                <a:gd name="connsiteX4" fmla="*/ 0 w 978692"/>
                <a:gd name="connsiteY4" fmla="*/ 0 h 165600"/>
                <a:gd name="connsiteX0" fmla="*/ 0 w 978692"/>
                <a:gd name="connsiteY0" fmla="*/ 28575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0 w 978692"/>
                <a:gd name="connsiteY3" fmla="*/ 165600 h 165600"/>
                <a:gd name="connsiteX4" fmla="*/ 0 w 978692"/>
                <a:gd name="connsiteY4" fmla="*/ 28575 h 165600"/>
                <a:gd name="connsiteX0" fmla="*/ 0 w 978692"/>
                <a:gd name="connsiteY0" fmla="*/ 28575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7143 w 978692"/>
                <a:gd name="connsiteY3" fmla="*/ 146550 h 165600"/>
                <a:gd name="connsiteX4" fmla="*/ 0 w 978692"/>
                <a:gd name="connsiteY4" fmla="*/ 28575 h 165600"/>
                <a:gd name="connsiteX0" fmla="*/ 2382 w 981074"/>
                <a:gd name="connsiteY0" fmla="*/ 28575 h 165600"/>
                <a:gd name="connsiteX1" fmla="*/ 981074 w 981074"/>
                <a:gd name="connsiteY1" fmla="*/ 0 h 165600"/>
                <a:gd name="connsiteX2" fmla="*/ 981074 w 981074"/>
                <a:gd name="connsiteY2" fmla="*/ 165600 h 165600"/>
                <a:gd name="connsiteX3" fmla="*/ 0 w 981074"/>
                <a:gd name="connsiteY3" fmla="*/ 134644 h 165600"/>
                <a:gd name="connsiteX4" fmla="*/ 2382 w 981074"/>
                <a:gd name="connsiteY4" fmla="*/ 28575 h 165600"/>
                <a:gd name="connsiteX0" fmla="*/ 7145 w 985837"/>
                <a:gd name="connsiteY0" fmla="*/ 28575 h 165600"/>
                <a:gd name="connsiteX1" fmla="*/ 985837 w 985837"/>
                <a:gd name="connsiteY1" fmla="*/ 0 h 165600"/>
                <a:gd name="connsiteX2" fmla="*/ 985837 w 985837"/>
                <a:gd name="connsiteY2" fmla="*/ 165600 h 165600"/>
                <a:gd name="connsiteX3" fmla="*/ 0 w 985837"/>
                <a:gd name="connsiteY3" fmla="*/ 141787 h 165600"/>
                <a:gd name="connsiteX4" fmla="*/ 7145 w 985837"/>
                <a:gd name="connsiteY4" fmla="*/ 28575 h 165600"/>
                <a:gd name="connsiteX0" fmla="*/ 9526 w 988218"/>
                <a:gd name="connsiteY0" fmla="*/ 28575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9526 w 988218"/>
                <a:gd name="connsiteY4" fmla="*/ 28575 h 165600"/>
                <a:gd name="connsiteX0" fmla="*/ 2382 w 988218"/>
                <a:gd name="connsiteY0" fmla="*/ 33338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2382 w 988218"/>
                <a:gd name="connsiteY4" fmla="*/ 33338 h 165600"/>
                <a:gd name="connsiteX0" fmla="*/ 1 w 988218"/>
                <a:gd name="connsiteY0" fmla="*/ 35719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1 w 988218"/>
                <a:gd name="connsiteY4" fmla="*/ 35719 h 165600"/>
                <a:gd name="connsiteX0" fmla="*/ 1 w 988218"/>
                <a:gd name="connsiteY0" fmla="*/ 35719 h 187031"/>
                <a:gd name="connsiteX1" fmla="*/ 988218 w 988218"/>
                <a:gd name="connsiteY1" fmla="*/ 0 h 187031"/>
                <a:gd name="connsiteX2" fmla="*/ 988218 w 988218"/>
                <a:gd name="connsiteY2" fmla="*/ 187031 h 187031"/>
                <a:gd name="connsiteX3" fmla="*/ 0 w 988218"/>
                <a:gd name="connsiteY3" fmla="*/ 137025 h 187031"/>
                <a:gd name="connsiteX4" fmla="*/ 1 w 988218"/>
                <a:gd name="connsiteY4" fmla="*/ 35719 h 187031"/>
                <a:gd name="connsiteX0" fmla="*/ 1 w 988218"/>
                <a:gd name="connsiteY0" fmla="*/ 0 h 151312"/>
                <a:gd name="connsiteX1" fmla="*/ 988218 w 988218"/>
                <a:gd name="connsiteY1" fmla="*/ 2381 h 151312"/>
                <a:gd name="connsiteX2" fmla="*/ 988218 w 988218"/>
                <a:gd name="connsiteY2" fmla="*/ 151312 h 151312"/>
                <a:gd name="connsiteX3" fmla="*/ 0 w 988218"/>
                <a:gd name="connsiteY3" fmla="*/ 101306 h 151312"/>
                <a:gd name="connsiteX4" fmla="*/ 1 w 988218"/>
                <a:gd name="connsiteY4" fmla="*/ 0 h 151312"/>
                <a:gd name="connsiteX0" fmla="*/ 1 w 991487"/>
                <a:gd name="connsiteY0" fmla="*/ 0 h 151312"/>
                <a:gd name="connsiteX1" fmla="*/ 991487 w 991487"/>
                <a:gd name="connsiteY1" fmla="*/ 38100 h 151312"/>
                <a:gd name="connsiteX2" fmla="*/ 988218 w 991487"/>
                <a:gd name="connsiteY2" fmla="*/ 151312 h 151312"/>
                <a:gd name="connsiteX3" fmla="*/ 0 w 991487"/>
                <a:gd name="connsiteY3" fmla="*/ 101306 h 151312"/>
                <a:gd name="connsiteX4" fmla="*/ 1 w 991487"/>
                <a:gd name="connsiteY4" fmla="*/ 0 h 151312"/>
                <a:gd name="connsiteX0" fmla="*/ 1 w 991487"/>
                <a:gd name="connsiteY0" fmla="*/ 0 h 182268"/>
                <a:gd name="connsiteX1" fmla="*/ 991487 w 991487"/>
                <a:gd name="connsiteY1" fmla="*/ 38100 h 182268"/>
                <a:gd name="connsiteX2" fmla="*/ 988218 w 991487"/>
                <a:gd name="connsiteY2" fmla="*/ 182268 h 182268"/>
                <a:gd name="connsiteX3" fmla="*/ 0 w 991487"/>
                <a:gd name="connsiteY3" fmla="*/ 101306 h 182268"/>
                <a:gd name="connsiteX4" fmla="*/ 1 w 991487"/>
                <a:gd name="connsiteY4" fmla="*/ 0 h 18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487" h="182268">
                  <a:moveTo>
                    <a:pt x="1" y="0"/>
                  </a:moveTo>
                  <a:lnTo>
                    <a:pt x="991487" y="38100"/>
                  </a:lnTo>
                  <a:cubicBezTo>
                    <a:pt x="990397" y="75837"/>
                    <a:pt x="989308" y="144531"/>
                    <a:pt x="988218" y="182268"/>
                  </a:cubicBezTo>
                  <a:lnTo>
                    <a:pt x="0" y="101306"/>
                  </a:lnTo>
                  <a:cubicBezTo>
                    <a:pt x="0" y="67537"/>
                    <a:pt x="1" y="33769"/>
                    <a:pt x="1" y="0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152"/>
            <p:cNvSpPr/>
            <p:nvPr/>
          </p:nvSpPr>
          <p:spPr>
            <a:xfrm>
              <a:off x="9363076" y="2083585"/>
              <a:ext cx="756000" cy="182268"/>
            </a:xfrm>
            <a:custGeom>
              <a:avLst/>
              <a:gdLst>
                <a:gd name="connsiteX0" fmla="*/ 0 w 978692"/>
                <a:gd name="connsiteY0" fmla="*/ 0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0 w 978692"/>
                <a:gd name="connsiteY3" fmla="*/ 165600 h 165600"/>
                <a:gd name="connsiteX4" fmla="*/ 0 w 978692"/>
                <a:gd name="connsiteY4" fmla="*/ 0 h 165600"/>
                <a:gd name="connsiteX0" fmla="*/ 0 w 978692"/>
                <a:gd name="connsiteY0" fmla="*/ 28575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0 w 978692"/>
                <a:gd name="connsiteY3" fmla="*/ 165600 h 165600"/>
                <a:gd name="connsiteX4" fmla="*/ 0 w 978692"/>
                <a:gd name="connsiteY4" fmla="*/ 28575 h 165600"/>
                <a:gd name="connsiteX0" fmla="*/ 0 w 978692"/>
                <a:gd name="connsiteY0" fmla="*/ 28575 h 165600"/>
                <a:gd name="connsiteX1" fmla="*/ 978692 w 978692"/>
                <a:gd name="connsiteY1" fmla="*/ 0 h 165600"/>
                <a:gd name="connsiteX2" fmla="*/ 978692 w 978692"/>
                <a:gd name="connsiteY2" fmla="*/ 165600 h 165600"/>
                <a:gd name="connsiteX3" fmla="*/ 7143 w 978692"/>
                <a:gd name="connsiteY3" fmla="*/ 146550 h 165600"/>
                <a:gd name="connsiteX4" fmla="*/ 0 w 978692"/>
                <a:gd name="connsiteY4" fmla="*/ 28575 h 165600"/>
                <a:gd name="connsiteX0" fmla="*/ 2382 w 981074"/>
                <a:gd name="connsiteY0" fmla="*/ 28575 h 165600"/>
                <a:gd name="connsiteX1" fmla="*/ 981074 w 981074"/>
                <a:gd name="connsiteY1" fmla="*/ 0 h 165600"/>
                <a:gd name="connsiteX2" fmla="*/ 981074 w 981074"/>
                <a:gd name="connsiteY2" fmla="*/ 165600 h 165600"/>
                <a:gd name="connsiteX3" fmla="*/ 0 w 981074"/>
                <a:gd name="connsiteY3" fmla="*/ 134644 h 165600"/>
                <a:gd name="connsiteX4" fmla="*/ 2382 w 981074"/>
                <a:gd name="connsiteY4" fmla="*/ 28575 h 165600"/>
                <a:gd name="connsiteX0" fmla="*/ 7145 w 985837"/>
                <a:gd name="connsiteY0" fmla="*/ 28575 h 165600"/>
                <a:gd name="connsiteX1" fmla="*/ 985837 w 985837"/>
                <a:gd name="connsiteY1" fmla="*/ 0 h 165600"/>
                <a:gd name="connsiteX2" fmla="*/ 985837 w 985837"/>
                <a:gd name="connsiteY2" fmla="*/ 165600 h 165600"/>
                <a:gd name="connsiteX3" fmla="*/ 0 w 985837"/>
                <a:gd name="connsiteY3" fmla="*/ 141787 h 165600"/>
                <a:gd name="connsiteX4" fmla="*/ 7145 w 985837"/>
                <a:gd name="connsiteY4" fmla="*/ 28575 h 165600"/>
                <a:gd name="connsiteX0" fmla="*/ 9526 w 988218"/>
                <a:gd name="connsiteY0" fmla="*/ 28575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9526 w 988218"/>
                <a:gd name="connsiteY4" fmla="*/ 28575 h 165600"/>
                <a:gd name="connsiteX0" fmla="*/ 2382 w 988218"/>
                <a:gd name="connsiteY0" fmla="*/ 33338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2382 w 988218"/>
                <a:gd name="connsiteY4" fmla="*/ 33338 h 165600"/>
                <a:gd name="connsiteX0" fmla="*/ 1 w 988218"/>
                <a:gd name="connsiteY0" fmla="*/ 35719 h 165600"/>
                <a:gd name="connsiteX1" fmla="*/ 988218 w 988218"/>
                <a:gd name="connsiteY1" fmla="*/ 0 h 165600"/>
                <a:gd name="connsiteX2" fmla="*/ 988218 w 988218"/>
                <a:gd name="connsiteY2" fmla="*/ 165600 h 165600"/>
                <a:gd name="connsiteX3" fmla="*/ 0 w 988218"/>
                <a:gd name="connsiteY3" fmla="*/ 137025 h 165600"/>
                <a:gd name="connsiteX4" fmla="*/ 1 w 988218"/>
                <a:gd name="connsiteY4" fmla="*/ 35719 h 165600"/>
                <a:gd name="connsiteX0" fmla="*/ 1 w 988218"/>
                <a:gd name="connsiteY0" fmla="*/ 35719 h 187031"/>
                <a:gd name="connsiteX1" fmla="*/ 988218 w 988218"/>
                <a:gd name="connsiteY1" fmla="*/ 0 h 187031"/>
                <a:gd name="connsiteX2" fmla="*/ 988218 w 988218"/>
                <a:gd name="connsiteY2" fmla="*/ 187031 h 187031"/>
                <a:gd name="connsiteX3" fmla="*/ 0 w 988218"/>
                <a:gd name="connsiteY3" fmla="*/ 137025 h 187031"/>
                <a:gd name="connsiteX4" fmla="*/ 1 w 988218"/>
                <a:gd name="connsiteY4" fmla="*/ 35719 h 187031"/>
                <a:gd name="connsiteX0" fmla="*/ 1 w 988218"/>
                <a:gd name="connsiteY0" fmla="*/ 0 h 151312"/>
                <a:gd name="connsiteX1" fmla="*/ 988218 w 988218"/>
                <a:gd name="connsiteY1" fmla="*/ 2381 h 151312"/>
                <a:gd name="connsiteX2" fmla="*/ 988218 w 988218"/>
                <a:gd name="connsiteY2" fmla="*/ 151312 h 151312"/>
                <a:gd name="connsiteX3" fmla="*/ 0 w 988218"/>
                <a:gd name="connsiteY3" fmla="*/ 101306 h 151312"/>
                <a:gd name="connsiteX4" fmla="*/ 1 w 988218"/>
                <a:gd name="connsiteY4" fmla="*/ 0 h 151312"/>
                <a:gd name="connsiteX0" fmla="*/ 1 w 991487"/>
                <a:gd name="connsiteY0" fmla="*/ 0 h 151312"/>
                <a:gd name="connsiteX1" fmla="*/ 991487 w 991487"/>
                <a:gd name="connsiteY1" fmla="*/ 38100 h 151312"/>
                <a:gd name="connsiteX2" fmla="*/ 988218 w 991487"/>
                <a:gd name="connsiteY2" fmla="*/ 151312 h 151312"/>
                <a:gd name="connsiteX3" fmla="*/ 0 w 991487"/>
                <a:gd name="connsiteY3" fmla="*/ 101306 h 151312"/>
                <a:gd name="connsiteX4" fmla="*/ 1 w 991487"/>
                <a:gd name="connsiteY4" fmla="*/ 0 h 151312"/>
                <a:gd name="connsiteX0" fmla="*/ 1 w 991487"/>
                <a:gd name="connsiteY0" fmla="*/ 0 h 182268"/>
                <a:gd name="connsiteX1" fmla="*/ 991487 w 991487"/>
                <a:gd name="connsiteY1" fmla="*/ 38100 h 182268"/>
                <a:gd name="connsiteX2" fmla="*/ 988218 w 991487"/>
                <a:gd name="connsiteY2" fmla="*/ 182268 h 182268"/>
                <a:gd name="connsiteX3" fmla="*/ 0 w 991487"/>
                <a:gd name="connsiteY3" fmla="*/ 101306 h 182268"/>
                <a:gd name="connsiteX4" fmla="*/ 1 w 991487"/>
                <a:gd name="connsiteY4" fmla="*/ 0 h 18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487" h="182268">
                  <a:moveTo>
                    <a:pt x="1" y="0"/>
                  </a:moveTo>
                  <a:lnTo>
                    <a:pt x="991487" y="38100"/>
                  </a:lnTo>
                  <a:cubicBezTo>
                    <a:pt x="990397" y="75837"/>
                    <a:pt x="989308" y="144531"/>
                    <a:pt x="988218" y="182268"/>
                  </a:cubicBezTo>
                  <a:lnTo>
                    <a:pt x="0" y="101306"/>
                  </a:lnTo>
                  <a:cubicBezTo>
                    <a:pt x="0" y="67537"/>
                    <a:pt x="1" y="33769"/>
                    <a:pt x="1" y="0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 rot="300000">
              <a:off x="9264596" y="1897299"/>
              <a:ext cx="864000" cy="129742"/>
            </a:xfrm>
            <a:custGeom>
              <a:avLst/>
              <a:gdLst>
                <a:gd name="connsiteX0" fmla="*/ 768376 w 913130"/>
                <a:gd name="connsiteY0" fmla="*/ 3 h 129742"/>
                <a:gd name="connsiteX1" fmla="*/ 835005 w 913130"/>
                <a:gd name="connsiteY1" fmla="*/ 615 h 129742"/>
                <a:gd name="connsiteX2" fmla="*/ 846911 w 913130"/>
                <a:gd name="connsiteY2" fmla="*/ 31571 h 129742"/>
                <a:gd name="connsiteX3" fmla="*/ 508773 w 913130"/>
                <a:gd name="connsiteY3" fmla="*/ 98246 h 129742"/>
                <a:gd name="connsiteX4" fmla="*/ 313511 w 913130"/>
                <a:gd name="connsiteY4" fmla="*/ 122059 h 129742"/>
                <a:gd name="connsiteX5" fmla="*/ 28375 w 913130"/>
                <a:gd name="connsiteY5" fmla="*/ 129370 h 129742"/>
                <a:gd name="connsiteX6" fmla="*/ 0 w 913130"/>
                <a:gd name="connsiteY6" fmla="*/ 128097 h 129742"/>
                <a:gd name="connsiteX7" fmla="*/ 0 w 913130"/>
                <a:gd name="connsiteY7" fmla="*/ 13970 h 129742"/>
                <a:gd name="connsiteX8" fmla="*/ 42049 w 913130"/>
                <a:gd name="connsiteY8" fmla="*/ 12521 h 129742"/>
                <a:gd name="connsiteX9" fmla="*/ 768376 w 913130"/>
                <a:gd name="connsiteY9" fmla="*/ 3 h 12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3130" h="129742">
                  <a:moveTo>
                    <a:pt x="768376" y="3"/>
                  </a:moveTo>
                  <a:cubicBezTo>
                    <a:pt x="795541" y="26"/>
                    <a:pt x="818237" y="218"/>
                    <a:pt x="835005" y="615"/>
                  </a:cubicBezTo>
                  <a:cubicBezTo>
                    <a:pt x="969149" y="3790"/>
                    <a:pt x="901283" y="15299"/>
                    <a:pt x="846911" y="31571"/>
                  </a:cubicBezTo>
                  <a:cubicBezTo>
                    <a:pt x="792539" y="47843"/>
                    <a:pt x="597673" y="83165"/>
                    <a:pt x="508773" y="98246"/>
                  </a:cubicBezTo>
                  <a:cubicBezTo>
                    <a:pt x="419873" y="113327"/>
                    <a:pt x="403998" y="117693"/>
                    <a:pt x="313511" y="122059"/>
                  </a:cubicBezTo>
                  <a:cubicBezTo>
                    <a:pt x="245646" y="125334"/>
                    <a:pt x="111924" y="131287"/>
                    <a:pt x="28375" y="129370"/>
                  </a:cubicBezTo>
                  <a:lnTo>
                    <a:pt x="0" y="128097"/>
                  </a:lnTo>
                  <a:lnTo>
                    <a:pt x="0" y="13970"/>
                  </a:lnTo>
                  <a:lnTo>
                    <a:pt x="42049" y="12521"/>
                  </a:lnTo>
                  <a:cubicBezTo>
                    <a:pt x="169148" y="8007"/>
                    <a:pt x="578227" y="-154"/>
                    <a:pt x="768376" y="3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8761742" y="1794206"/>
              <a:ext cx="552899" cy="229440"/>
            </a:xfrm>
            <a:custGeom>
              <a:avLst/>
              <a:gdLst>
                <a:gd name="connsiteX0" fmla="*/ 20456 w 552899"/>
                <a:gd name="connsiteY0" fmla="*/ 661 h 229440"/>
                <a:gd name="connsiteX1" fmla="*/ 44120 w 552899"/>
                <a:gd name="connsiteY1" fmla="*/ 1257 h 229440"/>
                <a:gd name="connsiteX2" fmla="*/ 94126 w 552899"/>
                <a:gd name="connsiteY2" fmla="*/ 25069 h 229440"/>
                <a:gd name="connsiteX3" fmla="*/ 125082 w 552899"/>
                <a:gd name="connsiteY3" fmla="*/ 63169 h 229440"/>
                <a:gd name="connsiteX4" fmla="*/ 127463 w 552899"/>
                <a:gd name="connsiteY4" fmla="*/ 96507 h 229440"/>
                <a:gd name="connsiteX5" fmla="*/ 128818 w 552899"/>
                <a:gd name="connsiteY5" fmla="*/ 106150 h 229440"/>
                <a:gd name="connsiteX6" fmla="*/ 305306 w 552899"/>
                <a:gd name="connsiteY6" fmla="*/ 106150 h 229440"/>
                <a:gd name="connsiteX7" fmla="*/ 308215 w 552899"/>
                <a:gd name="connsiteY7" fmla="*/ 96782 h 229440"/>
                <a:gd name="connsiteX8" fmla="*/ 425553 w 552899"/>
                <a:gd name="connsiteY8" fmla="*/ 46211 h 229440"/>
                <a:gd name="connsiteX9" fmla="*/ 552899 w 552899"/>
                <a:gd name="connsiteY9" fmla="*/ 129011 h 229440"/>
                <a:gd name="connsiteX10" fmla="*/ 425553 w 552899"/>
                <a:gd name="connsiteY10" fmla="*/ 211811 h 229440"/>
                <a:gd name="connsiteX11" fmla="*/ 308215 w 552899"/>
                <a:gd name="connsiteY11" fmla="*/ 161240 h 229440"/>
                <a:gd name="connsiteX12" fmla="*/ 306758 w 552899"/>
                <a:gd name="connsiteY12" fmla="*/ 156550 h 229440"/>
                <a:gd name="connsiteX13" fmla="*/ 132134 w 552899"/>
                <a:gd name="connsiteY13" fmla="*/ 156550 h 229440"/>
                <a:gd name="connsiteX14" fmla="*/ 125232 w 552899"/>
                <a:gd name="connsiteY14" fmla="*/ 194882 h 229440"/>
                <a:gd name="connsiteX15" fmla="*/ 110796 w 552899"/>
                <a:gd name="connsiteY15" fmla="*/ 225094 h 229440"/>
                <a:gd name="connsiteX16" fmla="*/ 56026 w 552899"/>
                <a:gd name="connsiteY16" fmla="*/ 215570 h 229440"/>
                <a:gd name="connsiteX17" fmla="*/ 65551 w 552899"/>
                <a:gd name="connsiteY17" fmla="*/ 175087 h 229440"/>
                <a:gd name="connsiteX18" fmla="*/ 44119 w 552899"/>
                <a:gd name="connsiteY18" fmla="*/ 167944 h 229440"/>
                <a:gd name="connsiteX19" fmla="*/ 29832 w 552899"/>
                <a:gd name="connsiteY19" fmla="*/ 141751 h 229440"/>
                <a:gd name="connsiteX20" fmla="*/ 44120 w 552899"/>
                <a:gd name="connsiteY20" fmla="*/ 120320 h 229440"/>
                <a:gd name="connsiteX21" fmla="*/ 72694 w 552899"/>
                <a:gd name="connsiteY21" fmla="*/ 101269 h 229440"/>
                <a:gd name="connsiteX22" fmla="*/ 60789 w 552899"/>
                <a:gd name="connsiteY22" fmla="*/ 65550 h 229440"/>
                <a:gd name="connsiteX23" fmla="*/ 8401 w 552899"/>
                <a:gd name="connsiteY23" fmla="*/ 51263 h 229440"/>
                <a:gd name="connsiteX24" fmla="*/ 3638 w 552899"/>
                <a:gd name="connsiteY24" fmla="*/ 8400 h 229440"/>
                <a:gd name="connsiteX25" fmla="*/ 20456 w 552899"/>
                <a:gd name="connsiteY25" fmla="*/ 661 h 22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899" h="229440">
                  <a:moveTo>
                    <a:pt x="20456" y="661"/>
                  </a:moveTo>
                  <a:cubicBezTo>
                    <a:pt x="27947" y="-430"/>
                    <a:pt x="36580" y="-132"/>
                    <a:pt x="44120" y="1257"/>
                  </a:cubicBezTo>
                  <a:cubicBezTo>
                    <a:pt x="59201" y="4035"/>
                    <a:pt x="80632" y="14750"/>
                    <a:pt x="94126" y="25069"/>
                  </a:cubicBezTo>
                  <a:cubicBezTo>
                    <a:pt x="107620" y="35388"/>
                    <a:pt x="119526" y="51263"/>
                    <a:pt x="125082" y="63169"/>
                  </a:cubicBezTo>
                  <a:cubicBezTo>
                    <a:pt x="130638" y="75075"/>
                    <a:pt x="126272" y="81029"/>
                    <a:pt x="127463" y="96507"/>
                  </a:cubicBezTo>
                  <a:lnTo>
                    <a:pt x="128818" y="106150"/>
                  </a:lnTo>
                  <a:lnTo>
                    <a:pt x="305306" y="106150"/>
                  </a:lnTo>
                  <a:lnTo>
                    <a:pt x="308215" y="96782"/>
                  </a:lnTo>
                  <a:cubicBezTo>
                    <a:pt x="327547" y="67064"/>
                    <a:pt x="372805" y="46211"/>
                    <a:pt x="425553" y="46211"/>
                  </a:cubicBezTo>
                  <a:cubicBezTo>
                    <a:pt x="495884" y="46211"/>
                    <a:pt x="552899" y="83282"/>
                    <a:pt x="552899" y="129011"/>
                  </a:cubicBezTo>
                  <a:cubicBezTo>
                    <a:pt x="552899" y="174740"/>
                    <a:pt x="495884" y="211811"/>
                    <a:pt x="425553" y="211811"/>
                  </a:cubicBezTo>
                  <a:cubicBezTo>
                    <a:pt x="372805" y="211811"/>
                    <a:pt x="327547" y="190959"/>
                    <a:pt x="308215" y="161240"/>
                  </a:cubicBezTo>
                  <a:lnTo>
                    <a:pt x="306758" y="156550"/>
                  </a:lnTo>
                  <a:lnTo>
                    <a:pt x="132134" y="156550"/>
                  </a:lnTo>
                  <a:lnTo>
                    <a:pt x="125232" y="194882"/>
                  </a:lnTo>
                  <a:cubicBezTo>
                    <a:pt x="121809" y="208227"/>
                    <a:pt x="117146" y="220133"/>
                    <a:pt x="110796" y="225094"/>
                  </a:cubicBezTo>
                  <a:cubicBezTo>
                    <a:pt x="98096" y="235016"/>
                    <a:pt x="59598" y="226286"/>
                    <a:pt x="56026" y="215570"/>
                  </a:cubicBezTo>
                  <a:cubicBezTo>
                    <a:pt x="52454" y="204854"/>
                    <a:pt x="67536" y="183025"/>
                    <a:pt x="65551" y="175087"/>
                  </a:cubicBezTo>
                  <a:cubicBezTo>
                    <a:pt x="63567" y="167149"/>
                    <a:pt x="50072" y="173500"/>
                    <a:pt x="44119" y="167944"/>
                  </a:cubicBezTo>
                  <a:cubicBezTo>
                    <a:pt x="38166" y="162388"/>
                    <a:pt x="29832" y="149688"/>
                    <a:pt x="29832" y="141751"/>
                  </a:cubicBezTo>
                  <a:cubicBezTo>
                    <a:pt x="29832" y="133814"/>
                    <a:pt x="36976" y="127067"/>
                    <a:pt x="44120" y="120320"/>
                  </a:cubicBezTo>
                  <a:cubicBezTo>
                    <a:pt x="51264" y="113573"/>
                    <a:pt x="69916" y="110397"/>
                    <a:pt x="72694" y="101269"/>
                  </a:cubicBezTo>
                  <a:cubicBezTo>
                    <a:pt x="75472" y="92141"/>
                    <a:pt x="71504" y="73884"/>
                    <a:pt x="60789" y="65550"/>
                  </a:cubicBezTo>
                  <a:cubicBezTo>
                    <a:pt x="50074" y="57216"/>
                    <a:pt x="17926" y="60788"/>
                    <a:pt x="8401" y="51263"/>
                  </a:cubicBezTo>
                  <a:cubicBezTo>
                    <a:pt x="-1124" y="41738"/>
                    <a:pt x="-2315" y="16734"/>
                    <a:pt x="3638" y="8400"/>
                  </a:cubicBezTo>
                  <a:cubicBezTo>
                    <a:pt x="6615" y="4233"/>
                    <a:pt x="12965" y="1753"/>
                    <a:pt x="20456" y="661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9130193" y="1883758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8775973" y="1577555"/>
              <a:ext cx="696540" cy="221972"/>
            </a:xfrm>
            <a:custGeom>
              <a:avLst/>
              <a:gdLst>
                <a:gd name="connsiteX0" fmla="*/ 38670 w 696540"/>
                <a:gd name="connsiteY0" fmla="*/ 767 h 221972"/>
                <a:gd name="connsiteX1" fmla="*/ 58464 w 696540"/>
                <a:gd name="connsiteY1" fmla="*/ 1214 h 221972"/>
                <a:gd name="connsiteX2" fmla="*/ 98945 w 696540"/>
                <a:gd name="connsiteY2" fmla="*/ 25026 h 221972"/>
                <a:gd name="connsiteX3" fmla="*/ 110851 w 696540"/>
                <a:gd name="connsiteY3" fmla="*/ 72651 h 221972"/>
                <a:gd name="connsiteX4" fmla="*/ 115183 w 696540"/>
                <a:gd name="connsiteY4" fmla="*/ 84959 h 221972"/>
                <a:gd name="connsiteX5" fmla="*/ 448947 w 696540"/>
                <a:gd name="connsiteY5" fmla="*/ 84959 h 221972"/>
                <a:gd name="connsiteX6" fmla="*/ 451856 w 696540"/>
                <a:gd name="connsiteY6" fmla="*/ 75591 h 221972"/>
                <a:gd name="connsiteX7" fmla="*/ 569194 w 696540"/>
                <a:gd name="connsiteY7" fmla="*/ 25020 h 221972"/>
                <a:gd name="connsiteX8" fmla="*/ 696540 w 696540"/>
                <a:gd name="connsiteY8" fmla="*/ 107820 h 221972"/>
                <a:gd name="connsiteX9" fmla="*/ 569194 w 696540"/>
                <a:gd name="connsiteY9" fmla="*/ 190620 h 221972"/>
                <a:gd name="connsiteX10" fmla="*/ 451856 w 696540"/>
                <a:gd name="connsiteY10" fmla="*/ 140049 h 221972"/>
                <a:gd name="connsiteX11" fmla="*/ 450399 w 696540"/>
                <a:gd name="connsiteY11" fmla="*/ 135359 h 221972"/>
                <a:gd name="connsiteX12" fmla="*/ 120420 w 696540"/>
                <a:gd name="connsiteY12" fmla="*/ 135359 h 221972"/>
                <a:gd name="connsiteX13" fmla="*/ 105047 w 696540"/>
                <a:gd name="connsiteY13" fmla="*/ 171920 h 221972"/>
                <a:gd name="connsiteX14" fmla="*/ 79895 w 696540"/>
                <a:gd name="connsiteY14" fmla="*/ 208383 h 221972"/>
                <a:gd name="connsiteX15" fmla="*/ 32269 w 696540"/>
                <a:gd name="connsiteY15" fmla="*/ 220289 h 221972"/>
                <a:gd name="connsiteX16" fmla="*/ 25126 w 696540"/>
                <a:gd name="connsiteY16" fmla="*/ 189333 h 221972"/>
                <a:gd name="connsiteX17" fmla="*/ 56082 w 696540"/>
                <a:gd name="connsiteY17" fmla="*/ 148851 h 221972"/>
                <a:gd name="connsiteX18" fmla="*/ 48938 w 696540"/>
                <a:gd name="connsiteY18" fmla="*/ 108370 h 221972"/>
                <a:gd name="connsiteX19" fmla="*/ 10838 w 696540"/>
                <a:gd name="connsiteY19" fmla="*/ 86939 h 221972"/>
                <a:gd name="connsiteX20" fmla="*/ 1314 w 696540"/>
                <a:gd name="connsiteY20" fmla="*/ 60745 h 221972"/>
                <a:gd name="connsiteX21" fmla="*/ 34651 w 696540"/>
                <a:gd name="connsiteY21" fmla="*/ 53601 h 221972"/>
                <a:gd name="connsiteX22" fmla="*/ 65607 w 696540"/>
                <a:gd name="connsiteY22" fmla="*/ 63126 h 221972"/>
                <a:gd name="connsiteX23" fmla="*/ 58464 w 696540"/>
                <a:gd name="connsiteY23" fmla="*/ 51220 h 221972"/>
                <a:gd name="connsiteX24" fmla="*/ 17982 w 696540"/>
                <a:gd name="connsiteY24" fmla="*/ 41695 h 221972"/>
                <a:gd name="connsiteX25" fmla="*/ 13220 w 696540"/>
                <a:gd name="connsiteY25" fmla="*/ 27408 h 221972"/>
                <a:gd name="connsiteX26" fmla="*/ 22745 w 696540"/>
                <a:gd name="connsiteY26" fmla="*/ 5976 h 221972"/>
                <a:gd name="connsiteX27" fmla="*/ 38670 w 696540"/>
                <a:gd name="connsiteY27" fmla="*/ 767 h 22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6540" h="221972">
                  <a:moveTo>
                    <a:pt x="38670" y="767"/>
                  </a:moveTo>
                  <a:cubicBezTo>
                    <a:pt x="45070" y="-275"/>
                    <a:pt x="52114" y="-374"/>
                    <a:pt x="58464" y="1214"/>
                  </a:cubicBezTo>
                  <a:cubicBezTo>
                    <a:pt x="71164" y="4389"/>
                    <a:pt x="90214" y="13120"/>
                    <a:pt x="98945" y="25026"/>
                  </a:cubicBezTo>
                  <a:cubicBezTo>
                    <a:pt x="107676" y="36932"/>
                    <a:pt x="106882" y="55188"/>
                    <a:pt x="110851" y="72651"/>
                  </a:cubicBezTo>
                  <a:lnTo>
                    <a:pt x="115183" y="84959"/>
                  </a:lnTo>
                  <a:lnTo>
                    <a:pt x="448947" y="84959"/>
                  </a:lnTo>
                  <a:lnTo>
                    <a:pt x="451856" y="75591"/>
                  </a:lnTo>
                  <a:cubicBezTo>
                    <a:pt x="471188" y="45873"/>
                    <a:pt x="516446" y="25020"/>
                    <a:pt x="569194" y="25020"/>
                  </a:cubicBezTo>
                  <a:cubicBezTo>
                    <a:pt x="639525" y="25020"/>
                    <a:pt x="696540" y="62091"/>
                    <a:pt x="696540" y="107820"/>
                  </a:cubicBezTo>
                  <a:cubicBezTo>
                    <a:pt x="696540" y="153549"/>
                    <a:pt x="639525" y="190620"/>
                    <a:pt x="569194" y="190620"/>
                  </a:cubicBezTo>
                  <a:cubicBezTo>
                    <a:pt x="516446" y="190620"/>
                    <a:pt x="471188" y="169768"/>
                    <a:pt x="451856" y="140049"/>
                  </a:cubicBezTo>
                  <a:lnTo>
                    <a:pt x="450399" y="135359"/>
                  </a:lnTo>
                  <a:lnTo>
                    <a:pt x="120420" y="135359"/>
                  </a:lnTo>
                  <a:lnTo>
                    <a:pt x="105047" y="171920"/>
                  </a:lnTo>
                  <a:cubicBezTo>
                    <a:pt x="96861" y="186853"/>
                    <a:pt x="87436" y="200843"/>
                    <a:pt x="79895" y="208383"/>
                  </a:cubicBezTo>
                  <a:cubicBezTo>
                    <a:pt x="64814" y="223464"/>
                    <a:pt x="41397" y="223464"/>
                    <a:pt x="32269" y="220289"/>
                  </a:cubicBezTo>
                  <a:cubicBezTo>
                    <a:pt x="23141" y="217114"/>
                    <a:pt x="21157" y="201239"/>
                    <a:pt x="25126" y="189333"/>
                  </a:cubicBezTo>
                  <a:cubicBezTo>
                    <a:pt x="29095" y="177427"/>
                    <a:pt x="52113" y="162345"/>
                    <a:pt x="56082" y="148851"/>
                  </a:cubicBezTo>
                  <a:cubicBezTo>
                    <a:pt x="60051" y="135357"/>
                    <a:pt x="56479" y="118689"/>
                    <a:pt x="48938" y="108370"/>
                  </a:cubicBezTo>
                  <a:cubicBezTo>
                    <a:pt x="41397" y="98051"/>
                    <a:pt x="18775" y="94876"/>
                    <a:pt x="10838" y="86939"/>
                  </a:cubicBezTo>
                  <a:cubicBezTo>
                    <a:pt x="2901" y="79002"/>
                    <a:pt x="-2655" y="66301"/>
                    <a:pt x="1314" y="60745"/>
                  </a:cubicBezTo>
                  <a:cubicBezTo>
                    <a:pt x="5283" y="55189"/>
                    <a:pt x="23936" y="53204"/>
                    <a:pt x="34651" y="53601"/>
                  </a:cubicBezTo>
                  <a:cubicBezTo>
                    <a:pt x="45366" y="53998"/>
                    <a:pt x="61638" y="63523"/>
                    <a:pt x="65607" y="63126"/>
                  </a:cubicBezTo>
                  <a:cubicBezTo>
                    <a:pt x="69576" y="62729"/>
                    <a:pt x="66401" y="54792"/>
                    <a:pt x="58464" y="51220"/>
                  </a:cubicBezTo>
                  <a:cubicBezTo>
                    <a:pt x="50527" y="47648"/>
                    <a:pt x="25523" y="45664"/>
                    <a:pt x="17982" y="41695"/>
                  </a:cubicBezTo>
                  <a:cubicBezTo>
                    <a:pt x="10441" y="37726"/>
                    <a:pt x="12426" y="33361"/>
                    <a:pt x="13220" y="27408"/>
                  </a:cubicBezTo>
                  <a:cubicBezTo>
                    <a:pt x="14014" y="21455"/>
                    <a:pt x="15204" y="10342"/>
                    <a:pt x="22745" y="5976"/>
                  </a:cubicBezTo>
                  <a:cubicBezTo>
                    <a:pt x="26516" y="3793"/>
                    <a:pt x="32270" y="1809"/>
                    <a:pt x="38670" y="767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9288065" y="1645916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8789545" y="1331900"/>
              <a:ext cx="521041" cy="246783"/>
            </a:xfrm>
            <a:custGeom>
              <a:avLst/>
              <a:gdLst>
                <a:gd name="connsiteX0" fmla="*/ 38791 w 521041"/>
                <a:gd name="connsiteY0" fmla="*/ 260 h 246783"/>
                <a:gd name="connsiteX1" fmla="*/ 56799 w 521041"/>
                <a:gd name="connsiteY1" fmla="*/ 6362 h 246783"/>
                <a:gd name="connsiteX2" fmla="*/ 92518 w 521041"/>
                <a:gd name="connsiteY2" fmla="*/ 44462 h 246783"/>
                <a:gd name="connsiteX3" fmla="*/ 102043 w 521041"/>
                <a:gd name="connsiteY3" fmla="*/ 84943 h 246783"/>
                <a:gd name="connsiteX4" fmla="*/ 103271 w 521041"/>
                <a:gd name="connsiteY4" fmla="*/ 104346 h 246783"/>
                <a:gd name="connsiteX5" fmla="*/ 103618 w 521041"/>
                <a:gd name="connsiteY5" fmla="*/ 113917 h 246783"/>
                <a:gd name="connsiteX6" fmla="*/ 274926 w 521041"/>
                <a:gd name="connsiteY6" fmla="*/ 113917 h 246783"/>
                <a:gd name="connsiteX7" fmla="*/ 276357 w 521041"/>
                <a:gd name="connsiteY7" fmla="*/ 109311 h 246783"/>
                <a:gd name="connsiteX8" fmla="*/ 393695 w 521041"/>
                <a:gd name="connsiteY8" fmla="*/ 58740 h 246783"/>
                <a:gd name="connsiteX9" fmla="*/ 521041 w 521041"/>
                <a:gd name="connsiteY9" fmla="*/ 141540 h 246783"/>
                <a:gd name="connsiteX10" fmla="*/ 393695 w 521041"/>
                <a:gd name="connsiteY10" fmla="*/ 224340 h 246783"/>
                <a:gd name="connsiteX11" fmla="*/ 276357 w 521041"/>
                <a:gd name="connsiteY11" fmla="*/ 173769 h 246783"/>
                <a:gd name="connsiteX12" fmla="*/ 273421 w 521041"/>
                <a:gd name="connsiteY12" fmla="*/ 164317 h 246783"/>
                <a:gd name="connsiteX13" fmla="*/ 102447 w 521041"/>
                <a:gd name="connsiteY13" fmla="*/ 164317 h 246783"/>
                <a:gd name="connsiteX14" fmla="*/ 102043 w 521041"/>
                <a:gd name="connsiteY14" fmla="*/ 173049 h 246783"/>
                <a:gd name="connsiteX15" fmla="*/ 78229 w 521041"/>
                <a:gd name="connsiteY15" fmla="*/ 230199 h 246783"/>
                <a:gd name="connsiteX16" fmla="*/ 16317 w 521041"/>
                <a:gd name="connsiteY16" fmla="*/ 244487 h 246783"/>
                <a:gd name="connsiteX17" fmla="*/ 9174 w 521041"/>
                <a:gd name="connsiteY17" fmla="*/ 204005 h 246783"/>
                <a:gd name="connsiteX18" fmla="*/ 40130 w 521041"/>
                <a:gd name="connsiteY18" fmla="*/ 184956 h 246783"/>
                <a:gd name="connsiteX19" fmla="*/ 52036 w 521041"/>
                <a:gd name="connsiteY19" fmla="*/ 153999 h 246783"/>
                <a:gd name="connsiteX20" fmla="*/ 30605 w 521041"/>
                <a:gd name="connsiteY20" fmla="*/ 125424 h 246783"/>
                <a:gd name="connsiteX21" fmla="*/ 2031 w 521041"/>
                <a:gd name="connsiteY21" fmla="*/ 106374 h 246783"/>
                <a:gd name="connsiteX22" fmla="*/ 6793 w 521041"/>
                <a:gd name="connsiteY22" fmla="*/ 75418 h 246783"/>
                <a:gd name="connsiteX23" fmla="*/ 42511 w 521041"/>
                <a:gd name="connsiteY23" fmla="*/ 75418 h 246783"/>
                <a:gd name="connsiteX24" fmla="*/ 30605 w 521041"/>
                <a:gd name="connsiteY24" fmla="*/ 46842 h 246783"/>
                <a:gd name="connsiteX25" fmla="*/ 9173 w 521041"/>
                <a:gd name="connsiteY25" fmla="*/ 23030 h 246783"/>
                <a:gd name="connsiteX26" fmla="*/ 23461 w 521041"/>
                <a:gd name="connsiteY26" fmla="*/ 1599 h 246783"/>
                <a:gd name="connsiteX27" fmla="*/ 38791 w 521041"/>
                <a:gd name="connsiteY27" fmla="*/ 260 h 2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041" h="246783">
                  <a:moveTo>
                    <a:pt x="38791" y="260"/>
                  </a:moveTo>
                  <a:cubicBezTo>
                    <a:pt x="44694" y="905"/>
                    <a:pt x="51044" y="2790"/>
                    <a:pt x="56799" y="6362"/>
                  </a:cubicBezTo>
                  <a:cubicBezTo>
                    <a:pt x="68309" y="13506"/>
                    <a:pt x="84977" y="31365"/>
                    <a:pt x="92518" y="44462"/>
                  </a:cubicBezTo>
                  <a:cubicBezTo>
                    <a:pt x="100059" y="57559"/>
                    <a:pt x="100455" y="63512"/>
                    <a:pt x="102043" y="84943"/>
                  </a:cubicBezTo>
                  <a:cubicBezTo>
                    <a:pt x="102440" y="90301"/>
                    <a:pt x="102887" y="96973"/>
                    <a:pt x="103271" y="104346"/>
                  </a:cubicBezTo>
                  <a:lnTo>
                    <a:pt x="103618" y="113917"/>
                  </a:lnTo>
                  <a:lnTo>
                    <a:pt x="274926" y="113917"/>
                  </a:lnTo>
                  <a:lnTo>
                    <a:pt x="276357" y="109311"/>
                  </a:lnTo>
                  <a:cubicBezTo>
                    <a:pt x="295689" y="79593"/>
                    <a:pt x="340947" y="58740"/>
                    <a:pt x="393695" y="58740"/>
                  </a:cubicBezTo>
                  <a:cubicBezTo>
                    <a:pt x="464026" y="58740"/>
                    <a:pt x="521041" y="95811"/>
                    <a:pt x="521041" y="141540"/>
                  </a:cubicBezTo>
                  <a:cubicBezTo>
                    <a:pt x="521041" y="187269"/>
                    <a:pt x="464026" y="224340"/>
                    <a:pt x="393695" y="224340"/>
                  </a:cubicBezTo>
                  <a:cubicBezTo>
                    <a:pt x="340947" y="224340"/>
                    <a:pt x="295689" y="203488"/>
                    <a:pt x="276357" y="173769"/>
                  </a:cubicBezTo>
                  <a:lnTo>
                    <a:pt x="273421" y="164317"/>
                  </a:lnTo>
                  <a:lnTo>
                    <a:pt x="102447" y="164317"/>
                  </a:lnTo>
                  <a:lnTo>
                    <a:pt x="102043" y="173049"/>
                  </a:lnTo>
                  <a:cubicBezTo>
                    <a:pt x="98074" y="197258"/>
                    <a:pt x="92517" y="218293"/>
                    <a:pt x="78229" y="230199"/>
                  </a:cubicBezTo>
                  <a:cubicBezTo>
                    <a:pt x="63941" y="242105"/>
                    <a:pt x="25048" y="251234"/>
                    <a:pt x="16317" y="244487"/>
                  </a:cubicBezTo>
                  <a:cubicBezTo>
                    <a:pt x="7586" y="237740"/>
                    <a:pt x="5205" y="213927"/>
                    <a:pt x="9174" y="204005"/>
                  </a:cubicBezTo>
                  <a:cubicBezTo>
                    <a:pt x="13143" y="194083"/>
                    <a:pt x="32986" y="193290"/>
                    <a:pt x="40130" y="184956"/>
                  </a:cubicBezTo>
                  <a:cubicBezTo>
                    <a:pt x="47274" y="176622"/>
                    <a:pt x="53624" y="163921"/>
                    <a:pt x="52036" y="153999"/>
                  </a:cubicBezTo>
                  <a:cubicBezTo>
                    <a:pt x="50448" y="144077"/>
                    <a:pt x="38939" y="133361"/>
                    <a:pt x="30605" y="125424"/>
                  </a:cubicBezTo>
                  <a:cubicBezTo>
                    <a:pt x="22271" y="117487"/>
                    <a:pt x="6000" y="114708"/>
                    <a:pt x="2031" y="106374"/>
                  </a:cubicBezTo>
                  <a:cubicBezTo>
                    <a:pt x="-1938" y="98040"/>
                    <a:pt x="46" y="80577"/>
                    <a:pt x="6793" y="75418"/>
                  </a:cubicBezTo>
                  <a:cubicBezTo>
                    <a:pt x="13540" y="70259"/>
                    <a:pt x="38542" y="80181"/>
                    <a:pt x="42511" y="75418"/>
                  </a:cubicBezTo>
                  <a:cubicBezTo>
                    <a:pt x="46480" y="70655"/>
                    <a:pt x="36161" y="55573"/>
                    <a:pt x="30605" y="46842"/>
                  </a:cubicBezTo>
                  <a:cubicBezTo>
                    <a:pt x="25049" y="38111"/>
                    <a:pt x="10364" y="30570"/>
                    <a:pt x="9173" y="23030"/>
                  </a:cubicBezTo>
                  <a:cubicBezTo>
                    <a:pt x="7982" y="15490"/>
                    <a:pt x="15523" y="4377"/>
                    <a:pt x="23461" y="1599"/>
                  </a:cubicBezTo>
                  <a:cubicBezTo>
                    <a:pt x="27430" y="210"/>
                    <a:pt x="32887" y="-385"/>
                    <a:pt x="38791" y="260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9126138" y="1433981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8765349" y="934328"/>
              <a:ext cx="545237" cy="232584"/>
            </a:xfrm>
            <a:custGeom>
              <a:avLst/>
              <a:gdLst>
                <a:gd name="connsiteX0" fmla="*/ 48996 w 545237"/>
                <a:gd name="connsiteY0" fmla="*/ 460 h 232584"/>
                <a:gd name="connsiteX1" fmla="*/ 83375 w 545237"/>
                <a:gd name="connsiteY1" fmla="*/ 6264 h 232584"/>
                <a:gd name="connsiteX2" fmla="*/ 116712 w 545237"/>
                <a:gd name="connsiteY2" fmla="*/ 37220 h 232584"/>
                <a:gd name="connsiteX3" fmla="*/ 123974 w 545237"/>
                <a:gd name="connsiteY3" fmla="*/ 68567 h 232584"/>
                <a:gd name="connsiteX4" fmla="*/ 297644 w 545237"/>
                <a:gd name="connsiteY4" fmla="*/ 68567 h 232584"/>
                <a:gd name="connsiteX5" fmla="*/ 300553 w 545237"/>
                <a:gd name="connsiteY5" fmla="*/ 59199 h 232584"/>
                <a:gd name="connsiteX6" fmla="*/ 417891 w 545237"/>
                <a:gd name="connsiteY6" fmla="*/ 8628 h 232584"/>
                <a:gd name="connsiteX7" fmla="*/ 545237 w 545237"/>
                <a:gd name="connsiteY7" fmla="*/ 91428 h 232584"/>
                <a:gd name="connsiteX8" fmla="*/ 417891 w 545237"/>
                <a:gd name="connsiteY8" fmla="*/ 174228 h 232584"/>
                <a:gd name="connsiteX9" fmla="*/ 300553 w 545237"/>
                <a:gd name="connsiteY9" fmla="*/ 123657 h 232584"/>
                <a:gd name="connsiteX10" fmla="*/ 299096 w 545237"/>
                <a:gd name="connsiteY10" fmla="*/ 118967 h 232584"/>
                <a:gd name="connsiteX11" fmla="*/ 128512 w 545237"/>
                <a:gd name="connsiteY11" fmla="*/ 118967 h 232584"/>
                <a:gd name="connsiteX12" fmla="*/ 124005 w 545237"/>
                <a:gd name="connsiteY12" fmla="*/ 151967 h 232584"/>
                <a:gd name="connsiteX13" fmla="*/ 114331 w 545237"/>
                <a:gd name="connsiteY13" fmla="*/ 180095 h 232584"/>
                <a:gd name="connsiteX14" fmla="*/ 85757 w 545237"/>
                <a:gd name="connsiteY14" fmla="*/ 215814 h 232584"/>
                <a:gd name="connsiteX15" fmla="*/ 47656 w 545237"/>
                <a:gd name="connsiteY15" fmla="*/ 232483 h 232584"/>
                <a:gd name="connsiteX16" fmla="*/ 45275 w 545237"/>
                <a:gd name="connsiteY16" fmla="*/ 208671 h 232584"/>
                <a:gd name="connsiteX17" fmla="*/ 66706 w 545237"/>
                <a:gd name="connsiteY17" fmla="*/ 180095 h 232584"/>
                <a:gd name="connsiteX18" fmla="*/ 30988 w 545237"/>
                <a:gd name="connsiteY18" fmla="*/ 175332 h 232584"/>
                <a:gd name="connsiteX19" fmla="*/ 19082 w 545237"/>
                <a:gd name="connsiteY19" fmla="*/ 144376 h 232584"/>
                <a:gd name="connsiteX20" fmla="*/ 40513 w 545237"/>
                <a:gd name="connsiteY20" fmla="*/ 125326 h 232584"/>
                <a:gd name="connsiteX21" fmla="*/ 66707 w 545237"/>
                <a:gd name="connsiteY21" fmla="*/ 96751 h 232584"/>
                <a:gd name="connsiteX22" fmla="*/ 52419 w 545237"/>
                <a:gd name="connsiteY22" fmla="*/ 65795 h 232584"/>
                <a:gd name="connsiteX23" fmla="*/ 19082 w 545237"/>
                <a:gd name="connsiteY23" fmla="*/ 56271 h 232584"/>
                <a:gd name="connsiteX24" fmla="*/ 31 w 545237"/>
                <a:gd name="connsiteY24" fmla="*/ 25314 h 232584"/>
                <a:gd name="connsiteX25" fmla="*/ 16700 w 545237"/>
                <a:gd name="connsiteY25" fmla="*/ 1501 h 232584"/>
                <a:gd name="connsiteX26" fmla="*/ 48996 w 545237"/>
                <a:gd name="connsiteY26" fmla="*/ 460 h 23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5237" h="232584">
                  <a:moveTo>
                    <a:pt x="48996" y="460"/>
                  </a:moveTo>
                  <a:cubicBezTo>
                    <a:pt x="61845" y="1303"/>
                    <a:pt x="75041" y="3288"/>
                    <a:pt x="83375" y="6264"/>
                  </a:cubicBezTo>
                  <a:cubicBezTo>
                    <a:pt x="100044" y="12217"/>
                    <a:pt x="109171" y="18567"/>
                    <a:pt x="116712" y="37220"/>
                  </a:cubicBezTo>
                  <a:lnTo>
                    <a:pt x="123974" y="68567"/>
                  </a:lnTo>
                  <a:lnTo>
                    <a:pt x="297644" y="68567"/>
                  </a:lnTo>
                  <a:lnTo>
                    <a:pt x="300553" y="59199"/>
                  </a:lnTo>
                  <a:cubicBezTo>
                    <a:pt x="319885" y="29480"/>
                    <a:pt x="365143" y="8628"/>
                    <a:pt x="417891" y="8628"/>
                  </a:cubicBezTo>
                  <a:cubicBezTo>
                    <a:pt x="488222" y="8628"/>
                    <a:pt x="545237" y="45699"/>
                    <a:pt x="545237" y="91428"/>
                  </a:cubicBezTo>
                  <a:cubicBezTo>
                    <a:pt x="545237" y="137157"/>
                    <a:pt x="488222" y="174228"/>
                    <a:pt x="417891" y="174228"/>
                  </a:cubicBezTo>
                  <a:cubicBezTo>
                    <a:pt x="365143" y="174228"/>
                    <a:pt x="319885" y="153376"/>
                    <a:pt x="300553" y="123657"/>
                  </a:cubicBezTo>
                  <a:lnTo>
                    <a:pt x="299096" y="118967"/>
                  </a:lnTo>
                  <a:lnTo>
                    <a:pt x="128512" y="118967"/>
                  </a:lnTo>
                  <a:lnTo>
                    <a:pt x="124005" y="151967"/>
                  </a:lnTo>
                  <a:cubicBezTo>
                    <a:pt x="121376" y="162434"/>
                    <a:pt x="117903" y="171959"/>
                    <a:pt x="114331" y="180095"/>
                  </a:cubicBezTo>
                  <a:cubicBezTo>
                    <a:pt x="107187" y="196367"/>
                    <a:pt x="98854" y="207480"/>
                    <a:pt x="85757" y="215814"/>
                  </a:cubicBezTo>
                  <a:cubicBezTo>
                    <a:pt x="72660" y="224148"/>
                    <a:pt x="54403" y="233674"/>
                    <a:pt x="47656" y="232483"/>
                  </a:cubicBezTo>
                  <a:cubicBezTo>
                    <a:pt x="40909" y="231293"/>
                    <a:pt x="42100" y="217402"/>
                    <a:pt x="45275" y="208671"/>
                  </a:cubicBezTo>
                  <a:cubicBezTo>
                    <a:pt x="48450" y="199940"/>
                    <a:pt x="69087" y="185652"/>
                    <a:pt x="66706" y="180095"/>
                  </a:cubicBezTo>
                  <a:cubicBezTo>
                    <a:pt x="64325" y="174539"/>
                    <a:pt x="38925" y="181285"/>
                    <a:pt x="30988" y="175332"/>
                  </a:cubicBezTo>
                  <a:cubicBezTo>
                    <a:pt x="23051" y="169379"/>
                    <a:pt x="17495" y="152710"/>
                    <a:pt x="19082" y="144376"/>
                  </a:cubicBezTo>
                  <a:cubicBezTo>
                    <a:pt x="20669" y="136042"/>
                    <a:pt x="32576" y="133263"/>
                    <a:pt x="40513" y="125326"/>
                  </a:cubicBezTo>
                  <a:cubicBezTo>
                    <a:pt x="48450" y="117389"/>
                    <a:pt x="64723" y="106673"/>
                    <a:pt x="66707" y="96751"/>
                  </a:cubicBezTo>
                  <a:cubicBezTo>
                    <a:pt x="68691" y="86829"/>
                    <a:pt x="60356" y="72542"/>
                    <a:pt x="52419" y="65795"/>
                  </a:cubicBezTo>
                  <a:cubicBezTo>
                    <a:pt x="44482" y="59048"/>
                    <a:pt x="27813" y="63018"/>
                    <a:pt x="19082" y="56271"/>
                  </a:cubicBezTo>
                  <a:cubicBezTo>
                    <a:pt x="10351" y="49524"/>
                    <a:pt x="428" y="34442"/>
                    <a:pt x="31" y="25314"/>
                  </a:cubicBezTo>
                  <a:cubicBezTo>
                    <a:pt x="-366" y="16186"/>
                    <a:pt x="2809" y="4676"/>
                    <a:pt x="16700" y="1501"/>
                  </a:cubicBezTo>
                  <a:cubicBezTo>
                    <a:pt x="23646" y="-87"/>
                    <a:pt x="36147" y="-384"/>
                    <a:pt x="48996" y="460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9126138" y="986297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8785627" y="514338"/>
              <a:ext cx="522576" cy="272586"/>
            </a:xfrm>
            <a:custGeom>
              <a:avLst/>
              <a:gdLst>
                <a:gd name="connsiteX0" fmla="*/ 36902 w 522576"/>
                <a:gd name="connsiteY0" fmla="*/ 12 h 272586"/>
                <a:gd name="connsiteX1" fmla="*/ 72621 w 522576"/>
                <a:gd name="connsiteY1" fmla="*/ 19063 h 272586"/>
                <a:gd name="connsiteX2" fmla="*/ 98815 w 522576"/>
                <a:gd name="connsiteY2" fmla="*/ 61925 h 272586"/>
                <a:gd name="connsiteX3" fmla="*/ 104173 w 522576"/>
                <a:gd name="connsiteY3" fmla="*/ 100918 h 272586"/>
                <a:gd name="connsiteX4" fmla="*/ 104365 w 522576"/>
                <a:gd name="connsiteY4" fmla="*/ 105171 h 272586"/>
                <a:gd name="connsiteX5" fmla="*/ 274983 w 522576"/>
                <a:gd name="connsiteY5" fmla="*/ 105171 h 272586"/>
                <a:gd name="connsiteX6" fmla="*/ 277892 w 522576"/>
                <a:gd name="connsiteY6" fmla="*/ 95803 h 272586"/>
                <a:gd name="connsiteX7" fmla="*/ 395230 w 522576"/>
                <a:gd name="connsiteY7" fmla="*/ 45232 h 272586"/>
                <a:gd name="connsiteX8" fmla="*/ 522576 w 522576"/>
                <a:gd name="connsiteY8" fmla="*/ 128032 h 272586"/>
                <a:gd name="connsiteX9" fmla="*/ 395230 w 522576"/>
                <a:gd name="connsiteY9" fmla="*/ 210832 h 272586"/>
                <a:gd name="connsiteX10" fmla="*/ 277892 w 522576"/>
                <a:gd name="connsiteY10" fmla="*/ 160261 h 272586"/>
                <a:gd name="connsiteX11" fmla="*/ 276435 w 522576"/>
                <a:gd name="connsiteY11" fmla="*/ 155571 h 272586"/>
                <a:gd name="connsiteX12" fmla="*/ 105959 w 522576"/>
                <a:gd name="connsiteY12" fmla="*/ 155571 h 272586"/>
                <a:gd name="connsiteX13" fmla="*/ 105959 w 522576"/>
                <a:gd name="connsiteY13" fmla="*/ 164319 h 272586"/>
                <a:gd name="connsiteX14" fmla="*/ 103577 w 522576"/>
                <a:gd name="connsiteY14" fmla="*/ 188131 h 272586"/>
                <a:gd name="connsiteX15" fmla="*/ 91671 w 522576"/>
                <a:gd name="connsiteY15" fmla="*/ 266713 h 272586"/>
                <a:gd name="connsiteX16" fmla="*/ 63096 w 522576"/>
                <a:gd name="connsiteY16" fmla="*/ 264331 h 272586"/>
                <a:gd name="connsiteX17" fmla="*/ 67859 w 522576"/>
                <a:gd name="connsiteY17" fmla="*/ 230993 h 272586"/>
                <a:gd name="connsiteX18" fmla="*/ 65477 w 522576"/>
                <a:gd name="connsiteY18" fmla="*/ 195275 h 272586"/>
                <a:gd name="connsiteX19" fmla="*/ 41665 w 522576"/>
                <a:gd name="connsiteY19" fmla="*/ 185750 h 272586"/>
                <a:gd name="connsiteX20" fmla="*/ 5946 w 522576"/>
                <a:gd name="connsiteY20" fmla="*/ 178606 h 272586"/>
                <a:gd name="connsiteX21" fmla="*/ 3565 w 522576"/>
                <a:gd name="connsiteY21" fmla="*/ 150031 h 272586"/>
                <a:gd name="connsiteX22" fmla="*/ 41665 w 522576"/>
                <a:gd name="connsiteY22" fmla="*/ 128599 h 272586"/>
                <a:gd name="connsiteX23" fmla="*/ 48808 w 522576"/>
                <a:gd name="connsiteY23" fmla="*/ 78593 h 272586"/>
                <a:gd name="connsiteX24" fmla="*/ 22614 w 522576"/>
                <a:gd name="connsiteY24" fmla="*/ 47638 h 272586"/>
                <a:gd name="connsiteX25" fmla="*/ 13090 w 522576"/>
                <a:gd name="connsiteY25" fmla="*/ 21443 h 272586"/>
                <a:gd name="connsiteX26" fmla="*/ 36902 w 522576"/>
                <a:gd name="connsiteY26" fmla="*/ 12 h 27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2576" h="272586">
                  <a:moveTo>
                    <a:pt x="36902" y="12"/>
                  </a:moveTo>
                  <a:cubicBezTo>
                    <a:pt x="46824" y="-385"/>
                    <a:pt x="62302" y="8744"/>
                    <a:pt x="72621" y="19063"/>
                  </a:cubicBezTo>
                  <a:cubicBezTo>
                    <a:pt x="82940" y="29382"/>
                    <a:pt x="93259" y="41684"/>
                    <a:pt x="98815" y="61925"/>
                  </a:cubicBezTo>
                  <a:cubicBezTo>
                    <a:pt x="101593" y="72046"/>
                    <a:pt x="103181" y="86432"/>
                    <a:pt x="104173" y="100918"/>
                  </a:cubicBezTo>
                  <a:lnTo>
                    <a:pt x="104365" y="105171"/>
                  </a:lnTo>
                  <a:lnTo>
                    <a:pt x="274983" y="105171"/>
                  </a:lnTo>
                  <a:lnTo>
                    <a:pt x="277892" y="95803"/>
                  </a:lnTo>
                  <a:cubicBezTo>
                    <a:pt x="297224" y="66084"/>
                    <a:pt x="342482" y="45232"/>
                    <a:pt x="395230" y="45232"/>
                  </a:cubicBezTo>
                  <a:cubicBezTo>
                    <a:pt x="465561" y="45232"/>
                    <a:pt x="522576" y="82303"/>
                    <a:pt x="522576" y="128032"/>
                  </a:cubicBezTo>
                  <a:cubicBezTo>
                    <a:pt x="522576" y="173761"/>
                    <a:pt x="465561" y="210832"/>
                    <a:pt x="395230" y="210832"/>
                  </a:cubicBezTo>
                  <a:cubicBezTo>
                    <a:pt x="342482" y="210832"/>
                    <a:pt x="297224" y="189980"/>
                    <a:pt x="277892" y="160261"/>
                  </a:cubicBezTo>
                  <a:lnTo>
                    <a:pt x="276435" y="155571"/>
                  </a:lnTo>
                  <a:lnTo>
                    <a:pt x="105959" y="155571"/>
                  </a:lnTo>
                  <a:lnTo>
                    <a:pt x="105959" y="164319"/>
                  </a:lnTo>
                  <a:cubicBezTo>
                    <a:pt x="105562" y="170966"/>
                    <a:pt x="104768" y="177614"/>
                    <a:pt x="103577" y="188131"/>
                  </a:cubicBezTo>
                  <a:cubicBezTo>
                    <a:pt x="101196" y="209165"/>
                    <a:pt x="101196" y="255204"/>
                    <a:pt x="91671" y="266713"/>
                  </a:cubicBezTo>
                  <a:cubicBezTo>
                    <a:pt x="82146" y="278222"/>
                    <a:pt x="67065" y="270284"/>
                    <a:pt x="63096" y="264331"/>
                  </a:cubicBezTo>
                  <a:cubicBezTo>
                    <a:pt x="59127" y="258378"/>
                    <a:pt x="67462" y="242502"/>
                    <a:pt x="67859" y="230993"/>
                  </a:cubicBezTo>
                  <a:cubicBezTo>
                    <a:pt x="68256" y="219484"/>
                    <a:pt x="69843" y="202816"/>
                    <a:pt x="65477" y="195275"/>
                  </a:cubicBezTo>
                  <a:cubicBezTo>
                    <a:pt x="61111" y="187735"/>
                    <a:pt x="51587" y="188528"/>
                    <a:pt x="41665" y="185750"/>
                  </a:cubicBezTo>
                  <a:cubicBezTo>
                    <a:pt x="31743" y="182972"/>
                    <a:pt x="12296" y="184559"/>
                    <a:pt x="5946" y="178606"/>
                  </a:cubicBezTo>
                  <a:cubicBezTo>
                    <a:pt x="-404" y="172653"/>
                    <a:pt x="-2388" y="158366"/>
                    <a:pt x="3565" y="150031"/>
                  </a:cubicBezTo>
                  <a:cubicBezTo>
                    <a:pt x="9518" y="141697"/>
                    <a:pt x="34125" y="140505"/>
                    <a:pt x="41665" y="128599"/>
                  </a:cubicBezTo>
                  <a:cubicBezTo>
                    <a:pt x="49205" y="116693"/>
                    <a:pt x="51983" y="92086"/>
                    <a:pt x="48808" y="78593"/>
                  </a:cubicBezTo>
                  <a:cubicBezTo>
                    <a:pt x="45633" y="65100"/>
                    <a:pt x="28567" y="57163"/>
                    <a:pt x="22614" y="47638"/>
                  </a:cubicBezTo>
                  <a:cubicBezTo>
                    <a:pt x="16661" y="38113"/>
                    <a:pt x="10709" y="29381"/>
                    <a:pt x="13090" y="21443"/>
                  </a:cubicBezTo>
                  <a:cubicBezTo>
                    <a:pt x="15471" y="13505"/>
                    <a:pt x="26980" y="409"/>
                    <a:pt x="36902" y="12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9123755" y="602911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8996358" y="345256"/>
              <a:ext cx="254692" cy="165600"/>
            </a:xfrm>
            <a:prstGeom prst="ellipse">
              <a:avLst/>
            </a:pr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9066602" y="388597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8783360" y="2019204"/>
              <a:ext cx="610571" cy="225536"/>
            </a:xfrm>
            <a:custGeom>
              <a:avLst/>
              <a:gdLst>
                <a:gd name="connsiteX0" fmla="*/ 53459 w 610571"/>
                <a:gd name="connsiteY0" fmla="*/ 96 h 225536"/>
                <a:gd name="connsiteX1" fmla="*/ 98703 w 610571"/>
                <a:gd name="connsiteY1" fmla="*/ 38196 h 225536"/>
                <a:gd name="connsiteX2" fmla="*/ 108228 w 610571"/>
                <a:gd name="connsiteY2" fmla="*/ 66771 h 225536"/>
                <a:gd name="connsiteX3" fmla="*/ 117753 w 610571"/>
                <a:gd name="connsiteY3" fmla="*/ 83440 h 225536"/>
                <a:gd name="connsiteX4" fmla="*/ 121441 w 610571"/>
                <a:gd name="connsiteY4" fmla="*/ 93373 h 225536"/>
                <a:gd name="connsiteX5" fmla="*/ 362978 w 610571"/>
                <a:gd name="connsiteY5" fmla="*/ 93373 h 225536"/>
                <a:gd name="connsiteX6" fmla="*/ 365887 w 610571"/>
                <a:gd name="connsiteY6" fmla="*/ 84005 h 225536"/>
                <a:gd name="connsiteX7" fmla="*/ 483225 w 610571"/>
                <a:gd name="connsiteY7" fmla="*/ 33434 h 225536"/>
                <a:gd name="connsiteX8" fmla="*/ 610571 w 610571"/>
                <a:gd name="connsiteY8" fmla="*/ 116234 h 225536"/>
                <a:gd name="connsiteX9" fmla="*/ 483225 w 610571"/>
                <a:gd name="connsiteY9" fmla="*/ 199034 h 225536"/>
                <a:gd name="connsiteX10" fmla="*/ 365887 w 610571"/>
                <a:gd name="connsiteY10" fmla="*/ 148464 h 225536"/>
                <a:gd name="connsiteX11" fmla="*/ 364430 w 610571"/>
                <a:gd name="connsiteY11" fmla="*/ 143773 h 225536"/>
                <a:gd name="connsiteX12" fmla="*/ 118521 w 610571"/>
                <a:gd name="connsiteY12" fmla="*/ 143773 h 225536"/>
                <a:gd name="connsiteX13" fmla="*/ 115408 w 610571"/>
                <a:gd name="connsiteY13" fmla="*/ 145111 h 225536"/>
                <a:gd name="connsiteX14" fmla="*/ 108227 w 610571"/>
                <a:gd name="connsiteY14" fmla="*/ 152496 h 225536"/>
                <a:gd name="connsiteX15" fmla="*/ 79652 w 610571"/>
                <a:gd name="connsiteY15" fmla="*/ 219171 h 225536"/>
                <a:gd name="connsiteX16" fmla="*/ 5834 w 610571"/>
                <a:gd name="connsiteY16" fmla="*/ 223934 h 225536"/>
                <a:gd name="connsiteX17" fmla="*/ 17740 w 610571"/>
                <a:gd name="connsiteY17" fmla="*/ 192977 h 225536"/>
                <a:gd name="connsiteX18" fmla="*/ 58221 w 610571"/>
                <a:gd name="connsiteY18" fmla="*/ 173927 h 225536"/>
                <a:gd name="connsiteX19" fmla="*/ 34409 w 610571"/>
                <a:gd name="connsiteY19" fmla="*/ 181071 h 225536"/>
                <a:gd name="connsiteX20" fmla="*/ 3453 w 610571"/>
                <a:gd name="connsiteY20" fmla="*/ 173927 h 225536"/>
                <a:gd name="connsiteX21" fmla="*/ 5834 w 610571"/>
                <a:gd name="connsiteY21" fmla="*/ 135827 h 225536"/>
                <a:gd name="connsiteX22" fmla="*/ 48696 w 610571"/>
                <a:gd name="connsiteY22" fmla="*/ 109633 h 225536"/>
                <a:gd name="connsiteX23" fmla="*/ 46315 w 610571"/>
                <a:gd name="connsiteY23" fmla="*/ 69152 h 225536"/>
                <a:gd name="connsiteX24" fmla="*/ 17741 w 610571"/>
                <a:gd name="connsiteY24" fmla="*/ 28672 h 225536"/>
                <a:gd name="connsiteX25" fmla="*/ 53459 w 610571"/>
                <a:gd name="connsiteY25" fmla="*/ 96 h 22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0571" h="225536">
                  <a:moveTo>
                    <a:pt x="53459" y="96"/>
                  </a:moveTo>
                  <a:cubicBezTo>
                    <a:pt x="66953" y="1683"/>
                    <a:pt x="89575" y="27083"/>
                    <a:pt x="98703" y="38196"/>
                  </a:cubicBezTo>
                  <a:cubicBezTo>
                    <a:pt x="107831" y="49308"/>
                    <a:pt x="105053" y="59230"/>
                    <a:pt x="108228" y="66771"/>
                  </a:cubicBezTo>
                  <a:cubicBezTo>
                    <a:pt x="111403" y="74312"/>
                    <a:pt x="113784" y="72328"/>
                    <a:pt x="117753" y="83440"/>
                  </a:cubicBezTo>
                  <a:lnTo>
                    <a:pt x="121441" y="93373"/>
                  </a:lnTo>
                  <a:lnTo>
                    <a:pt x="362978" y="93373"/>
                  </a:lnTo>
                  <a:lnTo>
                    <a:pt x="365887" y="84005"/>
                  </a:lnTo>
                  <a:cubicBezTo>
                    <a:pt x="385219" y="54287"/>
                    <a:pt x="430477" y="33434"/>
                    <a:pt x="483225" y="33434"/>
                  </a:cubicBezTo>
                  <a:cubicBezTo>
                    <a:pt x="553556" y="33434"/>
                    <a:pt x="610571" y="70505"/>
                    <a:pt x="610571" y="116234"/>
                  </a:cubicBezTo>
                  <a:cubicBezTo>
                    <a:pt x="610571" y="161963"/>
                    <a:pt x="553556" y="199034"/>
                    <a:pt x="483225" y="199034"/>
                  </a:cubicBezTo>
                  <a:cubicBezTo>
                    <a:pt x="430477" y="199034"/>
                    <a:pt x="385219" y="178182"/>
                    <a:pt x="365887" y="148464"/>
                  </a:cubicBezTo>
                  <a:lnTo>
                    <a:pt x="364430" y="143773"/>
                  </a:lnTo>
                  <a:lnTo>
                    <a:pt x="118521" y="143773"/>
                  </a:lnTo>
                  <a:lnTo>
                    <a:pt x="115408" y="145111"/>
                  </a:lnTo>
                  <a:cubicBezTo>
                    <a:pt x="112890" y="146667"/>
                    <a:pt x="110410" y="148924"/>
                    <a:pt x="108227" y="152496"/>
                  </a:cubicBezTo>
                  <a:cubicBezTo>
                    <a:pt x="99496" y="166783"/>
                    <a:pt x="95924" y="215599"/>
                    <a:pt x="79652" y="219171"/>
                  </a:cubicBezTo>
                  <a:cubicBezTo>
                    <a:pt x="63380" y="222743"/>
                    <a:pt x="16153" y="228300"/>
                    <a:pt x="5834" y="223934"/>
                  </a:cubicBezTo>
                  <a:cubicBezTo>
                    <a:pt x="-4485" y="219568"/>
                    <a:pt x="9009" y="201311"/>
                    <a:pt x="17740" y="192977"/>
                  </a:cubicBezTo>
                  <a:cubicBezTo>
                    <a:pt x="26471" y="184643"/>
                    <a:pt x="55443" y="175911"/>
                    <a:pt x="58221" y="173927"/>
                  </a:cubicBezTo>
                  <a:cubicBezTo>
                    <a:pt x="60999" y="171943"/>
                    <a:pt x="43537" y="181071"/>
                    <a:pt x="34409" y="181071"/>
                  </a:cubicBezTo>
                  <a:cubicBezTo>
                    <a:pt x="25281" y="181071"/>
                    <a:pt x="8215" y="181468"/>
                    <a:pt x="3453" y="173927"/>
                  </a:cubicBezTo>
                  <a:cubicBezTo>
                    <a:pt x="-1309" y="166386"/>
                    <a:pt x="-1706" y="146543"/>
                    <a:pt x="5834" y="135827"/>
                  </a:cubicBezTo>
                  <a:cubicBezTo>
                    <a:pt x="13374" y="125111"/>
                    <a:pt x="41949" y="120745"/>
                    <a:pt x="48696" y="109633"/>
                  </a:cubicBezTo>
                  <a:cubicBezTo>
                    <a:pt x="55443" y="98521"/>
                    <a:pt x="51474" y="82646"/>
                    <a:pt x="46315" y="69152"/>
                  </a:cubicBezTo>
                  <a:cubicBezTo>
                    <a:pt x="41156" y="55658"/>
                    <a:pt x="16550" y="40181"/>
                    <a:pt x="17741" y="28672"/>
                  </a:cubicBezTo>
                  <a:cubicBezTo>
                    <a:pt x="18932" y="17163"/>
                    <a:pt x="39965" y="-1491"/>
                    <a:pt x="53459" y="96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9209483" y="2095979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8765345" y="702398"/>
              <a:ext cx="695258" cy="233453"/>
            </a:xfrm>
            <a:custGeom>
              <a:avLst/>
              <a:gdLst>
                <a:gd name="connsiteX0" fmla="*/ 26229 w 695258"/>
                <a:gd name="connsiteY0" fmla="*/ 71 h 233453"/>
                <a:gd name="connsiteX1" fmla="*/ 97667 w 695258"/>
                <a:gd name="connsiteY1" fmla="*/ 28646 h 233453"/>
                <a:gd name="connsiteX2" fmla="*/ 131004 w 695258"/>
                <a:gd name="connsiteY2" fmla="*/ 90558 h 233453"/>
                <a:gd name="connsiteX3" fmla="*/ 133257 w 695258"/>
                <a:gd name="connsiteY3" fmla="*/ 100472 h 233453"/>
                <a:gd name="connsiteX4" fmla="*/ 447665 w 695258"/>
                <a:gd name="connsiteY4" fmla="*/ 100472 h 233453"/>
                <a:gd name="connsiteX5" fmla="*/ 450574 w 695258"/>
                <a:gd name="connsiteY5" fmla="*/ 91104 h 233453"/>
                <a:gd name="connsiteX6" fmla="*/ 567912 w 695258"/>
                <a:gd name="connsiteY6" fmla="*/ 40533 h 233453"/>
                <a:gd name="connsiteX7" fmla="*/ 695258 w 695258"/>
                <a:gd name="connsiteY7" fmla="*/ 123333 h 233453"/>
                <a:gd name="connsiteX8" fmla="*/ 567912 w 695258"/>
                <a:gd name="connsiteY8" fmla="*/ 206133 h 233453"/>
                <a:gd name="connsiteX9" fmla="*/ 450574 w 695258"/>
                <a:gd name="connsiteY9" fmla="*/ 155562 h 233453"/>
                <a:gd name="connsiteX10" fmla="*/ 449117 w 695258"/>
                <a:gd name="connsiteY10" fmla="*/ 150872 h 233453"/>
                <a:gd name="connsiteX11" fmla="*/ 131364 w 695258"/>
                <a:gd name="connsiteY11" fmla="*/ 150872 h 233453"/>
                <a:gd name="connsiteX12" fmla="*/ 125683 w 695258"/>
                <a:gd name="connsiteY12" fmla="*/ 166461 h 233453"/>
                <a:gd name="connsiteX13" fmla="*/ 90523 w 695258"/>
                <a:gd name="connsiteY13" fmla="*/ 226290 h 233453"/>
                <a:gd name="connsiteX14" fmla="*/ 42898 w 695258"/>
                <a:gd name="connsiteY14" fmla="*/ 231052 h 233453"/>
                <a:gd name="connsiteX15" fmla="*/ 33373 w 695258"/>
                <a:gd name="connsiteY15" fmla="*/ 207240 h 233453"/>
                <a:gd name="connsiteX16" fmla="*/ 59567 w 695258"/>
                <a:gd name="connsiteY16" fmla="*/ 183427 h 233453"/>
                <a:gd name="connsiteX17" fmla="*/ 71473 w 695258"/>
                <a:gd name="connsiteY17" fmla="*/ 152471 h 233453"/>
                <a:gd name="connsiteX18" fmla="*/ 21467 w 695258"/>
                <a:gd name="connsiteY18" fmla="*/ 147709 h 233453"/>
                <a:gd name="connsiteX19" fmla="*/ 19085 w 695258"/>
                <a:gd name="connsiteY19" fmla="*/ 121515 h 233453"/>
                <a:gd name="connsiteX20" fmla="*/ 38135 w 695258"/>
                <a:gd name="connsiteY20" fmla="*/ 111990 h 233453"/>
                <a:gd name="connsiteX21" fmla="*/ 78617 w 695258"/>
                <a:gd name="connsiteY21" fmla="*/ 97702 h 233453"/>
                <a:gd name="connsiteX22" fmla="*/ 57186 w 695258"/>
                <a:gd name="connsiteY22" fmla="*/ 66747 h 233453"/>
                <a:gd name="connsiteX23" fmla="*/ 21467 w 695258"/>
                <a:gd name="connsiteY23" fmla="*/ 52458 h 233453"/>
                <a:gd name="connsiteX24" fmla="*/ 35 w 695258"/>
                <a:gd name="connsiteY24" fmla="*/ 21502 h 233453"/>
                <a:gd name="connsiteX25" fmla="*/ 26229 w 695258"/>
                <a:gd name="connsiteY25" fmla="*/ 71 h 23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5258" h="233453">
                  <a:moveTo>
                    <a:pt x="26229" y="71"/>
                  </a:moveTo>
                  <a:cubicBezTo>
                    <a:pt x="42501" y="1262"/>
                    <a:pt x="80205" y="13565"/>
                    <a:pt x="97667" y="28646"/>
                  </a:cubicBezTo>
                  <a:cubicBezTo>
                    <a:pt x="115129" y="43727"/>
                    <a:pt x="125051" y="71111"/>
                    <a:pt x="131004" y="90558"/>
                  </a:cubicBezTo>
                  <a:lnTo>
                    <a:pt x="133257" y="100472"/>
                  </a:lnTo>
                  <a:lnTo>
                    <a:pt x="447665" y="100472"/>
                  </a:lnTo>
                  <a:lnTo>
                    <a:pt x="450574" y="91104"/>
                  </a:lnTo>
                  <a:cubicBezTo>
                    <a:pt x="469906" y="61385"/>
                    <a:pt x="515164" y="40533"/>
                    <a:pt x="567912" y="40533"/>
                  </a:cubicBezTo>
                  <a:cubicBezTo>
                    <a:pt x="638243" y="40533"/>
                    <a:pt x="695258" y="77604"/>
                    <a:pt x="695258" y="123333"/>
                  </a:cubicBezTo>
                  <a:cubicBezTo>
                    <a:pt x="695258" y="169062"/>
                    <a:pt x="638243" y="206133"/>
                    <a:pt x="567912" y="206133"/>
                  </a:cubicBezTo>
                  <a:cubicBezTo>
                    <a:pt x="515164" y="206133"/>
                    <a:pt x="469906" y="185281"/>
                    <a:pt x="450574" y="155562"/>
                  </a:cubicBezTo>
                  <a:lnTo>
                    <a:pt x="449117" y="150872"/>
                  </a:lnTo>
                  <a:lnTo>
                    <a:pt x="131364" y="150872"/>
                  </a:lnTo>
                  <a:lnTo>
                    <a:pt x="125683" y="166461"/>
                  </a:lnTo>
                  <a:cubicBezTo>
                    <a:pt x="115749" y="190645"/>
                    <a:pt x="100346" y="220634"/>
                    <a:pt x="90523" y="226290"/>
                  </a:cubicBezTo>
                  <a:cubicBezTo>
                    <a:pt x="77426" y="233831"/>
                    <a:pt x="52820" y="235418"/>
                    <a:pt x="42898" y="231052"/>
                  </a:cubicBezTo>
                  <a:cubicBezTo>
                    <a:pt x="32976" y="226686"/>
                    <a:pt x="30595" y="215177"/>
                    <a:pt x="33373" y="207240"/>
                  </a:cubicBezTo>
                  <a:cubicBezTo>
                    <a:pt x="36151" y="199303"/>
                    <a:pt x="53217" y="192555"/>
                    <a:pt x="59567" y="183427"/>
                  </a:cubicBezTo>
                  <a:cubicBezTo>
                    <a:pt x="65917" y="174299"/>
                    <a:pt x="77823" y="158424"/>
                    <a:pt x="71473" y="152471"/>
                  </a:cubicBezTo>
                  <a:cubicBezTo>
                    <a:pt x="65123" y="146518"/>
                    <a:pt x="30198" y="152868"/>
                    <a:pt x="21467" y="147709"/>
                  </a:cubicBezTo>
                  <a:cubicBezTo>
                    <a:pt x="12736" y="142550"/>
                    <a:pt x="16307" y="127468"/>
                    <a:pt x="19085" y="121515"/>
                  </a:cubicBezTo>
                  <a:cubicBezTo>
                    <a:pt x="21863" y="115562"/>
                    <a:pt x="28213" y="115959"/>
                    <a:pt x="38135" y="111990"/>
                  </a:cubicBezTo>
                  <a:cubicBezTo>
                    <a:pt x="48057" y="108021"/>
                    <a:pt x="75442" y="105242"/>
                    <a:pt x="78617" y="97702"/>
                  </a:cubicBezTo>
                  <a:cubicBezTo>
                    <a:pt x="81792" y="90162"/>
                    <a:pt x="66711" y="74288"/>
                    <a:pt x="57186" y="66747"/>
                  </a:cubicBezTo>
                  <a:cubicBezTo>
                    <a:pt x="47661" y="59206"/>
                    <a:pt x="30992" y="59999"/>
                    <a:pt x="21467" y="52458"/>
                  </a:cubicBezTo>
                  <a:cubicBezTo>
                    <a:pt x="11942" y="44917"/>
                    <a:pt x="-759" y="30233"/>
                    <a:pt x="35" y="21502"/>
                  </a:cubicBezTo>
                  <a:cubicBezTo>
                    <a:pt x="829" y="12771"/>
                    <a:pt x="9957" y="-1120"/>
                    <a:pt x="26229" y="71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8772104" y="1119114"/>
              <a:ext cx="636115" cy="221850"/>
            </a:xfrm>
            <a:custGeom>
              <a:avLst/>
              <a:gdLst>
                <a:gd name="connsiteX0" fmla="*/ 24236 w 636115"/>
                <a:gd name="connsiteY0" fmla="*/ 75 h 221850"/>
                <a:gd name="connsiteX1" fmla="*/ 83767 w 636115"/>
                <a:gd name="connsiteY1" fmla="*/ 14362 h 221850"/>
                <a:gd name="connsiteX2" fmla="*/ 112342 w 636115"/>
                <a:gd name="connsiteY2" fmla="*/ 57225 h 221850"/>
                <a:gd name="connsiteX3" fmla="*/ 126629 w 636115"/>
                <a:gd name="connsiteY3" fmla="*/ 90563 h 221850"/>
                <a:gd name="connsiteX4" fmla="*/ 137943 w 636115"/>
                <a:gd name="connsiteY4" fmla="*/ 100481 h 221850"/>
                <a:gd name="connsiteX5" fmla="*/ 388522 w 636115"/>
                <a:gd name="connsiteY5" fmla="*/ 100481 h 221850"/>
                <a:gd name="connsiteX6" fmla="*/ 391431 w 636115"/>
                <a:gd name="connsiteY6" fmla="*/ 91113 h 221850"/>
                <a:gd name="connsiteX7" fmla="*/ 508769 w 636115"/>
                <a:gd name="connsiteY7" fmla="*/ 40542 h 221850"/>
                <a:gd name="connsiteX8" fmla="*/ 636115 w 636115"/>
                <a:gd name="connsiteY8" fmla="*/ 123342 h 221850"/>
                <a:gd name="connsiteX9" fmla="*/ 508769 w 636115"/>
                <a:gd name="connsiteY9" fmla="*/ 206142 h 221850"/>
                <a:gd name="connsiteX10" fmla="*/ 391431 w 636115"/>
                <a:gd name="connsiteY10" fmla="*/ 155571 h 221850"/>
                <a:gd name="connsiteX11" fmla="*/ 389974 w 636115"/>
                <a:gd name="connsiteY11" fmla="*/ 150881 h 221850"/>
                <a:gd name="connsiteX12" fmla="*/ 140662 w 636115"/>
                <a:gd name="connsiteY12" fmla="*/ 150881 h 221850"/>
                <a:gd name="connsiteX13" fmla="*/ 117105 w 636115"/>
                <a:gd name="connsiteY13" fmla="*/ 166762 h 221850"/>
                <a:gd name="connsiteX14" fmla="*/ 112341 w 636115"/>
                <a:gd name="connsiteY14" fmla="*/ 207244 h 221850"/>
                <a:gd name="connsiteX15" fmla="*/ 81386 w 636115"/>
                <a:gd name="connsiteY15" fmla="*/ 221530 h 221850"/>
                <a:gd name="connsiteX16" fmla="*/ 52810 w 636115"/>
                <a:gd name="connsiteY16" fmla="*/ 192956 h 221850"/>
                <a:gd name="connsiteX17" fmla="*/ 67098 w 636115"/>
                <a:gd name="connsiteY17" fmla="*/ 159618 h 221850"/>
                <a:gd name="connsiteX18" fmla="*/ 55192 w 636115"/>
                <a:gd name="connsiteY18" fmla="*/ 121519 h 221850"/>
                <a:gd name="connsiteX19" fmla="*/ 21855 w 636115"/>
                <a:gd name="connsiteY19" fmla="*/ 100087 h 221850"/>
                <a:gd name="connsiteX20" fmla="*/ 9948 w 636115"/>
                <a:gd name="connsiteY20" fmla="*/ 73893 h 221850"/>
                <a:gd name="connsiteX21" fmla="*/ 36142 w 636115"/>
                <a:gd name="connsiteY21" fmla="*/ 69131 h 221850"/>
                <a:gd name="connsiteX22" fmla="*/ 64717 w 636115"/>
                <a:gd name="connsiteY22" fmla="*/ 78656 h 221850"/>
                <a:gd name="connsiteX23" fmla="*/ 71861 w 636115"/>
                <a:gd name="connsiteY23" fmla="*/ 76275 h 221850"/>
                <a:gd name="connsiteX24" fmla="*/ 52811 w 636115"/>
                <a:gd name="connsiteY24" fmla="*/ 57225 h 221850"/>
                <a:gd name="connsiteX25" fmla="*/ 12330 w 636115"/>
                <a:gd name="connsiteY25" fmla="*/ 42937 h 221850"/>
                <a:gd name="connsiteX26" fmla="*/ 423 w 636115"/>
                <a:gd name="connsiteY26" fmla="*/ 19125 h 221850"/>
                <a:gd name="connsiteX27" fmla="*/ 24236 w 636115"/>
                <a:gd name="connsiteY27" fmla="*/ 75 h 22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6115" h="221850">
                  <a:moveTo>
                    <a:pt x="24236" y="75"/>
                  </a:moveTo>
                  <a:cubicBezTo>
                    <a:pt x="38127" y="-719"/>
                    <a:pt x="69083" y="4837"/>
                    <a:pt x="83767" y="14362"/>
                  </a:cubicBezTo>
                  <a:cubicBezTo>
                    <a:pt x="98451" y="23887"/>
                    <a:pt x="105198" y="44525"/>
                    <a:pt x="112342" y="57225"/>
                  </a:cubicBezTo>
                  <a:cubicBezTo>
                    <a:pt x="119486" y="69925"/>
                    <a:pt x="117898" y="78260"/>
                    <a:pt x="126629" y="90563"/>
                  </a:cubicBezTo>
                  <a:lnTo>
                    <a:pt x="137943" y="100481"/>
                  </a:lnTo>
                  <a:lnTo>
                    <a:pt x="388522" y="100481"/>
                  </a:lnTo>
                  <a:lnTo>
                    <a:pt x="391431" y="91113"/>
                  </a:lnTo>
                  <a:cubicBezTo>
                    <a:pt x="410763" y="61395"/>
                    <a:pt x="456021" y="40542"/>
                    <a:pt x="508769" y="40542"/>
                  </a:cubicBezTo>
                  <a:cubicBezTo>
                    <a:pt x="579100" y="40542"/>
                    <a:pt x="636115" y="77613"/>
                    <a:pt x="636115" y="123342"/>
                  </a:cubicBezTo>
                  <a:cubicBezTo>
                    <a:pt x="636115" y="169071"/>
                    <a:pt x="579100" y="206142"/>
                    <a:pt x="508769" y="206142"/>
                  </a:cubicBezTo>
                  <a:cubicBezTo>
                    <a:pt x="456021" y="206142"/>
                    <a:pt x="410763" y="185290"/>
                    <a:pt x="391431" y="155571"/>
                  </a:cubicBezTo>
                  <a:lnTo>
                    <a:pt x="389974" y="150881"/>
                  </a:lnTo>
                  <a:lnTo>
                    <a:pt x="140662" y="150881"/>
                  </a:lnTo>
                  <a:lnTo>
                    <a:pt x="117105" y="166762"/>
                  </a:lnTo>
                  <a:cubicBezTo>
                    <a:pt x="108374" y="179462"/>
                    <a:pt x="120675" y="202085"/>
                    <a:pt x="112341" y="207244"/>
                  </a:cubicBezTo>
                  <a:cubicBezTo>
                    <a:pt x="104007" y="212403"/>
                    <a:pt x="91308" y="223911"/>
                    <a:pt x="81386" y="221530"/>
                  </a:cubicBezTo>
                  <a:cubicBezTo>
                    <a:pt x="71464" y="219149"/>
                    <a:pt x="55191" y="203275"/>
                    <a:pt x="52810" y="192956"/>
                  </a:cubicBezTo>
                  <a:cubicBezTo>
                    <a:pt x="50429" y="182637"/>
                    <a:pt x="66701" y="171524"/>
                    <a:pt x="67098" y="159618"/>
                  </a:cubicBezTo>
                  <a:cubicBezTo>
                    <a:pt x="67495" y="147712"/>
                    <a:pt x="62733" y="131441"/>
                    <a:pt x="55192" y="121519"/>
                  </a:cubicBezTo>
                  <a:cubicBezTo>
                    <a:pt x="47651" y="111597"/>
                    <a:pt x="29396" y="108025"/>
                    <a:pt x="21855" y="100087"/>
                  </a:cubicBezTo>
                  <a:cubicBezTo>
                    <a:pt x="14314" y="92149"/>
                    <a:pt x="7567" y="79052"/>
                    <a:pt x="9948" y="73893"/>
                  </a:cubicBezTo>
                  <a:cubicBezTo>
                    <a:pt x="12329" y="68734"/>
                    <a:pt x="27014" y="68337"/>
                    <a:pt x="36142" y="69131"/>
                  </a:cubicBezTo>
                  <a:cubicBezTo>
                    <a:pt x="45270" y="69925"/>
                    <a:pt x="58764" y="77465"/>
                    <a:pt x="64717" y="78656"/>
                  </a:cubicBezTo>
                  <a:cubicBezTo>
                    <a:pt x="70670" y="79847"/>
                    <a:pt x="73845" y="79847"/>
                    <a:pt x="71861" y="76275"/>
                  </a:cubicBezTo>
                  <a:cubicBezTo>
                    <a:pt x="69877" y="72703"/>
                    <a:pt x="62733" y="62781"/>
                    <a:pt x="52811" y="57225"/>
                  </a:cubicBezTo>
                  <a:cubicBezTo>
                    <a:pt x="42889" y="51669"/>
                    <a:pt x="21061" y="49287"/>
                    <a:pt x="12330" y="42937"/>
                  </a:cubicBezTo>
                  <a:cubicBezTo>
                    <a:pt x="3599" y="36587"/>
                    <a:pt x="-1561" y="26269"/>
                    <a:pt x="423" y="19125"/>
                  </a:cubicBezTo>
                  <a:cubicBezTo>
                    <a:pt x="2407" y="11981"/>
                    <a:pt x="10345" y="869"/>
                    <a:pt x="24236" y="75"/>
                  </a:cubicBezTo>
                  <a:close/>
                </a:path>
              </a:pathLst>
            </a:custGeom>
            <a:solidFill>
              <a:srgbClr val="CAB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9276155" y="786272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9223771" y="1202997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538560" y="303498"/>
              <a:ext cx="138148" cy="1891751"/>
            </a:xfrm>
            <a:custGeom>
              <a:avLst/>
              <a:gdLst>
                <a:gd name="connsiteX0" fmla="*/ 12264 w 138148"/>
                <a:gd name="connsiteY0" fmla="*/ 135 h 1891751"/>
                <a:gd name="connsiteX1" fmla="*/ 30612 w 138148"/>
                <a:gd name="connsiteY1" fmla="*/ 2325 h 1891751"/>
                <a:gd name="connsiteX2" fmla="*/ 56467 w 138148"/>
                <a:gd name="connsiteY2" fmla="*/ 27839 h 1891751"/>
                <a:gd name="connsiteX3" fmla="*/ 94567 w 138148"/>
                <a:gd name="connsiteY3" fmla="*/ 218339 h 1891751"/>
                <a:gd name="connsiteX4" fmla="*/ 124502 w 138148"/>
                <a:gd name="connsiteY4" fmla="*/ 485039 h 1891751"/>
                <a:gd name="connsiteX5" fmla="*/ 138110 w 138148"/>
                <a:gd name="connsiteY5" fmla="*/ 749018 h 1891751"/>
                <a:gd name="connsiteX6" fmla="*/ 127904 w 138148"/>
                <a:gd name="connsiteY6" fmla="*/ 1064704 h 1891751"/>
                <a:gd name="connsiteX7" fmla="*/ 107833 w 138148"/>
                <a:gd name="connsiteY7" fmla="*/ 1402161 h 1891751"/>
                <a:gd name="connsiteX8" fmla="*/ 55786 w 138148"/>
                <a:gd name="connsiteY8" fmla="*/ 1698797 h 1891751"/>
                <a:gd name="connsiteX9" fmla="*/ 11816 w 138148"/>
                <a:gd name="connsiteY9" fmla="*/ 1857705 h 1891751"/>
                <a:gd name="connsiteX10" fmla="*/ 0 w 138148"/>
                <a:gd name="connsiteY10" fmla="*/ 1891751 h 1891751"/>
                <a:gd name="connsiteX11" fmla="*/ 0 w 138148"/>
                <a:gd name="connsiteY11" fmla="*/ 1566861 h 1891751"/>
                <a:gd name="connsiteX12" fmla="*/ 5344 w 138148"/>
                <a:gd name="connsiteY12" fmla="*/ 1538366 h 1891751"/>
                <a:gd name="connsiteX13" fmla="*/ 15645 w 138148"/>
                <a:gd name="connsiteY13" fmla="*/ 1474279 h 1891751"/>
                <a:gd name="connsiteX14" fmla="*/ 20575 w 138148"/>
                <a:gd name="connsiteY14" fmla="*/ 1428040 h 1891751"/>
                <a:gd name="connsiteX15" fmla="*/ 24484 w 138148"/>
                <a:gd name="connsiteY15" fmla="*/ 1402157 h 1891751"/>
                <a:gd name="connsiteX16" fmla="*/ 27278 w 138148"/>
                <a:gd name="connsiteY16" fmla="*/ 1365166 h 1891751"/>
                <a:gd name="connsiteX17" fmla="*/ 28211 w 138148"/>
                <a:gd name="connsiteY17" fmla="*/ 1356407 h 1891751"/>
                <a:gd name="connsiteX18" fmla="*/ 31702 w 138148"/>
                <a:gd name="connsiteY18" fmla="*/ 1306573 h 1891751"/>
                <a:gd name="connsiteX19" fmla="*/ 37135 w 138148"/>
                <a:gd name="connsiteY19" fmla="*/ 1234619 h 1891751"/>
                <a:gd name="connsiteX20" fmla="*/ 38110 w 138148"/>
                <a:gd name="connsiteY20" fmla="*/ 1212294 h 1891751"/>
                <a:gd name="connsiteX21" fmla="*/ 44114 w 138148"/>
                <a:gd name="connsiteY21" fmla="*/ 1116793 h 1891751"/>
                <a:gd name="connsiteX22" fmla="*/ 49323 w 138148"/>
                <a:gd name="connsiteY22" fmla="*/ 997688 h 1891751"/>
                <a:gd name="connsiteX23" fmla="*/ 50149 w 138148"/>
                <a:gd name="connsiteY23" fmla="*/ 938636 h 1891751"/>
                <a:gd name="connsiteX24" fmla="*/ 51763 w 138148"/>
                <a:gd name="connsiteY24" fmla="*/ 902265 h 1891751"/>
                <a:gd name="connsiteX25" fmla="*/ 54761 w 138148"/>
                <a:gd name="connsiteY25" fmla="*/ 749014 h 1891751"/>
                <a:gd name="connsiteX26" fmla="*/ 41153 w 138148"/>
                <a:gd name="connsiteY26" fmla="*/ 485035 h 1891751"/>
                <a:gd name="connsiteX27" fmla="*/ 11218 w 138148"/>
                <a:gd name="connsiteY27" fmla="*/ 218335 h 1891751"/>
                <a:gd name="connsiteX28" fmla="*/ 10419 w 138148"/>
                <a:gd name="connsiteY28" fmla="*/ 213416 h 1891751"/>
                <a:gd name="connsiteX29" fmla="*/ 5440 w 138148"/>
                <a:gd name="connsiteY29" fmla="*/ 176688 h 1891751"/>
                <a:gd name="connsiteX30" fmla="*/ 0 w 138148"/>
                <a:gd name="connsiteY30" fmla="*/ 137055 h 1891751"/>
                <a:gd name="connsiteX31" fmla="*/ 0 w 138148"/>
                <a:gd name="connsiteY31" fmla="*/ 4680 h 1891751"/>
                <a:gd name="connsiteX32" fmla="*/ 12264 w 138148"/>
                <a:gd name="connsiteY32" fmla="*/ 135 h 189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8148" h="1891751">
                  <a:moveTo>
                    <a:pt x="12264" y="135"/>
                  </a:moveTo>
                  <a:cubicBezTo>
                    <a:pt x="18735" y="-354"/>
                    <a:pt x="25595" y="511"/>
                    <a:pt x="30612" y="2325"/>
                  </a:cubicBezTo>
                  <a:cubicBezTo>
                    <a:pt x="40647" y="5954"/>
                    <a:pt x="45808" y="-8163"/>
                    <a:pt x="56467" y="27839"/>
                  </a:cubicBezTo>
                  <a:cubicBezTo>
                    <a:pt x="67126" y="63841"/>
                    <a:pt x="83228" y="142139"/>
                    <a:pt x="94567" y="218339"/>
                  </a:cubicBezTo>
                  <a:cubicBezTo>
                    <a:pt x="105906" y="294539"/>
                    <a:pt x="117245" y="396593"/>
                    <a:pt x="124502" y="485039"/>
                  </a:cubicBezTo>
                  <a:cubicBezTo>
                    <a:pt x="131759" y="573486"/>
                    <a:pt x="137543" y="652407"/>
                    <a:pt x="138110" y="749018"/>
                  </a:cubicBezTo>
                  <a:cubicBezTo>
                    <a:pt x="138677" y="845629"/>
                    <a:pt x="132950" y="955847"/>
                    <a:pt x="127904" y="1064704"/>
                  </a:cubicBezTo>
                  <a:cubicBezTo>
                    <a:pt x="122858" y="1173561"/>
                    <a:pt x="119853" y="1296479"/>
                    <a:pt x="107833" y="1402161"/>
                  </a:cubicBezTo>
                  <a:cubicBezTo>
                    <a:pt x="95813" y="1507843"/>
                    <a:pt x="73872" y="1616871"/>
                    <a:pt x="55786" y="1698797"/>
                  </a:cubicBezTo>
                  <a:cubicBezTo>
                    <a:pt x="42222" y="1760242"/>
                    <a:pt x="25532" y="1816392"/>
                    <a:pt x="11816" y="1857705"/>
                  </a:cubicBezTo>
                  <a:lnTo>
                    <a:pt x="0" y="1891751"/>
                  </a:lnTo>
                  <a:lnTo>
                    <a:pt x="0" y="1566861"/>
                  </a:lnTo>
                  <a:lnTo>
                    <a:pt x="5344" y="1538366"/>
                  </a:lnTo>
                  <a:cubicBezTo>
                    <a:pt x="9253" y="1516174"/>
                    <a:pt x="12782" y="1494477"/>
                    <a:pt x="15645" y="1474279"/>
                  </a:cubicBezTo>
                  <a:lnTo>
                    <a:pt x="20575" y="1428040"/>
                  </a:lnTo>
                  <a:lnTo>
                    <a:pt x="24484" y="1402157"/>
                  </a:lnTo>
                  <a:lnTo>
                    <a:pt x="27278" y="1365166"/>
                  </a:lnTo>
                  <a:lnTo>
                    <a:pt x="28211" y="1356407"/>
                  </a:lnTo>
                  <a:lnTo>
                    <a:pt x="31702" y="1306573"/>
                  </a:lnTo>
                  <a:lnTo>
                    <a:pt x="37135" y="1234619"/>
                  </a:lnTo>
                  <a:lnTo>
                    <a:pt x="38110" y="1212294"/>
                  </a:lnTo>
                  <a:lnTo>
                    <a:pt x="44114" y="1116793"/>
                  </a:lnTo>
                  <a:cubicBezTo>
                    <a:pt x="46361" y="1075575"/>
                    <a:pt x="48189" y="1034966"/>
                    <a:pt x="49323" y="997688"/>
                  </a:cubicBezTo>
                  <a:lnTo>
                    <a:pt x="50149" y="938636"/>
                  </a:lnTo>
                  <a:lnTo>
                    <a:pt x="51763" y="902265"/>
                  </a:lnTo>
                  <a:cubicBezTo>
                    <a:pt x="53755" y="849027"/>
                    <a:pt x="55045" y="797320"/>
                    <a:pt x="54761" y="749014"/>
                  </a:cubicBezTo>
                  <a:cubicBezTo>
                    <a:pt x="54194" y="652403"/>
                    <a:pt x="48410" y="573482"/>
                    <a:pt x="41153" y="485035"/>
                  </a:cubicBezTo>
                  <a:cubicBezTo>
                    <a:pt x="33896" y="396589"/>
                    <a:pt x="22557" y="294535"/>
                    <a:pt x="11218" y="218335"/>
                  </a:cubicBezTo>
                  <a:lnTo>
                    <a:pt x="10419" y="213416"/>
                  </a:lnTo>
                  <a:lnTo>
                    <a:pt x="5440" y="176688"/>
                  </a:lnTo>
                  <a:lnTo>
                    <a:pt x="0" y="137055"/>
                  </a:lnTo>
                  <a:lnTo>
                    <a:pt x="0" y="4680"/>
                  </a:lnTo>
                  <a:lnTo>
                    <a:pt x="12264" y="135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6538581" y="454465"/>
              <a:ext cx="50769" cy="1412206"/>
            </a:xfrm>
            <a:custGeom>
              <a:avLst/>
              <a:gdLst>
                <a:gd name="connsiteX0" fmla="*/ 0 w 50769"/>
                <a:gd name="connsiteY0" fmla="*/ 0 h 1412206"/>
                <a:gd name="connsiteX1" fmla="*/ 1980 w 50769"/>
                <a:gd name="connsiteY1" fmla="*/ 10517 h 1412206"/>
                <a:gd name="connsiteX2" fmla="*/ 10419 w 50769"/>
                <a:gd name="connsiteY2" fmla="*/ 62448 h 1412206"/>
                <a:gd name="connsiteX3" fmla="*/ 13945 w 50769"/>
                <a:gd name="connsiteY3" fmla="*/ 88462 h 1412206"/>
                <a:gd name="connsiteX4" fmla="*/ 27892 w 50769"/>
                <a:gd name="connsiteY4" fmla="*/ 208545 h 1412206"/>
                <a:gd name="connsiteX5" fmla="*/ 45242 w 50769"/>
                <a:gd name="connsiteY5" fmla="*/ 409591 h 1412206"/>
                <a:gd name="connsiteX6" fmla="*/ 50003 w 50769"/>
                <a:gd name="connsiteY6" fmla="*/ 641252 h 1412206"/>
                <a:gd name="connsiteX7" fmla="*/ 50769 w 50769"/>
                <a:gd name="connsiteY7" fmla="*/ 743348 h 1412206"/>
                <a:gd name="connsiteX8" fmla="*/ 50149 w 50769"/>
                <a:gd name="connsiteY8" fmla="*/ 787668 h 1412206"/>
                <a:gd name="connsiteX9" fmla="*/ 44555 w 50769"/>
                <a:gd name="connsiteY9" fmla="*/ 913732 h 1412206"/>
                <a:gd name="connsiteX10" fmla="*/ 38110 w 50769"/>
                <a:gd name="connsiteY10" fmla="*/ 1061326 h 1412206"/>
                <a:gd name="connsiteX11" fmla="*/ 36396 w 50769"/>
                <a:gd name="connsiteY11" fmla="*/ 1088587 h 1412206"/>
                <a:gd name="connsiteX12" fmla="*/ 31702 w 50769"/>
                <a:gd name="connsiteY12" fmla="*/ 1155605 h 1412206"/>
                <a:gd name="connsiteX13" fmla="*/ 27278 w 50769"/>
                <a:gd name="connsiteY13" fmla="*/ 1214198 h 1412206"/>
                <a:gd name="connsiteX14" fmla="*/ 20575 w 50769"/>
                <a:gd name="connsiteY14" fmla="*/ 1277072 h 1412206"/>
                <a:gd name="connsiteX15" fmla="*/ 735 w 50769"/>
                <a:gd name="connsiteY15" fmla="*/ 1408416 h 1412206"/>
                <a:gd name="connsiteX16" fmla="*/ 0 w 50769"/>
                <a:gd name="connsiteY16" fmla="*/ 1412206 h 1412206"/>
                <a:gd name="connsiteX17" fmla="*/ 0 w 50769"/>
                <a:gd name="connsiteY17" fmla="*/ 0 h 141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769" h="1412206">
                  <a:moveTo>
                    <a:pt x="0" y="0"/>
                  </a:moveTo>
                  <a:lnTo>
                    <a:pt x="1980" y="10517"/>
                  </a:lnTo>
                  <a:lnTo>
                    <a:pt x="10419" y="62448"/>
                  </a:lnTo>
                  <a:lnTo>
                    <a:pt x="13945" y="88462"/>
                  </a:lnTo>
                  <a:cubicBezTo>
                    <a:pt x="18991" y="128433"/>
                    <a:pt x="22676" y="155024"/>
                    <a:pt x="27892" y="208545"/>
                  </a:cubicBezTo>
                  <a:cubicBezTo>
                    <a:pt x="33108" y="262066"/>
                    <a:pt x="41160" y="337473"/>
                    <a:pt x="45242" y="409591"/>
                  </a:cubicBezTo>
                  <a:cubicBezTo>
                    <a:pt x="49324" y="481709"/>
                    <a:pt x="49323" y="568397"/>
                    <a:pt x="50003" y="641252"/>
                  </a:cubicBezTo>
                  <a:cubicBezTo>
                    <a:pt x="50343" y="677680"/>
                    <a:pt x="50740" y="710408"/>
                    <a:pt x="50769" y="743348"/>
                  </a:cubicBezTo>
                  <a:lnTo>
                    <a:pt x="50149" y="787668"/>
                  </a:lnTo>
                  <a:lnTo>
                    <a:pt x="44555" y="913732"/>
                  </a:lnTo>
                  <a:lnTo>
                    <a:pt x="38110" y="1061326"/>
                  </a:lnTo>
                  <a:lnTo>
                    <a:pt x="36396" y="1088587"/>
                  </a:lnTo>
                  <a:lnTo>
                    <a:pt x="31702" y="1155605"/>
                  </a:lnTo>
                  <a:lnTo>
                    <a:pt x="27278" y="1214198"/>
                  </a:lnTo>
                  <a:lnTo>
                    <a:pt x="20575" y="1277072"/>
                  </a:lnTo>
                  <a:lnTo>
                    <a:pt x="735" y="1408416"/>
                  </a:lnTo>
                  <a:lnTo>
                    <a:pt x="0" y="141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6532697" y="285652"/>
              <a:ext cx="3924000" cy="19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右箭头 69"/>
            <p:cNvSpPr/>
            <p:nvPr/>
          </p:nvSpPr>
          <p:spPr>
            <a:xfrm>
              <a:off x="6601834" y="986572"/>
              <a:ext cx="432000" cy="468000"/>
            </a:xfrm>
            <a:prstGeom prst="rightArrow">
              <a:avLst/>
            </a:prstGeom>
            <a:solidFill>
              <a:srgbClr val="FFC9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7362482" y="1203234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7264844" y="1422307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7426768" y="1643762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7271985" y="1884269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7450578" y="2093825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7376761" y="393584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7264840" y="603134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7417238" y="788874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7267223" y="988901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7852390" y="1529077"/>
              <a:ext cx="915789" cy="373764"/>
            </a:xfrm>
            <a:custGeom>
              <a:avLst/>
              <a:gdLst>
                <a:gd name="connsiteX0" fmla="*/ 155308 w 915789"/>
                <a:gd name="connsiteY0" fmla="*/ 280 h 373764"/>
                <a:gd name="connsiteX1" fmla="*/ 170041 w 915789"/>
                <a:gd name="connsiteY1" fmla="*/ 9210 h 373764"/>
                <a:gd name="connsiteX2" fmla="*/ 186710 w 915789"/>
                <a:gd name="connsiteY2" fmla="*/ 68741 h 373764"/>
                <a:gd name="connsiteX3" fmla="*/ 186264 w 915789"/>
                <a:gd name="connsiteY3" fmla="*/ 109520 h 373764"/>
                <a:gd name="connsiteX4" fmla="*/ 184174 w 915789"/>
                <a:gd name="connsiteY4" fmla="*/ 131286 h 373764"/>
                <a:gd name="connsiteX5" fmla="*/ 242296 w 915789"/>
                <a:gd name="connsiteY5" fmla="*/ 131286 h 373764"/>
                <a:gd name="connsiteX6" fmla="*/ 245205 w 915789"/>
                <a:gd name="connsiteY6" fmla="*/ 121918 h 373764"/>
                <a:gd name="connsiteX7" fmla="*/ 362543 w 915789"/>
                <a:gd name="connsiteY7" fmla="*/ 71347 h 373764"/>
                <a:gd name="connsiteX8" fmla="*/ 479882 w 915789"/>
                <a:gd name="connsiteY8" fmla="*/ 121918 h 373764"/>
                <a:gd name="connsiteX9" fmla="*/ 482790 w 915789"/>
                <a:gd name="connsiteY9" fmla="*/ 131284 h 373764"/>
                <a:gd name="connsiteX10" fmla="*/ 809724 w 915789"/>
                <a:gd name="connsiteY10" fmla="*/ 131284 h 373764"/>
                <a:gd name="connsiteX11" fmla="*/ 808217 w 915789"/>
                <a:gd name="connsiteY11" fmla="*/ 121129 h 373764"/>
                <a:gd name="connsiteX12" fmla="*/ 834411 w 915789"/>
                <a:gd name="connsiteY12" fmla="*/ 73504 h 373764"/>
                <a:gd name="connsiteX13" fmla="*/ 865367 w 915789"/>
                <a:gd name="connsiteY13" fmla="*/ 52073 h 373764"/>
                <a:gd name="connsiteX14" fmla="*/ 885757 w 915789"/>
                <a:gd name="connsiteY14" fmla="*/ 49394 h 373764"/>
                <a:gd name="connsiteX15" fmla="*/ 903467 w 915789"/>
                <a:gd name="connsiteY15" fmla="*/ 52073 h 373764"/>
                <a:gd name="connsiteX16" fmla="*/ 912992 w 915789"/>
                <a:gd name="connsiteY16" fmla="*/ 73504 h 373764"/>
                <a:gd name="connsiteX17" fmla="*/ 910611 w 915789"/>
                <a:gd name="connsiteY17" fmla="*/ 92554 h 373764"/>
                <a:gd name="connsiteX18" fmla="*/ 879655 w 915789"/>
                <a:gd name="connsiteY18" fmla="*/ 94936 h 373764"/>
                <a:gd name="connsiteX19" fmla="*/ 862986 w 915789"/>
                <a:gd name="connsiteY19" fmla="*/ 104461 h 373764"/>
                <a:gd name="connsiteX20" fmla="*/ 879655 w 915789"/>
                <a:gd name="connsiteY20" fmla="*/ 109223 h 373764"/>
                <a:gd name="connsiteX21" fmla="*/ 903467 w 915789"/>
                <a:gd name="connsiteY21" fmla="*/ 102079 h 373764"/>
                <a:gd name="connsiteX22" fmla="*/ 915373 w 915789"/>
                <a:gd name="connsiteY22" fmla="*/ 130655 h 373764"/>
                <a:gd name="connsiteX23" fmla="*/ 889180 w 915789"/>
                <a:gd name="connsiteY23" fmla="*/ 149704 h 373764"/>
                <a:gd name="connsiteX24" fmla="*/ 870130 w 915789"/>
                <a:gd name="connsiteY24" fmla="*/ 175898 h 373764"/>
                <a:gd name="connsiteX25" fmla="*/ 874892 w 915789"/>
                <a:gd name="connsiteY25" fmla="*/ 211617 h 373764"/>
                <a:gd name="connsiteX26" fmla="*/ 901086 w 915789"/>
                <a:gd name="connsiteY26" fmla="*/ 244954 h 373764"/>
                <a:gd name="connsiteX27" fmla="*/ 858224 w 915789"/>
                <a:gd name="connsiteY27" fmla="*/ 268767 h 373764"/>
                <a:gd name="connsiteX28" fmla="*/ 832030 w 915789"/>
                <a:gd name="connsiteY28" fmla="*/ 244954 h 373764"/>
                <a:gd name="connsiteX29" fmla="*/ 824887 w 915789"/>
                <a:gd name="connsiteY29" fmla="*/ 204473 h 373764"/>
                <a:gd name="connsiteX30" fmla="*/ 820385 w 915789"/>
                <a:gd name="connsiteY30" fmla="*/ 185813 h 373764"/>
                <a:gd name="connsiteX31" fmla="*/ 819302 w 915789"/>
                <a:gd name="connsiteY31" fmla="*/ 181684 h 373764"/>
                <a:gd name="connsiteX32" fmla="*/ 481339 w 915789"/>
                <a:gd name="connsiteY32" fmla="*/ 181684 h 373764"/>
                <a:gd name="connsiteX33" fmla="*/ 479882 w 915789"/>
                <a:gd name="connsiteY33" fmla="*/ 186376 h 373764"/>
                <a:gd name="connsiteX34" fmla="*/ 362543 w 915789"/>
                <a:gd name="connsiteY34" fmla="*/ 236947 h 373764"/>
                <a:gd name="connsiteX35" fmla="*/ 245205 w 915789"/>
                <a:gd name="connsiteY35" fmla="*/ 186376 h 373764"/>
                <a:gd name="connsiteX36" fmla="*/ 243748 w 915789"/>
                <a:gd name="connsiteY36" fmla="*/ 181686 h 373764"/>
                <a:gd name="connsiteX37" fmla="*/ 179577 w 915789"/>
                <a:gd name="connsiteY37" fmla="*/ 181686 h 373764"/>
                <a:gd name="connsiteX38" fmla="*/ 177929 w 915789"/>
                <a:gd name="connsiteY38" fmla="*/ 200603 h 373764"/>
                <a:gd name="connsiteX39" fmla="*/ 167660 w 915789"/>
                <a:gd name="connsiteY39" fmla="*/ 247335 h 373764"/>
                <a:gd name="connsiteX40" fmla="*/ 112891 w 915789"/>
                <a:gd name="connsiteY40" fmla="*/ 337822 h 373764"/>
                <a:gd name="connsiteX41" fmla="*/ 17641 w 915789"/>
                <a:gd name="connsiteY41" fmla="*/ 373541 h 373764"/>
                <a:gd name="connsiteX42" fmla="*/ 973 w 915789"/>
                <a:gd name="connsiteY42" fmla="*/ 337822 h 373764"/>
                <a:gd name="connsiteX43" fmla="*/ 29548 w 915789"/>
                <a:gd name="connsiteY43" fmla="*/ 323535 h 373764"/>
                <a:gd name="connsiteX44" fmla="*/ 93841 w 915789"/>
                <a:gd name="connsiteY44" fmla="*/ 285435 h 373764"/>
                <a:gd name="connsiteX45" fmla="*/ 112891 w 915789"/>
                <a:gd name="connsiteY45" fmla="*/ 237810 h 373764"/>
                <a:gd name="connsiteX46" fmla="*/ 112892 w 915789"/>
                <a:gd name="connsiteY46" fmla="*/ 197328 h 373764"/>
                <a:gd name="connsiteX47" fmla="*/ 81935 w 915789"/>
                <a:gd name="connsiteY47" fmla="*/ 175897 h 373764"/>
                <a:gd name="connsiteX48" fmla="*/ 24785 w 915789"/>
                <a:gd name="connsiteY48" fmla="*/ 168753 h 373764"/>
                <a:gd name="connsiteX49" fmla="*/ 39073 w 915789"/>
                <a:gd name="connsiteY49" fmla="*/ 137797 h 373764"/>
                <a:gd name="connsiteX50" fmla="*/ 110510 w 915789"/>
                <a:gd name="connsiteY50" fmla="*/ 133035 h 373764"/>
                <a:gd name="connsiteX51" fmla="*/ 143848 w 915789"/>
                <a:gd name="connsiteY51" fmla="*/ 113985 h 373764"/>
                <a:gd name="connsiteX52" fmla="*/ 150991 w 915789"/>
                <a:gd name="connsiteY52" fmla="*/ 63978 h 373764"/>
                <a:gd name="connsiteX53" fmla="*/ 131941 w 915789"/>
                <a:gd name="connsiteY53" fmla="*/ 28260 h 373764"/>
                <a:gd name="connsiteX54" fmla="*/ 141467 w 915789"/>
                <a:gd name="connsiteY54" fmla="*/ 2066 h 373764"/>
                <a:gd name="connsiteX55" fmla="*/ 155308 w 915789"/>
                <a:gd name="connsiteY55" fmla="*/ 280 h 3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15789" h="373764">
                  <a:moveTo>
                    <a:pt x="155308" y="280"/>
                  </a:moveTo>
                  <a:cubicBezTo>
                    <a:pt x="160715" y="1074"/>
                    <a:pt x="166271" y="3654"/>
                    <a:pt x="170041" y="9210"/>
                  </a:cubicBezTo>
                  <a:cubicBezTo>
                    <a:pt x="177581" y="20322"/>
                    <a:pt x="184726" y="44532"/>
                    <a:pt x="186710" y="68741"/>
                  </a:cubicBezTo>
                  <a:cubicBezTo>
                    <a:pt x="187703" y="80846"/>
                    <a:pt x="187306" y="94835"/>
                    <a:pt x="186264" y="109520"/>
                  </a:cubicBezTo>
                  <a:lnTo>
                    <a:pt x="184174" y="131286"/>
                  </a:lnTo>
                  <a:lnTo>
                    <a:pt x="242296" y="131286"/>
                  </a:lnTo>
                  <a:lnTo>
                    <a:pt x="245205" y="121918"/>
                  </a:lnTo>
                  <a:cubicBezTo>
                    <a:pt x="264537" y="92200"/>
                    <a:pt x="309795" y="71347"/>
                    <a:pt x="362543" y="71347"/>
                  </a:cubicBezTo>
                  <a:cubicBezTo>
                    <a:pt x="415292" y="71347"/>
                    <a:pt x="460550" y="92200"/>
                    <a:pt x="479882" y="121918"/>
                  </a:cubicBezTo>
                  <a:lnTo>
                    <a:pt x="482790" y="131284"/>
                  </a:lnTo>
                  <a:lnTo>
                    <a:pt x="809724" y="131284"/>
                  </a:lnTo>
                  <a:lnTo>
                    <a:pt x="808217" y="121129"/>
                  </a:lnTo>
                  <a:cubicBezTo>
                    <a:pt x="809804" y="99301"/>
                    <a:pt x="824886" y="85013"/>
                    <a:pt x="834411" y="73504"/>
                  </a:cubicBezTo>
                  <a:cubicBezTo>
                    <a:pt x="843936" y="61995"/>
                    <a:pt x="853858" y="55645"/>
                    <a:pt x="865367" y="52073"/>
                  </a:cubicBezTo>
                  <a:cubicBezTo>
                    <a:pt x="871121" y="50287"/>
                    <a:pt x="878662" y="49394"/>
                    <a:pt x="885757" y="49394"/>
                  </a:cubicBezTo>
                  <a:cubicBezTo>
                    <a:pt x="892851" y="49394"/>
                    <a:pt x="899499" y="50287"/>
                    <a:pt x="903467" y="52073"/>
                  </a:cubicBezTo>
                  <a:cubicBezTo>
                    <a:pt x="911404" y="55645"/>
                    <a:pt x="911801" y="66757"/>
                    <a:pt x="912992" y="73504"/>
                  </a:cubicBezTo>
                  <a:cubicBezTo>
                    <a:pt x="914183" y="80251"/>
                    <a:pt x="916167" y="88982"/>
                    <a:pt x="910611" y="92554"/>
                  </a:cubicBezTo>
                  <a:cubicBezTo>
                    <a:pt x="905055" y="96126"/>
                    <a:pt x="887593" y="92951"/>
                    <a:pt x="879655" y="94936"/>
                  </a:cubicBezTo>
                  <a:cubicBezTo>
                    <a:pt x="871718" y="96920"/>
                    <a:pt x="862986" y="102080"/>
                    <a:pt x="862986" y="104461"/>
                  </a:cubicBezTo>
                  <a:cubicBezTo>
                    <a:pt x="862986" y="106842"/>
                    <a:pt x="872908" y="109620"/>
                    <a:pt x="879655" y="109223"/>
                  </a:cubicBezTo>
                  <a:cubicBezTo>
                    <a:pt x="886402" y="108826"/>
                    <a:pt x="897514" y="98507"/>
                    <a:pt x="903467" y="102079"/>
                  </a:cubicBezTo>
                  <a:cubicBezTo>
                    <a:pt x="909420" y="105651"/>
                    <a:pt x="917754" y="122718"/>
                    <a:pt x="915373" y="130655"/>
                  </a:cubicBezTo>
                  <a:cubicBezTo>
                    <a:pt x="912992" y="138592"/>
                    <a:pt x="896720" y="142164"/>
                    <a:pt x="889180" y="149704"/>
                  </a:cubicBezTo>
                  <a:cubicBezTo>
                    <a:pt x="881640" y="157244"/>
                    <a:pt x="872511" y="165579"/>
                    <a:pt x="870130" y="175898"/>
                  </a:cubicBezTo>
                  <a:cubicBezTo>
                    <a:pt x="867749" y="186217"/>
                    <a:pt x="869733" y="200108"/>
                    <a:pt x="874892" y="211617"/>
                  </a:cubicBezTo>
                  <a:cubicBezTo>
                    <a:pt x="880051" y="223126"/>
                    <a:pt x="903864" y="235429"/>
                    <a:pt x="901086" y="244954"/>
                  </a:cubicBezTo>
                  <a:cubicBezTo>
                    <a:pt x="898308" y="254479"/>
                    <a:pt x="870527" y="271942"/>
                    <a:pt x="858224" y="268767"/>
                  </a:cubicBezTo>
                  <a:cubicBezTo>
                    <a:pt x="845921" y="265592"/>
                    <a:pt x="837586" y="255670"/>
                    <a:pt x="832030" y="244954"/>
                  </a:cubicBezTo>
                  <a:cubicBezTo>
                    <a:pt x="826474" y="234238"/>
                    <a:pt x="828856" y="225111"/>
                    <a:pt x="824887" y="204473"/>
                  </a:cubicBezTo>
                  <a:cubicBezTo>
                    <a:pt x="823895" y="199314"/>
                    <a:pt x="822258" y="192889"/>
                    <a:pt x="820385" y="185813"/>
                  </a:cubicBezTo>
                  <a:lnTo>
                    <a:pt x="819302" y="181684"/>
                  </a:lnTo>
                  <a:lnTo>
                    <a:pt x="481339" y="181684"/>
                  </a:lnTo>
                  <a:lnTo>
                    <a:pt x="479882" y="186376"/>
                  </a:lnTo>
                  <a:cubicBezTo>
                    <a:pt x="460550" y="216095"/>
                    <a:pt x="415292" y="236947"/>
                    <a:pt x="362543" y="236947"/>
                  </a:cubicBezTo>
                  <a:cubicBezTo>
                    <a:pt x="309795" y="236947"/>
                    <a:pt x="264537" y="216095"/>
                    <a:pt x="245205" y="186376"/>
                  </a:cubicBezTo>
                  <a:lnTo>
                    <a:pt x="243748" y="181686"/>
                  </a:lnTo>
                  <a:lnTo>
                    <a:pt x="179577" y="181686"/>
                  </a:lnTo>
                  <a:lnTo>
                    <a:pt x="177929" y="200603"/>
                  </a:lnTo>
                  <a:cubicBezTo>
                    <a:pt x="176193" y="216280"/>
                    <a:pt x="173415" y="232056"/>
                    <a:pt x="167660" y="247335"/>
                  </a:cubicBezTo>
                  <a:cubicBezTo>
                    <a:pt x="156151" y="277894"/>
                    <a:pt x="136307" y="323138"/>
                    <a:pt x="112891" y="337822"/>
                  </a:cubicBezTo>
                  <a:cubicBezTo>
                    <a:pt x="89475" y="352506"/>
                    <a:pt x="37088" y="376319"/>
                    <a:pt x="17641" y="373541"/>
                  </a:cubicBezTo>
                  <a:cubicBezTo>
                    <a:pt x="-1806" y="370763"/>
                    <a:pt x="-1011" y="346156"/>
                    <a:pt x="973" y="337822"/>
                  </a:cubicBezTo>
                  <a:cubicBezTo>
                    <a:pt x="2957" y="329488"/>
                    <a:pt x="14070" y="332266"/>
                    <a:pt x="29548" y="323535"/>
                  </a:cubicBezTo>
                  <a:cubicBezTo>
                    <a:pt x="45026" y="314804"/>
                    <a:pt x="79950" y="299723"/>
                    <a:pt x="93841" y="285435"/>
                  </a:cubicBezTo>
                  <a:cubicBezTo>
                    <a:pt x="107731" y="271148"/>
                    <a:pt x="109716" y="252494"/>
                    <a:pt x="112891" y="237810"/>
                  </a:cubicBezTo>
                  <a:cubicBezTo>
                    <a:pt x="116066" y="223126"/>
                    <a:pt x="118051" y="207647"/>
                    <a:pt x="112892" y="197328"/>
                  </a:cubicBezTo>
                  <a:cubicBezTo>
                    <a:pt x="107733" y="187009"/>
                    <a:pt x="96619" y="180659"/>
                    <a:pt x="81935" y="175897"/>
                  </a:cubicBezTo>
                  <a:cubicBezTo>
                    <a:pt x="67251" y="171135"/>
                    <a:pt x="31929" y="175103"/>
                    <a:pt x="24785" y="168753"/>
                  </a:cubicBezTo>
                  <a:cubicBezTo>
                    <a:pt x="17641" y="162403"/>
                    <a:pt x="24786" y="143750"/>
                    <a:pt x="39073" y="137797"/>
                  </a:cubicBezTo>
                  <a:cubicBezTo>
                    <a:pt x="53360" y="131844"/>
                    <a:pt x="93047" y="137004"/>
                    <a:pt x="110510" y="133035"/>
                  </a:cubicBezTo>
                  <a:cubicBezTo>
                    <a:pt x="127973" y="129066"/>
                    <a:pt x="137101" y="125494"/>
                    <a:pt x="143848" y="113985"/>
                  </a:cubicBezTo>
                  <a:cubicBezTo>
                    <a:pt x="150595" y="102476"/>
                    <a:pt x="152975" y="78265"/>
                    <a:pt x="150991" y="63978"/>
                  </a:cubicBezTo>
                  <a:cubicBezTo>
                    <a:pt x="149007" y="49691"/>
                    <a:pt x="133528" y="38579"/>
                    <a:pt x="131941" y="28260"/>
                  </a:cubicBezTo>
                  <a:cubicBezTo>
                    <a:pt x="130354" y="17941"/>
                    <a:pt x="135117" y="5241"/>
                    <a:pt x="141467" y="2066"/>
                  </a:cubicBezTo>
                  <a:cubicBezTo>
                    <a:pt x="144642" y="479"/>
                    <a:pt x="149901" y="-514"/>
                    <a:pt x="155308" y="28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7796213" y="1226328"/>
              <a:ext cx="977231" cy="522127"/>
            </a:xfrm>
            <a:custGeom>
              <a:avLst/>
              <a:gdLst>
                <a:gd name="connsiteX0" fmla="*/ 26194 w 977231"/>
                <a:gd name="connsiteY0" fmla="*/ 16 h 522127"/>
                <a:gd name="connsiteX1" fmla="*/ 57151 w 977231"/>
                <a:gd name="connsiteY1" fmla="*/ 21447 h 522127"/>
                <a:gd name="connsiteX2" fmla="*/ 111919 w 977231"/>
                <a:gd name="connsiteY2" fmla="*/ 88122 h 522127"/>
                <a:gd name="connsiteX3" fmla="*/ 188119 w 977231"/>
                <a:gd name="connsiteY3" fmla="*/ 173847 h 522127"/>
                <a:gd name="connsiteX4" fmla="*/ 216397 w 977231"/>
                <a:gd name="connsiteY4" fmla="*/ 205696 h 522127"/>
                <a:gd name="connsiteX5" fmla="*/ 218753 w 977231"/>
                <a:gd name="connsiteY5" fmla="*/ 210201 h 522127"/>
                <a:gd name="connsiteX6" fmla="*/ 465164 w 977231"/>
                <a:gd name="connsiteY6" fmla="*/ 210201 h 522127"/>
                <a:gd name="connsiteX7" fmla="*/ 468073 w 977231"/>
                <a:gd name="connsiteY7" fmla="*/ 200833 h 522127"/>
                <a:gd name="connsiteX8" fmla="*/ 585411 w 977231"/>
                <a:gd name="connsiteY8" fmla="*/ 150262 h 522127"/>
                <a:gd name="connsiteX9" fmla="*/ 702749 w 977231"/>
                <a:gd name="connsiteY9" fmla="*/ 200833 h 522127"/>
                <a:gd name="connsiteX10" fmla="*/ 705658 w 977231"/>
                <a:gd name="connsiteY10" fmla="*/ 210199 h 522127"/>
                <a:gd name="connsiteX11" fmla="*/ 870247 w 977231"/>
                <a:gd name="connsiteY11" fmla="*/ 210199 h 522127"/>
                <a:gd name="connsiteX12" fmla="*/ 878681 w 977231"/>
                <a:gd name="connsiteY12" fmla="*/ 183373 h 522127"/>
                <a:gd name="connsiteX13" fmla="*/ 885824 w 977231"/>
                <a:gd name="connsiteY13" fmla="*/ 147655 h 522127"/>
                <a:gd name="connsiteX14" fmla="*/ 916781 w 977231"/>
                <a:gd name="connsiteY14" fmla="*/ 114318 h 522127"/>
                <a:gd name="connsiteX15" fmla="*/ 933598 w 977231"/>
                <a:gd name="connsiteY15" fmla="*/ 109109 h 522127"/>
                <a:gd name="connsiteX16" fmla="*/ 947737 w 977231"/>
                <a:gd name="connsiteY16" fmla="*/ 111936 h 522127"/>
                <a:gd name="connsiteX17" fmla="*/ 957262 w 977231"/>
                <a:gd name="connsiteY17" fmla="*/ 142892 h 522127"/>
                <a:gd name="connsiteX18" fmla="*/ 928687 w 977231"/>
                <a:gd name="connsiteY18" fmla="*/ 173848 h 522127"/>
                <a:gd name="connsiteX19" fmla="*/ 952500 w 977231"/>
                <a:gd name="connsiteY19" fmla="*/ 178611 h 522127"/>
                <a:gd name="connsiteX20" fmla="*/ 973931 w 977231"/>
                <a:gd name="connsiteY20" fmla="*/ 188136 h 522127"/>
                <a:gd name="connsiteX21" fmla="*/ 973931 w 977231"/>
                <a:gd name="connsiteY21" fmla="*/ 214329 h 522127"/>
                <a:gd name="connsiteX22" fmla="*/ 942975 w 977231"/>
                <a:gd name="connsiteY22" fmla="*/ 230998 h 522127"/>
                <a:gd name="connsiteX23" fmla="*/ 926306 w 977231"/>
                <a:gd name="connsiteY23" fmla="*/ 252429 h 522127"/>
                <a:gd name="connsiteX24" fmla="*/ 921543 w 977231"/>
                <a:gd name="connsiteY24" fmla="*/ 278623 h 522127"/>
                <a:gd name="connsiteX25" fmla="*/ 942975 w 977231"/>
                <a:gd name="connsiteY25" fmla="*/ 297674 h 522127"/>
                <a:gd name="connsiteX26" fmla="*/ 971548 w 977231"/>
                <a:gd name="connsiteY26" fmla="*/ 314341 h 522127"/>
                <a:gd name="connsiteX27" fmla="*/ 952500 w 977231"/>
                <a:gd name="connsiteY27" fmla="*/ 354823 h 522127"/>
                <a:gd name="connsiteX28" fmla="*/ 892968 w 977231"/>
                <a:gd name="connsiteY28" fmla="*/ 338155 h 522127"/>
                <a:gd name="connsiteX29" fmla="*/ 872727 w 977231"/>
                <a:gd name="connsiteY29" fmla="*/ 301245 h 522127"/>
                <a:gd name="connsiteX30" fmla="*/ 862841 w 977231"/>
                <a:gd name="connsiteY30" fmla="*/ 260599 h 522127"/>
                <a:gd name="connsiteX31" fmla="*/ 704207 w 977231"/>
                <a:gd name="connsiteY31" fmla="*/ 260599 h 522127"/>
                <a:gd name="connsiteX32" fmla="*/ 702749 w 977231"/>
                <a:gd name="connsiteY32" fmla="*/ 265291 h 522127"/>
                <a:gd name="connsiteX33" fmla="*/ 585411 w 977231"/>
                <a:gd name="connsiteY33" fmla="*/ 315862 h 522127"/>
                <a:gd name="connsiteX34" fmla="*/ 468073 w 977231"/>
                <a:gd name="connsiteY34" fmla="*/ 265291 h 522127"/>
                <a:gd name="connsiteX35" fmla="*/ 466616 w 977231"/>
                <a:gd name="connsiteY35" fmla="*/ 260601 h 522127"/>
                <a:gd name="connsiteX36" fmla="*/ 231982 w 977231"/>
                <a:gd name="connsiteY36" fmla="*/ 260601 h 522127"/>
                <a:gd name="connsiteX37" fmla="*/ 230536 w 977231"/>
                <a:gd name="connsiteY37" fmla="*/ 284129 h 522127"/>
                <a:gd name="connsiteX38" fmla="*/ 219076 w 977231"/>
                <a:gd name="connsiteY38" fmla="*/ 328628 h 522127"/>
                <a:gd name="connsiteX39" fmla="*/ 195263 w 977231"/>
                <a:gd name="connsiteY39" fmla="*/ 381017 h 522127"/>
                <a:gd name="connsiteX40" fmla="*/ 147638 w 977231"/>
                <a:gd name="connsiteY40" fmla="*/ 469122 h 522127"/>
                <a:gd name="connsiteX41" fmla="*/ 71438 w 977231"/>
                <a:gd name="connsiteY41" fmla="*/ 521510 h 522127"/>
                <a:gd name="connsiteX42" fmla="*/ 33338 w 977231"/>
                <a:gd name="connsiteY42" fmla="*/ 495316 h 522127"/>
                <a:gd name="connsiteX43" fmla="*/ 85725 w 977231"/>
                <a:gd name="connsiteY43" fmla="*/ 457216 h 522127"/>
                <a:gd name="connsiteX44" fmla="*/ 135732 w 977231"/>
                <a:gd name="connsiteY44" fmla="*/ 392922 h 522127"/>
                <a:gd name="connsiteX45" fmla="*/ 164307 w 977231"/>
                <a:gd name="connsiteY45" fmla="*/ 314341 h 522127"/>
                <a:gd name="connsiteX46" fmla="*/ 176213 w 977231"/>
                <a:gd name="connsiteY46" fmla="*/ 254810 h 522127"/>
                <a:gd name="connsiteX47" fmla="*/ 130969 w 977231"/>
                <a:gd name="connsiteY47" fmla="*/ 252428 h 522127"/>
                <a:gd name="connsiteX48" fmla="*/ 66676 w 977231"/>
                <a:gd name="connsiteY48" fmla="*/ 273860 h 522127"/>
                <a:gd name="connsiteX49" fmla="*/ 33338 w 977231"/>
                <a:gd name="connsiteY49" fmla="*/ 261953 h 522127"/>
                <a:gd name="connsiteX50" fmla="*/ 47626 w 977231"/>
                <a:gd name="connsiteY50" fmla="*/ 228616 h 522127"/>
                <a:gd name="connsiteX51" fmla="*/ 92869 w 977231"/>
                <a:gd name="connsiteY51" fmla="*/ 209566 h 522127"/>
                <a:gd name="connsiteX52" fmla="*/ 138113 w 977231"/>
                <a:gd name="connsiteY52" fmla="*/ 197660 h 522127"/>
                <a:gd name="connsiteX53" fmla="*/ 90488 w 977231"/>
                <a:gd name="connsiteY53" fmla="*/ 138128 h 522127"/>
                <a:gd name="connsiteX54" fmla="*/ 26194 w 977231"/>
                <a:gd name="connsiteY54" fmla="*/ 69072 h 522127"/>
                <a:gd name="connsiteX55" fmla="*/ 0 w 977231"/>
                <a:gd name="connsiteY55" fmla="*/ 23828 h 522127"/>
                <a:gd name="connsiteX56" fmla="*/ 26194 w 977231"/>
                <a:gd name="connsiteY56" fmla="*/ 16 h 52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77231" h="522127">
                  <a:moveTo>
                    <a:pt x="26194" y="16"/>
                  </a:moveTo>
                  <a:cubicBezTo>
                    <a:pt x="35719" y="-381"/>
                    <a:pt x="42863" y="6763"/>
                    <a:pt x="57151" y="21447"/>
                  </a:cubicBezTo>
                  <a:cubicBezTo>
                    <a:pt x="71438" y="36131"/>
                    <a:pt x="90091" y="62722"/>
                    <a:pt x="111919" y="88122"/>
                  </a:cubicBezTo>
                  <a:cubicBezTo>
                    <a:pt x="133747" y="113522"/>
                    <a:pt x="167878" y="148844"/>
                    <a:pt x="188119" y="173847"/>
                  </a:cubicBezTo>
                  <a:cubicBezTo>
                    <a:pt x="198240" y="186349"/>
                    <a:pt x="208261" y="195973"/>
                    <a:pt x="216397" y="205696"/>
                  </a:cubicBezTo>
                  <a:lnTo>
                    <a:pt x="218753" y="210201"/>
                  </a:lnTo>
                  <a:lnTo>
                    <a:pt x="465164" y="210201"/>
                  </a:lnTo>
                  <a:lnTo>
                    <a:pt x="468073" y="200833"/>
                  </a:lnTo>
                  <a:cubicBezTo>
                    <a:pt x="487405" y="171115"/>
                    <a:pt x="532663" y="150262"/>
                    <a:pt x="585411" y="150262"/>
                  </a:cubicBezTo>
                  <a:cubicBezTo>
                    <a:pt x="638159" y="150262"/>
                    <a:pt x="683417" y="171115"/>
                    <a:pt x="702749" y="200833"/>
                  </a:cubicBezTo>
                  <a:lnTo>
                    <a:pt x="705658" y="210199"/>
                  </a:lnTo>
                  <a:lnTo>
                    <a:pt x="870247" y="210199"/>
                  </a:lnTo>
                  <a:lnTo>
                    <a:pt x="878681" y="183373"/>
                  </a:lnTo>
                  <a:cubicBezTo>
                    <a:pt x="882650" y="165117"/>
                    <a:pt x="879474" y="159164"/>
                    <a:pt x="885824" y="147655"/>
                  </a:cubicBezTo>
                  <a:cubicBezTo>
                    <a:pt x="892174" y="136146"/>
                    <a:pt x="906462" y="120271"/>
                    <a:pt x="916781" y="114318"/>
                  </a:cubicBezTo>
                  <a:cubicBezTo>
                    <a:pt x="921940" y="111341"/>
                    <a:pt x="927993" y="109555"/>
                    <a:pt x="933598" y="109109"/>
                  </a:cubicBezTo>
                  <a:cubicBezTo>
                    <a:pt x="939204" y="108662"/>
                    <a:pt x="944363" y="109555"/>
                    <a:pt x="947737" y="111936"/>
                  </a:cubicBezTo>
                  <a:cubicBezTo>
                    <a:pt x="954484" y="116698"/>
                    <a:pt x="960437" y="132573"/>
                    <a:pt x="957262" y="142892"/>
                  </a:cubicBezTo>
                  <a:cubicBezTo>
                    <a:pt x="954087" y="153211"/>
                    <a:pt x="929481" y="167895"/>
                    <a:pt x="928687" y="173848"/>
                  </a:cubicBezTo>
                  <a:cubicBezTo>
                    <a:pt x="927893" y="179801"/>
                    <a:pt x="944959" y="176230"/>
                    <a:pt x="952500" y="178611"/>
                  </a:cubicBezTo>
                  <a:cubicBezTo>
                    <a:pt x="960041" y="180992"/>
                    <a:pt x="970359" y="182183"/>
                    <a:pt x="973931" y="188136"/>
                  </a:cubicBezTo>
                  <a:cubicBezTo>
                    <a:pt x="977503" y="194089"/>
                    <a:pt x="979090" y="207185"/>
                    <a:pt x="973931" y="214329"/>
                  </a:cubicBezTo>
                  <a:cubicBezTo>
                    <a:pt x="968772" y="221473"/>
                    <a:pt x="950912" y="224648"/>
                    <a:pt x="942975" y="230998"/>
                  </a:cubicBezTo>
                  <a:cubicBezTo>
                    <a:pt x="935038" y="237348"/>
                    <a:pt x="929878" y="244492"/>
                    <a:pt x="926306" y="252429"/>
                  </a:cubicBezTo>
                  <a:cubicBezTo>
                    <a:pt x="922734" y="260366"/>
                    <a:pt x="918765" y="271082"/>
                    <a:pt x="921543" y="278623"/>
                  </a:cubicBezTo>
                  <a:cubicBezTo>
                    <a:pt x="924321" y="286164"/>
                    <a:pt x="934641" y="291721"/>
                    <a:pt x="942975" y="297674"/>
                  </a:cubicBezTo>
                  <a:cubicBezTo>
                    <a:pt x="951309" y="303627"/>
                    <a:pt x="971548" y="305610"/>
                    <a:pt x="971548" y="314341"/>
                  </a:cubicBezTo>
                  <a:cubicBezTo>
                    <a:pt x="971548" y="323072"/>
                    <a:pt x="965597" y="350854"/>
                    <a:pt x="952500" y="354823"/>
                  </a:cubicBezTo>
                  <a:cubicBezTo>
                    <a:pt x="939403" y="358792"/>
                    <a:pt x="908049" y="354427"/>
                    <a:pt x="892968" y="338155"/>
                  </a:cubicBezTo>
                  <a:cubicBezTo>
                    <a:pt x="885428" y="330019"/>
                    <a:pt x="878284" y="316228"/>
                    <a:pt x="872727" y="301245"/>
                  </a:cubicBezTo>
                  <a:lnTo>
                    <a:pt x="862841" y="260599"/>
                  </a:lnTo>
                  <a:lnTo>
                    <a:pt x="704207" y="260599"/>
                  </a:lnTo>
                  <a:lnTo>
                    <a:pt x="702749" y="265291"/>
                  </a:lnTo>
                  <a:cubicBezTo>
                    <a:pt x="683417" y="295010"/>
                    <a:pt x="638159" y="315862"/>
                    <a:pt x="585411" y="315862"/>
                  </a:cubicBezTo>
                  <a:cubicBezTo>
                    <a:pt x="532663" y="315862"/>
                    <a:pt x="487405" y="295010"/>
                    <a:pt x="468073" y="265291"/>
                  </a:cubicBezTo>
                  <a:lnTo>
                    <a:pt x="466616" y="260601"/>
                  </a:lnTo>
                  <a:lnTo>
                    <a:pt x="231982" y="260601"/>
                  </a:lnTo>
                  <a:lnTo>
                    <a:pt x="230536" y="284129"/>
                  </a:lnTo>
                  <a:cubicBezTo>
                    <a:pt x="227113" y="300549"/>
                    <a:pt x="222251" y="316722"/>
                    <a:pt x="219076" y="328628"/>
                  </a:cubicBezTo>
                  <a:cubicBezTo>
                    <a:pt x="212726" y="352441"/>
                    <a:pt x="207566" y="355617"/>
                    <a:pt x="195263" y="381017"/>
                  </a:cubicBezTo>
                  <a:cubicBezTo>
                    <a:pt x="182960" y="406417"/>
                    <a:pt x="169069" y="446897"/>
                    <a:pt x="147638" y="469122"/>
                  </a:cubicBezTo>
                  <a:cubicBezTo>
                    <a:pt x="126207" y="491347"/>
                    <a:pt x="90488" y="517144"/>
                    <a:pt x="71438" y="521510"/>
                  </a:cubicBezTo>
                  <a:cubicBezTo>
                    <a:pt x="52388" y="525876"/>
                    <a:pt x="30957" y="506032"/>
                    <a:pt x="33338" y="495316"/>
                  </a:cubicBezTo>
                  <a:cubicBezTo>
                    <a:pt x="35719" y="484600"/>
                    <a:pt x="68659" y="474282"/>
                    <a:pt x="85725" y="457216"/>
                  </a:cubicBezTo>
                  <a:cubicBezTo>
                    <a:pt x="102791" y="440150"/>
                    <a:pt x="122635" y="416734"/>
                    <a:pt x="135732" y="392922"/>
                  </a:cubicBezTo>
                  <a:cubicBezTo>
                    <a:pt x="148829" y="369110"/>
                    <a:pt x="157560" y="337360"/>
                    <a:pt x="164307" y="314341"/>
                  </a:cubicBezTo>
                  <a:cubicBezTo>
                    <a:pt x="171054" y="291322"/>
                    <a:pt x="181769" y="265129"/>
                    <a:pt x="176213" y="254810"/>
                  </a:cubicBezTo>
                  <a:cubicBezTo>
                    <a:pt x="170657" y="244491"/>
                    <a:pt x="149225" y="249253"/>
                    <a:pt x="130969" y="252428"/>
                  </a:cubicBezTo>
                  <a:cubicBezTo>
                    <a:pt x="112713" y="255603"/>
                    <a:pt x="82948" y="272273"/>
                    <a:pt x="66676" y="273860"/>
                  </a:cubicBezTo>
                  <a:cubicBezTo>
                    <a:pt x="50404" y="275448"/>
                    <a:pt x="36513" y="269494"/>
                    <a:pt x="33338" y="261953"/>
                  </a:cubicBezTo>
                  <a:cubicBezTo>
                    <a:pt x="30163" y="254412"/>
                    <a:pt x="37704" y="237347"/>
                    <a:pt x="47626" y="228616"/>
                  </a:cubicBezTo>
                  <a:cubicBezTo>
                    <a:pt x="57548" y="219885"/>
                    <a:pt x="77788" y="214725"/>
                    <a:pt x="92869" y="209566"/>
                  </a:cubicBezTo>
                  <a:cubicBezTo>
                    <a:pt x="107950" y="204407"/>
                    <a:pt x="138510" y="209566"/>
                    <a:pt x="138113" y="197660"/>
                  </a:cubicBezTo>
                  <a:cubicBezTo>
                    <a:pt x="137716" y="185754"/>
                    <a:pt x="109141" y="159559"/>
                    <a:pt x="90488" y="138128"/>
                  </a:cubicBezTo>
                  <a:cubicBezTo>
                    <a:pt x="71835" y="116697"/>
                    <a:pt x="41275" y="88122"/>
                    <a:pt x="26194" y="69072"/>
                  </a:cubicBezTo>
                  <a:cubicBezTo>
                    <a:pt x="11113" y="50022"/>
                    <a:pt x="0" y="35337"/>
                    <a:pt x="0" y="23828"/>
                  </a:cubicBezTo>
                  <a:cubicBezTo>
                    <a:pt x="0" y="12319"/>
                    <a:pt x="16669" y="413"/>
                    <a:pt x="26194" y="1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8207842" y="393606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8324520" y="603150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8167360" y="786513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8322141" y="986539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8224508" y="1200851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8324522" y="1419931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8157831" y="1643765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8314996" y="1881898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8124492" y="2093834"/>
              <a:ext cx="115200" cy="7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7638811" y="297866"/>
              <a:ext cx="209535" cy="282571"/>
            </a:xfrm>
            <a:custGeom>
              <a:avLst/>
              <a:gdLst>
                <a:gd name="connsiteX0" fmla="*/ 90169 w 208977"/>
                <a:gd name="connsiteY0" fmla="*/ 3319 h 281647"/>
                <a:gd name="connsiteX1" fmla="*/ 35400 w 208977"/>
                <a:gd name="connsiteY1" fmla="*/ 60469 h 281647"/>
                <a:gd name="connsiteX2" fmla="*/ 6825 w 208977"/>
                <a:gd name="connsiteY2" fmla="*/ 105713 h 281647"/>
                <a:gd name="connsiteX3" fmla="*/ 4444 w 208977"/>
                <a:gd name="connsiteY3" fmla="*/ 160481 h 281647"/>
                <a:gd name="connsiteX4" fmla="*/ 59212 w 208977"/>
                <a:gd name="connsiteY4" fmla="*/ 231919 h 281647"/>
                <a:gd name="connsiteX5" fmla="*/ 113981 w 208977"/>
                <a:gd name="connsiteY5" fmla="*/ 279544 h 281647"/>
                <a:gd name="connsiteX6" fmla="*/ 144937 w 208977"/>
                <a:gd name="connsiteY6" fmla="*/ 267638 h 281647"/>
                <a:gd name="connsiteX7" fmla="*/ 130650 w 208977"/>
                <a:gd name="connsiteY7" fmla="*/ 217631 h 281647"/>
                <a:gd name="connsiteX8" fmla="*/ 83025 w 208977"/>
                <a:gd name="connsiteY8" fmla="*/ 162863 h 281647"/>
                <a:gd name="connsiteX9" fmla="*/ 66356 w 208977"/>
                <a:gd name="connsiteY9" fmla="*/ 148575 h 281647"/>
                <a:gd name="connsiteX10" fmla="*/ 102075 w 208977"/>
                <a:gd name="connsiteY10" fmla="*/ 131906 h 281647"/>
                <a:gd name="connsiteX11" fmla="*/ 142556 w 208977"/>
                <a:gd name="connsiteY11" fmla="*/ 139050 h 281647"/>
                <a:gd name="connsiteX12" fmla="*/ 175894 w 208977"/>
                <a:gd name="connsiteY12" fmla="*/ 167625 h 281647"/>
                <a:gd name="connsiteX13" fmla="*/ 204469 w 208977"/>
                <a:gd name="connsiteY13" fmla="*/ 165244 h 281647"/>
                <a:gd name="connsiteX14" fmla="*/ 204469 w 208977"/>
                <a:gd name="connsiteY14" fmla="*/ 120000 h 281647"/>
                <a:gd name="connsiteX15" fmla="*/ 161606 w 208977"/>
                <a:gd name="connsiteY15" fmla="*/ 91425 h 281647"/>
                <a:gd name="connsiteX16" fmla="*/ 97312 w 208977"/>
                <a:gd name="connsiteY16" fmla="*/ 81900 h 281647"/>
                <a:gd name="connsiteX17" fmla="*/ 125887 w 208977"/>
                <a:gd name="connsiteY17" fmla="*/ 48563 h 281647"/>
                <a:gd name="connsiteX18" fmla="*/ 149700 w 208977"/>
                <a:gd name="connsiteY18" fmla="*/ 12844 h 281647"/>
                <a:gd name="connsiteX19" fmla="*/ 90169 w 208977"/>
                <a:gd name="connsiteY19" fmla="*/ 3319 h 281647"/>
                <a:gd name="connsiteX0" fmla="*/ 90169 w 208977"/>
                <a:gd name="connsiteY0" fmla="*/ 3319 h 281647"/>
                <a:gd name="connsiteX1" fmla="*/ 35400 w 208977"/>
                <a:gd name="connsiteY1" fmla="*/ 60469 h 281647"/>
                <a:gd name="connsiteX2" fmla="*/ 6825 w 208977"/>
                <a:gd name="connsiteY2" fmla="*/ 105713 h 281647"/>
                <a:gd name="connsiteX3" fmla="*/ 4444 w 208977"/>
                <a:gd name="connsiteY3" fmla="*/ 160481 h 281647"/>
                <a:gd name="connsiteX4" fmla="*/ 59212 w 208977"/>
                <a:gd name="connsiteY4" fmla="*/ 231919 h 281647"/>
                <a:gd name="connsiteX5" fmla="*/ 113981 w 208977"/>
                <a:gd name="connsiteY5" fmla="*/ 279544 h 281647"/>
                <a:gd name="connsiteX6" fmla="*/ 144937 w 208977"/>
                <a:gd name="connsiteY6" fmla="*/ 267638 h 281647"/>
                <a:gd name="connsiteX7" fmla="*/ 130650 w 208977"/>
                <a:gd name="connsiteY7" fmla="*/ 217631 h 281647"/>
                <a:gd name="connsiteX8" fmla="*/ 83025 w 208977"/>
                <a:gd name="connsiteY8" fmla="*/ 162863 h 281647"/>
                <a:gd name="connsiteX9" fmla="*/ 66356 w 208977"/>
                <a:gd name="connsiteY9" fmla="*/ 148575 h 281647"/>
                <a:gd name="connsiteX10" fmla="*/ 102075 w 208977"/>
                <a:gd name="connsiteY10" fmla="*/ 131906 h 281647"/>
                <a:gd name="connsiteX11" fmla="*/ 142556 w 208977"/>
                <a:gd name="connsiteY11" fmla="*/ 139050 h 281647"/>
                <a:gd name="connsiteX12" fmla="*/ 175894 w 208977"/>
                <a:gd name="connsiteY12" fmla="*/ 167625 h 281647"/>
                <a:gd name="connsiteX13" fmla="*/ 204469 w 208977"/>
                <a:gd name="connsiteY13" fmla="*/ 155719 h 281647"/>
                <a:gd name="connsiteX14" fmla="*/ 204469 w 208977"/>
                <a:gd name="connsiteY14" fmla="*/ 120000 h 281647"/>
                <a:gd name="connsiteX15" fmla="*/ 161606 w 208977"/>
                <a:gd name="connsiteY15" fmla="*/ 91425 h 281647"/>
                <a:gd name="connsiteX16" fmla="*/ 97312 w 208977"/>
                <a:gd name="connsiteY16" fmla="*/ 81900 h 281647"/>
                <a:gd name="connsiteX17" fmla="*/ 125887 w 208977"/>
                <a:gd name="connsiteY17" fmla="*/ 48563 h 281647"/>
                <a:gd name="connsiteX18" fmla="*/ 149700 w 208977"/>
                <a:gd name="connsiteY18" fmla="*/ 12844 h 281647"/>
                <a:gd name="connsiteX19" fmla="*/ 90169 w 208977"/>
                <a:gd name="connsiteY19" fmla="*/ 3319 h 281647"/>
                <a:gd name="connsiteX0" fmla="*/ 90169 w 208977"/>
                <a:gd name="connsiteY0" fmla="*/ 2717 h 281045"/>
                <a:gd name="connsiteX1" fmla="*/ 35400 w 208977"/>
                <a:gd name="connsiteY1" fmla="*/ 59867 h 281045"/>
                <a:gd name="connsiteX2" fmla="*/ 6825 w 208977"/>
                <a:gd name="connsiteY2" fmla="*/ 105111 h 281045"/>
                <a:gd name="connsiteX3" fmla="*/ 4444 w 208977"/>
                <a:gd name="connsiteY3" fmla="*/ 159879 h 281045"/>
                <a:gd name="connsiteX4" fmla="*/ 59212 w 208977"/>
                <a:gd name="connsiteY4" fmla="*/ 231317 h 281045"/>
                <a:gd name="connsiteX5" fmla="*/ 113981 w 208977"/>
                <a:gd name="connsiteY5" fmla="*/ 278942 h 281045"/>
                <a:gd name="connsiteX6" fmla="*/ 144937 w 208977"/>
                <a:gd name="connsiteY6" fmla="*/ 267036 h 281045"/>
                <a:gd name="connsiteX7" fmla="*/ 130650 w 208977"/>
                <a:gd name="connsiteY7" fmla="*/ 217029 h 281045"/>
                <a:gd name="connsiteX8" fmla="*/ 83025 w 208977"/>
                <a:gd name="connsiteY8" fmla="*/ 162261 h 281045"/>
                <a:gd name="connsiteX9" fmla="*/ 66356 w 208977"/>
                <a:gd name="connsiteY9" fmla="*/ 147973 h 281045"/>
                <a:gd name="connsiteX10" fmla="*/ 102075 w 208977"/>
                <a:gd name="connsiteY10" fmla="*/ 131304 h 281045"/>
                <a:gd name="connsiteX11" fmla="*/ 142556 w 208977"/>
                <a:gd name="connsiteY11" fmla="*/ 138448 h 281045"/>
                <a:gd name="connsiteX12" fmla="*/ 175894 w 208977"/>
                <a:gd name="connsiteY12" fmla="*/ 167023 h 281045"/>
                <a:gd name="connsiteX13" fmla="*/ 204469 w 208977"/>
                <a:gd name="connsiteY13" fmla="*/ 155117 h 281045"/>
                <a:gd name="connsiteX14" fmla="*/ 204469 w 208977"/>
                <a:gd name="connsiteY14" fmla="*/ 119398 h 281045"/>
                <a:gd name="connsiteX15" fmla="*/ 161606 w 208977"/>
                <a:gd name="connsiteY15" fmla="*/ 90823 h 281045"/>
                <a:gd name="connsiteX16" fmla="*/ 97312 w 208977"/>
                <a:gd name="connsiteY16" fmla="*/ 81298 h 281045"/>
                <a:gd name="connsiteX17" fmla="*/ 125887 w 208977"/>
                <a:gd name="connsiteY17" fmla="*/ 47961 h 281045"/>
                <a:gd name="connsiteX18" fmla="*/ 142557 w 208977"/>
                <a:gd name="connsiteY18" fmla="*/ 14623 h 281045"/>
                <a:gd name="connsiteX19" fmla="*/ 90169 w 208977"/>
                <a:gd name="connsiteY19" fmla="*/ 2717 h 281045"/>
                <a:gd name="connsiteX0" fmla="*/ 102076 w 208977"/>
                <a:gd name="connsiteY0" fmla="*/ 2172 h 282881"/>
                <a:gd name="connsiteX1" fmla="*/ 35400 w 208977"/>
                <a:gd name="connsiteY1" fmla="*/ 61703 h 282881"/>
                <a:gd name="connsiteX2" fmla="*/ 6825 w 208977"/>
                <a:gd name="connsiteY2" fmla="*/ 106947 h 282881"/>
                <a:gd name="connsiteX3" fmla="*/ 4444 w 208977"/>
                <a:gd name="connsiteY3" fmla="*/ 161715 h 282881"/>
                <a:gd name="connsiteX4" fmla="*/ 59212 w 208977"/>
                <a:gd name="connsiteY4" fmla="*/ 233153 h 282881"/>
                <a:gd name="connsiteX5" fmla="*/ 113981 w 208977"/>
                <a:gd name="connsiteY5" fmla="*/ 280778 h 282881"/>
                <a:gd name="connsiteX6" fmla="*/ 144937 w 208977"/>
                <a:gd name="connsiteY6" fmla="*/ 268872 h 282881"/>
                <a:gd name="connsiteX7" fmla="*/ 130650 w 208977"/>
                <a:gd name="connsiteY7" fmla="*/ 218865 h 282881"/>
                <a:gd name="connsiteX8" fmla="*/ 83025 w 208977"/>
                <a:gd name="connsiteY8" fmla="*/ 164097 h 282881"/>
                <a:gd name="connsiteX9" fmla="*/ 66356 w 208977"/>
                <a:gd name="connsiteY9" fmla="*/ 149809 h 282881"/>
                <a:gd name="connsiteX10" fmla="*/ 102075 w 208977"/>
                <a:gd name="connsiteY10" fmla="*/ 133140 h 282881"/>
                <a:gd name="connsiteX11" fmla="*/ 142556 w 208977"/>
                <a:gd name="connsiteY11" fmla="*/ 140284 h 282881"/>
                <a:gd name="connsiteX12" fmla="*/ 175894 w 208977"/>
                <a:gd name="connsiteY12" fmla="*/ 168859 h 282881"/>
                <a:gd name="connsiteX13" fmla="*/ 204469 w 208977"/>
                <a:gd name="connsiteY13" fmla="*/ 156953 h 282881"/>
                <a:gd name="connsiteX14" fmla="*/ 204469 w 208977"/>
                <a:gd name="connsiteY14" fmla="*/ 121234 h 282881"/>
                <a:gd name="connsiteX15" fmla="*/ 161606 w 208977"/>
                <a:gd name="connsiteY15" fmla="*/ 92659 h 282881"/>
                <a:gd name="connsiteX16" fmla="*/ 97312 w 208977"/>
                <a:gd name="connsiteY16" fmla="*/ 83134 h 282881"/>
                <a:gd name="connsiteX17" fmla="*/ 125887 w 208977"/>
                <a:gd name="connsiteY17" fmla="*/ 49797 h 282881"/>
                <a:gd name="connsiteX18" fmla="*/ 142557 w 208977"/>
                <a:gd name="connsiteY18" fmla="*/ 16459 h 282881"/>
                <a:gd name="connsiteX19" fmla="*/ 102076 w 208977"/>
                <a:gd name="connsiteY19" fmla="*/ 2172 h 282881"/>
                <a:gd name="connsiteX0" fmla="*/ 102426 w 209327"/>
                <a:gd name="connsiteY0" fmla="*/ 2172 h 283047"/>
                <a:gd name="connsiteX1" fmla="*/ 35750 w 209327"/>
                <a:gd name="connsiteY1" fmla="*/ 61703 h 283047"/>
                <a:gd name="connsiteX2" fmla="*/ 7175 w 209327"/>
                <a:gd name="connsiteY2" fmla="*/ 106947 h 283047"/>
                <a:gd name="connsiteX3" fmla="*/ 4794 w 209327"/>
                <a:gd name="connsiteY3" fmla="*/ 161715 h 283047"/>
                <a:gd name="connsiteX4" fmla="*/ 64324 w 209327"/>
                <a:gd name="connsiteY4" fmla="*/ 230772 h 283047"/>
                <a:gd name="connsiteX5" fmla="*/ 114331 w 209327"/>
                <a:gd name="connsiteY5" fmla="*/ 280778 h 283047"/>
                <a:gd name="connsiteX6" fmla="*/ 145287 w 209327"/>
                <a:gd name="connsiteY6" fmla="*/ 268872 h 283047"/>
                <a:gd name="connsiteX7" fmla="*/ 131000 w 209327"/>
                <a:gd name="connsiteY7" fmla="*/ 218865 h 283047"/>
                <a:gd name="connsiteX8" fmla="*/ 83375 w 209327"/>
                <a:gd name="connsiteY8" fmla="*/ 164097 h 283047"/>
                <a:gd name="connsiteX9" fmla="*/ 66706 w 209327"/>
                <a:gd name="connsiteY9" fmla="*/ 149809 h 283047"/>
                <a:gd name="connsiteX10" fmla="*/ 102425 w 209327"/>
                <a:gd name="connsiteY10" fmla="*/ 133140 h 283047"/>
                <a:gd name="connsiteX11" fmla="*/ 142906 w 209327"/>
                <a:gd name="connsiteY11" fmla="*/ 140284 h 283047"/>
                <a:gd name="connsiteX12" fmla="*/ 176244 w 209327"/>
                <a:gd name="connsiteY12" fmla="*/ 168859 h 283047"/>
                <a:gd name="connsiteX13" fmla="*/ 204819 w 209327"/>
                <a:gd name="connsiteY13" fmla="*/ 156953 h 283047"/>
                <a:gd name="connsiteX14" fmla="*/ 204819 w 209327"/>
                <a:gd name="connsiteY14" fmla="*/ 121234 h 283047"/>
                <a:gd name="connsiteX15" fmla="*/ 161956 w 209327"/>
                <a:gd name="connsiteY15" fmla="*/ 92659 h 283047"/>
                <a:gd name="connsiteX16" fmla="*/ 97662 w 209327"/>
                <a:gd name="connsiteY16" fmla="*/ 83134 h 283047"/>
                <a:gd name="connsiteX17" fmla="*/ 126237 w 209327"/>
                <a:gd name="connsiteY17" fmla="*/ 49797 h 283047"/>
                <a:gd name="connsiteX18" fmla="*/ 142907 w 209327"/>
                <a:gd name="connsiteY18" fmla="*/ 16459 h 283047"/>
                <a:gd name="connsiteX19" fmla="*/ 102426 w 209327"/>
                <a:gd name="connsiteY19" fmla="*/ 2172 h 283047"/>
                <a:gd name="connsiteX0" fmla="*/ 102426 w 209327"/>
                <a:gd name="connsiteY0" fmla="*/ 2172 h 282571"/>
                <a:gd name="connsiteX1" fmla="*/ 35750 w 209327"/>
                <a:gd name="connsiteY1" fmla="*/ 61703 h 282571"/>
                <a:gd name="connsiteX2" fmla="*/ 7175 w 209327"/>
                <a:gd name="connsiteY2" fmla="*/ 106947 h 282571"/>
                <a:gd name="connsiteX3" fmla="*/ 4794 w 209327"/>
                <a:gd name="connsiteY3" fmla="*/ 161715 h 282571"/>
                <a:gd name="connsiteX4" fmla="*/ 64324 w 209327"/>
                <a:gd name="connsiteY4" fmla="*/ 230772 h 282571"/>
                <a:gd name="connsiteX5" fmla="*/ 114331 w 209327"/>
                <a:gd name="connsiteY5" fmla="*/ 280778 h 282571"/>
                <a:gd name="connsiteX6" fmla="*/ 140524 w 209327"/>
                <a:gd name="connsiteY6" fmla="*/ 266490 h 282571"/>
                <a:gd name="connsiteX7" fmla="*/ 131000 w 209327"/>
                <a:gd name="connsiteY7" fmla="*/ 218865 h 282571"/>
                <a:gd name="connsiteX8" fmla="*/ 83375 w 209327"/>
                <a:gd name="connsiteY8" fmla="*/ 164097 h 282571"/>
                <a:gd name="connsiteX9" fmla="*/ 66706 w 209327"/>
                <a:gd name="connsiteY9" fmla="*/ 149809 h 282571"/>
                <a:gd name="connsiteX10" fmla="*/ 102425 w 209327"/>
                <a:gd name="connsiteY10" fmla="*/ 133140 h 282571"/>
                <a:gd name="connsiteX11" fmla="*/ 142906 w 209327"/>
                <a:gd name="connsiteY11" fmla="*/ 140284 h 282571"/>
                <a:gd name="connsiteX12" fmla="*/ 176244 w 209327"/>
                <a:gd name="connsiteY12" fmla="*/ 168859 h 282571"/>
                <a:gd name="connsiteX13" fmla="*/ 204819 w 209327"/>
                <a:gd name="connsiteY13" fmla="*/ 156953 h 282571"/>
                <a:gd name="connsiteX14" fmla="*/ 204819 w 209327"/>
                <a:gd name="connsiteY14" fmla="*/ 121234 h 282571"/>
                <a:gd name="connsiteX15" fmla="*/ 161956 w 209327"/>
                <a:gd name="connsiteY15" fmla="*/ 92659 h 282571"/>
                <a:gd name="connsiteX16" fmla="*/ 97662 w 209327"/>
                <a:gd name="connsiteY16" fmla="*/ 83134 h 282571"/>
                <a:gd name="connsiteX17" fmla="*/ 126237 w 209327"/>
                <a:gd name="connsiteY17" fmla="*/ 49797 h 282571"/>
                <a:gd name="connsiteX18" fmla="*/ 142907 w 209327"/>
                <a:gd name="connsiteY18" fmla="*/ 16459 h 282571"/>
                <a:gd name="connsiteX19" fmla="*/ 102426 w 209327"/>
                <a:gd name="connsiteY19" fmla="*/ 2172 h 282571"/>
                <a:gd name="connsiteX0" fmla="*/ 102634 w 209535"/>
                <a:gd name="connsiteY0" fmla="*/ 2172 h 282571"/>
                <a:gd name="connsiteX1" fmla="*/ 40720 w 209535"/>
                <a:gd name="connsiteY1" fmla="*/ 61703 h 282571"/>
                <a:gd name="connsiteX2" fmla="*/ 7383 w 209535"/>
                <a:gd name="connsiteY2" fmla="*/ 106947 h 282571"/>
                <a:gd name="connsiteX3" fmla="*/ 5002 w 209535"/>
                <a:gd name="connsiteY3" fmla="*/ 161715 h 282571"/>
                <a:gd name="connsiteX4" fmla="*/ 64532 w 209535"/>
                <a:gd name="connsiteY4" fmla="*/ 230772 h 282571"/>
                <a:gd name="connsiteX5" fmla="*/ 114539 w 209535"/>
                <a:gd name="connsiteY5" fmla="*/ 280778 h 282571"/>
                <a:gd name="connsiteX6" fmla="*/ 140732 w 209535"/>
                <a:gd name="connsiteY6" fmla="*/ 266490 h 282571"/>
                <a:gd name="connsiteX7" fmla="*/ 131208 w 209535"/>
                <a:gd name="connsiteY7" fmla="*/ 218865 h 282571"/>
                <a:gd name="connsiteX8" fmla="*/ 83583 w 209535"/>
                <a:gd name="connsiteY8" fmla="*/ 164097 h 282571"/>
                <a:gd name="connsiteX9" fmla="*/ 66914 w 209535"/>
                <a:gd name="connsiteY9" fmla="*/ 149809 h 282571"/>
                <a:gd name="connsiteX10" fmla="*/ 102633 w 209535"/>
                <a:gd name="connsiteY10" fmla="*/ 133140 h 282571"/>
                <a:gd name="connsiteX11" fmla="*/ 143114 w 209535"/>
                <a:gd name="connsiteY11" fmla="*/ 140284 h 282571"/>
                <a:gd name="connsiteX12" fmla="*/ 176452 w 209535"/>
                <a:gd name="connsiteY12" fmla="*/ 168859 h 282571"/>
                <a:gd name="connsiteX13" fmla="*/ 205027 w 209535"/>
                <a:gd name="connsiteY13" fmla="*/ 156953 h 282571"/>
                <a:gd name="connsiteX14" fmla="*/ 205027 w 209535"/>
                <a:gd name="connsiteY14" fmla="*/ 121234 h 282571"/>
                <a:gd name="connsiteX15" fmla="*/ 162164 w 209535"/>
                <a:gd name="connsiteY15" fmla="*/ 92659 h 282571"/>
                <a:gd name="connsiteX16" fmla="*/ 97870 w 209535"/>
                <a:gd name="connsiteY16" fmla="*/ 83134 h 282571"/>
                <a:gd name="connsiteX17" fmla="*/ 126445 w 209535"/>
                <a:gd name="connsiteY17" fmla="*/ 49797 h 282571"/>
                <a:gd name="connsiteX18" fmla="*/ 143115 w 209535"/>
                <a:gd name="connsiteY18" fmla="*/ 16459 h 282571"/>
                <a:gd name="connsiteX19" fmla="*/ 102634 w 209535"/>
                <a:gd name="connsiteY19" fmla="*/ 2172 h 28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35" h="282571">
                  <a:moveTo>
                    <a:pt x="102634" y="2172"/>
                  </a:moveTo>
                  <a:cubicBezTo>
                    <a:pt x="85568" y="9713"/>
                    <a:pt x="56595" y="44241"/>
                    <a:pt x="40720" y="61703"/>
                  </a:cubicBezTo>
                  <a:cubicBezTo>
                    <a:pt x="24845" y="79165"/>
                    <a:pt x="13336" y="90278"/>
                    <a:pt x="7383" y="106947"/>
                  </a:cubicBezTo>
                  <a:cubicBezTo>
                    <a:pt x="1430" y="123616"/>
                    <a:pt x="-4523" y="141078"/>
                    <a:pt x="5002" y="161715"/>
                  </a:cubicBezTo>
                  <a:cubicBezTo>
                    <a:pt x="14527" y="182352"/>
                    <a:pt x="46276" y="210928"/>
                    <a:pt x="64532" y="230772"/>
                  </a:cubicBezTo>
                  <a:cubicBezTo>
                    <a:pt x="82788" y="250616"/>
                    <a:pt x="101839" y="274825"/>
                    <a:pt x="114539" y="280778"/>
                  </a:cubicBezTo>
                  <a:cubicBezTo>
                    <a:pt x="127239" y="286731"/>
                    <a:pt x="137954" y="276809"/>
                    <a:pt x="140732" y="266490"/>
                  </a:cubicBezTo>
                  <a:cubicBezTo>
                    <a:pt x="143510" y="256171"/>
                    <a:pt x="140733" y="235930"/>
                    <a:pt x="131208" y="218865"/>
                  </a:cubicBezTo>
                  <a:cubicBezTo>
                    <a:pt x="121683" y="201800"/>
                    <a:pt x="94299" y="175606"/>
                    <a:pt x="83583" y="164097"/>
                  </a:cubicBezTo>
                  <a:cubicBezTo>
                    <a:pt x="72867" y="152588"/>
                    <a:pt x="63739" y="154969"/>
                    <a:pt x="66914" y="149809"/>
                  </a:cubicBezTo>
                  <a:cubicBezTo>
                    <a:pt x="70089" y="144650"/>
                    <a:pt x="89933" y="134727"/>
                    <a:pt x="102633" y="133140"/>
                  </a:cubicBezTo>
                  <a:cubicBezTo>
                    <a:pt x="115333" y="131553"/>
                    <a:pt x="130811" y="134331"/>
                    <a:pt x="143114" y="140284"/>
                  </a:cubicBezTo>
                  <a:cubicBezTo>
                    <a:pt x="155417" y="146237"/>
                    <a:pt x="166133" y="166081"/>
                    <a:pt x="176452" y="168859"/>
                  </a:cubicBezTo>
                  <a:cubicBezTo>
                    <a:pt x="186771" y="171637"/>
                    <a:pt x="200265" y="164891"/>
                    <a:pt x="205027" y="156953"/>
                  </a:cubicBezTo>
                  <a:cubicBezTo>
                    <a:pt x="209790" y="149016"/>
                    <a:pt x="212171" y="131950"/>
                    <a:pt x="205027" y="121234"/>
                  </a:cubicBezTo>
                  <a:cubicBezTo>
                    <a:pt x="197883" y="110518"/>
                    <a:pt x="180023" y="99009"/>
                    <a:pt x="162164" y="92659"/>
                  </a:cubicBezTo>
                  <a:cubicBezTo>
                    <a:pt x="144305" y="86309"/>
                    <a:pt x="103823" y="90278"/>
                    <a:pt x="97870" y="83134"/>
                  </a:cubicBezTo>
                  <a:cubicBezTo>
                    <a:pt x="91917" y="75990"/>
                    <a:pt x="117714" y="61306"/>
                    <a:pt x="126445" y="49797"/>
                  </a:cubicBezTo>
                  <a:cubicBezTo>
                    <a:pt x="135176" y="38288"/>
                    <a:pt x="147083" y="24396"/>
                    <a:pt x="143115" y="16459"/>
                  </a:cubicBezTo>
                  <a:cubicBezTo>
                    <a:pt x="139147" y="8522"/>
                    <a:pt x="119700" y="-5369"/>
                    <a:pt x="102634" y="2172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任意多边形 97"/>
            <p:cNvSpPr/>
            <p:nvPr/>
          </p:nvSpPr>
          <p:spPr>
            <a:xfrm>
              <a:off x="7674101" y="806847"/>
              <a:ext cx="224797" cy="415199"/>
            </a:xfrm>
            <a:custGeom>
              <a:avLst/>
              <a:gdLst>
                <a:gd name="connsiteX0" fmla="*/ 5315 w 227423"/>
                <a:gd name="connsiteY0" fmla="*/ 191587 h 429713"/>
                <a:gd name="connsiteX1" fmla="*/ 64847 w 227423"/>
                <a:gd name="connsiteY1" fmla="*/ 134437 h 429713"/>
                <a:gd name="connsiteX2" fmla="*/ 119615 w 227423"/>
                <a:gd name="connsiteY2" fmla="*/ 60618 h 429713"/>
                <a:gd name="connsiteX3" fmla="*/ 169622 w 227423"/>
                <a:gd name="connsiteY3" fmla="*/ 12993 h 429713"/>
                <a:gd name="connsiteX4" fmla="*/ 210103 w 227423"/>
                <a:gd name="connsiteY4" fmla="*/ 1087 h 429713"/>
                <a:gd name="connsiteX5" fmla="*/ 224390 w 227423"/>
                <a:gd name="connsiteY5" fmla="*/ 34424 h 429713"/>
                <a:gd name="connsiteX6" fmla="*/ 188672 w 227423"/>
                <a:gd name="connsiteY6" fmla="*/ 77287 h 429713"/>
                <a:gd name="connsiteX7" fmla="*/ 152953 w 227423"/>
                <a:gd name="connsiteY7" fmla="*/ 117768 h 429713"/>
                <a:gd name="connsiteX8" fmla="*/ 112472 w 227423"/>
                <a:gd name="connsiteY8" fmla="*/ 155868 h 429713"/>
                <a:gd name="connsiteX9" fmla="*/ 150572 w 227423"/>
                <a:gd name="connsiteY9" fmla="*/ 136818 h 429713"/>
                <a:gd name="connsiteX10" fmla="*/ 195815 w 227423"/>
                <a:gd name="connsiteY10" fmla="*/ 96337 h 429713"/>
                <a:gd name="connsiteX11" fmla="*/ 226772 w 227423"/>
                <a:gd name="connsiteY11" fmla="*/ 105862 h 429713"/>
                <a:gd name="connsiteX12" fmla="*/ 212484 w 227423"/>
                <a:gd name="connsiteY12" fmla="*/ 143962 h 429713"/>
                <a:gd name="connsiteX13" fmla="*/ 162478 w 227423"/>
                <a:gd name="connsiteY13" fmla="*/ 182062 h 429713"/>
                <a:gd name="connsiteX14" fmla="*/ 110090 w 227423"/>
                <a:gd name="connsiteY14" fmla="*/ 215399 h 429713"/>
                <a:gd name="connsiteX15" fmla="*/ 55322 w 227423"/>
                <a:gd name="connsiteY15" fmla="*/ 236830 h 429713"/>
                <a:gd name="connsiteX16" fmla="*/ 79134 w 227423"/>
                <a:gd name="connsiteY16" fmla="*/ 284455 h 429713"/>
                <a:gd name="connsiteX17" fmla="*/ 117234 w 227423"/>
                <a:gd name="connsiteY17" fmla="*/ 343987 h 429713"/>
                <a:gd name="connsiteX18" fmla="*/ 136284 w 227423"/>
                <a:gd name="connsiteY18" fmla="*/ 386849 h 429713"/>
                <a:gd name="connsiteX19" fmla="*/ 138665 w 227423"/>
                <a:gd name="connsiteY19" fmla="*/ 422568 h 429713"/>
                <a:gd name="connsiteX20" fmla="*/ 100565 w 227423"/>
                <a:gd name="connsiteY20" fmla="*/ 424949 h 429713"/>
                <a:gd name="connsiteX21" fmla="*/ 69609 w 227423"/>
                <a:gd name="connsiteY21" fmla="*/ 370180 h 429713"/>
                <a:gd name="connsiteX22" fmla="*/ 26747 w 227423"/>
                <a:gd name="connsiteY22" fmla="*/ 301124 h 429713"/>
                <a:gd name="connsiteX23" fmla="*/ 5315 w 227423"/>
                <a:gd name="connsiteY23" fmla="*/ 241593 h 429713"/>
                <a:gd name="connsiteX24" fmla="*/ 5315 w 227423"/>
                <a:gd name="connsiteY24" fmla="*/ 191587 h 429713"/>
                <a:gd name="connsiteX0" fmla="*/ 5429 w 227537"/>
                <a:gd name="connsiteY0" fmla="*/ 191587 h 429713"/>
                <a:gd name="connsiteX1" fmla="*/ 64961 w 227537"/>
                <a:gd name="connsiteY1" fmla="*/ 134437 h 429713"/>
                <a:gd name="connsiteX2" fmla="*/ 119729 w 227537"/>
                <a:gd name="connsiteY2" fmla="*/ 60618 h 429713"/>
                <a:gd name="connsiteX3" fmla="*/ 169736 w 227537"/>
                <a:gd name="connsiteY3" fmla="*/ 12993 h 429713"/>
                <a:gd name="connsiteX4" fmla="*/ 210217 w 227537"/>
                <a:gd name="connsiteY4" fmla="*/ 1087 h 429713"/>
                <a:gd name="connsiteX5" fmla="*/ 224504 w 227537"/>
                <a:gd name="connsiteY5" fmla="*/ 34424 h 429713"/>
                <a:gd name="connsiteX6" fmla="*/ 188786 w 227537"/>
                <a:gd name="connsiteY6" fmla="*/ 77287 h 429713"/>
                <a:gd name="connsiteX7" fmla="*/ 153067 w 227537"/>
                <a:gd name="connsiteY7" fmla="*/ 117768 h 429713"/>
                <a:gd name="connsiteX8" fmla="*/ 112586 w 227537"/>
                <a:gd name="connsiteY8" fmla="*/ 155868 h 429713"/>
                <a:gd name="connsiteX9" fmla="*/ 150686 w 227537"/>
                <a:gd name="connsiteY9" fmla="*/ 136818 h 429713"/>
                <a:gd name="connsiteX10" fmla="*/ 195929 w 227537"/>
                <a:gd name="connsiteY10" fmla="*/ 96337 h 429713"/>
                <a:gd name="connsiteX11" fmla="*/ 226886 w 227537"/>
                <a:gd name="connsiteY11" fmla="*/ 105862 h 429713"/>
                <a:gd name="connsiteX12" fmla="*/ 212598 w 227537"/>
                <a:gd name="connsiteY12" fmla="*/ 143962 h 429713"/>
                <a:gd name="connsiteX13" fmla="*/ 162592 w 227537"/>
                <a:gd name="connsiteY13" fmla="*/ 182062 h 429713"/>
                <a:gd name="connsiteX14" fmla="*/ 110204 w 227537"/>
                <a:gd name="connsiteY14" fmla="*/ 215399 h 429713"/>
                <a:gd name="connsiteX15" fmla="*/ 55436 w 227537"/>
                <a:gd name="connsiteY15" fmla="*/ 236830 h 429713"/>
                <a:gd name="connsiteX16" fmla="*/ 79248 w 227537"/>
                <a:gd name="connsiteY16" fmla="*/ 284455 h 429713"/>
                <a:gd name="connsiteX17" fmla="*/ 117348 w 227537"/>
                <a:gd name="connsiteY17" fmla="*/ 343987 h 429713"/>
                <a:gd name="connsiteX18" fmla="*/ 136398 w 227537"/>
                <a:gd name="connsiteY18" fmla="*/ 386849 h 429713"/>
                <a:gd name="connsiteX19" fmla="*/ 138779 w 227537"/>
                <a:gd name="connsiteY19" fmla="*/ 422568 h 429713"/>
                <a:gd name="connsiteX20" fmla="*/ 100679 w 227537"/>
                <a:gd name="connsiteY20" fmla="*/ 424949 h 429713"/>
                <a:gd name="connsiteX21" fmla="*/ 69723 w 227537"/>
                <a:gd name="connsiteY21" fmla="*/ 370180 h 429713"/>
                <a:gd name="connsiteX22" fmla="*/ 29243 w 227537"/>
                <a:gd name="connsiteY22" fmla="*/ 296361 h 429713"/>
                <a:gd name="connsiteX23" fmla="*/ 5429 w 227537"/>
                <a:gd name="connsiteY23" fmla="*/ 241593 h 429713"/>
                <a:gd name="connsiteX24" fmla="*/ 5429 w 227537"/>
                <a:gd name="connsiteY24" fmla="*/ 191587 h 429713"/>
                <a:gd name="connsiteX0" fmla="*/ 5429 w 227537"/>
                <a:gd name="connsiteY0" fmla="*/ 191672 h 429798"/>
                <a:gd name="connsiteX1" fmla="*/ 64961 w 227537"/>
                <a:gd name="connsiteY1" fmla="*/ 134522 h 429798"/>
                <a:gd name="connsiteX2" fmla="*/ 129254 w 227537"/>
                <a:gd name="connsiteY2" fmla="*/ 65465 h 429798"/>
                <a:gd name="connsiteX3" fmla="*/ 169736 w 227537"/>
                <a:gd name="connsiteY3" fmla="*/ 13078 h 429798"/>
                <a:gd name="connsiteX4" fmla="*/ 210217 w 227537"/>
                <a:gd name="connsiteY4" fmla="*/ 1172 h 429798"/>
                <a:gd name="connsiteX5" fmla="*/ 224504 w 227537"/>
                <a:gd name="connsiteY5" fmla="*/ 34509 h 429798"/>
                <a:gd name="connsiteX6" fmla="*/ 188786 w 227537"/>
                <a:gd name="connsiteY6" fmla="*/ 77372 h 429798"/>
                <a:gd name="connsiteX7" fmla="*/ 153067 w 227537"/>
                <a:gd name="connsiteY7" fmla="*/ 117853 h 429798"/>
                <a:gd name="connsiteX8" fmla="*/ 112586 w 227537"/>
                <a:gd name="connsiteY8" fmla="*/ 155953 h 429798"/>
                <a:gd name="connsiteX9" fmla="*/ 150686 w 227537"/>
                <a:gd name="connsiteY9" fmla="*/ 136903 h 429798"/>
                <a:gd name="connsiteX10" fmla="*/ 195929 w 227537"/>
                <a:gd name="connsiteY10" fmla="*/ 96422 h 429798"/>
                <a:gd name="connsiteX11" fmla="*/ 226886 w 227537"/>
                <a:gd name="connsiteY11" fmla="*/ 105947 h 429798"/>
                <a:gd name="connsiteX12" fmla="*/ 212598 w 227537"/>
                <a:gd name="connsiteY12" fmla="*/ 144047 h 429798"/>
                <a:gd name="connsiteX13" fmla="*/ 162592 w 227537"/>
                <a:gd name="connsiteY13" fmla="*/ 182147 h 429798"/>
                <a:gd name="connsiteX14" fmla="*/ 110204 w 227537"/>
                <a:gd name="connsiteY14" fmla="*/ 215484 h 429798"/>
                <a:gd name="connsiteX15" fmla="*/ 55436 w 227537"/>
                <a:gd name="connsiteY15" fmla="*/ 236915 h 429798"/>
                <a:gd name="connsiteX16" fmla="*/ 79248 w 227537"/>
                <a:gd name="connsiteY16" fmla="*/ 284540 h 429798"/>
                <a:gd name="connsiteX17" fmla="*/ 117348 w 227537"/>
                <a:gd name="connsiteY17" fmla="*/ 344072 h 429798"/>
                <a:gd name="connsiteX18" fmla="*/ 136398 w 227537"/>
                <a:gd name="connsiteY18" fmla="*/ 386934 h 429798"/>
                <a:gd name="connsiteX19" fmla="*/ 138779 w 227537"/>
                <a:gd name="connsiteY19" fmla="*/ 422653 h 429798"/>
                <a:gd name="connsiteX20" fmla="*/ 100679 w 227537"/>
                <a:gd name="connsiteY20" fmla="*/ 425034 h 429798"/>
                <a:gd name="connsiteX21" fmla="*/ 69723 w 227537"/>
                <a:gd name="connsiteY21" fmla="*/ 370265 h 429798"/>
                <a:gd name="connsiteX22" fmla="*/ 29243 w 227537"/>
                <a:gd name="connsiteY22" fmla="*/ 296446 h 429798"/>
                <a:gd name="connsiteX23" fmla="*/ 5429 w 227537"/>
                <a:gd name="connsiteY23" fmla="*/ 241678 h 429798"/>
                <a:gd name="connsiteX24" fmla="*/ 5429 w 227537"/>
                <a:gd name="connsiteY24" fmla="*/ 191672 h 429798"/>
                <a:gd name="connsiteX0" fmla="*/ 5429 w 227537"/>
                <a:gd name="connsiteY0" fmla="*/ 191672 h 429798"/>
                <a:gd name="connsiteX1" fmla="*/ 64961 w 227537"/>
                <a:gd name="connsiteY1" fmla="*/ 134522 h 429798"/>
                <a:gd name="connsiteX2" fmla="*/ 129254 w 227537"/>
                <a:gd name="connsiteY2" fmla="*/ 65465 h 429798"/>
                <a:gd name="connsiteX3" fmla="*/ 169736 w 227537"/>
                <a:gd name="connsiteY3" fmla="*/ 13078 h 429798"/>
                <a:gd name="connsiteX4" fmla="*/ 210217 w 227537"/>
                <a:gd name="connsiteY4" fmla="*/ 1172 h 429798"/>
                <a:gd name="connsiteX5" fmla="*/ 214979 w 227537"/>
                <a:gd name="connsiteY5" fmla="*/ 34509 h 429798"/>
                <a:gd name="connsiteX6" fmla="*/ 188786 w 227537"/>
                <a:gd name="connsiteY6" fmla="*/ 77372 h 429798"/>
                <a:gd name="connsiteX7" fmla="*/ 153067 w 227537"/>
                <a:gd name="connsiteY7" fmla="*/ 117853 h 429798"/>
                <a:gd name="connsiteX8" fmla="*/ 112586 w 227537"/>
                <a:gd name="connsiteY8" fmla="*/ 155953 h 429798"/>
                <a:gd name="connsiteX9" fmla="*/ 150686 w 227537"/>
                <a:gd name="connsiteY9" fmla="*/ 136903 h 429798"/>
                <a:gd name="connsiteX10" fmla="*/ 195929 w 227537"/>
                <a:gd name="connsiteY10" fmla="*/ 96422 h 429798"/>
                <a:gd name="connsiteX11" fmla="*/ 226886 w 227537"/>
                <a:gd name="connsiteY11" fmla="*/ 105947 h 429798"/>
                <a:gd name="connsiteX12" fmla="*/ 212598 w 227537"/>
                <a:gd name="connsiteY12" fmla="*/ 144047 h 429798"/>
                <a:gd name="connsiteX13" fmla="*/ 162592 w 227537"/>
                <a:gd name="connsiteY13" fmla="*/ 182147 h 429798"/>
                <a:gd name="connsiteX14" fmla="*/ 110204 w 227537"/>
                <a:gd name="connsiteY14" fmla="*/ 215484 h 429798"/>
                <a:gd name="connsiteX15" fmla="*/ 55436 w 227537"/>
                <a:gd name="connsiteY15" fmla="*/ 236915 h 429798"/>
                <a:gd name="connsiteX16" fmla="*/ 79248 w 227537"/>
                <a:gd name="connsiteY16" fmla="*/ 284540 h 429798"/>
                <a:gd name="connsiteX17" fmla="*/ 117348 w 227537"/>
                <a:gd name="connsiteY17" fmla="*/ 344072 h 429798"/>
                <a:gd name="connsiteX18" fmla="*/ 136398 w 227537"/>
                <a:gd name="connsiteY18" fmla="*/ 386934 h 429798"/>
                <a:gd name="connsiteX19" fmla="*/ 138779 w 227537"/>
                <a:gd name="connsiteY19" fmla="*/ 422653 h 429798"/>
                <a:gd name="connsiteX20" fmla="*/ 100679 w 227537"/>
                <a:gd name="connsiteY20" fmla="*/ 425034 h 429798"/>
                <a:gd name="connsiteX21" fmla="*/ 69723 w 227537"/>
                <a:gd name="connsiteY21" fmla="*/ 370265 h 429798"/>
                <a:gd name="connsiteX22" fmla="*/ 29243 w 227537"/>
                <a:gd name="connsiteY22" fmla="*/ 296446 h 429798"/>
                <a:gd name="connsiteX23" fmla="*/ 5429 w 227537"/>
                <a:gd name="connsiteY23" fmla="*/ 241678 h 429798"/>
                <a:gd name="connsiteX24" fmla="*/ 5429 w 227537"/>
                <a:gd name="connsiteY24" fmla="*/ 191672 h 429798"/>
                <a:gd name="connsiteX0" fmla="*/ 5429 w 227537"/>
                <a:gd name="connsiteY0" fmla="*/ 189601 h 427727"/>
                <a:gd name="connsiteX1" fmla="*/ 64961 w 227537"/>
                <a:gd name="connsiteY1" fmla="*/ 132451 h 427727"/>
                <a:gd name="connsiteX2" fmla="*/ 129254 w 227537"/>
                <a:gd name="connsiteY2" fmla="*/ 63394 h 427727"/>
                <a:gd name="connsiteX3" fmla="*/ 169736 w 227537"/>
                <a:gd name="connsiteY3" fmla="*/ 11007 h 427727"/>
                <a:gd name="connsiteX4" fmla="*/ 207835 w 227537"/>
                <a:gd name="connsiteY4" fmla="*/ 1482 h 427727"/>
                <a:gd name="connsiteX5" fmla="*/ 214979 w 227537"/>
                <a:gd name="connsiteY5" fmla="*/ 32438 h 427727"/>
                <a:gd name="connsiteX6" fmla="*/ 188786 w 227537"/>
                <a:gd name="connsiteY6" fmla="*/ 75301 h 427727"/>
                <a:gd name="connsiteX7" fmla="*/ 153067 w 227537"/>
                <a:gd name="connsiteY7" fmla="*/ 115782 h 427727"/>
                <a:gd name="connsiteX8" fmla="*/ 112586 w 227537"/>
                <a:gd name="connsiteY8" fmla="*/ 153882 h 427727"/>
                <a:gd name="connsiteX9" fmla="*/ 150686 w 227537"/>
                <a:gd name="connsiteY9" fmla="*/ 134832 h 427727"/>
                <a:gd name="connsiteX10" fmla="*/ 195929 w 227537"/>
                <a:gd name="connsiteY10" fmla="*/ 94351 h 427727"/>
                <a:gd name="connsiteX11" fmla="*/ 226886 w 227537"/>
                <a:gd name="connsiteY11" fmla="*/ 103876 h 427727"/>
                <a:gd name="connsiteX12" fmla="*/ 212598 w 227537"/>
                <a:gd name="connsiteY12" fmla="*/ 141976 h 427727"/>
                <a:gd name="connsiteX13" fmla="*/ 162592 w 227537"/>
                <a:gd name="connsiteY13" fmla="*/ 180076 h 427727"/>
                <a:gd name="connsiteX14" fmla="*/ 110204 w 227537"/>
                <a:gd name="connsiteY14" fmla="*/ 213413 h 427727"/>
                <a:gd name="connsiteX15" fmla="*/ 55436 w 227537"/>
                <a:gd name="connsiteY15" fmla="*/ 234844 h 427727"/>
                <a:gd name="connsiteX16" fmla="*/ 79248 w 227537"/>
                <a:gd name="connsiteY16" fmla="*/ 282469 h 427727"/>
                <a:gd name="connsiteX17" fmla="*/ 117348 w 227537"/>
                <a:gd name="connsiteY17" fmla="*/ 342001 h 427727"/>
                <a:gd name="connsiteX18" fmla="*/ 136398 w 227537"/>
                <a:gd name="connsiteY18" fmla="*/ 384863 h 427727"/>
                <a:gd name="connsiteX19" fmla="*/ 138779 w 227537"/>
                <a:gd name="connsiteY19" fmla="*/ 420582 h 427727"/>
                <a:gd name="connsiteX20" fmla="*/ 100679 w 227537"/>
                <a:gd name="connsiteY20" fmla="*/ 422963 h 427727"/>
                <a:gd name="connsiteX21" fmla="*/ 69723 w 227537"/>
                <a:gd name="connsiteY21" fmla="*/ 368194 h 427727"/>
                <a:gd name="connsiteX22" fmla="*/ 29243 w 227537"/>
                <a:gd name="connsiteY22" fmla="*/ 294375 h 427727"/>
                <a:gd name="connsiteX23" fmla="*/ 5429 w 227537"/>
                <a:gd name="connsiteY23" fmla="*/ 239607 h 427727"/>
                <a:gd name="connsiteX24" fmla="*/ 5429 w 227537"/>
                <a:gd name="connsiteY24" fmla="*/ 189601 h 427727"/>
                <a:gd name="connsiteX0" fmla="*/ 5429 w 227537"/>
                <a:gd name="connsiteY0" fmla="*/ 188515 h 426641"/>
                <a:gd name="connsiteX1" fmla="*/ 64961 w 227537"/>
                <a:gd name="connsiteY1" fmla="*/ 131365 h 426641"/>
                <a:gd name="connsiteX2" fmla="*/ 129254 w 227537"/>
                <a:gd name="connsiteY2" fmla="*/ 62308 h 426641"/>
                <a:gd name="connsiteX3" fmla="*/ 174499 w 227537"/>
                <a:gd name="connsiteY3" fmla="*/ 17065 h 426641"/>
                <a:gd name="connsiteX4" fmla="*/ 207835 w 227537"/>
                <a:gd name="connsiteY4" fmla="*/ 396 h 426641"/>
                <a:gd name="connsiteX5" fmla="*/ 214979 w 227537"/>
                <a:gd name="connsiteY5" fmla="*/ 31352 h 426641"/>
                <a:gd name="connsiteX6" fmla="*/ 188786 w 227537"/>
                <a:gd name="connsiteY6" fmla="*/ 74215 h 426641"/>
                <a:gd name="connsiteX7" fmla="*/ 153067 w 227537"/>
                <a:gd name="connsiteY7" fmla="*/ 114696 h 426641"/>
                <a:gd name="connsiteX8" fmla="*/ 112586 w 227537"/>
                <a:gd name="connsiteY8" fmla="*/ 152796 h 426641"/>
                <a:gd name="connsiteX9" fmla="*/ 150686 w 227537"/>
                <a:gd name="connsiteY9" fmla="*/ 133746 h 426641"/>
                <a:gd name="connsiteX10" fmla="*/ 195929 w 227537"/>
                <a:gd name="connsiteY10" fmla="*/ 93265 h 426641"/>
                <a:gd name="connsiteX11" fmla="*/ 226886 w 227537"/>
                <a:gd name="connsiteY11" fmla="*/ 102790 h 426641"/>
                <a:gd name="connsiteX12" fmla="*/ 212598 w 227537"/>
                <a:gd name="connsiteY12" fmla="*/ 140890 h 426641"/>
                <a:gd name="connsiteX13" fmla="*/ 162592 w 227537"/>
                <a:gd name="connsiteY13" fmla="*/ 178990 h 426641"/>
                <a:gd name="connsiteX14" fmla="*/ 110204 w 227537"/>
                <a:gd name="connsiteY14" fmla="*/ 212327 h 426641"/>
                <a:gd name="connsiteX15" fmla="*/ 55436 w 227537"/>
                <a:gd name="connsiteY15" fmla="*/ 233758 h 426641"/>
                <a:gd name="connsiteX16" fmla="*/ 79248 w 227537"/>
                <a:gd name="connsiteY16" fmla="*/ 281383 h 426641"/>
                <a:gd name="connsiteX17" fmla="*/ 117348 w 227537"/>
                <a:gd name="connsiteY17" fmla="*/ 340915 h 426641"/>
                <a:gd name="connsiteX18" fmla="*/ 136398 w 227537"/>
                <a:gd name="connsiteY18" fmla="*/ 383777 h 426641"/>
                <a:gd name="connsiteX19" fmla="*/ 138779 w 227537"/>
                <a:gd name="connsiteY19" fmla="*/ 419496 h 426641"/>
                <a:gd name="connsiteX20" fmla="*/ 100679 w 227537"/>
                <a:gd name="connsiteY20" fmla="*/ 421877 h 426641"/>
                <a:gd name="connsiteX21" fmla="*/ 69723 w 227537"/>
                <a:gd name="connsiteY21" fmla="*/ 367108 h 426641"/>
                <a:gd name="connsiteX22" fmla="*/ 29243 w 227537"/>
                <a:gd name="connsiteY22" fmla="*/ 293289 h 426641"/>
                <a:gd name="connsiteX23" fmla="*/ 5429 w 227537"/>
                <a:gd name="connsiteY23" fmla="*/ 238521 h 426641"/>
                <a:gd name="connsiteX24" fmla="*/ 5429 w 227537"/>
                <a:gd name="connsiteY24" fmla="*/ 188515 h 426641"/>
                <a:gd name="connsiteX0" fmla="*/ 5429 w 227132"/>
                <a:gd name="connsiteY0" fmla="*/ 188515 h 426641"/>
                <a:gd name="connsiteX1" fmla="*/ 64961 w 227132"/>
                <a:gd name="connsiteY1" fmla="*/ 131365 h 426641"/>
                <a:gd name="connsiteX2" fmla="*/ 129254 w 227132"/>
                <a:gd name="connsiteY2" fmla="*/ 62308 h 426641"/>
                <a:gd name="connsiteX3" fmla="*/ 174499 w 227132"/>
                <a:gd name="connsiteY3" fmla="*/ 17065 h 426641"/>
                <a:gd name="connsiteX4" fmla="*/ 207835 w 227132"/>
                <a:gd name="connsiteY4" fmla="*/ 396 h 426641"/>
                <a:gd name="connsiteX5" fmla="*/ 214979 w 227132"/>
                <a:gd name="connsiteY5" fmla="*/ 31352 h 426641"/>
                <a:gd name="connsiteX6" fmla="*/ 188786 w 227132"/>
                <a:gd name="connsiteY6" fmla="*/ 74215 h 426641"/>
                <a:gd name="connsiteX7" fmla="*/ 153067 w 227132"/>
                <a:gd name="connsiteY7" fmla="*/ 114696 h 426641"/>
                <a:gd name="connsiteX8" fmla="*/ 112586 w 227132"/>
                <a:gd name="connsiteY8" fmla="*/ 152796 h 426641"/>
                <a:gd name="connsiteX9" fmla="*/ 150686 w 227132"/>
                <a:gd name="connsiteY9" fmla="*/ 133746 h 426641"/>
                <a:gd name="connsiteX10" fmla="*/ 195929 w 227132"/>
                <a:gd name="connsiteY10" fmla="*/ 93265 h 426641"/>
                <a:gd name="connsiteX11" fmla="*/ 226886 w 227132"/>
                <a:gd name="connsiteY11" fmla="*/ 102790 h 426641"/>
                <a:gd name="connsiteX12" fmla="*/ 207835 w 227132"/>
                <a:gd name="connsiteY12" fmla="*/ 140890 h 426641"/>
                <a:gd name="connsiteX13" fmla="*/ 162592 w 227132"/>
                <a:gd name="connsiteY13" fmla="*/ 178990 h 426641"/>
                <a:gd name="connsiteX14" fmla="*/ 110204 w 227132"/>
                <a:gd name="connsiteY14" fmla="*/ 212327 h 426641"/>
                <a:gd name="connsiteX15" fmla="*/ 55436 w 227132"/>
                <a:gd name="connsiteY15" fmla="*/ 233758 h 426641"/>
                <a:gd name="connsiteX16" fmla="*/ 79248 w 227132"/>
                <a:gd name="connsiteY16" fmla="*/ 281383 h 426641"/>
                <a:gd name="connsiteX17" fmla="*/ 117348 w 227132"/>
                <a:gd name="connsiteY17" fmla="*/ 340915 h 426641"/>
                <a:gd name="connsiteX18" fmla="*/ 136398 w 227132"/>
                <a:gd name="connsiteY18" fmla="*/ 383777 h 426641"/>
                <a:gd name="connsiteX19" fmla="*/ 138779 w 227132"/>
                <a:gd name="connsiteY19" fmla="*/ 419496 h 426641"/>
                <a:gd name="connsiteX20" fmla="*/ 100679 w 227132"/>
                <a:gd name="connsiteY20" fmla="*/ 421877 h 426641"/>
                <a:gd name="connsiteX21" fmla="*/ 69723 w 227132"/>
                <a:gd name="connsiteY21" fmla="*/ 367108 h 426641"/>
                <a:gd name="connsiteX22" fmla="*/ 29243 w 227132"/>
                <a:gd name="connsiteY22" fmla="*/ 293289 h 426641"/>
                <a:gd name="connsiteX23" fmla="*/ 5429 w 227132"/>
                <a:gd name="connsiteY23" fmla="*/ 238521 h 426641"/>
                <a:gd name="connsiteX24" fmla="*/ 5429 w 227132"/>
                <a:gd name="connsiteY24" fmla="*/ 188515 h 426641"/>
                <a:gd name="connsiteX0" fmla="*/ 5429 w 224797"/>
                <a:gd name="connsiteY0" fmla="*/ 188515 h 426641"/>
                <a:gd name="connsiteX1" fmla="*/ 64961 w 224797"/>
                <a:gd name="connsiteY1" fmla="*/ 131365 h 426641"/>
                <a:gd name="connsiteX2" fmla="*/ 129254 w 224797"/>
                <a:gd name="connsiteY2" fmla="*/ 62308 h 426641"/>
                <a:gd name="connsiteX3" fmla="*/ 174499 w 224797"/>
                <a:gd name="connsiteY3" fmla="*/ 17065 h 426641"/>
                <a:gd name="connsiteX4" fmla="*/ 207835 w 224797"/>
                <a:gd name="connsiteY4" fmla="*/ 396 h 426641"/>
                <a:gd name="connsiteX5" fmla="*/ 214979 w 224797"/>
                <a:gd name="connsiteY5" fmla="*/ 31352 h 426641"/>
                <a:gd name="connsiteX6" fmla="*/ 188786 w 224797"/>
                <a:gd name="connsiteY6" fmla="*/ 74215 h 426641"/>
                <a:gd name="connsiteX7" fmla="*/ 153067 w 224797"/>
                <a:gd name="connsiteY7" fmla="*/ 114696 h 426641"/>
                <a:gd name="connsiteX8" fmla="*/ 112586 w 224797"/>
                <a:gd name="connsiteY8" fmla="*/ 152796 h 426641"/>
                <a:gd name="connsiteX9" fmla="*/ 150686 w 224797"/>
                <a:gd name="connsiteY9" fmla="*/ 133746 h 426641"/>
                <a:gd name="connsiteX10" fmla="*/ 195929 w 224797"/>
                <a:gd name="connsiteY10" fmla="*/ 93265 h 426641"/>
                <a:gd name="connsiteX11" fmla="*/ 224504 w 224797"/>
                <a:gd name="connsiteY11" fmla="*/ 102790 h 426641"/>
                <a:gd name="connsiteX12" fmla="*/ 207835 w 224797"/>
                <a:gd name="connsiteY12" fmla="*/ 140890 h 426641"/>
                <a:gd name="connsiteX13" fmla="*/ 162592 w 224797"/>
                <a:gd name="connsiteY13" fmla="*/ 178990 h 426641"/>
                <a:gd name="connsiteX14" fmla="*/ 110204 w 224797"/>
                <a:gd name="connsiteY14" fmla="*/ 212327 h 426641"/>
                <a:gd name="connsiteX15" fmla="*/ 55436 w 224797"/>
                <a:gd name="connsiteY15" fmla="*/ 233758 h 426641"/>
                <a:gd name="connsiteX16" fmla="*/ 79248 w 224797"/>
                <a:gd name="connsiteY16" fmla="*/ 281383 h 426641"/>
                <a:gd name="connsiteX17" fmla="*/ 117348 w 224797"/>
                <a:gd name="connsiteY17" fmla="*/ 340915 h 426641"/>
                <a:gd name="connsiteX18" fmla="*/ 136398 w 224797"/>
                <a:gd name="connsiteY18" fmla="*/ 383777 h 426641"/>
                <a:gd name="connsiteX19" fmla="*/ 138779 w 224797"/>
                <a:gd name="connsiteY19" fmla="*/ 419496 h 426641"/>
                <a:gd name="connsiteX20" fmla="*/ 100679 w 224797"/>
                <a:gd name="connsiteY20" fmla="*/ 421877 h 426641"/>
                <a:gd name="connsiteX21" fmla="*/ 69723 w 224797"/>
                <a:gd name="connsiteY21" fmla="*/ 367108 h 426641"/>
                <a:gd name="connsiteX22" fmla="*/ 29243 w 224797"/>
                <a:gd name="connsiteY22" fmla="*/ 293289 h 426641"/>
                <a:gd name="connsiteX23" fmla="*/ 5429 w 224797"/>
                <a:gd name="connsiteY23" fmla="*/ 238521 h 426641"/>
                <a:gd name="connsiteX24" fmla="*/ 5429 w 224797"/>
                <a:gd name="connsiteY24" fmla="*/ 188515 h 426641"/>
                <a:gd name="connsiteX0" fmla="*/ 5429 w 224797"/>
                <a:gd name="connsiteY0" fmla="*/ 188515 h 426641"/>
                <a:gd name="connsiteX1" fmla="*/ 64961 w 224797"/>
                <a:gd name="connsiteY1" fmla="*/ 131365 h 426641"/>
                <a:gd name="connsiteX2" fmla="*/ 129254 w 224797"/>
                <a:gd name="connsiteY2" fmla="*/ 62308 h 426641"/>
                <a:gd name="connsiteX3" fmla="*/ 174499 w 224797"/>
                <a:gd name="connsiteY3" fmla="*/ 17065 h 426641"/>
                <a:gd name="connsiteX4" fmla="*/ 207835 w 224797"/>
                <a:gd name="connsiteY4" fmla="*/ 396 h 426641"/>
                <a:gd name="connsiteX5" fmla="*/ 214979 w 224797"/>
                <a:gd name="connsiteY5" fmla="*/ 31352 h 426641"/>
                <a:gd name="connsiteX6" fmla="*/ 188786 w 224797"/>
                <a:gd name="connsiteY6" fmla="*/ 74215 h 426641"/>
                <a:gd name="connsiteX7" fmla="*/ 153067 w 224797"/>
                <a:gd name="connsiteY7" fmla="*/ 114696 h 426641"/>
                <a:gd name="connsiteX8" fmla="*/ 112586 w 224797"/>
                <a:gd name="connsiteY8" fmla="*/ 152796 h 426641"/>
                <a:gd name="connsiteX9" fmla="*/ 150686 w 224797"/>
                <a:gd name="connsiteY9" fmla="*/ 133746 h 426641"/>
                <a:gd name="connsiteX10" fmla="*/ 195929 w 224797"/>
                <a:gd name="connsiteY10" fmla="*/ 93265 h 426641"/>
                <a:gd name="connsiteX11" fmla="*/ 224504 w 224797"/>
                <a:gd name="connsiteY11" fmla="*/ 102790 h 426641"/>
                <a:gd name="connsiteX12" fmla="*/ 207835 w 224797"/>
                <a:gd name="connsiteY12" fmla="*/ 140890 h 426641"/>
                <a:gd name="connsiteX13" fmla="*/ 162592 w 224797"/>
                <a:gd name="connsiteY13" fmla="*/ 178990 h 426641"/>
                <a:gd name="connsiteX14" fmla="*/ 107823 w 224797"/>
                <a:gd name="connsiteY14" fmla="*/ 205184 h 426641"/>
                <a:gd name="connsiteX15" fmla="*/ 55436 w 224797"/>
                <a:gd name="connsiteY15" fmla="*/ 233758 h 426641"/>
                <a:gd name="connsiteX16" fmla="*/ 79248 w 224797"/>
                <a:gd name="connsiteY16" fmla="*/ 281383 h 426641"/>
                <a:gd name="connsiteX17" fmla="*/ 117348 w 224797"/>
                <a:gd name="connsiteY17" fmla="*/ 340915 h 426641"/>
                <a:gd name="connsiteX18" fmla="*/ 136398 w 224797"/>
                <a:gd name="connsiteY18" fmla="*/ 383777 h 426641"/>
                <a:gd name="connsiteX19" fmla="*/ 138779 w 224797"/>
                <a:gd name="connsiteY19" fmla="*/ 419496 h 426641"/>
                <a:gd name="connsiteX20" fmla="*/ 100679 w 224797"/>
                <a:gd name="connsiteY20" fmla="*/ 421877 h 426641"/>
                <a:gd name="connsiteX21" fmla="*/ 69723 w 224797"/>
                <a:gd name="connsiteY21" fmla="*/ 367108 h 426641"/>
                <a:gd name="connsiteX22" fmla="*/ 29243 w 224797"/>
                <a:gd name="connsiteY22" fmla="*/ 293289 h 426641"/>
                <a:gd name="connsiteX23" fmla="*/ 5429 w 224797"/>
                <a:gd name="connsiteY23" fmla="*/ 238521 h 426641"/>
                <a:gd name="connsiteX24" fmla="*/ 5429 w 224797"/>
                <a:gd name="connsiteY24" fmla="*/ 188515 h 426641"/>
                <a:gd name="connsiteX0" fmla="*/ 5429 w 224797"/>
                <a:gd name="connsiteY0" fmla="*/ 188515 h 426641"/>
                <a:gd name="connsiteX1" fmla="*/ 64961 w 224797"/>
                <a:gd name="connsiteY1" fmla="*/ 131365 h 426641"/>
                <a:gd name="connsiteX2" fmla="*/ 129254 w 224797"/>
                <a:gd name="connsiteY2" fmla="*/ 62308 h 426641"/>
                <a:gd name="connsiteX3" fmla="*/ 174499 w 224797"/>
                <a:gd name="connsiteY3" fmla="*/ 17065 h 426641"/>
                <a:gd name="connsiteX4" fmla="*/ 207835 w 224797"/>
                <a:gd name="connsiteY4" fmla="*/ 396 h 426641"/>
                <a:gd name="connsiteX5" fmla="*/ 214979 w 224797"/>
                <a:gd name="connsiteY5" fmla="*/ 31352 h 426641"/>
                <a:gd name="connsiteX6" fmla="*/ 188786 w 224797"/>
                <a:gd name="connsiteY6" fmla="*/ 74215 h 426641"/>
                <a:gd name="connsiteX7" fmla="*/ 153067 w 224797"/>
                <a:gd name="connsiteY7" fmla="*/ 114696 h 426641"/>
                <a:gd name="connsiteX8" fmla="*/ 112586 w 224797"/>
                <a:gd name="connsiteY8" fmla="*/ 152796 h 426641"/>
                <a:gd name="connsiteX9" fmla="*/ 150686 w 224797"/>
                <a:gd name="connsiteY9" fmla="*/ 133746 h 426641"/>
                <a:gd name="connsiteX10" fmla="*/ 195929 w 224797"/>
                <a:gd name="connsiteY10" fmla="*/ 93265 h 426641"/>
                <a:gd name="connsiteX11" fmla="*/ 224504 w 224797"/>
                <a:gd name="connsiteY11" fmla="*/ 102790 h 426641"/>
                <a:gd name="connsiteX12" fmla="*/ 207835 w 224797"/>
                <a:gd name="connsiteY12" fmla="*/ 140890 h 426641"/>
                <a:gd name="connsiteX13" fmla="*/ 162592 w 224797"/>
                <a:gd name="connsiteY13" fmla="*/ 178990 h 426641"/>
                <a:gd name="connsiteX14" fmla="*/ 107823 w 224797"/>
                <a:gd name="connsiteY14" fmla="*/ 205184 h 426641"/>
                <a:gd name="connsiteX15" fmla="*/ 55436 w 224797"/>
                <a:gd name="connsiteY15" fmla="*/ 233758 h 426641"/>
                <a:gd name="connsiteX16" fmla="*/ 79248 w 224797"/>
                <a:gd name="connsiteY16" fmla="*/ 281383 h 426641"/>
                <a:gd name="connsiteX17" fmla="*/ 110204 w 224797"/>
                <a:gd name="connsiteY17" fmla="*/ 340915 h 426641"/>
                <a:gd name="connsiteX18" fmla="*/ 136398 w 224797"/>
                <a:gd name="connsiteY18" fmla="*/ 383777 h 426641"/>
                <a:gd name="connsiteX19" fmla="*/ 138779 w 224797"/>
                <a:gd name="connsiteY19" fmla="*/ 419496 h 426641"/>
                <a:gd name="connsiteX20" fmla="*/ 100679 w 224797"/>
                <a:gd name="connsiteY20" fmla="*/ 421877 h 426641"/>
                <a:gd name="connsiteX21" fmla="*/ 69723 w 224797"/>
                <a:gd name="connsiteY21" fmla="*/ 367108 h 426641"/>
                <a:gd name="connsiteX22" fmla="*/ 29243 w 224797"/>
                <a:gd name="connsiteY22" fmla="*/ 293289 h 426641"/>
                <a:gd name="connsiteX23" fmla="*/ 5429 w 224797"/>
                <a:gd name="connsiteY23" fmla="*/ 238521 h 426641"/>
                <a:gd name="connsiteX24" fmla="*/ 5429 w 224797"/>
                <a:gd name="connsiteY24" fmla="*/ 188515 h 426641"/>
                <a:gd name="connsiteX0" fmla="*/ 5429 w 224797"/>
                <a:gd name="connsiteY0" fmla="*/ 188515 h 421708"/>
                <a:gd name="connsiteX1" fmla="*/ 64961 w 224797"/>
                <a:gd name="connsiteY1" fmla="*/ 131365 h 421708"/>
                <a:gd name="connsiteX2" fmla="*/ 129254 w 224797"/>
                <a:gd name="connsiteY2" fmla="*/ 62308 h 421708"/>
                <a:gd name="connsiteX3" fmla="*/ 174499 w 224797"/>
                <a:gd name="connsiteY3" fmla="*/ 17065 h 421708"/>
                <a:gd name="connsiteX4" fmla="*/ 207835 w 224797"/>
                <a:gd name="connsiteY4" fmla="*/ 396 h 421708"/>
                <a:gd name="connsiteX5" fmla="*/ 214979 w 224797"/>
                <a:gd name="connsiteY5" fmla="*/ 31352 h 421708"/>
                <a:gd name="connsiteX6" fmla="*/ 188786 w 224797"/>
                <a:gd name="connsiteY6" fmla="*/ 74215 h 421708"/>
                <a:gd name="connsiteX7" fmla="*/ 153067 w 224797"/>
                <a:gd name="connsiteY7" fmla="*/ 114696 h 421708"/>
                <a:gd name="connsiteX8" fmla="*/ 112586 w 224797"/>
                <a:gd name="connsiteY8" fmla="*/ 152796 h 421708"/>
                <a:gd name="connsiteX9" fmla="*/ 150686 w 224797"/>
                <a:gd name="connsiteY9" fmla="*/ 133746 h 421708"/>
                <a:gd name="connsiteX10" fmla="*/ 195929 w 224797"/>
                <a:gd name="connsiteY10" fmla="*/ 93265 h 421708"/>
                <a:gd name="connsiteX11" fmla="*/ 224504 w 224797"/>
                <a:gd name="connsiteY11" fmla="*/ 102790 h 421708"/>
                <a:gd name="connsiteX12" fmla="*/ 207835 w 224797"/>
                <a:gd name="connsiteY12" fmla="*/ 140890 h 421708"/>
                <a:gd name="connsiteX13" fmla="*/ 162592 w 224797"/>
                <a:gd name="connsiteY13" fmla="*/ 178990 h 421708"/>
                <a:gd name="connsiteX14" fmla="*/ 107823 w 224797"/>
                <a:gd name="connsiteY14" fmla="*/ 205184 h 421708"/>
                <a:gd name="connsiteX15" fmla="*/ 55436 w 224797"/>
                <a:gd name="connsiteY15" fmla="*/ 233758 h 421708"/>
                <a:gd name="connsiteX16" fmla="*/ 79248 w 224797"/>
                <a:gd name="connsiteY16" fmla="*/ 281383 h 421708"/>
                <a:gd name="connsiteX17" fmla="*/ 110204 w 224797"/>
                <a:gd name="connsiteY17" fmla="*/ 340915 h 421708"/>
                <a:gd name="connsiteX18" fmla="*/ 136398 w 224797"/>
                <a:gd name="connsiteY18" fmla="*/ 383777 h 421708"/>
                <a:gd name="connsiteX19" fmla="*/ 138779 w 224797"/>
                <a:gd name="connsiteY19" fmla="*/ 419496 h 421708"/>
                <a:gd name="connsiteX20" fmla="*/ 105442 w 224797"/>
                <a:gd name="connsiteY20" fmla="*/ 412352 h 421708"/>
                <a:gd name="connsiteX21" fmla="*/ 69723 w 224797"/>
                <a:gd name="connsiteY21" fmla="*/ 367108 h 421708"/>
                <a:gd name="connsiteX22" fmla="*/ 29243 w 224797"/>
                <a:gd name="connsiteY22" fmla="*/ 293289 h 421708"/>
                <a:gd name="connsiteX23" fmla="*/ 5429 w 224797"/>
                <a:gd name="connsiteY23" fmla="*/ 238521 h 421708"/>
                <a:gd name="connsiteX24" fmla="*/ 5429 w 224797"/>
                <a:gd name="connsiteY24" fmla="*/ 188515 h 421708"/>
                <a:gd name="connsiteX0" fmla="*/ 5429 w 224797"/>
                <a:gd name="connsiteY0" fmla="*/ 188515 h 415199"/>
                <a:gd name="connsiteX1" fmla="*/ 64961 w 224797"/>
                <a:gd name="connsiteY1" fmla="*/ 131365 h 415199"/>
                <a:gd name="connsiteX2" fmla="*/ 129254 w 224797"/>
                <a:gd name="connsiteY2" fmla="*/ 62308 h 415199"/>
                <a:gd name="connsiteX3" fmla="*/ 174499 w 224797"/>
                <a:gd name="connsiteY3" fmla="*/ 17065 h 415199"/>
                <a:gd name="connsiteX4" fmla="*/ 207835 w 224797"/>
                <a:gd name="connsiteY4" fmla="*/ 396 h 415199"/>
                <a:gd name="connsiteX5" fmla="*/ 214979 w 224797"/>
                <a:gd name="connsiteY5" fmla="*/ 31352 h 415199"/>
                <a:gd name="connsiteX6" fmla="*/ 188786 w 224797"/>
                <a:gd name="connsiteY6" fmla="*/ 74215 h 415199"/>
                <a:gd name="connsiteX7" fmla="*/ 153067 w 224797"/>
                <a:gd name="connsiteY7" fmla="*/ 114696 h 415199"/>
                <a:gd name="connsiteX8" fmla="*/ 112586 w 224797"/>
                <a:gd name="connsiteY8" fmla="*/ 152796 h 415199"/>
                <a:gd name="connsiteX9" fmla="*/ 150686 w 224797"/>
                <a:gd name="connsiteY9" fmla="*/ 133746 h 415199"/>
                <a:gd name="connsiteX10" fmla="*/ 195929 w 224797"/>
                <a:gd name="connsiteY10" fmla="*/ 93265 h 415199"/>
                <a:gd name="connsiteX11" fmla="*/ 224504 w 224797"/>
                <a:gd name="connsiteY11" fmla="*/ 102790 h 415199"/>
                <a:gd name="connsiteX12" fmla="*/ 207835 w 224797"/>
                <a:gd name="connsiteY12" fmla="*/ 140890 h 415199"/>
                <a:gd name="connsiteX13" fmla="*/ 162592 w 224797"/>
                <a:gd name="connsiteY13" fmla="*/ 178990 h 415199"/>
                <a:gd name="connsiteX14" fmla="*/ 107823 w 224797"/>
                <a:gd name="connsiteY14" fmla="*/ 205184 h 415199"/>
                <a:gd name="connsiteX15" fmla="*/ 55436 w 224797"/>
                <a:gd name="connsiteY15" fmla="*/ 233758 h 415199"/>
                <a:gd name="connsiteX16" fmla="*/ 79248 w 224797"/>
                <a:gd name="connsiteY16" fmla="*/ 281383 h 415199"/>
                <a:gd name="connsiteX17" fmla="*/ 110204 w 224797"/>
                <a:gd name="connsiteY17" fmla="*/ 340915 h 415199"/>
                <a:gd name="connsiteX18" fmla="*/ 136398 w 224797"/>
                <a:gd name="connsiteY18" fmla="*/ 383777 h 415199"/>
                <a:gd name="connsiteX19" fmla="*/ 131635 w 224797"/>
                <a:gd name="connsiteY19" fmla="*/ 407590 h 415199"/>
                <a:gd name="connsiteX20" fmla="*/ 105442 w 224797"/>
                <a:gd name="connsiteY20" fmla="*/ 412352 h 415199"/>
                <a:gd name="connsiteX21" fmla="*/ 69723 w 224797"/>
                <a:gd name="connsiteY21" fmla="*/ 367108 h 415199"/>
                <a:gd name="connsiteX22" fmla="*/ 29243 w 224797"/>
                <a:gd name="connsiteY22" fmla="*/ 293289 h 415199"/>
                <a:gd name="connsiteX23" fmla="*/ 5429 w 224797"/>
                <a:gd name="connsiteY23" fmla="*/ 238521 h 415199"/>
                <a:gd name="connsiteX24" fmla="*/ 5429 w 224797"/>
                <a:gd name="connsiteY24" fmla="*/ 188515 h 415199"/>
                <a:gd name="connsiteX0" fmla="*/ 5429 w 224797"/>
                <a:gd name="connsiteY0" fmla="*/ 188515 h 415199"/>
                <a:gd name="connsiteX1" fmla="*/ 64961 w 224797"/>
                <a:gd name="connsiteY1" fmla="*/ 131365 h 415199"/>
                <a:gd name="connsiteX2" fmla="*/ 129254 w 224797"/>
                <a:gd name="connsiteY2" fmla="*/ 62308 h 415199"/>
                <a:gd name="connsiteX3" fmla="*/ 174499 w 224797"/>
                <a:gd name="connsiteY3" fmla="*/ 17065 h 415199"/>
                <a:gd name="connsiteX4" fmla="*/ 207835 w 224797"/>
                <a:gd name="connsiteY4" fmla="*/ 396 h 415199"/>
                <a:gd name="connsiteX5" fmla="*/ 214979 w 224797"/>
                <a:gd name="connsiteY5" fmla="*/ 31352 h 415199"/>
                <a:gd name="connsiteX6" fmla="*/ 188786 w 224797"/>
                <a:gd name="connsiteY6" fmla="*/ 74215 h 415199"/>
                <a:gd name="connsiteX7" fmla="*/ 153067 w 224797"/>
                <a:gd name="connsiteY7" fmla="*/ 114696 h 415199"/>
                <a:gd name="connsiteX8" fmla="*/ 112586 w 224797"/>
                <a:gd name="connsiteY8" fmla="*/ 152796 h 415199"/>
                <a:gd name="connsiteX9" fmla="*/ 150686 w 224797"/>
                <a:gd name="connsiteY9" fmla="*/ 133746 h 415199"/>
                <a:gd name="connsiteX10" fmla="*/ 195929 w 224797"/>
                <a:gd name="connsiteY10" fmla="*/ 93265 h 415199"/>
                <a:gd name="connsiteX11" fmla="*/ 224504 w 224797"/>
                <a:gd name="connsiteY11" fmla="*/ 102790 h 415199"/>
                <a:gd name="connsiteX12" fmla="*/ 207835 w 224797"/>
                <a:gd name="connsiteY12" fmla="*/ 140890 h 415199"/>
                <a:gd name="connsiteX13" fmla="*/ 162592 w 224797"/>
                <a:gd name="connsiteY13" fmla="*/ 178990 h 415199"/>
                <a:gd name="connsiteX14" fmla="*/ 107823 w 224797"/>
                <a:gd name="connsiteY14" fmla="*/ 205184 h 415199"/>
                <a:gd name="connsiteX15" fmla="*/ 55436 w 224797"/>
                <a:gd name="connsiteY15" fmla="*/ 233758 h 415199"/>
                <a:gd name="connsiteX16" fmla="*/ 74486 w 224797"/>
                <a:gd name="connsiteY16" fmla="*/ 279001 h 415199"/>
                <a:gd name="connsiteX17" fmla="*/ 110204 w 224797"/>
                <a:gd name="connsiteY17" fmla="*/ 340915 h 415199"/>
                <a:gd name="connsiteX18" fmla="*/ 136398 w 224797"/>
                <a:gd name="connsiteY18" fmla="*/ 383777 h 415199"/>
                <a:gd name="connsiteX19" fmla="*/ 131635 w 224797"/>
                <a:gd name="connsiteY19" fmla="*/ 407590 h 415199"/>
                <a:gd name="connsiteX20" fmla="*/ 105442 w 224797"/>
                <a:gd name="connsiteY20" fmla="*/ 412352 h 415199"/>
                <a:gd name="connsiteX21" fmla="*/ 69723 w 224797"/>
                <a:gd name="connsiteY21" fmla="*/ 367108 h 415199"/>
                <a:gd name="connsiteX22" fmla="*/ 29243 w 224797"/>
                <a:gd name="connsiteY22" fmla="*/ 293289 h 415199"/>
                <a:gd name="connsiteX23" fmla="*/ 5429 w 224797"/>
                <a:gd name="connsiteY23" fmla="*/ 238521 h 415199"/>
                <a:gd name="connsiteX24" fmla="*/ 5429 w 224797"/>
                <a:gd name="connsiteY24" fmla="*/ 188515 h 41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4797" h="415199">
                  <a:moveTo>
                    <a:pt x="5429" y="188515"/>
                  </a:moveTo>
                  <a:cubicBezTo>
                    <a:pt x="15351" y="170656"/>
                    <a:pt x="44324" y="152399"/>
                    <a:pt x="64961" y="131365"/>
                  </a:cubicBezTo>
                  <a:cubicBezTo>
                    <a:pt x="85598" y="110331"/>
                    <a:pt x="110998" y="81358"/>
                    <a:pt x="129254" y="62308"/>
                  </a:cubicBezTo>
                  <a:cubicBezTo>
                    <a:pt x="147510" y="43258"/>
                    <a:pt x="161402" y="27384"/>
                    <a:pt x="174499" y="17065"/>
                  </a:cubicBezTo>
                  <a:cubicBezTo>
                    <a:pt x="187596" y="6746"/>
                    <a:pt x="201089" y="-1985"/>
                    <a:pt x="207835" y="396"/>
                  </a:cubicBezTo>
                  <a:cubicBezTo>
                    <a:pt x="214581" y="2777"/>
                    <a:pt x="218154" y="19049"/>
                    <a:pt x="214979" y="31352"/>
                  </a:cubicBezTo>
                  <a:cubicBezTo>
                    <a:pt x="211804" y="43655"/>
                    <a:pt x="199105" y="60324"/>
                    <a:pt x="188786" y="74215"/>
                  </a:cubicBezTo>
                  <a:cubicBezTo>
                    <a:pt x="178467" y="88106"/>
                    <a:pt x="165767" y="101599"/>
                    <a:pt x="153067" y="114696"/>
                  </a:cubicBezTo>
                  <a:cubicBezTo>
                    <a:pt x="140367" y="127793"/>
                    <a:pt x="112983" y="149621"/>
                    <a:pt x="112586" y="152796"/>
                  </a:cubicBezTo>
                  <a:cubicBezTo>
                    <a:pt x="112189" y="155971"/>
                    <a:pt x="136796" y="143668"/>
                    <a:pt x="150686" y="133746"/>
                  </a:cubicBezTo>
                  <a:cubicBezTo>
                    <a:pt x="164577" y="123824"/>
                    <a:pt x="183626" y="98424"/>
                    <a:pt x="195929" y="93265"/>
                  </a:cubicBezTo>
                  <a:cubicBezTo>
                    <a:pt x="208232" y="88106"/>
                    <a:pt x="222520" y="94853"/>
                    <a:pt x="224504" y="102790"/>
                  </a:cubicBezTo>
                  <a:cubicBezTo>
                    <a:pt x="226488" y="110727"/>
                    <a:pt x="218154" y="128190"/>
                    <a:pt x="207835" y="140890"/>
                  </a:cubicBezTo>
                  <a:cubicBezTo>
                    <a:pt x="197516" y="153590"/>
                    <a:pt x="179261" y="168274"/>
                    <a:pt x="162592" y="178990"/>
                  </a:cubicBezTo>
                  <a:cubicBezTo>
                    <a:pt x="145923" y="189706"/>
                    <a:pt x="125682" y="196056"/>
                    <a:pt x="107823" y="205184"/>
                  </a:cubicBezTo>
                  <a:cubicBezTo>
                    <a:pt x="89964" y="214312"/>
                    <a:pt x="60992" y="221455"/>
                    <a:pt x="55436" y="233758"/>
                  </a:cubicBezTo>
                  <a:cubicBezTo>
                    <a:pt x="49880" y="246061"/>
                    <a:pt x="65358" y="261142"/>
                    <a:pt x="74486" y="279001"/>
                  </a:cubicBezTo>
                  <a:cubicBezTo>
                    <a:pt x="83614" y="296860"/>
                    <a:pt x="99885" y="323452"/>
                    <a:pt x="110204" y="340915"/>
                  </a:cubicBezTo>
                  <a:cubicBezTo>
                    <a:pt x="120523" y="358378"/>
                    <a:pt x="132826" y="372665"/>
                    <a:pt x="136398" y="383777"/>
                  </a:cubicBezTo>
                  <a:cubicBezTo>
                    <a:pt x="139970" y="394889"/>
                    <a:pt x="136794" y="402828"/>
                    <a:pt x="131635" y="407590"/>
                  </a:cubicBezTo>
                  <a:cubicBezTo>
                    <a:pt x="126476" y="412353"/>
                    <a:pt x="115761" y="419099"/>
                    <a:pt x="105442" y="412352"/>
                  </a:cubicBezTo>
                  <a:cubicBezTo>
                    <a:pt x="95123" y="405605"/>
                    <a:pt x="82423" y="386952"/>
                    <a:pt x="69723" y="367108"/>
                  </a:cubicBezTo>
                  <a:cubicBezTo>
                    <a:pt x="57023" y="347264"/>
                    <a:pt x="39959" y="314720"/>
                    <a:pt x="29243" y="293289"/>
                  </a:cubicBezTo>
                  <a:cubicBezTo>
                    <a:pt x="18527" y="271858"/>
                    <a:pt x="9398" y="255983"/>
                    <a:pt x="5429" y="238521"/>
                  </a:cubicBezTo>
                  <a:cubicBezTo>
                    <a:pt x="1460" y="221059"/>
                    <a:pt x="-4493" y="206374"/>
                    <a:pt x="5429" y="188515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7670006" y="513899"/>
              <a:ext cx="148284" cy="322329"/>
            </a:xfrm>
            <a:custGeom>
              <a:avLst/>
              <a:gdLst>
                <a:gd name="connsiteX0" fmla="*/ 0 w 152573"/>
                <a:gd name="connsiteY0" fmla="*/ 86176 h 331679"/>
                <a:gd name="connsiteX1" fmla="*/ 14288 w 152573"/>
                <a:gd name="connsiteY1" fmla="*/ 19501 h 331679"/>
                <a:gd name="connsiteX2" fmla="*/ 35719 w 152573"/>
                <a:gd name="connsiteY2" fmla="*/ 451 h 331679"/>
                <a:gd name="connsiteX3" fmla="*/ 57150 w 152573"/>
                <a:gd name="connsiteY3" fmla="*/ 33789 h 331679"/>
                <a:gd name="connsiteX4" fmla="*/ 50007 w 152573"/>
                <a:gd name="connsiteY4" fmla="*/ 79032 h 331679"/>
                <a:gd name="connsiteX5" fmla="*/ 107157 w 152573"/>
                <a:gd name="connsiteY5" fmla="*/ 98082 h 331679"/>
                <a:gd name="connsiteX6" fmla="*/ 145257 w 152573"/>
                <a:gd name="connsiteY6" fmla="*/ 121895 h 331679"/>
                <a:gd name="connsiteX7" fmla="*/ 147638 w 152573"/>
                <a:gd name="connsiteY7" fmla="*/ 155232 h 331679"/>
                <a:gd name="connsiteX8" fmla="*/ 97632 w 152573"/>
                <a:gd name="connsiteY8" fmla="*/ 155232 h 331679"/>
                <a:gd name="connsiteX9" fmla="*/ 54769 w 152573"/>
                <a:gd name="connsiteY9" fmla="*/ 150470 h 331679"/>
                <a:gd name="connsiteX10" fmla="*/ 90488 w 152573"/>
                <a:gd name="connsiteY10" fmla="*/ 200476 h 331679"/>
                <a:gd name="connsiteX11" fmla="*/ 128588 w 152573"/>
                <a:gd name="connsiteY11" fmla="*/ 257626 h 331679"/>
                <a:gd name="connsiteX12" fmla="*/ 152400 w 152573"/>
                <a:gd name="connsiteY12" fmla="*/ 305251 h 331679"/>
                <a:gd name="connsiteX13" fmla="*/ 116682 w 152573"/>
                <a:gd name="connsiteY13" fmla="*/ 331445 h 331679"/>
                <a:gd name="connsiteX14" fmla="*/ 76200 w 152573"/>
                <a:gd name="connsiteY14" fmla="*/ 290964 h 331679"/>
                <a:gd name="connsiteX15" fmla="*/ 45244 w 152573"/>
                <a:gd name="connsiteY15" fmla="*/ 224289 h 331679"/>
                <a:gd name="connsiteX16" fmla="*/ 14288 w 152573"/>
                <a:gd name="connsiteY16" fmla="*/ 167139 h 331679"/>
                <a:gd name="connsiteX17" fmla="*/ 0 w 152573"/>
                <a:gd name="connsiteY17" fmla="*/ 86176 h 331679"/>
                <a:gd name="connsiteX0" fmla="*/ 0 w 152573"/>
                <a:gd name="connsiteY0" fmla="*/ 86176 h 331679"/>
                <a:gd name="connsiteX1" fmla="*/ 14288 w 152573"/>
                <a:gd name="connsiteY1" fmla="*/ 19501 h 331679"/>
                <a:gd name="connsiteX2" fmla="*/ 35719 w 152573"/>
                <a:gd name="connsiteY2" fmla="*/ 451 h 331679"/>
                <a:gd name="connsiteX3" fmla="*/ 57150 w 152573"/>
                <a:gd name="connsiteY3" fmla="*/ 33789 h 331679"/>
                <a:gd name="connsiteX4" fmla="*/ 50007 w 152573"/>
                <a:gd name="connsiteY4" fmla="*/ 79032 h 331679"/>
                <a:gd name="connsiteX5" fmla="*/ 107157 w 152573"/>
                <a:gd name="connsiteY5" fmla="*/ 98082 h 331679"/>
                <a:gd name="connsiteX6" fmla="*/ 145257 w 152573"/>
                <a:gd name="connsiteY6" fmla="*/ 121895 h 331679"/>
                <a:gd name="connsiteX7" fmla="*/ 147638 w 152573"/>
                <a:gd name="connsiteY7" fmla="*/ 155232 h 331679"/>
                <a:gd name="connsiteX8" fmla="*/ 97632 w 152573"/>
                <a:gd name="connsiteY8" fmla="*/ 155232 h 331679"/>
                <a:gd name="connsiteX9" fmla="*/ 54769 w 152573"/>
                <a:gd name="connsiteY9" fmla="*/ 150470 h 331679"/>
                <a:gd name="connsiteX10" fmla="*/ 90488 w 152573"/>
                <a:gd name="connsiteY10" fmla="*/ 200476 h 331679"/>
                <a:gd name="connsiteX11" fmla="*/ 128588 w 152573"/>
                <a:gd name="connsiteY11" fmla="*/ 257626 h 331679"/>
                <a:gd name="connsiteX12" fmla="*/ 152400 w 152573"/>
                <a:gd name="connsiteY12" fmla="*/ 305251 h 331679"/>
                <a:gd name="connsiteX13" fmla="*/ 116682 w 152573"/>
                <a:gd name="connsiteY13" fmla="*/ 331445 h 331679"/>
                <a:gd name="connsiteX14" fmla="*/ 76200 w 152573"/>
                <a:gd name="connsiteY14" fmla="*/ 290964 h 331679"/>
                <a:gd name="connsiteX15" fmla="*/ 38100 w 152573"/>
                <a:gd name="connsiteY15" fmla="*/ 224289 h 331679"/>
                <a:gd name="connsiteX16" fmla="*/ 14288 w 152573"/>
                <a:gd name="connsiteY16" fmla="*/ 167139 h 331679"/>
                <a:gd name="connsiteX17" fmla="*/ 0 w 152573"/>
                <a:gd name="connsiteY17" fmla="*/ 86176 h 331679"/>
                <a:gd name="connsiteX0" fmla="*/ 0 w 152639"/>
                <a:gd name="connsiteY0" fmla="*/ 86176 h 322329"/>
                <a:gd name="connsiteX1" fmla="*/ 14288 w 152639"/>
                <a:gd name="connsiteY1" fmla="*/ 19501 h 322329"/>
                <a:gd name="connsiteX2" fmla="*/ 35719 w 152639"/>
                <a:gd name="connsiteY2" fmla="*/ 451 h 322329"/>
                <a:gd name="connsiteX3" fmla="*/ 57150 w 152639"/>
                <a:gd name="connsiteY3" fmla="*/ 33789 h 322329"/>
                <a:gd name="connsiteX4" fmla="*/ 50007 w 152639"/>
                <a:gd name="connsiteY4" fmla="*/ 79032 h 322329"/>
                <a:gd name="connsiteX5" fmla="*/ 107157 w 152639"/>
                <a:gd name="connsiteY5" fmla="*/ 98082 h 322329"/>
                <a:gd name="connsiteX6" fmla="*/ 145257 w 152639"/>
                <a:gd name="connsiteY6" fmla="*/ 121895 h 322329"/>
                <a:gd name="connsiteX7" fmla="*/ 147638 w 152639"/>
                <a:gd name="connsiteY7" fmla="*/ 155232 h 322329"/>
                <a:gd name="connsiteX8" fmla="*/ 97632 w 152639"/>
                <a:gd name="connsiteY8" fmla="*/ 155232 h 322329"/>
                <a:gd name="connsiteX9" fmla="*/ 54769 w 152639"/>
                <a:gd name="connsiteY9" fmla="*/ 150470 h 322329"/>
                <a:gd name="connsiteX10" fmla="*/ 90488 w 152639"/>
                <a:gd name="connsiteY10" fmla="*/ 200476 h 322329"/>
                <a:gd name="connsiteX11" fmla="*/ 128588 w 152639"/>
                <a:gd name="connsiteY11" fmla="*/ 257626 h 322329"/>
                <a:gd name="connsiteX12" fmla="*/ 152400 w 152639"/>
                <a:gd name="connsiteY12" fmla="*/ 305251 h 322329"/>
                <a:gd name="connsiteX13" fmla="*/ 114301 w 152639"/>
                <a:gd name="connsiteY13" fmla="*/ 321920 h 322329"/>
                <a:gd name="connsiteX14" fmla="*/ 76200 w 152639"/>
                <a:gd name="connsiteY14" fmla="*/ 290964 h 322329"/>
                <a:gd name="connsiteX15" fmla="*/ 38100 w 152639"/>
                <a:gd name="connsiteY15" fmla="*/ 224289 h 322329"/>
                <a:gd name="connsiteX16" fmla="*/ 14288 w 152639"/>
                <a:gd name="connsiteY16" fmla="*/ 167139 h 322329"/>
                <a:gd name="connsiteX17" fmla="*/ 0 w 152639"/>
                <a:gd name="connsiteY17" fmla="*/ 86176 h 322329"/>
                <a:gd name="connsiteX0" fmla="*/ 0 w 152172"/>
                <a:gd name="connsiteY0" fmla="*/ 86176 h 322329"/>
                <a:gd name="connsiteX1" fmla="*/ 14288 w 152172"/>
                <a:gd name="connsiteY1" fmla="*/ 19501 h 322329"/>
                <a:gd name="connsiteX2" fmla="*/ 35719 w 152172"/>
                <a:gd name="connsiteY2" fmla="*/ 451 h 322329"/>
                <a:gd name="connsiteX3" fmla="*/ 57150 w 152172"/>
                <a:gd name="connsiteY3" fmla="*/ 33789 h 322329"/>
                <a:gd name="connsiteX4" fmla="*/ 50007 w 152172"/>
                <a:gd name="connsiteY4" fmla="*/ 79032 h 322329"/>
                <a:gd name="connsiteX5" fmla="*/ 107157 w 152172"/>
                <a:gd name="connsiteY5" fmla="*/ 98082 h 322329"/>
                <a:gd name="connsiteX6" fmla="*/ 145257 w 152172"/>
                <a:gd name="connsiteY6" fmla="*/ 121895 h 322329"/>
                <a:gd name="connsiteX7" fmla="*/ 147638 w 152172"/>
                <a:gd name="connsiteY7" fmla="*/ 155232 h 322329"/>
                <a:gd name="connsiteX8" fmla="*/ 97632 w 152172"/>
                <a:gd name="connsiteY8" fmla="*/ 155232 h 322329"/>
                <a:gd name="connsiteX9" fmla="*/ 54769 w 152172"/>
                <a:gd name="connsiteY9" fmla="*/ 150470 h 322329"/>
                <a:gd name="connsiteX10" fmla="*/ 90488 w 152172"/>
                <a:gd name="connsiteY10" fmla="*/ 200476 h 322329"/>
                <a:gd name="connsiteX11" fmla="*/ 128588 w 152172"/>
                <a:gd name="connsiteY11" fmla="*/ 257626 h 322329"/>
                <a:gd name="connsiteX12" fmla="*/ 145256 w 152172"/>
                <a:gd name="connsiteY12" fmla="*/ 305251 h 322329"/>
                <a:gd name="connsiteX13" fmla="*/ 114301 w 152172"/>
                <a:gd name="connsiteY13" fmla="*/ 321920 h 322329"/>
                <a:gd name="connsiteX14" fmla="*/ 76200 w 152172"/>
                <a:gd name="connsiteY14" fmla="*/ 290964 h 322329"/>
                <a:gd name="connsiteX15" fmla="*/ 38100 w 152172"/>
                <a:gd name="connsiteY15" fmla="*/ 224289 h 322329"/>
                <a:gd name="connsiteX16" fmla="*/ 14288 w 152172"/>
                <a:gd name="connsiteY16" fmla="*/ 167139 h 322329"/>
                <a:gd name="connsiteX17" fmla="*/ 0 w 152172"/>
                <a:gd name="connsiteY17" fmla="*/ 86176 h 322329"/>
                <a:gd name="connsiteX0" fmla="*/ 0 w 152172"/>
                <a:gd name="connsiteY0" fmla="*/ 86176 h 322329"/>
                <a:gd name="connsiteX1" fmla="*/ 14288 w 152172"/>
                <a:gd name="connsiteY1" fmla="*/ 19501 h 322329"/>
                <a:gd name="connsiteX2" fmla="*/ 35719 w 152172"/>
                <a:gd name="connsiteY2" fmla="*/ 451 h 322329"/>
                <a:gd name="connsiteX3" fmla="*/ 57150 w 152172"/>
                <a:gd name="connsiteY3" fmla="*/ 33789 h 322329"/>
                <a:gd name="connsiteX4" fmla="*/ 50007 w 152172"/>
                <a:gd name="connsiteY4" fmla="*/ 79032 h 322329"/>
                <a:gd name="connsiteX5" fmla="*/ 107157 w 152172"/>
                <a:gd name="connsiteY5" fmla="*/ 98082 h 322329"/>
                <a:gd name="connsiteX6" fmla="*/ 145257 w 152172"/>
                <a:gd name="connsiteY6" fmla="*/ 121895 h 322329"/>
                <a:gd name="connsiteX7" fmla="*/ 147638 w 152172"/>
                <a:gd name="connsiteY7" fmla="*/ 155232 h 322329"/>
                <a:gd name="connsiteX8" fmla="*/ 97632 w 152172"/>
                <a:gd name="connsiteY8" fmla="*/ 155232 h 322329"/>
                <a:gd name="connsiteX9" fmla="*/ 69057 w 152172"/>
                <a:gd name="connsiteY9" fmla="*/ 157614 h 322329"/>
                <a:gd name="connsiteX10" fmla="*/ 90488 w 152172"/>
                <a:gd name="connsiteY10" fmla="*/ 200476 h 322329"/>
                <a:gd name="connsiteX11" fmla="*/ 128588 w 152172"/>
                <a:gd name="connsiteY11" fmla="*/ 257626 h 322329"/>
                <a:gd name="connsiteX12" fmla="*/ 145256 w 152172"/>
                <a:gd name="connsiteY12" fmla="*/ 305251 h 322329"/>
                <a:gd name="connsiteX13" fmla="*/ 114301 w 152172"/>
                <a:gd name="connsiteY13" fmla="*/ 321920 h 322329"/>
                <a:gd name="connsiteX14" fmla="*/ 76200 w 152172"/>
                <a:gd name="connsiteY14" fmla="*/ 290964 h 322329"/>
                <a:gd name="connsiteX15" fmla="*/ 38100 w 152172"/>
                <a:gd name="connsiteY15" fmla="*/ 224289 h 322329"/>
                <a:gd name="connsiteX16" fmla="*/ 14288 w 152172"/>
                <a:gd name="connsiteY16" fmla="*/ 167139 h 322329"/>
                <a:gd name="connsiteX17" fmla="*/ 0 w 152172"/>
                <a:gd name="connsiteY17" fmla="*/ 86176 h 322329"/>
                <a:gd name="connsiteX0" fmla="*/ 0 w 148284"/>
                <a:gd name="connsiteY0" fmla="*/ 86176 h 322329"/>
                <a:gd name="connsiteX1" fmla="*/ 14288 w 148284"/>
                <a:gd name="connsiteY1" fmla="*/ 19501 h 322329"/>
                <a:gd name="connsiteX2" fmla="*/ 35719 w 148284"/>
                <a:gd name="connsiteY2" fmla="*/ 451 h 322329"/>
                <a:gd name="connsiteX3" fmla="*/ 57150 w 148284"/>
                <a:gd name="connsiteY3" fmla="*/ 33789 h 322329"/>
                <a:gd name="connsiteX4" fmla="*/ 50007 w 148284"/>
                <a:gd name="connsiteY4" fmla="*/ 79032 h 322329"/>
                <a:gd name="connsiteX5" fmla="*/ 107157 w 148284"/>
                <a:gd name="connsiteY5" fmla="*/ 98082 h 322329"/>
                <a:gd name="connsiteX6" fmla="*/ 145257 w 148284"/>
                <a:gd name="connsiteY6" fmla="*/ 121895 h 322329"/>
                <a:gd name="connsiteX7" fmla="*/ 140494 w 148284"/>
                <a:gd name="connsiteY7" fmla="*/ 152850 h 322329"/>
                <a:gd name="connsiteX8" fmla="*/ 97632 w 148284"/>
                <a:gd name="connsiteY8" fmla="*/ 155232 h 322329"/>
                <a:gd name="connsiteX9" fmla="*/ 69057 w 148284"/>
                <a:gd name="connsiteY9" fmla="*/ 157614 h 322329"/>
                <a:gd name="connsiteX10" fmla="*/ 90488 w 148284"/>
                <a:gd name="connsiteY10" fmla="*/ 200476 h 322329"/>
                <a:gd name="connsiteX11" fmla="*/ 128588 w 148284"/>
                <a:gd name="connsiteY11" fmla="*/ 257626 h 322329"/>
                <a:gd name="connsiteX12" fmla="*/ 145256 w 148284"/>
                <a:gd name="connsiteY12" fmla="*/ 305251 h 322329"/>
                <a:gd name="connsiteX13" fmla="*/ 114301 w 148284"/>
                <a:gd name="connsiteY13" fmla="*/ 321920 h 322329"/>
                <a:gd name="connsiteX14" fmla="*/ 76200 w 148284"/>
                <a:gd name="connsiteY14" fmla="*/ 290964 h 322329"/>
                <a:gd name="connsiteX15" fmla="*/ 38100 w 148284"/>
                <a:gd name="connsiteY15" fmla="*/ 224289 h 322329"/>
                <a:gd name="connsiteX16" fmla="*/ 14288 w 148284"/>
                <a:gd name="connsiteY16" fmla="*/ 167139 h 322329"/>
                <a:gd name="connsiteX17" fmla="*/ 0 w 148284"/>
                <a:gd name="connsiteY17" fmla="*/ 86176 h 322329"/>
                <a:gd name="connsiteX0" fmla="*/ 0 w 148284"/>
                <a:gd name="connsiteY0" fmla="*/ 86176 h 322329"/>
                <a:gd name="connsiteX1" fmla="*/ 14288 w 148284"/>
                <a:gd name="connsiteY1" fmla="*/ 19501 h 322329"/>
                <a:gd name="connsiteX2" fmla="*/ 35719 w 148284"/>
                <a:gd name="connsiteY2" fmla="*/ 451 h 322329"/>
                <a:gd name="connsiteX3" fmla="*/ 57150 w 148284"/>
                <a:gd name="connsiteY3" fmla="*/ 33789 h 322329"/>
                <a:gd name="connsiteX4" fmla="*/ 54769 w 148284"/>
                <a:gd name="connsiteY4" fmla="*/ 81413 h 322329"/>
                <a:gd name="connsiteX5" fmla="*/ 107157 w 148284"/>
                <a:gd name="connsiteY5" fmla="*/ 98082 h 322329"/>
                <a:gd name="connsiteX6" fmla="*/ 145257 w 148284"/>
                <a:gd name="connsiteY6" fmla="*/ 121895 h 322329"/>
                <a:gd name="connsiteX7" fmla="*/ 140494 w 148284"/>
                <a:gd name="connsiteY7" fmla="*/ 152850 h 322329"/>
                <a:gd name="connsiteX8" fmla="*/ 97632 w 148284"/>
                <a:gd name="connsiteY8" fmla="*/ 155232 h 322329"/>
                <a:gd name="connsiteX9" fmla="*/ 69057 w 148284"/>
                <a:gd name="connsiteY9" fmla="*/ 157614 h 322329"/>
                <a:gd name="connsiteX10" fmla="*/ 90488 w 148284"/>
                <a:gd name="connsiteY10" fmla="*/ 200476 h 322329"/>
                <a:gd name="connsiteX11" fmla="*/ 128588 w 148284"/>
                <a:gd name="connsiteY11" fmla="*/ 257626 h 322329"/>
                <a:gd name="connsiteX12" fmla="*/ 145256 w 148284"/>
                <a:gd name="connsiteY12" fmla="*/ 305251 h 322329"/>
                <a:gd name="connsiteX13" fmla="*/ 114301 w 148284"/>
                <a:gd name="connsiteY13" fmla="*/ 321920 h 322329"/>
                <a:gd name="connsiteX14" fmla="*/ 76200 w 148284"/>
                <a:gd name="connsiteY14" fmla="*/ 290964 h 322329"/>
                <a:gd name="connsiteX15" fmla="*/ 38100 w 148284"/>
                <a:gd name="connsiteY15" fmla="*/ 224289 h 322329"/>
                <a:gd name="connsiteX16" fmla="*/ 14288 w 148284"/>
                <a:gd name="connsiteY16" fmla="*/ 167139 h 322329"/>
                <a:gd name="connsiteX17" fmla="*/ 0 w 148284"/>
                <a:gd name="connsiteY17" fmla="*/ 86176 h 32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284" h="322329">
                  <a:moveTo>
                    <a:pt x="0" y="86176"/>
                  </a:moveTo>
                  <a:cubicBezTo>
                    <a:pt x="0" y="61570"/>
                    <a:pt x="8335" y="33788"/>
                    <a:pt x="14288" y="19501"/>
                  </a:cubicBezTo>
                  <a:cubicBezTo>
                    <a:pt x="20241" y="5214"/>
                    <a:pt x="28575" y="-1930"/>
                    <a:pt x="35719" y="451"/>
                  </a:cubicBezTo>
                  <a:cubicBezTo>
                    <a:pt x="42863" y="2832"/>
                    <a:pt x="53975" y="20295"/>
                    <a:pt x="57150" y="33789"/>
                  </a:cubicBezTo>
                  <a:cubicBezTo>
                    <a:pt x="60325" y="47283"/>
                    <a:pt x="46435" y="70698"/>
                    <a:pt x="54769" y="81413"/>
                  </a:cubicBezTo>
                  <a:cubicBezTo>
                    <a:pt x="63103" y="92128"/>
                    <a:pt x="92076" y="91335"/>
                    <a:pt x="107157" y="98082"/>
                  </a:cubicBezTo>
                  <a:cubicBezTo>
                    <a:pt x="122238" y="104829"/>
                    <a:pt x="139701" y="112767"/>
                    <a:pt x="145257" y="121895"/>
                  </a:cubicBezTo>
                  <a:cubicBezTo>
                    <a:pt x="150813" y="131023"/>
                    <a:pt x="148432" y="147294"/>
                    <a:pt x="140494" y="152850"/>
                  </a:cubicBezTo>
                  <a:cubicBezTo>
                    <a:pt x="132556" y="158406"/>
                    <a:pt x="109538" y="154438"/>
                    <a:pt x="97632" y="155232"/>
                  </a:cubicBezTo>
                  <a:cubicBezTo>
                    <a:pt x="85726" y="156026"/>
                    <a:pt x="70248" y="150073"/>
                    <a:pt x="69057" y="157614"/>
                  </a:cubicBezTo>
                  <a:cubicBezTo>
                    <a:pt x="67866" y="165155"/>
                    <a:pt x="80566" y="183807"/>
                    <a:pt x="90488" y="200476"/>
                  </a:cubicBezTo>
                  <a:cubicBezTo>
                    <a:pt x="100410" y="217145"/>
                    <a:pt x="119460" y="240163"/>
                    <a:pt x="128588" y="257626"/>
                  </a:cubicBezTo>
                  <a:cubicBezTo>
                    <a:pt x="137716" y="275089"/>
                    <a:pt x="147637" y="294535"/>
                    <a:pt x="145256" y="305251"/>
                  </a:cubicBezTo>
                  <a:cubicBezTo>
                    <a:pt x="142875" y="315967"/>
                    <a:pt x="125810" y="324301"/>
                    <a:pt x="114301" y="321920"/>
                  </a:cubicBezTo>
                  <a:cubicBezTo>
                    <a:pt x="102792" y="319539"/>
                    <a:pt x="88900" y="307236"/>
                    <a:pt x="76200" y="290964"/>
                  </a:cubicBezTo>
                  <a:cubicBezTo>
                    <a:pt x="63500" y="274692"/>
                    <a:pt x="48419" y="244927"/>
                    <a:pt x="38100" y="224289"/>
                  </a:cubicBezTo>
                  <a:cubicBezTo>
                    <a:pt x="27781" y="203652"/>
                    <a:pt x="20638" y="190158"/>
                    <a:pt x="14288" y="167139"/>
                  </a:cubicBezTo>
                  <a:cubicBezTo>
                    <a:pt x="7938" y="144120"/>
                    <a:pt x="0" y="110782"/>
                    <a:pt x="0" y="8617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7674230" y="1721492"/>
              <a:ext cx="173809" cy="314934"/>
            </a:xfrm>
            <a:custGeom>
              <a:avLst/>
              <a:gdLst>
                <a:gd name="connsiteX0" fmla="*/ 718 w 181132"/>
                <a:gd name="connsiteY0" fmla="*/ 166868 h 312581"/>
                <a:gd name="connsiteX1" fmla="*/ 12624 w 181132"/>
                <a:gd name="connsiteY1" fmla="*/ 88286 h 312581"/>
                <a:gd name="connsiteX2" fmla="*/ 55487 w 181132"/>
                <a:gd name="connsiteY2" fmla="*/ 26374 h 312581"/>
                <a:gd name="connsiteX3" fmla="*/ 103112 w 181132"/>
                <a:gd name="connsiteY3" fmla="*/ 180 h 312581"/>
                <a:gd name="connsiteX4" fmla="*/ 141212 w 181132"/>
                <a:gd name="connsiteY4" fmla="*/ 16849 h 312581"/>
                <a:gd name="connsiteX5" fmla="*/ 95968 w 181132"/>
                <a:gd name="connsiteY5" fmla="*/ 54949 h 312581"/>
                <a:gd name="connsiteX6" fmla="*/ 60249 w 181132"/>
                <a:gd name="connsiteY6" fmla="*/ 126386 h 312581"/>
                <a:gd name="connsiteX7" fmla="*/ 57868 w 181132"/>
                <a:gd name="connsiteY7" fmla="*/ 169249 h 312581"/>
                <a:gd name="connsiteX8" fmla="*/ 124543 w 181132"/>
                <a:gd name="connsiteY8" fmla="*/ 176393 h 312581"/>
                <a:gd name="connsiteX9" fmla="*/ 167406 w 181132"/>
                <a:gd name="connsiteY9" fmla="*/ 188299 h 312581"/>
                <a:gd name="connsiteX10" fmla="*/ 134068 w 181132"/>
                <a:gd name="connsiteY10" fmla="*/ 209730 h 312581"/>
                <a:gd name="connsiteX11" fmla="*/ 79299 w 181132"/>
                <a:gd name="connsiteY11" fmla="*/ 216874 h 312581"/>
                <a:gd name="connsiteX12" fmla="*/ 93587 w 181132"/>
                <a:gd name="connsiteY12" fmla="*/ 247830 h 312581"/>
                <a:gd name="connsiteX13" fmla="*/ 172168 w 181132"/>
                <a:gd name="connsiteY13" fmla="*/ 276405 h 312581"/>
                <a:gd name="connsiteX14" fmla="*/ 169787 w 181132"/>
                <a:gd name="connsiteY14" fmla="*/ 312124 h 312581"/>
                <a:gd name="connsiteX15" fmla="*/ 86443 w 181132"/>
                <a:gd name="connsiteY15" fmla="*/ 293074 h 312581"/>
                <a:gd name="connsiteX16" fmla="*/ 29293 w 181132"/>
                <a:gd name="connsiteY16" fmla="*/ 243068 h 312581"/>
                <a:gd name="connsiteX17" fmla="*/ 718 w 181132"/>
                <a:gd name="connsiteY17" fmla="*/ 166868 h 312581"/>
                <a:gd name="connsiteX0" fmla="*/ 718 w 181132"/>
                <a:gd name="connsiteY0" fmla="*/ 166868 h 312581"/>
                <a:gd name="connsiteX1" fmla="*/ 12624 w 181132"/>
                <a:gd name="connsiteY1" fmla="*/ 88286 h 312581"/>
                <a:gd name="connsiteX2" fmla="*/ 55487 w 181132"/>
                <a:gd name="connsiteY2" fmla="*/ 26374 h 312581"/>
                <a:gd name="connsiteX3" fmla="*/ 103112 w 181132"/>
                <a:gd name="connsiteY3" fmla="*/ 180 h 312581"/>
                <a:gd name="connsiteX4" fmla="*/ 141212 w 181132"/>
                <a:gd name="connsiteY4" fmla="*/ 16849 h 312581"/>
                <a:gd name="connsiteX5" fmla="*/ 84062 w 181132"/>
                <a:gd name="connsiteY5" fmla="*/ 54949 h 312581"/>
                <a:gd name="connsiteX6" fmla="*/ 60249 w 181132"/>
                <a:gd name="connsiteY6" fmla="*/ 126386 h 312581"/>
                <a:gd name="connsiteX7" fmla="*/ 57868 w 181132"/>
                <a:gd name="connsiteY7" fmla="*/ 169249 h 312581"/>
                <a:gd name="connsiteX8" fmla="*/ 124543 w 181132"/>
                <a:gd name="connsiteY8" fmla="*/ 176393 h 312581"/>
                <a:gd name="connsiteX9" fmla="*/ 167406 w 181132"/>
                <a:gd name="connsiteY9" fmla="*/ 188299 h 312581"/>
                <a:gd name="connsiteX10" fmla="*/ 134068 w 181132"/>
                <a:gd name="connsiteY10" fmla="*/ 209730 h 312581"/>
                <a:gd name="connsiteX11" fmla="*/ 79299 w 181132"/>
                <a:gd name="connsiteY11" fmla="*/ 216874 h 312581"/>
                <a:gd name="connsiteX12" fmla="*/ 93587 w 181132"/>
                <a:gd name="connsiteY12" fmla="*/ 247830 h 312581"/>
                <a:gd name="connsiteX13" fmla="*/ 172168 w 181132"/>
                <a:gd name="connsiteY13" fmla="*/ 276405 h 312581"/>
                <a:gd name="connsiteX14" fmla="*/ 169787 w 181132"/>
                <a:gd name="connsiteY14" fmla="*/ 312124 h 312581"/>
                <a:gd name="connsiteX15" fmla="*/ 86443 w 181132"/>
                <a:gd name="connsiteY15" fmla="*/ 293074 h 312581"/>
                <a:gd name="connsiteX16" fmla="*/ 29293 w 181132"/>
                <a:gd name="connsiteY16" fmla="*/ 243068 h 312581"/>
                <a:gd name="connsiteX17" fmla="*/ 718 w 181132"/>
                <a:gd name="connsiteY17" fmla="*/ 166868 h 312581"/>
                <a:gd name="connsiteX0" fmla="*/ 718 w 181132"/>
                <a:gd name="connsiteY0" fmla="*/ 166868 h 312581"/>
                <a:gd name="connsiteX1" fmla="*/ 12624 w 181132"/>
                <a:gd name="connsiteY1" fmla="*/ 88286 h 312581"/>
                <a:gd name="connsiteX2" fmla="*/ 55487 w 181132"/>
                <a:gd name="connsiteY2" fmla="*/ 26374 h 312581"/>
                <a:gd name="connsiteX3" fmla="*/ 103112 w 181132"/>
                <a:gd name="connsiteY3" fmla="*/ 180 h 312581"/>
                <a:gd name="connsiteX4" fmla="*/ 141212 w 181132"/>
                <a:gd name="connsiteY4" fmla="*/ 16849 h 312581"/>
                <a:gd name="connsiteX5" fmla="*/ 84062 w 181132"/>
                <a:gd name="connsiteY5" fmla="*/ 54949 h 312581"/>
                <a:gd name="connsiteX6" fmla="*/ 53105 w 181132"/>
                <a:gd name="connsiteY6" fmla="*/ 112098 h 312581"/>
                <a:gd name="connsiteX7" fmla="*/ 57868 w 181132"/>
                <a:gd name="connsiteY7" fmla="*/ 169249 h 312581"/>
                <a:gd name="connsiteX8" fmla="*/ 124543 w 181132"/>
                <a:gd name="connsiteY8" fmla="*/ 176393 h 312581"/>
                <a:gd name="connsiteX9" fmla="*/ 167406 w 181132"/>
                <a:gd name="connsiteY9" fmla="*/ 188299 h 312581"/>
                <a:gd name="connsiteX10" fmla="*/ 134068 w 181132"/>
                <a:gd name="connsiteY10" fmla="*/ 209730 h 312581"/>
                <a:gd name="connsiteX11" fmla="*/ 79299 w 181132"/>
                <a:gd name="connsiteY11" fmla="*/ 216874 h 312581"/>
                <a:gd name="connsiteX12" fmla="*/ 93587 w 181132"/>
                <a:gd name="connsiteY12" fmla="*/ 247830 h 312581"/>
                <a:gd name="connsiteX13" fmla="*/ 172168 w 181132"/>
                <a:gd name="connsiteY13" fmla="*/ 276405 h 312581"/>
                <a:gd name="connsiteX14" fmla="*/ 169787 w 181132"/>
                <a:gd name="connsiteY14" fmla="*/ 312124 h 312581"/>
                <a:gd name="connsiteX15" fmla="*/ 86443 w 181132"/>
                <a:gd name="connsiteY15" fmla="*/ 293074 h 312581"/>
                <a:gd name="connsiteX16" fmla="*/ 29293 w 181132"/>
                <a:gd name="connsiteY16" fmla="*/ 243068 h 312581"/>
                <a:gd name="connsiteX17" fmla="*/ 718 w 181132"/>
                <a:gd name="connsiteY17" fmla="*/ 166868 h 312581"/>
                <a:gd name="connsiteX0" fmla="*/ 718 w 181132"/>
                <a:gd name="connsiteY0" fmla="*/ 169221 h 314934"/>
                <a:gd name="connsiteX1" fmla="*/ 12624 w 181132"/>
                <a:gd name="connsiteY1" fmla="*/ 90639 h 314934"/>
                <a:gd name="connsiteX2" fmla="*/ 55487 w 181132"/>
                <a:gd name="connsiteY2" fmla="*/ 28727 h 314934"/>
                <a:gd name="connsiteX3" fmla="*/ 105493 w 181132"/>
                <a:gd name="connsiteY3" fmla="*/ 152 h 314934"/>
                <a:gd name="connsiteX4" fmla="*/ 141212 w 181132"/>
                <a:gd name="connsiteY4" fmla="*/ 19202 h 314934"/>
                <a:gd name="connsiteX5" fmla="*/ 84062 w 181132"/>
                <a:gd name="connsiteY5" fmla="*/ 57302 h 314934"/>
                <a:gd name="connsiteX6" fmla="*/ 53105 w 181132"/>
                <a:gd name="connsiteY6" fmla="*/ 114451 h 314934"/>
                <a:gd name="connsiteX7" fmla="*/ 57868 w 181132"/>
                <a:gd name="connsiteY7" fmla="*/ 171602 h 314934"/>
                <a:gd name="connsiteX8" fmla="*/ 124543 w 181132"/>
                <a:gd name="connsiteY8" fmla="*/ 178746 h 314934"/>
                <a:gd name="connsiteX9" fmla="*/ 167406 w 181132"/>
                <a:gd name="connsiteY9" fmla="*/ 190652 h 314934"/>
                <a:gd name="connsiteX10" fmla="*/ 134068 w 181132"/>
                <a:gd name="connsiteY10" fmla="*/ 212083 h 314934"/>
                <a:gd name="connsiteX11" fmla="*/ 79299 w 181132"/>
                <a:gd name="connsiteY11" fmla="*/ 219227 h 314934"/>
                <a:gd name="connsiteX12" fmla="*/ 93587 w 181132"/>
                <a:gd name="connsiteY12" fmla="*/ 250183 h 314934"/>
                <a:gd name="connsiteX13" fmla="*/ 172168 w 181132"/>
                <a:gd name="connsiteY13" fmla="*/ 278758 h 314934"/>
                <a:gd name="connsiteX14" fmla="*/ 169787 w 181132"/>
                <a:gd name="connsiteY14" fmla="*/ 314477 h 314934"/>
                <a:gd name="connsiteX15" fmla="*/ 86443 w 181132"/>
                <a:gd name="connsiteY15" fmla="*/ 295427 h 314934"/>
                <a:gd name="connsiteX16" fmla="*/ 29293 w 181132"/>
                <a:gd name="connsiteY16" fmla="*/ 245421 h 314934"/>
                <a:gd name="connsiteX17" fmla="*/ 718 w 181132"/>
                <a:gd name="connsiteY17" fmla="*/ 169221 h 314934"/>
                <a:gd name="connsiteX0" fmla="*/ 718 w 181132"/>
                <a:gd name="connsiteY0" fmla="*/ 169221 h 314934"/>
                <a:gd name="connsiteX1" fmla="*/ 12624 w 181132"/>
                <a:gd name="connsiteY1" fmla="*/ 90639 h 314934"/>
                <a:gd name="connsiteX2" fmla="*/ 55487 w 181132"/>
                <a:gd name="connsiteY2" fmla="*/ 28727 h 314934"/>
                <a:gd name="connsiteX3" fmla="*/ 105493 w 181132"/>
                <a:gd name="connsiteY3" fmla="*/ 152 h 314934"/>
                <a:gd name="connsiteX4" fmla="*/ 136449 w 181132"/>
                <a:gd name="connsiteY4" fmla="*/ 19202 h 314934"/>
                <a:gd name="connsiteX5" fmla="*/ 84062 w 181132"/>
                <a:gd name="connsiteY5" fmla="*/ 57302 h 314934"/>
                <a:gd name="connsiteX6" fmla="*/ 53105 w 181132"/>
                <a:gd name="connsiteY6" fmla="*/ 114451 h 314934"/>
                <a:gd name="connsiteX7" fmla="*/ 57868 w 181132"/>
                <a:gd name="connsiteY7" fmla="*/ 171602 h 314934"/>
                <a:gd name="connsiteX8" fmla="*/ 124543 w 181132"/>
                <a:gd name="connsiteY8" fmla="*/ 178746 h 314934"/>
                <a:gd name="connsiteX9" fmla="*/ 167406 w 181132"/>
                <a:gd name="connsiteY9" fmla="*/ 190652 h 314934"/>
                <a:gd name="connsiteX10" fmla="*/ 134068 w 181132"/>
                <a:gd name="connsiteY10" fmla="*/ 212083 h 314934"/>
                <a:gd name="connsiteX11" fmla="*/ 79299 w 181132"/>
                <a:gd name="connsiteY11" fmla="*/ 219227 h 314934"/>
                <a:gd name="connsiteX12" fmla="*/ 93587 w 181132"/>
                <a:gd name="connsiteY12" fmla="*/ 250183 h 314934"/>
                <a:gd name="connsiteX13" fmla="*/ 172168 w 181132"/>
                <a:gd name="connsiteY13" fmla="*/ 278758 h 314934"/>
                <a:gd name="connsiteX14" fmla="*/ 169787 w 181132"/>
                <a:gd name="connsiteY14" fmla="*/ 314477 h 314934"/>
                <a:gd name="connsiteX15" fmla="*/ 86443 w 181132"/>
                <a:gd name="connsiteY15" fmla="*/ 295427 h 314934"/>
                <a:gd name="connsiteX16" fmla="*/ 29293 w 181132"/>
                <a:gd name="connsiteY16" fmla="*/ 245421 h 314934"/>
                <a:gd name="connsiteX17" fmla="*/ 718 w 181132"/>
                <a:gd name="connsiteY17" fmla="*/ 169221 h 314934"/>
                <a:gd name="connsiteX0" fmla="*/ 1811 w 175081"/>
                <a:gd name="connsiteY0" fmla="*/ 166840 h 314934"/>
                <a:gd name="connsiteX1" fmla="*/ 6573 w 175081"/>
                <a:gd name="connsiteY1" fmla="*/ 90639 h 314934"/>
                <a:gd name="connsiteX2" fmla="*/ 49436 w 175081"/>
                <a:gd name="connsiteY2" fmla="*/ 28727 h 314934"/>
                <a:gd name="connsiteX3" fmla="*/ 99442 w 175081"/>
                <a:gd name="connsiteY3" fmla="*/ 152 h 314934"/>
                <a:gd name="connsiteX4" fmla="*/ 130398 w 175081"/>
                <a:gd name="connsiteY4" fmla="*/ 19202 h 314934"/>
                <a:gd name="connsiteX5" fmla="*/ 78011 w 175081"/>
                <a:gd name="connsiteY5" fmla="*/ 57302 h 314934"/>
                <a:gd name="connsiteX6" fmla="*/ 47054 w 175081"/>
                <a:gd name="connsiteY6" fmla="*/ 114451 h 314934"/>
                <a:gd name="connsiteX7" fmla="*/ 51817 w 175081"/>
                <a:gd name="connsiteY7" fmla="*/ 171602 h 314934"/>
                <a:gd name="connsiteX8" fmla="*/ 118492 w 175081"/>
                <a:gd name="connsiteY8" fmla="*/ 178746 h 314934"/>
                <a:gd name="connsiteX9" fmla="*/ 161355 w 175081"/>
                <a:gd name="connsiteY9" fmla="*/ 190652 h 314934"/>
                <a:gd name="connsiteX10" fmla="*/ 128017 w 175081"/>
                <a:gd name="connsiteY10" fmla="*/ 212083 h 314934"/>
                <a:gd name="connsiteX11" fmla="*/ 73248 w 175081"/>
                <a:gd name="connsiteY11" fmla="*/ 219227 h 314934"/>
                <a:gd name="connsiteX12" fmla="*/ 87536 w 175081"/>
                <a:gd name="connsiteY12" fmla="*/ 250183 h 314934"/>
                <a:gd name="connsiteX13" fmla="*/ 166117 w 175081"/>
                <a:gd name="connsiteY13" fmla="*/ 278758 h 314934"/>
                <a:gd name="connsiteX14" fmla="*/ 163736 w 175081"/>
                <a:gd name="connsiteY14" fmla="*/ 314477 h 314934"/>
                <a:gd name="connsiteX15" fmla="*/ 80392 w 175081"/>
                <a:gd name="connsiteY15" fmla="*/ 295427 h 314934"/>
                <a:gd name="connsiteX16" fmla="*/ 23242 w 175081"/>
                <a:gd name="connsiteY16" fmla="*/ 245421 h 314934"/>
                <a:gd name="connsiteX17" fmla="*/ 1811 w 175081"/>
                <a:gd name="connsiteY17" fmla="*/ 166840 h 314934"/>
                <a:gd name="connsiteX0" fmla="*/ 539 w 173809"/>
                <a:gd name="connsiteY0" fmla="*/ 166840 h 314934"/>
                <a:gd name="connsiteX1" fmla="*/ 10063 w 173809"/>
                <a:gd name="connsiteY1" fmla="*/ 88258 h 314934"/>
                <a:gd name="connsiteX2" fmla="*/ 48164 w 173809"/>
                <a:gd name="connsiteY2" fmla="*/ 28727 h 314934"/>
                <a:gd name="connsiteX3" fmla="*/ 98170 w 173809"/>
                <a:gd name="connsiteY3" fmla="*/ 152 h 314934"/>
                <a:gd name="connsiteX4" fmla="*/ 129126 w 173809"/>
                <a:gd name="connsiteY4" fmla="*/ 19202 h 314934"/>
                <a:gd name="connsiteX5" fmla="*/ 76739 w 173809"/>
                <a:gd name="connsiteY5" fmla="*/ 57302 h 314934"/>
                <a:gd name="connsiteX6" fmla="*/ 45782 w 173809"/>
                <a:gd name="connsiteY6" fmla="*/ 114451 h 314934"/>
                <a:gd name="connsiteX7" fmla="*/ 50545 w 173809"/>
                <a:gd name="connsiteY7" fmla="*/ 171602 h 314934"/>
                <a:gd name="connsiteX8" fmla="*/ 117220 w 173809"/>
                <a:gd name="connsiteY8" fmla="*/ 178746 h 314934"/>
                <a:gd name="connsiteX9" fmla="*/ 160083 w 173809"/>
                <a:gd name="connsiteY9" fmla="*/ 190652 h 314934"/>
                <a:gd name="connsiteX10" fmla="*/ 126745 w 173809"/>
                <a:gd name="connsiteY10" fmla="*/ 212083 h 314934"/>
                <a:gd name="connsiteX11" fmla="*/ 71976 w 173809"/>
                <a:gd name="connsiteY11" fmla="*/ 219227 h 314934"/>
                <a:gd name="connsiteX12" fmla="*/ 86264 w 173809"/>
                <a:gd name="connsiteY12" fmla="*/ 250183 h 314934"/>
                <a:gd name="connsiteX13" fmla="*/ 164845 w 173809"/>
                <a:gd name="connsiteY13" fmla="*/ 278758 h 314934"/>
                <a:gd name="connsiteX14" fmla="*/ 162464 w 173809"/>
                <a:gd name="connsiteY14" fmla="*/ 314477 h 314934"/>
                <a:gd name="connsiteX15" fmla="*/ 79120 w 173809"/>
                <a:gd name="connsiteY15" fmla="*/ 295427 h 314934"/>
                <a:gd name="connsiteX16" fmla="*/ 21970 w 173809"/>
                <a:gd name="connsiteY16" fmla="*/ 245421 h 314934"/>
                <a:gd name="connsiteX17" fmla="*/ 539 w 173809"/>
                <a:gd name="connsiteY17" fmla="*/ 166840 h 314934"/>
                <a:gd name="connsiteX0" fmla="*/ 539 w 173809"/>
                <a:gd name="connsiteY0" fmla="*/ 166840 h 314934"/>
                <a:gd name="connsiteX1" fmla="*/ 10063 w 173809"/>
                <a:gd name="connsiteY1" fmla="*/ 88258 h 314934"/>
                <a:gd name="connsiteX2" fmla="*/ 48164 w 173809"/>
                <a:gd name="connsiteY2" fmla="*/ 28727 h 314934"/>
                <a:gd name="connsiteX3" fmla="*/ 98170 w 173809"/>
                <a:gd name="connsiteY3" fmla="*/ 152 h 314934"/>
                <a:gd name="connsiteX4" fmla="*/ 129126 w 173809"/>
                <a:gd name="connsiteY4" fmla="*/ 19202 h 314934"/>
                <a:gd name="connsiteX5" fmla="*/ 76739 w 173809"/>
                <a:gd name="connsiteY5" fmla="*/ 57302 h 314934"/>
                <a:gd name="connsiteX6" fmla="*/ 45782 w 173809"/>
                <a:gd name="connsiteY6" fmla="*/ 114451 h 314934"/>
                <a:gd name="connsiteX7" fmla="*/ 50545 w 173809"/>
                <a:gd name="connsiteY7" fmla="*/ 171602 h 314934"/>
                <a:gd name="connsiteX8" fmla="*/ 117220 w 173809"/>
                <a:gd name="connsiteY8" fmla="*/ 178746 h 314934"/>
                <a:gd name="connsiteX9" fmla="*/ 160083 w 173809"/>
                <a:gd name="connsiteY9" fmla="*/ 190652 h 314934"/>
                <a:gd name="connsiteX10" fmla="*/ 141032 w 173809"/>
                <a:gd name="connsiteY10" fmla="*/ 209702 h 314934"/>
                <a:gd name="connsiteX11" fmla="*/ 71976 w 173809"/>
                <a:gd name="connsiteY11" fmla="*/ 219227 h 314934"/>
                <a:gd name="connsiteX12" fmla="*/ 86264 w 173809"/>
                <a:gd name="connsiteY12" fmla="*/ 250183 h 314934"/>
                <a:gd name="connsiteX13" fmla="*/ 164845 w 173809"/>
                <a:gd name="connsiteY13" fmla="*/ 278758 h 314934"/>
                <a:gd name="connsiteX14" fmla="*/ 162464 w 173809"/>
                <a:gd name="connsiteY14" fmla="*/ 314477 h 314934"/>
                <a:gd name="connsiteX15" fmla="*/ 79120 w 173809"/>
                <a:gd name="connsiteY15" fmla="*/ 295427 h 314934"/>
                <a:gd name="connsiteX16" fmla="*/ 21970 w 173809"/>
                <a:gd name="connsiteY16" fmla="*/ 245421 h 314934"/>
                <a:gd name="connsiteX17" fmla="*/ 539 w 173809"/>
                <a:gd name="connsiteY17" fmla="*/ 166840 h 314934"/>
                <a:gd name="connsiteX0" fmla="*/ 539 w 173809"/>
                <a:gd name="connsiteY0" fmla="*/ 166840 h 314934"/>
                <a:gd name="connsiteX1" fmla="*/ 10063 w 173809"/>
                <a:gd name="connsiteY1" fmla="*/ 88258 h 314934"/>
                <a:gd name="connsiteX2" fmla="*/ 48164 w 173809"/>
                <a:gd name="connsiteY2" fmla="*/ 28727 h 314934"/>
                <a:gd name="connsiteX3" fmla="*/ 98170 w 173809"/>
                <a:gd name="connsiteY3" fmla="*/ 152 h 314934"/>
                <a:gd name="connsiteX4" fmla="*/ 129126 w 173809"/>
                <a:gd name="connsiteY4" fmla="*/ 19202 h 314934"/>
                <a:gd name="connsiteX5" fmla="*/ 76739 w 173809"/>
                <a:gd name="connsiteY5" fmla="*/ 57302 h 314934"/>
                <a:gd name="connsiteX6" fmla="*/ 45782 w 173809"/>
                <a:gd name="connsiteY6" fmla="*/ 114451 h 314934"/>
                <a:gd name="connsiteX7" fmla="*/ 50545 w 173809"/>
                <a:gd name="connsiteY7" fmla="*/ 171602 h 314934"/>
                <a:gd name="connsiteX8" fmla="*/ 117220 w 173809"/>
                <a:gd name="connsiteY8" fmla="*/ 178746 h 314934"/>
                <a:gd name="connsiteX9" fmla="*/ 150558 w 173809"/>
                <a:gd name="connsiteY9" fmla="*/ 188271 h 314934"/>
                <a:gd name="connsiteX10" fmla="*/ 141032 w 173809"/>
                <a:gd name="connsiteY10" fmla="*/ 209702 h 314934"/>
                <a:gd name="connsiteX11" fmla="*/ 71976 w 173809"/>
                <a:gd name="connsiteY11" fmla="*/ 219227 h 314934"/>
                <a:gd name="connsiteX12" fmla="*/ 86264 w 173809"/>
                <a:gd name="connsiteY12" fmla="*/ 250183 h 314934"/>
                <a:gd name="connsiteX13" fmla="*/ 164845 w 173809"/>
                <a:gd name="connsiteY13" fmla="*/ 278758 h 314934"/>
                <a:gd name="connsiteX14" fmla="*/ 162464 w 173809"/>
                <a:gd name="connsiteY14" fmla="*/ 314477 h 314934"/>
                <a:gd name="connsiteX15" fmla="*/ 79120 w 173809"/>
                <a:gd name="connsiteY15" fmla="*/ 295427 h 314934"/>
                <a:gd name="connsiteX16" fmla="*/ 21970 w 173809"/>
                <a:gd name="connsiteY16" fmla="*/ 245421 h 314934"/>
                <a:gd name="connsiteX17" fmla="*/ 539 w 173809"/>
                <a:gd name="connsiteY17" fmla="*/ 166840 h 31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3809" h="314934">
                  <a:moveTo>
                    <a:pt x="539" y="166840"/>
                  </a:moveTo>
                  <a:cubicBezTo>
                    <a:pt x="-1446" y="140646"/>
                    <a:pt x="2126" y="111277"/>
                    <a:pt x="10063" y="88258"/>
                  </a:cubicBezTo>
                  <a:cubicBezTo>
                    <a:pt x="18000" y="65239"/>
                    <a:pt x="33480" y="43411"/>
                    <a:pt x="48164" y="28727"/>
                  </a:cubicBezTo>
                  <a:cubicBezTo>
                    <a:pt x="62849" y="14043"/>
                    <a:pt x="84676" y="1739"/>
                    <a:pt x="98170" y="152"/>
                  </a:cubicBezTo>
                  <a:cubicBezTo>
                    <a:pt x="111664" y="-1435"/>
                    <a:pt x="132698" y="9677"/>
                    <a:pt x="129126" y="19202"/>
                  </a:cubicBezTo>
                  <a:cubicBezTo>
                    <a:pt x="125554" y="28727"/>
                    <a:pt x="90630" y="41427"/>
                    <a:pt x="76739" y="57302"/>
                  </a:cubicBezTo>
                  <a:cubicBezTo>
                    <a:pt x="62848" y="73177"/>
                    <a:pt x="50148" y="95401"/>
                    <a:pt x="45782" y="114451"/>
                  </a:cubicBezTo>
                  <a:cubicBezTo>
                    <a:pt x="41416" y="133501"/>
                    <a:pt x="38639" y="160886"/>
                    <a:pt x="50545" y="171602"/>
                  </a:cubicBezTo>
                  <a:cubicBezTo>
                    <a:pt x="62451" y="182318"/>
                    <a:pt x="100551" y="175968"/>
                    <a:pt x="117220" y="178746"/>
                  </a:cubicBezTo>
                  <a:cubicBezTo>
                    <a:pt x="133889" y="181524"/>
                    <a:pt x="146589" y="183112"/>
                    <a:pt x="150558" y="188271"/>
                  </a:cubicBezTo>
                  <a:cubicBezTo>
                    <a:pt x="154527" y="193430"/>
                    <a:pt x="154129" y="204543"/>
                    <a:pt x="141032" y="209702"/>
                  </a:cubicBezTo>
                  <a:cubicBezTo>
                    <a:pt x="127935" y="214861"/>
                    <a:pt x="81104" y="212480"/>
                    <a:pt x="71976" y="219227"/>
                  </a:cubicBezTo>
                  <a:cubicBezTo>
                    <a:pt x="62848" y="225974"/>
                    <a:pt x="70786" y="240261"/>
                    <a:pt x="86264" y="250183"/>
                  </a:cubicBezTo>
                  <a:cubicBezTo>
                    <a:pt x="101742" y="260105"/>
                    <a:pt x="152145" y="268042"/>
                    <a:pt x="164845" y="278758"/>
                  </a:cubicBezTo>
                  <a:cubicBezTo>
                    <a:pt x="177545" y="289474"/>
                    <a:pt x="176752" y="311699"/>
                    <a:pt x="162464" y="314477"/>
                  </a:cubicBezTo>
                  <a:cubicBezTo>
                    <a:pt x="148177" y="317255"/>
                    <a:pt x="102536" y="306936"/>
                    <a:pt x="79120" y="295427"/>
                  </a:cubicBezTo>
                  <a:cubicBezTo>
                    <a:pt x="55704" y="283918"/>
                    <a:pt x="35067" y="266852"/>
                    <a:pt x="21970" y="245421"/>
                  </a:cubicBezTo>
                  <a:cubicBezTo>
                    <a:pt x="8873" y="223990"/>
                    <a:pt x="2524" y="193034"/>
                    <a:pt x="539" y="16684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 100"/>
            <p:cNvSpPr/>
            <p:nvPr/>
          </p:nvSpPr>
          <p:spPr>
            <a:xfrm>
              <a:off x="7674546" y="1931498"/>
              <a:ext cx="179559" cy="311774"/>
            </a:xfrm>
            <a:custGeom>
              <a:avLst/>
              <a:gdLst>
                <a:gd name="connsiteX0" fmla="*/ 423 w 179245"/>
                <a:gd name="connsiteY0" fmla="*/ 159239 h 316684"/>
                <a:gd name="connsiteX1" fmla="*/ 24235 w 179245"/>
                <a:gd name="connsiteY1" fmla="*/ 80657 h 316684"/>
                <a:gd name="connsiteX2" fmla="*/ 81385 w 179245"/>
                <a:gd name="connsiteY2" fmla="*/ 25889 h 316684"/>
                <a:gd name="connsiteX3" fmla="*/ 131392 w 179245"/>
                <a:gd name="connsiteY3" fmla="*/ 2076 h 316684"/>
                <a:gd name="connsiteX4" fmla="*/ 171873 w 179245"/>
                <a:gd name="connsiteY4" fmla="*/ 4457 h 316684"/>
                <a:gd name="connsiteX5" fmla="*/ 174254 w 179245"/>
                <a:gd name="connsiteY5" fmla="*/ 30651 h 316684"/>
                <a:gd name="connsiteX6" fmla="*/ 119485 w 179245"/>
                <a:gd name="connsiteY6" fmla="*/ 66370 h 316684"/>
                <a:gd name="connsiteX7" fmla="*/ 67098 w 179245"/>
                <a:gd name="connsiteY7" fmla="*/ 111614 h 316684"/>
                <a:gd name="connsiteX8" fmla="*/ 55192 w 179245"/>
                <a:gd name="connsiteY8" fmla="*/ 137807 h 316684"/>
                <a:gd name="connsiteX9" fmla="*/ 95673 w 179245"/>
                <a:gd name="connsiteY9" fmla="*/ 116376 h 316684"/>
                <a:gd name="connsiteX10" fmla="*/ 150442 w 179245"/>
                <a:gd name="connsiteY10" fmla="*/ 125901 h 316684"/>
                <a:gd name="connsiteX11" fmla="*/ 171873 w 179245"/>
                <a:gd name="connsiteY11" fmla="*/ 149714 h 316684"/>
                <a:gd name="connsiteX12" fmla="*/ 155204 w 179245"/>
                <a:gd name="connsiteY12" fmla="*/ 183051 h 316684"/>
                <a:gd name="connsiteX13" fmla="*/ 112342 w 179245"/>
                <a:gd name="connsiteY13" fmla="*/ 175907 h 316684"/>
                <a:gd name="connsiteX14" fmla="*/ 81385 w 179245"/>
                <a:gd name="connsiteY14" fmla="*/ 185432 h 316684"/>
                <a:gd name="connsiteX15" fmla="*/ 67098 w 179245"/>
                <a:gd name="connsiteY15" fmla="*/ 225914 h 316684"/>
                <a:gd name="connsiteX16" fmla="*/ 98054 w 179245"/>
                <a:gd name="connsiteY16" fmla="*/ 252107 h 316684"/>
                <a:gd name="connsiteX17" fmla="*/ 112342 w 179245"/>
                <a:gd name="connsiteY17" fmla="*/ 294970 h 316684"/>
                <a:gd name="connsiteX18" fmla="*/ 86148 w 179245"/>
                <a:gd name="connsiteY18" fmla="*/ 316401 h 316684"/>
                <a:gd name="connsiteX19" fmla="*/ 50429 w 179245"/>
                <a:gd name="connsiteY19" fmla="*/ 280682 h 316684"/>
                <a:gd name="connsiteX20" fmla="*/ 12329 w 179245"/>
                <a:gd name="connsiteY20" fmla="*/ 242582 h 316684"/>
                <a:gd name="connsiteX21" fmla="*/ 423 w 179245"/>
                <a:gd name="connsiteY21" fmla="*/ 159239 h 316684"/>
                <a:gd name="connsiteX0" fmla="*/ 223 w 179045"/>
                <a:gd name="connsiteY0" fmla="*/ 159239 h 316684"/>
                <a:gd name="connsiteX1" fmla="*/ 24035 w 179045"/>
                <a:gd name="connsiteY1" fmla="*/ 80657 h 316684"/>
                <a:gd name="connsiteX2" fmla="*/ 81185 w 179045"/>
                <a:gd name="connsiteY2" fmla="*/ 25889 h 316684"/>
                <a:gd name="connsiteX3" fmla="*/ 131192 w 179045"/>
                <a:gd name="connsiteY3" fmla="*/ 2076 h 316684"/>
                <a:gd name="connsiteX4" fmla="*/ 171673 w 179045"/>
                <a:gd name="connsiteY4" fmla="*/ 4457 h 316684"/>
                <a:gd name="connsiteX5" fmla="*/ 174054 w 179045"/>
                <a:gd name="connsiteY5" fmla="*/ 30651 h 316684"/>
                <a:gd name="connsiteX6" fmla="*/ 119285 w 179045"/>
                <a:gd name="connsiteY6" fmla="*/ 66370 h 316684"/>
                <a:gd name="connsiteX7" fmla="*/ 66898 w 179045"/>
                <a:gd name="connsiteY7" fmla="*/ 111614 h 316684"/>
                <a:gd name="connsiteX8" fmla="*/ 54992 w 179045"/>
                <a:gd name="connsiteY8" fmla="*/ 137807 h 316684"/>
                <a:gd name="connsiteX9" fmla="*/ 95473 w 179045"/>
                <a:gd name="connsiteY9" fmla="*/ 116376 h 316684"/>
                <a:gd name="connsiteX10" fmla="*/ 150242 w 179045"/>
                <a:gd name="connsiteY10" fmla="*/ 125901 h 316684"/>
                <a:gd name="connsiteX11" fmla="*/ 171673 w 179045"/>
                <a:gd name="connsiteY11" fmla="*/ 149714 h 316684"/>
                <a:gd name="connsiteX12" fmla="*/ 155004 w 179045"/>
                <a:gd name="connsiteY12" fmla="*/ 183051 h 316684"/>
                <a:gd name="connsiteX13" fmla="*/ 112142 w 179045"/>
                <a:gd name="connsiteY13" fmla="*/ 175907 h 316684"/>
                <a:gd name="connsiteX14" fmla="*/ 81185 w 179045"/>
                <a:gd name="connsiteY14" fmla="*/ 185432 h 316684"/>
                <a:gd name="connsiteX15" fmla="*/ 66898 w 179045"/>
                <a:gd name="connsiteY15" fmla="*/ 225914 h 316684"/>
                <a:gd name="connsiteX16" fmla="*/ 97854 w 179045"/>
                <a:gd name="connsiteY16" fmla="*/ 252107 h 316684"/>
                <a:gd name="connsiteX17" fmla="*/ 112142 w 179045"/>
                <a:gd name="connsiteY17" fmla="*/ 294970 h 316684"/>
                <a:gd name="connsiteX18" fmla="*/ 85948 w 179045"/>
                <a:gd name="connsiteY18" fmla="*/ 316401 h 316684"/>
                <a:gd name="connsiteX19" fmla="*/ 50229 w 179045"/>
                <a:gd name="connsiteY19" fmla="*/ 280682 h 316684"/>
                <a:gd name="connsiteX20" fmla="*/ 14511 w 179045"/>
                <a:gd name="connsiteY20" fmla="*/ 235438 h 316684"/>
                <a:gd name="connsiteX21" fmla="*/ 223 w 179045"/>
                <a:gd name="connsiteY21" fmla="*/ 159239 h 316684"/>
                <a:gd name="connsiteX0" fmla="*/ 223 w 179045"/>
                <a:gd name="connsiteY0" fmla="*/ 159239 h 312021"/>
                <a:gd name="connsiteX1" fmla="*/ 24035 w 179045"/>
                <a:gd name="connsiteY1" fmla="*/ 80657 h 312021"/>
                <a:gd name="connsiteX2" fmla="*/ 81185 w 179045"/>
                <a:gd name="connsiteY2" fmla="*/ 25889 h 312021"/>
                <a:gd name="connsiteX3" fmla="*/ 131192 w 179045"/>
                <a:gd name="connsiteY3" fmla="*/ 2076 h 312021"/>
                <a:gd name="connsiteX4" fmla="*/ 171673 w 179045"/>
                <a:gd name="connsiteY4" fmla="*/ 4457 h 312021"/>
                <a:gd name="connsiteX5" fmla="*/ 174054 w 179045"/>
                <a:gd name="connsiteY5" fmla="*/ 30651 h 312021"/>
                <a:gd name="connsiteX6" fmla="*/ 119285 w 179045"/>
                <a:gd name="connsiteY6" fmla="*/ 66370 h 312021"/>
                <a:gd name="connsiteX7" fmla="*/ 66898 w 179045"/>
                <a:gd name="connsiteY7" fmla="*/ 111614 h 312021"/>
                <a:gd name="connsiteX8" fmla="*/ 54992 w 179045"/>
                <a:gd name="connsiteY8" fmla="*/ 137807 h 312021"/>
                <a:gd name="connsiteX9" fmla="*/ 95473 w 179045"/>
                <a:gd name="connsiteY9" fmla="*/ 116376 h 312021"/>
                <a:gd name="connsiteX10" fmla="*/ 150242 w 179045"/>
                <a:gd name="connsiteY10" fmla="*/ 125901 h 312021"/>
                <a:gd name="connsiteX11" fmla="*/ 171673 w 179045"/>
                <a:gd name="connsiteY11" fmla="*/ 149714 h 312021"/>
                <a:gd name="connsiteX12" fmla="*/ 155004 w 179045"/>
                <a:gd name="connsiteY12" fmla="*/ 183051 h 312021"/>
                <a:gd name="connsiteX13" fmla="*/ 112142 w 179045"/>
                <a:gd name="connsiteY13" fmla="*/ 175907 h 312021"/>
                <a:gd name="connsiteX14" fmla="*/ 81185 w 179045"/>
                <a:gd name="connsiteY14" fmla="*/ 185432 h 312021"/>
                <a:gd name="connsiteX15" fmla="*/ 66898 w 179045"/>
                <a:gd name="connsiteY15" fmla="*/ 225914 h 312021"/>
                <a:gd name="connsiteX16" fmla="*/ 97854 w 179045"/>
                <a:gd name="connsiteY16" fmla="*/ 252107 h 312021"/>
                <a:gd name="connsiteX17" fmla="*/ 112142 w 179045"/>
                <a:gd name="connsiteY17" fmla="*/ 294970 h 312021"/>
                <a:gd name="connsiteX18" fmla="*/ 78805 w 179045"/>
                <a:gd name="connsiteY18" fmla="*/ 311639 h 312021"/>
                <a:gd name="connsiteX19" fmla="*/ 50229 w 179045"/>
                <a:gd name="connsiteY19" fmla="*/ 280682 h 312021"/>
                <a:gd name="connsiteX20" fmla="*/ 14511 w 179045"/>
                <a:gd name="connsiteY20" fmla="*/ 235438 h 312021"/>
                <a:gd name="connsiteX21" fmla="*/ 223 w 179045"/>
                <a:gd name="connsiteY21" fmla="*/ 159239 h 312021"/>
                <a:gd name="connsiteX0" fmla="*/ 223 w 179045"/>
                <a:gd name="connsiteY0" fmla="*/ 159239 h 311770"/>
                <a:gd name="connsiteX1" fmla="*/ 24035 w 179045"/>
                <a:gd name="connsiteY1" fmla="*/ 80657 h 311770"/>
                <a:gd name="connsiteX2" fmla="*/ 81185 w 179045"/>
                <a:gd name="connsiteY2" fmla="*/ 25889 h 311770"/>
                <a:gd name="connsiteX3" fmla="*/ 131192 w 179045"/>
                <a:gd name="connsiteY3" fmla="*/ 2076 h 311770"/>
                <a:gd name="connsiteX4" fmla="*/ 171673 w 179045"/>
                <a:gd name="connsiteY4" fmla="*/ 4457 h 311770"/>
                <a:gd name="connsiteX5" fmla="*/ 174054 w 179045"/>
                <a:gd name="connsiteY5" fmla="*/ 30651 h 311770"/>
                <a:gd name="connsiteX6" fmla="*/ 119285 w 179045"/>
                <a:gd name="connsiteY6" fmla="*/ 66370 h 311770"/>
                <a:gd name="connsiteX7" fmla="*/ 66898 w 179045"/>
                <a:gd name="connsiteY7" fmla="*/ 111614 h 311770"/>
                <a:gd name="connsiteX8" fmla="*/ 54992 w 179045"/>
                <a:gd name="connsiteY8" fmla="*/ 137807 h 311770"/>
                <a:gd name="connsiteX9" fmla="*/ 95473 w 179045"/>
                <a:gd name="connsiteY9" fmla="*/ 116376 h 311770"/>
                <a:gd name="connsiteX10" fmla="*/ 150242 w 179045"/>
                <a:gd name="connsiteY10" fmla="*/ 125901 h 311770"/>
                <a:gd name="connsiteX11" fmla="*/ 171673 w 179045"/>
                <a:gd name="connsiteY11" fmla="*/ 149714 h 311770"/>
                <a:gd name="connsiteX12" fmla="*/ 155004 w 179045"/>
                <a:gd name="connsiteY12" fmla="*/ 183051 h 311770"/>
                <a:gd name="connsiteX13" fmla="*/ 112142 w 179045"/>
                <a:gd name="connsiteY13" fmla="*/ 175907 h 311770"/>
                <a:gd name="connsiteX14" fmla="*/ 81185 w 179045"/>
                <a:gd name="connsiteY14" fmla="*/ 185432 h 311770"/>
                <a:gd name="connsiteX15" fmla="*/ 66898 w 179045"/>
                <a:gd name="connsiteY15" fmla="*/ 225914 h 311770"/>
                <a:gd name="connsiteX16" fmla="*/ 97854 w 179045"/>
                <a:gd name="connsiteY16" fmla="*/ 252107 h 311770"/>
                <a:gd name="connsiteX17" fmla="*/ 100236 w 179045"/>
                <a:gd name="connsiteY17" fmla="*/ 290208 h 311770"/>
                <a:gd name="connsiteX18" fmla="*/ 78805 w 179045"/>
                <a:gd name="connsiteY18" fmla="*/ 311639 h 311770"/>
                <a:gd name="connsiteX19" fmla="*/ 50229 w 179045"/>
                <a:gd name="connsiteY19" fmla="*/ 280682 h 311770"/>
                <a:gd name="connsiteX20" fmla="*/ 14511 w 179045"/>
                <a:gd name="connsiteY20" fmla="*/ 235438 h 311770"/>
                <a:gd name="connsiteX21" fmla="*/ 223 w 179045"/>
                <a:gd name="connsiteY21" fmla="*/ 159239 h 311770"/>
                <a:gd name="connsiteX0" fmla="*/ 223 w 179045"/>
                <a:gd name="connsiteY0" fmla="*/ 159239 h 311774"/>
                <a:gd name="connsiteX1" fmla="*/ 24035 w 179045"/>
                <a:gd name="connsiteY1" fmla="*/ 80657 h 311774"/>
                <a:gd name="connsiteX2" fmla="*/ 81185 w 179045"/>
                <a:gd name="connsiteY2" fmla="*/ 25889 h 311774"/>
                <a:gd name="connsiteX3" fmla="*/ 131192 w 179045"/>
                <a:gd name="connsiteY3" fmla="*/ 2076 h 311774"/>
                <a:gd name="connsiteX4" fmla="*/ 171673 w 179045"/>
                <a:gd name="connsiteY4" fmla="*/ 4457 h 311774"/>
                <a:gd name="connsiteX5" fmla="*/ 174054 w 179045"/>
                <a:gd name="connsiteY5" fmla="*/ 30651 h 311774"/>
                <a:gd name="connsiteX6" fmla="*/ 119285 w 179045"/>
                <a:gd name="connsiteY6" fmla="*/ 66370 h 311774"/>
                <a:gd name="connsiteX7" fmla="*/ 66898 w 179045"/>
                <a:gd name="connsiteY7" fmla="*/ 111614 h 311774"/>
                <a:gd name="connsiteX8" fmla="*/ 54992 w 179045"/>
                <a:gd name="connsiteY8" fmla="*/ 137807 h 311774"/>
                <a:gd name="connsiteX9" fmla="*/ 95473 w 179045"/>
                <a:gd name="connsiteY9" fmla="*/ 116376 h 311774"/>
                <a:gd name="connsiteX10" fmla="*/ 150242 w 179045"/>
                <a:gd name="connsiteY10" fmla="*/ 125901 h 311774"/>
                <a:gd name="connsiteX11" fmla="*/ 171673 w 179045"/>
                <a:gd name="connsiteY11" fmla="*/ 149714 h 311774"/>
                <a:gd name="connsiteX12" fmla="*/ 155004 w 179045"/>
                <a:gd name="connsiteY12" fmla="*/ 183051 h 311774"/>
                <a:gd name="connsiteX13" fmla="*/ 112142 w 179045"/>
                <a:gd name="connsiteY13" fmla="*/ 175907 h 311774"/>
                <a:gd name="connsiteX14" fmla="*/ 81185 w 179045"/>
                <a:gd name="connsiteY14" fmla="*/ 185432 h 311774"/>
                <a:gd name="connsiteX15" fmla="*/ 66898 w 179045"/>
                <a:gd name="connsiteY15" fmla="*/ 225914 h 311774"/>
                <a:gd name="connsiteX16" fmla="*/ 93091 w 179045"/>
                <a:gd name="connsiteY16" fmla="*/ 249726 h 311774"/>
                <a:gd name="connsiteX17" fmla="*/ 100236 w 179045"/>
                <a:gd name="connsiteY17" fmla="*/ 290208 h 311774"/>
                <a:gd name="connsiteX18" fmla="*/ 78805 w 179045"/>
                <a:gd name="connsiteY18" fmla="*/ 311639 h 311774"/>
                <a:gd name="connsiteX19" fmla="*/ 50229 w 179045"/>
                <a:gd name="connsiteY19" fmla="*/ 280682 h 311774"/>
                <a:gd name="connsiteX20" fmla="*/ 14511 w 179045"/>
                <a:gd name="connsiteY20" fmla="*/ 235438 h 311774"/>
                <a:gd name="connsiteX21" fmla="*/ 223 w 179045"/>
                <a:gd name="connsiteY21" fmla="*/ 159239 h 311774"/>
                <a:gd name="connsiteX0" fmla="*/ 223 w 179045"/>
                <a:gd name="connsiteY0" fmla="*/ 159239 h 311774"/>
                <a:gd name="connsiteX1" fmla="*/ 24035 w 179045"/>
                <a:gd name="connsiteY1" fmla="*/ 80657 h 311774"/>
                <a:gd name="connsiteX2" fmla="*/ 81185 w 179045"/>
                <a:gd name="connsiteY2" fmla="*/ 25889 h 311774"/>
                <a:gd name="connsiteX3" fmla="*/ 131192 w 179045"/>
                <a:gd name="connsiteY3" fmla="*/ 2076 h 311774"/>
                <a:gd name="connsiteX4" fmla="*/ 171673 w 179045"/>
                <a:gd name="connsiteY4" fmla="*/ 4457 h 311774"/>
                <a:gd name="connsiteX5" fmla="*/ 174054 w 179045"/>
                <a:gd name="connsiteY5" fmla="*/ 30651 h 311774"/>
                <a:gd name="connsiteX6" fmla="*/ 119285 w 179045"/>
                <a:gd name="connsiteY6" fmla="*/ 66370 h 311774"/>
                <a:gd name="connsiteX7" fmla="*/ 66898 w 179045"/>
                <a:gd name="connsiteY7" fmla="*/ 111614 h 311774"/>
                <a:gd name="connsiteX8" fmla="*/ 54992 w 179045"/>
                <a:gd name="connsiteY8" fmla="*/ 137807 h 311774"/>
                <a:gd name="connsiteX9" fmla="*/ 95473 w 179045"/>
                <a:gd name="connsiteY9" fmla="*/ 116376 h 311774"/>
                <a:gd name="connsiteX10" fmla="*/ 150242 w 179045"/>
                <a:gd name="connsiteY10" fmla="*/ 125901 h 311774"/>
                <a:gd name="connsiteX11" fmla="*/ 171673 w 179045"/>
                <a:gd name="connsiteY11" fmla="*/ 149714 h 311774"/>
                <a:gd name="connsiteX12" fmla="*/ 155004 w 179045"/>
                <a:gd name="connsiteY12" fmla="*/ 183051 h 311774"/>
                <a:gd name="connsiteX13" fmla="*/ 112142 w 179045"/>
                <a:gd name="connsiteY13" fmla="*/ 175907 h 311774"/>
                <a:gd name="connsiteX14" fmla="*/ 81185 w 179045"/>
                <a:gd name="connsiteY14" fmla="*/ 185432 h 311774"/>
                <a:gd name="connsiteX15" fmla="*/ 64516 w 179045"/>
                <a:gd name="connsiteY15" fmla="*/ 214008 h 311774"/>
                <a:gd name="connsiteX16" fmla="*/ 93091 w 179045"/>
                <a:gd name="connsiteY16" fmla="*/ 249726 h 311774"/>
                <a:gd name="connsiteX17" fmla="*/ 100236 w 179045"/>
                <a:gd name="connsiteY17" fmla="*/ 290208 h 311774"/>
                <a:gd name="connsiteX18" fmla="*/ 78805 w 179045"/>
                <a:gd name="connsiteY18" fmla="*/ 311639 h 311774"/>
                <a:gd name="connsiteX19" fmla="*/ 50229 w 179045"/>
                <a:gd name="connsiteY19" fmla="*/ 280682 h 311774"/>
                <a:gd name="connsiteX20" fmla="*/ 14511 w 179045"/>
                <a:gd name="connsiteY20" fmla="*/ 235438 h 311774"/>
                <a:gd name="connsiteX21" fmla="*/ 223 w 179045"/>
                <a:gd name="connsiteY21" fmla="*/ 159239 h 311774"/>
                <a:gd name="connsiteX0" fmla="*/ 223 w 179045"/>
                <a:gd name="connsiteY0" fmla="*/ 159239 h 311774"/>
                <a:gd name="connsiteX1" fmla="*/ 24035 w 179045"/>
                <a:gd name="connsiteY1" fmla="*/ 80657 h 311774"/>
                <a:gd name="connsiteX2" fmla="*/ 81185 w 179045"/>
                <a:gd name="connsiteY2" fmla="*/ 25889 h 311774"/>
                <a:gd name="connsiteX3" fmla="*/ 131192 w 179045"/>
                <a:gd name="connsiteY3" fmla="*/ 2076 h 311774"/>
                <a:gd name="connsiteX4" fmla="*/ 171673 w 179045"/>
                <a:gd name="connsiteY4" fmla="*/ 4457 h 311774"/>
                <a:gd name="connsiteX5" fmla="*/ 174054 w 179045"/>
                <a:gd name="connsiteY5" fmla="*/ 30651 h 311774"/>
                <a:gd name="connsiteX6" fmla="*/ 119285 w 179045"/>
                <a:gd name="connsiteY6" fmla="*/ 66370 h 311774"/>
                <a:gd name="connsiteX7" fmla="*/ 66898 w 179045"/>
                <a:gd name="connsiteY7" fmla="*/ 111614 h 311774"/>
                <a:gd name="connsiteX8" fmla="*/ 54992 w 179045"/>
                <a:gd name="connsiteY8" fmla="*/ 137807 h 311774"/>
                <a:gd name="connsiteX9" fmla="*/ 95473 w 179045"/>
                <a:gd name="connsiteY9" fmla="*/ 116376 h 311774"/>
                <a:gd name="connsiteX10" fmla="*/ 150242 w 179045"/>
                <a:gd name="connsiteY10" fmla="*/ 125901 h 311774"/>
                <a:gd name="connsiteX11" fmla="*/ 171673 w 179045"/>
                <a:gd name="connsiteY11" fmla="*/ 149714 h 311774"/>
                <a:gd name="connsiteX12" fmla="*/ 155004 w 179045"/>
                <a:gd name="connsiteY12" fmla="*/ 183051 h 311774"/>
                <a:gd name="connsiteX13" fmla="*/ 112142 w 179045"/>
                <a:gd name="connsiteY13" fmla="*/ 171145 h 311774"/>
                <a:gd name="connsiteX14" fmla="*/ 81185 w 179045"/>
                <a:gd name="connsiteY14" fmla="*/ 185432 h 311774"/>
                <a:gd name="connsiteX15" fmla="*/ 64516 w 179045"/>
                <a:gd name="connsiteY15" fmla="*/ 214008 h 311774"/>
                <a:gd name="connsiteX16" fmla="*/ 93091 w 179045"/>
                <a:gd name="connsiteY16" fmla="*/ 249726 h 311774"/>
                <a:gd name="connsiteX17" fmla="*/ 100236 w 179045"/>
                <a:gd name="connsiteY17" fmla="*/ 290208 h 311774"/>
                <a:gd name="connsiteX18" fmla="*/ 78805 w 179045"/>
                <a:gd name="connsiteY18" fmla="*/ 311639 h 311774"/>
                <a:gd name="connsiteX19" fmla="*/ 50229 w 179045"/>
                <a:gd name="connsiteY19" fmla="*/ 280682 h 311774"/>
                <a:gd name="connsiteX20" fmla="*/ 14511 w 179045"/>
                <a:gd name="connsiteY20" fmla="*/ 235438 h 311774"/>
                <a:gd name="connsiteX21" fmla="*/ 223 w 179045"/>
                <a:gd name="connsiteY21" fmla="*/ 159239 h 311774"/>
                <a:gd name="connsiteX0" fmla="*/ 223 w 179045"/>
                <a:gd name="connsiteY0" fmla="*/ 159239 h 311774"/>
                <a:gd name="connsiteX1" fmla="*/ 24035 w 179045"/>
                <a:gd name="connsiteY1" fmla="*/ 80657 h 311774"/>
                <a:gd name="connsiteX2" fmla="*/ 81185 w 179045"/>
                <a:gd name="connsiteY2" fmla="*/ 25889 h 311774"/>
                <a:gd name="connsiteX3" fmla="*/ 131192 w 179045"/>
                <a:gd name="connsiteY3" fmla="*/ 2076 h 311774"/>
                <a:gd name="connsiteX4" fmla="*/ 171673 w 179045"/>
                <a:gd name="connsiteY4" fmla="*/ 4457 h 311774"/>
                <a:gd name="connsiteX5" fmla="*/ 174054 w 179045"/>
                <a:gd name="connsiteY5" fmla="*/ 30651 h 311774"/>
                <a:gd name="connsiteX6" fmla="*/ 119285 w 179045"/>
                <a:gd name="connsiteY6" fmla="*/ 66370 h 311774"/>
                <a:gd name="connsiteX7" fmla="*/ 66898 w 179045"/>
                <a:gd name="connsiteY7" fmla="*/ 111614 h 311774"/>
                <a:gd name="connsiteX8" fmla="*/ 54992 w 179045"/>
                <a:gd name="connsiteY8" fmla="*/ 137807 h 311774"/>
                <a:gd name="connsiteX9" fmla="*/ 95473 w 179045"/>
                <a:gd name="connsiteY9" fmla="*/ 116376 h 311774"/>
                <a:gd name="connsiteX10" fmla="*/ 150242 w 179045"/>
                <a:gd name="connsiteY10" fmla="*/ 125901 h 311774"/>
                <a:gd name="connsiteX11" fmla="*/ 171673 w 179045"/>
                <a:gd name="connsiteY11" fmla="*/ 149714 h 311774"/>
                <a:gd name="connsiteX12" fmla="*/ 155004 w 179045"/>
                <a:gd name="connsiteY12" fmla="*/ 175907 h 311774"/>
                <a:gd name="connsiteX13" fmla="*/ 112142 w 179045"/>
                <a:gd name="connsiteY13" fmla="*/ 171145 h 311774"/>
                <a:gd name="connsiteX14" fmla="*/ 81185 w 179045"/>
                <a:gd name="connsiteY14" fmla="*/ 185432 h 311774"/>
                <a:gd name="connsiteX15" fmla="*/ 64516 w 179045"/>
                <a:gd name="connsiteY15" fmla="*/ 214008 h 311774"/>
                <a:gd name="connsiteX16" fmla="*/ 93091 w 179045"/>
                <a:gd name="connsiteY16" fmla="*/ 249726 h 311774"/>
                <a:gd name="connsiteX17" fmla="*/ 100236 w 179045"/>
                <a:gd name="connsiteY17" fmla="*/ 290208 h 311774"/>
                <a:gd name="connsiteX18" fmla="*/ 78805 w 179045"/>
                <a:gd name="connsiteY18" fmla="*/ 311639 h 311774"/>
                <a:gd name="connsiteX19" fmla="*/ 50229 w 179045"/>
                <a:gd name="connsiteY19" fmla="*/ 280682 h 311774"/>
                <a:gd name="connsiteX20" fmla="*/ 14511 w 179045"/>
                <a:gd name="connsiteY20" fmla="*/ 235438 h 311774"/>
                <a:gd name="connsiteX21" fmla="*/ 223 w 179045"/>
                <a:gd name="connsiteY21" fmla="*/ 159239 h 311774"/>
                <a:gd name="connsiteX0" fmla="*/ 223 w 179045"/>
                <a:gd name="connsiteY0" fmla="*/ 159239 h 311774"/>
                <a:gd name="connsiteX1" fmla="*/ 24035 w 179045"/>
                <a:gd name="connsiteY1" fmla="*/ 80657 h 311774"/>
                <a:gd name="connsiteX2" fmla="*/ 81185 w 179045"/>
                <a:gd name="connsiteY2" fmla="*/ 25889 h 311774"/>
                <a:gd name="connsiteX3" fmla="*/ 131192 w 179045"/>
                <a:gd name="connsiteY3" fmla="*/ 2076 h 311774"/>
                <a:gd name="connsiteX4" fmla="*/ 171673 w 179045"/>
                <a:gd name="connsiteY4" fmla="*/ 4457 h 311774"/>
                <a:gd name="connsiteX5" fmla="*/ 174054 w 179045"/>
                <a:gd name="connsiteY5" fmla="*/ 30651 h 311774"/>
                <a:gd name="connsiteX6" fmla="*/ 119285 w 179045"/>
                <a:gd name="connsiteY6" fmla="*/ 66370 h 311774"/>
                <a:gd name="connsiteX7" fmla="*/ 66898 w 179045"/>
                <a:gd name="connsiteY7" fmla="*/ 111614 h 311774"/>
                <a:gd name="connsiteX8" fmla="*/ 54992 w 179045"/>
                <a:gd name="connsiteY8" fmla="*/ 137807 h 311774"/>
                <a:gd name="connsiteX9" fmla="*/ 100235 w 179045"/>
                <a:gd name="connsiteY9" fmla="*/ 118757 h 311774"/>
                <a:gd name="connsiteX10" fmla="*/ 150242 w 179045"/>
                <a:gd name="connsiteY10" fmla="*/ 125901 h 311774"/>
                <a:gd name="connsiteX11" fmla="*/ 171673 w 179045"/>
                <a:gd name="connsiteY11" fmla="*/ 149714 h 311774"/>
                <a:gd name="connsiteX12" fmla="*/ 155004 w 179045"/>
                <a:gd name="connsiteY12" fmla="*/ 175907 h 311774"/>
                <a:gd name="connsiteX13" fmla="*/ 112142 w 179045"/>
                <a:gd name="connsiteY13" fmla="*/ 171145 h 311774"/>
                <a:gd name="connsiteX14" fmla="*/ 81185 w 179045"/>
                <a:gd name="connsiteY14" fmla="*/ 185432 h 311774"/>
                <a:gd name="connsiteX15" fmla="*/ 64516 w 179045"/>
                <a:gd name="connsiteY15" fmla="*/ 214008 h 311774"/>
                <a:gd name="connsiteX16" fmla="*/ 93091 w 179045"/>
                <a:gd name="connsiteY16" fmla="*/ 249726 h 311774"/>
                <a:gd name="connsiteX17" fmla="*/ 100236 w 179045"/>
                <a:gd name="connsiteY17" fmla="*/ 290208 h 311774"/>
                <a:gd name="connsiteX18" fmla="*/ 78805 w 179045"/>
                <a:gd name="connsiteY18" fmla="*/ 311639 h 311774"/>
                <a:gd name="connsiteX19" fmla="*/ 50229 w 179045"/>
                <a:gd name="connsiteY19" fmla="*/ 280682 h 311774"/>
                <a:gd name="connsiteX20" fmla="*/ 14511 w 179045"/>
                <a:gd name="connsiteY20" fmla="*/ 235438 h 311774"/>
                <a:gd name="connsiteX21" fmla="*/ 223 w 179045"/>
                <a:gd name="connsiteY21" fmla="*/ 159239 h 311774"/>
                <a:gd name="connsiteX0" fmla="*/ 223 w 179559"/>
                <a:gd name="connsiteY0" fmla="*/ 159239 h 311774"/>
                <a:gd name="connsiteX1" fmla="*/ 24035 w 179559"/>
                <a:gd name="connsiteY1" fmla="*/ 80657 h 311774"/>
                <a:gd name="connsiteX2" fmla="*/ 81185 w 179559"/>
                <a:gd name="connsiteY2" fmla="*/ 25889 h 311774"/>
                <a:gd name="connsiteX3" fmla="*/ 131192 w 179559"/>
                <a:gd name="connsiteY3" fmla="*/ 2076 h 311774"/>
                <a:gd name="connsiteX4" fmla="*/ 171673 w 179559"/>
                <a:gd name="connsiteY4" fmla="*/ 4457 h 311774"/>
                <a:gd name="connsiteX5" fmla="*/ 174054 w 179559"/>
                <a:gd name="connsiteY5" fmla="*/ 30651 h 311774"/>
                <a:gd name="connsiteX6" fmla="*/ 112142 w 179559"/>
                <a:gd name="connsiteY6" fmla="*/ 63989 h 311774"/>
                <a:gd name="connsiteX7" fmla="*/ 66898 w 179559"/>
                <a:gd name="connsiteY7" fmla="*/ 111614 h 311774"/>
                <a:gd name="connsiteX8" fmla="*/ 54992 w 179559"/>
                <a:gd name="connsiteY8" fmla="*/ 137807 h 311774"/>
                <a:gd name="connsiteX9" fmla="*/ 100235 w 179559"/>
                <a:gd name="connsiteY9" fmla="*/ 118757 h 311774"/>
                <a:gd name="connsiteX10" fmla="*/ 150242 w 179559"/>
                <a:gd name="connsiteY10" fmla="*/ 125901 h 311774"/>
                <a:gd name="connsiteX11" fmla="*/ 171673 w 179559"/>
                <a:gd name="connsiteY11" fmla="*/ 149714 h 311774"/>
                <a:gd name="connsiteX12" fmla="*/ 155004 w 179559"/>
                <a:gd name="connsiteY12" fmla="*/ 175907 h 311774"/>
                <a:gd name="connsiteX13" fmla="*/ 112142 w 179559"/>
                <a:gd name="connsiteY13" fmla="*/ 171145 h 311774"/>
                <a:gd name="connsiteX14" fmla="*/ 81185 w 179559"/>
                <a:gd name="connsiteY14" fmla="*/ 185432 h 311774"/>
                <a:gd name="connsiteX15" fmla="*/ 64516 w 179559"/>
                <a:gd name="connsiteY15" fmla="*/ 214008 h 311774"/>
                <a:gd name="connsiteX16" fmla="*/ 93091 w 179559"/>
                <a:gd name="connsiteY16" fmla="*/ 249726 h 311774"/>
                <a:gd name="connsiteX17" fmla="*/ 100236 w 179559"/>
                <a:gd name="connsiteY17" fmla="*/ 290208 h 311774"/>
                <a:gd name="connsiteX18" fmla="*/ 78805 w 179559"/>
                <a:gd name="connsiteY18" fmla="*/ 311639 h 311774"/>
                <a:gd name="connsiteX19" fmla="*/ 50229 w 179559"/>
                <a:gd name="connsiteY19" fmla="*/ 280682 h 311774"/>
                <a:gd name="connsiteX20" fmla="*/ 14511 w 179559"/>
                <a:gd name="connsiteY20" fmla="*/ 235438 h 311774"/>
                <a:gd name="connsiteX21" fmla="*/ 223 w 179559"/>
                <a:gd name="connsiteY21" fmla="*/ 159239 h 31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9559" h="311774">
                  <a:moveTo>
                    <a:pt x="223" y="159239"/>
                  </a:moveTo>
                  <a:cubicBezTo>
                    <a:pt x="1810" y="133442"/>
                    <a:pt x="10541" y="102882"/>
                    <a:pt x="24035" y="80657"/>
                  </a:cubicBezTo>
                  <a:cubicBezTo>
                    <a:pt x="37529" y="58432"/>
                    <a:pt x="63326" y="38986"/>
                    <a:pt x="81185" y="25889"/>
                  </a:cubicBezTo>
                  <a:cubicBezTo>
                    <a:pt x="99044" y="12792"/>
                    <a:pt x="116111" y="5648"/>
                    <a:pt x="131192" y="2076"/>
                  </a:cubicBezTo>
                  <a:cubicBezTo>
                    <a:pt x="146273" y="-1496"/>
                    <a:pt x="164529" y="-305"/>
                    <a:pt x="171673" y="4457"/>
                  </a:cubicBezTo>
                  <a:cubicBezTo>
                    <a:pt x="178817" y="9219"/>
                    <a:pt x="183976" y="20729"/>
                    <a:pt x="174054" y="30651"/>
                  </a:cubicBezTo>
                  <a:cubicBezTo>
                    <a:pt x="164132" y="40573"/>
                    <a:pt x="130001" y="50495"/>
                    <a:pt x="112142" y="63989"/>
                  </a:cubicBezTo>
                  <a:cubicBezTo>
                    <a:pt x="94283" y="77483"/>
                    <a:pt x="76423" y="99311"/>
                    <a:pt x="66898" y="111614"/>
                  </a:cubicBezTo>
                  <a:cubicBezTo>
                    <a:pt x="57373" y="123917"/>
                    <a:pt x="49436" y="136617"/>
                    <a:pt x="54992" y="137807"/>
                  </a:cubicBezTo>
                  <a:cubicBezTo>
                    <a:pt x="60548" y="138997"/>
                    <a:pt x="84360" y="120741"/>
                    <a:pt x="100235" y="118757"/>
                  </a:cubicBezTo>
                  <a:cubicBezTo>
                    <a:pt x="116110" y="116773"/>
                    <a:pt x="138336" y="120742"/>
                    <a:pt x="150242" y="125901"/>
                  </a:cubicBezTo>
                  <a:cubicBezTo>
                    <a:pt x="162148" y="131061"/>
                    <a:pt x="170879" y="141380"/>
                    <a:pt x="171673" y="149714"/>
                  </a:cubicBezTo>
                  <a:cubicBezTo>
                    <a:pt x="172467" y="158048"/>
                    <a:pt x="164926" y="172335"/>
                    <a:pt x="155004" y="175907"/>
                  </a:cubicBezTo>
                  <a:cubicBezTo>
                    <a:pt x="145082" y="179479"/>
                    <a:pt x="124445" y="169558"/>
                    <a:pt x="112142" y="171145"/>
                  </a:cubicBezTo>
                  <a:cubicBezTo>
                    <a:pt x="99839" y="172732"/>
                    <a:pt x="89123" y="178288"/>
                    <a:pt x="81185" y="185432"/>
                  </a:cubicBezTo>
                  <a:cubicBezTo>
                    <a:pt x="73247" y="192576"/>
                    <a:pt x="62532" y="203292"/>
                    <a:pt x="64516" y="214008"/>
                  </a:cubicBezTo>
                  <a:cubicBezTo>
                    <a:pt x="66500" y="224724"/>
                    <a:pt x="87138" y="237026"/>
                    <a:pt x="93091" y="249726"/>
                  </a:cubicBezTo>
                  <a:cubicBezTo>
                    <a:pt x="99044" y="262426"/>
                    <a:pt x="102617" y="279889"/>
                    <a:pt x="100236" y="290208"/>
                  </a:cubicBezTo>
                  <a:cubicBezTo>
                    <a:pt x="97855" y="300527"/>
                    <a:pt x="87139" y="313227"/>
                    <a:pt x="78805" y="311639"/>
                  </a:cubicBezTo>
                  <a:cubicBezTo>
                    <a:pt x="70471" y="310051"/>
                    <a:pt x="50229" y="280682"/>
                    <a:pt x="50229" y="280682"/>
                  </a:cubicBezTo>
                  <a:cubicBezTo>
                    <a:pt x="37926" y="268379"/>
                    <a:pt x="23242" y="251313"/>
                    <a:pt x="14511" y="235438"/>
                  </a:cubicBezTo>
                  <a:cubicBezTo>
                    <a:pt x="5780" y="219563"/>
                    <a:pt x="-1364" y="185036"/>
                    <a:pt x="223" y="15923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7595595" y="1660358"/>
              <a:ext cx="108000" cy="50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7609874" y="1908018"/>
              <a:ext cx="108000" cy="36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7609868" y="2117571"/>
              <a:ext cx="108000" cy="36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7605103" y="1012673"/>
              <a:ext cx="108000" cy="36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7605109" y="626902"/>
              <a:ext cx="108000" cy="36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7576535" y="417343"/>
              <a:ext cx="108000" cy="36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7825531" y="458993"/>
              <a:ext cx="940580" cy="358694"/>
            </a:xfrm>
            <a:custGeom>
              <a:avLst/>
              <a:gdLst>
                <a:gd name="connsiteX0" fmla="*/ 34975 w 940580"/>
                <a:gd name="connsiteY0" fmla="*/ 588 h 358694"/>
                <a:gd name="connsiteX1" fmla="*/ 84982 w 940580"/>
                <a:gd name="connsiteY1" fmla="*/ 41070 h 358694"/>
                <a:gd name="connsiteX2" fmla="*/ 146894 w 940580"/>
                <a:gd name="connsiteY2" fmla="*/ 114888 h 358694"/>
                <a:gd name="connsiteX3" fmla="*/ 180083 w 940580"/>
                <a:gd name="connsiteY3" fmla="*/ 151798 h 358694"/>
                <a:gd name="connsiteX4" fmla="*/ 186759 w 940580"/>
                <a:gd name="connsiteY4" fmla="*/ 160755 h 358694"/>
                <a:gd name="connsiteX5" fmla="*/ 435843 w 940580"/>
                <a:gd name="connsiteY5" fmla="*/ 160755 h 358694"/>
                <a:gd name="connsiteX6" fmla="*/ 438752 w 940580"/>
                <a:gd name="connsiteY6" fmla="*/ 151387 h 358694"/>
                <a:gd name="connsiteX7" fmla="*/ 556090 w 940580"/>
                <a:gd name="connsiteY7" fmla="*/ 100816 h 358694"/>
                <a:gd name="connsiteX8" fmla="*/ 673428 w 940580"/>
                <a:gd name="connsiteY8" fmla="*/ 151387 h 358694"/>
                <a:gd name="connsiteX9" fmla="*/ 676337 w 940580"/>
                <a:gd name="connsiteY9" fmla="*/ 160753 h 358694"/>
                <a:gd name="connsiteX10" fmla="*/ 839280 w 940580"/>
                <a:gd name="connsiteY10" fmla="*/ 160753 h 358694"/>
                <a:gd name="connsiteX11" fmla="*/ 844154 w 940580"/>
                <a:gd name="connsiteY11" fmla="*/ 143315 h 358694"/>
                <a:gd name="connsiteX12" fmla="*/ 854126 w 940580"/>
                <a:gd name="connsiteY12" fmla="*/ 126795 h 358694"/>
                <a:gd name="connsiteX13" fmla="*/ 861269 w 940580"/>
                <a:gd name="connsiteY13" fmla="*/ 93457 h 358694"/>
                <a:gd name="connsiteX14" fmla="*/ 894607 w 940580"/>
                <a:gd name="connsiteY14" fmla="*/ 62501 h 358694"/>
                <a:gd name="connsiteX15" fmla="*/ 939851 w 940580"/>
                <a:gd name="connsiteY15" fmla="*/ 83933 h 358694"/>
                <a:gd name="connsiteX16" fmla="*/ 913657 w 940580"/>
                <a:gd name="connsiteY16" fmla="*/ 114888 h 358694"/>
                <a:gd name="connsiteX17" fmla="*/ 896988 w 940580"/>
                <a:gd name="connsiteY17" fmla="*/ 150607 h 358694"/>
                <a:gd name="connsiteX18" fmla="*/ 911275 w 940580"/>
                <a:gd name="connsiteY18" fmla="*/ 188707 h 358694"/>
                <a:gd name="connsiteX19" fmla="*/ 939851 w 940580"/>
                <a:gd name="connsiteY19" fmla="*/ 210138 h 358694"/>
                <a:gd name="connsiteX20" fmla="*/ 930325 w 940580"/>
                <a:gd name="connsiteY20" fmla="*/ 241095 h 358694"/>
                <a:gd name="connsiteX21" fmla="*/ 894606 w 940580"/>
                <a:gd name="connsiteY21" fmla="*/ 241094 h 358694"/>
                <a:gd name="connsiteX22" fmla="*/ 856507 w 940580"/>
                <a:gd name="connsiteY22" fmla="*/ 260145 h 358694"/>
                <a:gd name="connsiteX23" fmla="*/ 843559 w 940580"/>
                <a:gd name="connsiteY23" fmla="*/ 217431 h 358694"/>
                <a:gd name="connsiteX24" fmla="*/ 842595 w 940580"/>
                <a:gd name="connsiteY24" fmla="*/ 211153 h 358694"/>
                <a:gd name="connsiteX25" fmla="*/ 674886 w 940580"/>
                <a:gd name="connsiteY25" fmla="*/ 211153 h 358694"/>
                <a:gd name="connsiteX26" fmla="*/ 673428 w 940580"/>
                <a:gd name="connsiteY26" fmla="*/ 215845 h 358694"/>
                <a:gd name="connsiteX27" fmla="*/ 556090 w 940580"/>
                <a:gd name="connsiteY27" fmla="*/ 266416 h 358694"/>
                <a:gd name="connsiteX28" fmla="*/ 438752 w 940580"/>
                <a:gd name="connsiteY28" fmla="*/ 215845 h 358694"/>
                <a:gd name="connsiteX29" fmla="*/ 437295 w 940580"/>
                <a:gd name="connsiteY29" fmla="*/ 211155 h 358694"/>
                <a:gd name="connsiteX30" fmla="*/ 198312 w 940580"/>
                <a:gd name="connsiteY30" fmla="*/ 211155 h 358694"/>
                <a:gd name="connsiteX31" fmla="*/ 192138 w 940580"/>
                <a:gd name="connsiteY31" fmla="*/ 219663 h 358694"/>
                <a:gd name="connsiteX32" fmla="*/ 149275 w 940580"/>
                <a:gd name="connsiteY32" fmla="*/ 272051 h 358694"/>
                <a:gd name="connsiteX33" fmla="*/ 77838 w 940580"/>
                <a:gd name="connsiteY33" fmla="*/ 357776 h 358694"/>
                <a:gd name="connsiteX34" fmla="*/ 46882 w 940580"/>
                <a:gd name="connsiteY34" fmla="*/ 336345 h 358694"/>
                <a:gd name="connsiteX35" fmla="*/ 51644 w 940580"/>
                <a:gd name="connsiteY35" fmla="*/ 314913 h 358694"/>
                <a:gd name="connsiteX36" fmla="*/ 92125 w 940580"/>
                <a:gd name="connsiteY36" fmla="*/ 262526 h 358694"/>
                <a:gd name="connsiteX37" fmla="*/ 142132 w 940580"/>
                <a:gd name="connsiteY37" fmla="*/ 202995 h 358694"/>
                <a:gd name="connsiteX38" fmla="*/ 127844 w 940580"/>
                <a:gd name="connsiteY38" fmla="*/ 186326 h 358694"/>
                <a:gd name="connsiteX39" fmla="*/ 68313 w 940580"/>
                <a:gd name="connsiteY39" fmla="*/ 186326 h 358694"/>
                <a:gd name="connsiteX40" fmla="*/ 46882 w 940580"/>
                <a:gd name="connsiteY40" fmla="*/ 200613 h 358694"/>
                <a:gd name="connsiteX41" fmla="*/ 8782 w 940580"/>
                <a:gd name="connsiteY41" fmla="*/ 207757 h 358694"/>
                <a:gd name="connsiteX42" fmla="*/ 1638 w 940580"/>
                <a:gd name="connsiteY42" fmla="*/ 174420 h 358694"/>
                <a:gd name="connsiteX43" fmla="*/ 32594 w 940580"/>
                <a:gd name="connsiteY43" fmla="*/ 143463 h 358694"/>
                <a:gd name="connsiteX44" fmla="*/ 80219 w 940580"/>
                <a:gd name="connsiteY44" fmla="*/ 131556 h 358694"/>
                <a:gd name="connsiteX45" fmla="*/ 68313 w 940580"/>
                <a:gd name="connsiteY45" fmla="*/ 107745 h 358694"/>
                <a:gd name="connsiteX46" fmla="*/ 25451 w 940580"/>
                <a:gd name="connsiteY46" fmla="*/ 55356 h 358694"/>
                <a:gd name="connsiteX47" fmla="*/ 6401 w 940580"/>
                <a:gd name="connsiteY47" fmla="*/ 19638 h 358694"/>
                <a:gd name="connsiteX48" fmla="*/ 34975 w 940580"/>
                <a:gd name="connsiteY48" fmla="*/ 588 h 3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40580" h="358694">
                  <a:moveTo>
                    <a:pt x="34975" y="588"/>
                  </a:moveTo>
                  <a:cubicBezTo>
                    <a:pt x="48072" y="4160"/>
                    <a:pt x="66329" y="22020"/>
                    <a:pt x="84982" y="41070"/>
                  </a:cubicBezTo>
                  <a:cubicBezTo>
                    <a:pt x="103635" y="60120"/>
                    <a:pt x="127050" y="91076"/>
                    <a:pt x="146894" y="114888"/>
                  </a:cubicBezTo>
                  <a:cubicBezTo>
                    <a:pt x="156816" y="126794"/>
                    <a:pt x="169218" y="139693"/>
                    <a:pt x="180083" y="151798"/>
                  </a:cubicBezTo>
                  <a:lnTo>
                    <a:pt x="186759" y="160755"/>
                  </a:lnTo>
                  <a:lnTo>
                    <a:pt x="435843" y="160755"/>
                  </a:lnTo>
                  <a:lnTo>
                    <a:pt x="438752" y="151387"/>
                  </a:lnTo>
                  <a:cubicBezTo>
                    <a:pt x="458084" y="121668"/>
                    <a:pt x="503342" y="100816"/>
                    <a:pt x="556090" y="100816"/>
                  </a:cubicBezTo>
                  <a:cubicBezTo>
                    <a:pt x="608838" y="100816"/>
                    <a:pt x="654096" y="121668"/>
                    <a:pt x="673428" y="151387"/>
                  </a:cubicBezTo>
                  <a:lnTo>
                    <a:pt x="676337" y="160753"/>
                  </a:lnTo>
                  <a:lnTo>
                    <a:pt x="839280" y="160753"/>
                  </a:lnTo>
                  <a:lnTo>
                    <a:pt x="844154" y="143315"/>
                  </a:lnTo>
                  <a:cubicBezTo>
                    <a:pt x="847875" y="137510"/>
                    <a:pt x="852142" y="132946"/>
                    <a:pt x="854126" y="126795"/>
                  </a:cubicBezTo>
                  <a:cubicBezTo>
                    <a:pt x="858095" y="114492"/>
                    <a:pt x="854522" y="104173"/>
                    <a:pt x="861269" y="93457"/>
                  </a:cubicBezTo>
                  <a:cubicBezTo>
                    <a:pt x="868016" y="82741"/>
                    <a:pt x="881510" y="64088"/>
                    <a:pt x="894607" y="62501"/>
                  </a:cubicBezTo>
                  <a:cubicBezTo>
                    <a:pt x="907704" y="60914"/>
                    <a:pt x="936676" y="75202"/>
                    <a:pt x="939851" y="83933"/>
                  </a:cubicBezTo>
                  <a:cubicBezTo>
                    <a:pt x="943026" y="92664"/>
                    <a:pt x="920801" y="103776"/>
                    <a:pt x="913657" y="114888"/>
                  </a:cubicBezTo>
                  <a:cubicBezTo>
                    <a:pt x="906513" y="126000"/>
                    <a:pt x="897385" y="138304"/>
                    <a:pt x="896988" y="150607"/>
                  </a:cubicBezTo>
                  <a:cubicBezTo>
                    <a:pt x="896591" y="162910"/>
                    <a:pt x="904131" y="178785"/>
                    <a:pt x="911275" y="188707"/>
                  </a:cubicBezTo>
                  <a:cubicBezTo>
                    <a:pt x="918419" y="198629"/>
                    <a:pt x="936676" y="201407"/>
                    <a:pt x="939851" y="210138"/>
                  </a:cubicBezTo>
                  <a:cubicBezTo>
                    <a:pt x="943026" y="218869"/>
                    <a:pt x="935087" y="236729"/>
                    <a:pt x="930325" y="241095"/>
                  </a:cubicBezTo>
                  <a:cubicBezTo>
                    <a:pt x="925563" y="245461"/>
                    <a:pt x="901750" y="236729"/>
                    <a:pt x="894606" y="241094"/>
                  </a:cubicBezTo>
                  <a:cubicBezTo>
                    <a:pt x="887462" y="245459"/>
                    <a:pt x="866032" y="272448"/>
                    <a:pt x="856507" y="260145"/>
                  </a:cubicBezTo>
                  <a:cubicBezTo>
                    <a:pt x="851744" y="253994"/>
                    <a:pt x="847081" y="236333"/>
                    <a:pt x="843559" y="217431"/>
                  </a:cubicBezTo>
                  <a:lnTo>
                    <a:pt x="842595" y="211153"/>
                  </a:lnTo>
                  <a:lnTo>
                    <a:pt x="674886" y="211153"/>
                  </a:lnTo>
                  <a:lnTo>
                    <a:pt x="673428" y="215845"/>
                  </a:lnTo>
                  <a:cubicBezTo>
                    <a:pt x="654096" y="245564"/>
                    <a:pt x="608838" y="266416"/>
                    <a:pt x="556090" y="266416"/>
                  </a:cubicBezTo>
                  <a:cubicBezTo>
                    <a:pt x="503342" y="266416"/>
                    <a:pt x="458084" y="245564"/>
                    <a:pt x="438752" y="215845"/>
                  </a:cubicBezTo>
                  <a:lnTo>
                    <a:pt x="437295" y="211155"/>
                  </a:lnTo>
                  <a:lnTo>
                    <a:pt x="198312" y="211155"/>
                  </a:lnTo>
                  <a:lnTo>
                    <a:pt x="192138" y="219663"/>
                  </a:lnTo>
                  <a:cubicBezTo>
                    <a:pt x="183010" y="234347"/>
                    <a:pt x="168325" y="249032"/>
                    <a:pt x="149275" y="272051"/>
                  </a:cubicBezTo>
                  <a:cubicBezTo>
                    <a:pt x="130225" y="295070"/>
                    <a:pt x="90935" y="352617"/>
                    <a:pt x="77838" y="357776"/>
                  </a:cubicBezTo>
                  <a:cubicBezTo>
                    <a:pt x="64741" y="362935"/>
                    <a:pt x="51248" y="345076"/>
                    <a:pt x="46882" y="336345"/>
                  </a:cubicBezTo>
                  <a:cubicBezTo>
                    <a:pt x="42516" y="327614"/>
                    <a:pt x="44103" y="327216"/>
                    <a:pt x="51644" y="314913"/>
                  </a:cubicBezTo>
                  <a:cubicBezTo>
                    <a:pt x="59184" y="302610"/>
                    <a:pt x="77044" y="281179"/>
                    <a:pt x="92125" y="262526"/>
                  </a:cubicBezTo>
                  <a:cubicBezTo>
                    <a:pt x="107206" y="243873"/>
                    <a:pt x="136179" y="215695"/>
                    <a:pt x="142132" y="202995"/>
                  </a:cubicBezTo>
                  <a:cubicBezTo>
                    <a:pt x="148085" y="190295"/>
                    <a:pt x="140147" y="189104"/>
                    <a:pt x="127844" y="186326"/>
                  </a:cubicBezTo>
                  <a:cubicBezTo>
                    <a:pt x="115541" y="183548"/>
                    <a:pt x="81807" y="183945"/>
                    <a:pt x="68313" y="186326"/>
                  </a:cubicBezTo>
                  <a:cubicBezTo>
                    <a:pt x="54819" y="188707"/>
                    <a:pt x="56804" y="197041"/>
                    <a:pt x="46882" y="200613"/>
                  </a:cubicBezTo>
                  <a:cubicBezTo>
                    <a:pt x="36960" y="204185"/>
                    <a:pt x="16323" y="212122"/>
                    <a:pt x="8782" y="207757"/>
                  </a:cubicBezTo>
                  <a:cubicBezTo>
                    <a:pt x="1241" y="203392"/>
                    <a:pt x="-2331" y="185136"/>
                    <a:pt x="1638" y="174420"/>
                  </a:cubicBezTo>
                  <a:cubicBezTo>
                    <a:pt x="5607" y="163704"/>
                    <a:pt x="19497" y="150607"/>
                    <a:pt x="32594" y="143463"/>
                  </a:cubicBezTo>
                  <a:cubicBezTo>
                    <a:pt x="45691" y="136319"/>
                    <a:pt x="74266" y="137509"/>
                    <a:pt x="80219" y="131556"/>
                  </a:cubicBezTo>
                  <a:cubicBezTo>
                    <a:pt x="86172" y="125603"/>
                    <a:pt x="77441" y="120445"/>
                    <a:pt x="68313" y="107745"/>
                  </a:cubicBezTo>
                  <a:cubicBezTo>
                    <a:pt x="59185" y="95045"/>
                    <a:pt x="35770" y="70040"/>
                    <a:pt x="25451" y="55356"/>
                  </a:cubicBezTo>
                  <a:cubicBezTo>
                    <a:pt x="15132" y="40672"/>
                    <a:pt x="4814" y="28766"/>
                    <a:pt x="6401" y="19638"/>
                  </a:cubicBezTo>
                  <a:cubicBezTo>
                    <a:pt x="7988" y="10510"/>
                    <a:pt x="21878" y="-2984"/>
                    <a:pt x="34975" y="5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09" name="直接连接符 108"/>
            <p:cNvCxnSpPr/>
            <p:nvPr/>
          </p:nvCxnSpPr>
          <p:spPr>
            <a:xfrm flipH="1">
              <a:off x="7618925" y="4702624"/>
              <a:ext cx="312388" cy="5642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3513663" y="4079679"/>
              <a:ext cx="472304" cy="482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任意多边形 110"/>
            <p:cNvSpPr/>
            <p:nvPr/>
          </p:nvSpPr>
          <p:spPr>
            <a:xfrm>
              <a:off x="10020559" y="285751"/>
              <a:ext cx="295122" cy="240705"/>
            </a:xfrm>
            <a:custGeom>
              <a:avLst/>
              <a:gdLst>
                <a:gd name="connsiteX0" fmla="*/ 0 w 295122"/>
                <a:gd name="connsiteY0" fmla="*/ 0 h 240705"/>
                <a:gd name="connsiteX1" fmla="*/ 247317 w 295122"/>
                <a:gd name="connsiteY1" fmla="*/ 0 h 240705"/>
                <a:gd name="connsiteX2" fmla="*/ 257766 w 295122"/>
                <a:gd name="connsiteY2" fmla="*/ 31807 h 240705"/>
                <a:gd name="connsiteX3" fmla="*/ 277327 w 295122"/>
                <a:gd name="connsiteY3" fmla="*/ 127907 h 240705"/>
                <a:gd name="connsiteX4" fmla="*/ 295122 w 295122"/>
                <a:gd name="connsiteY4" fmla="*/ 219165 h 240705"/>
                <a:gd name="connsiteX5" fmla="*/ 48921 w 295122"/>
                <a:gd name="connsiteY5" fmla="*/ 240705 h 240705"/>
                <a:gd name="connsiteX6" fmla="*/ 48727 w 295122"/>
                <a:gd name="connsiteY6" fmla="*/ 239486 h 240705"/>
                <a:gd name="connsiteX7" fmla="*/ 10627 w 295122"/>
                <a:gd name="connsiteY7" fmla="*/ 38100 h 240705"/>
                <a:gd name="connsiteX8" fmla="*/ 1931 w 295122"/>
                <a:gd name="connsiteY8" fmla="*/ 5528 h 240705"/>
                <a:gd name="connsiteX9" fmla="*/ 0 w 295122"/>
                <a:gd name="connsiteY9" fmla="*/ 0 h 24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122" h="240705">
                  <a:moveTo>
                    <a:pt x="0" y="0"/>
                  </a:moveTo>
                  <a:lnTo>
                    <a:pt x="247317" y="0"/>
                  </a:lnTo>
                  <a:lnTo>
                    <a:pt x="257766" y="31807"/>
                  </a:lnTo>
                  <a:cubicBezTo>
                    <a:pt x="265080" y="61686"/>
                    <a:pt x="269843" y="95477"/>
                    <a:pt x="277327" y="127907"/>
                  </a:cubicBezTo>
                  <a:lnTo>
                    <a:pt x="295122" y="219165"/>
                  </a:lnTo>
                  <a:lnTo>
                    <a:pt x="48921" y="240705"/>
                  </a:lnTo>
                  <a:lnTo>
                    <a:pt x="48727" y="239486"/>
                  </a:lnTo>
                  <a:cubicBezTo>
                    <a:pt x="37388" y="170543"/>
                    <a:pt x="20606" y="87086"/>
                    <a:pt x="10627" y="38100"/>
                  </a:cubicBezTo>
                  <a:cubicBezTo>
                    <a:pt x="8132" y="25854"/>
                    <a:pt x="5042" y="15081"/>
                    <a:pt x="1931" y="55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9CC9">
                <a:alpha val="6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任意多边形 111"/>
            <p:cNvSpPr/>
            <p:nvPr/>
          </p:nvSpPr>
          <p:spPr>
            <a:xfrm>
              <a:off x="9979361" y="2082898"/>
              <a:ext cx="270141" cy="182852"/>
            </a:xfrm>
            <a:custGeom>
              <a:avLst/>
              <a:gdLst>
                <a:gd name="connsiteX0" fmla="*/ 37287 w 270141"/>
                <a:gd name="connsiteY0" fmla="*/ 0 h 182852"/>
                <a:gd name="connsiteX1" fmla="*/ 270141 w 270141"/>
                <a:gd name="connsiteY1" fmla="*/ 49494 h 182852"/>
                <a:gd name="connsiteX2" fmla="*/ 253213 w 270141"/>
                <a:gd name="connsiteY2" fmla="*/ 124181 h 182852"/>
                <a:gd name="connsiteX3" fmla="*/ 237816 w 270141"/>
                <a:gd name="connsiteY3" fmla="*/ 182852 h 182852"/>
                <a:gd name="connsiteX4" fmla="*/ 0 w 270141"/>
                <a:gd name="connsiteY4" fmla="*/ 182852 h 182852"/>
                <a:gd name="connsiteX5" fmla="*/ 353 w 270141"/>
                <a:gd name="connsiteY5" fmla="*/ 181778 h 182852"/>
                <a:gd name="connsiteX6" fmla="*/ 5562 w 270141"/>
                <a:gd name="connsiteY6" fmla="*/ 159560 h 182852"/>
                <a:gd name="connsiteX7" fmla="*/ 35498 w 270141"/>
                <a:gd name="connsiteY7" fmla="*/ 9882 h 182852"/>
                <a:gd name="connsiteX8" fmla="*/ 37287 w 270141"/>
                <a:gd name="connsiteY8" fmla="*/ 0 h 18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141" h="182852">
                  <a:moveTo>
                    <a:pt x="37287" y="0"/>
                  </a:moveTo>
                  <a:lnTo>
                    <a:pt x="270141" y="49494"/>
                  </a:lnTo>
                  <a:lnTo>
                    <a:pt x="253213" y="124181"/>
                  </a:lnTo>
                  <a:lnTo>
                    <a:pt x="237816" y="182852"/>
                  </a:lnTo>
                  <a:lnTo>
                    <a:pt x="0" y="182852"/>
                  </a:lnTo>
                  <a:lnTo>
                    <a:pt x="353" y="181778"/>
                  </a:lnTo>
                  <a:cubicBezTo>
                    <a:pt x="2444" y="175633"/>
                    <a:pt x="4542" y="168405"/>
                    <a:pt x="5562" y="159560"/>
                  </a:cubicBezTo>
                  <a:cubicBezTo>
                    <a:pt x="9644" y="124182"/>
                    <a:pt x="24612" y="68846"/>
                    <a:pt x="35498" y="9882"/>
                  </a:cubicBezTo>
                  <a:lnTo>
                    <a:pt x="37287" y="0"/>
                  </a:lnTo>
                  <a:close/>
                </a:path>
              </a:pathLst>
            </a:custGeom>
            <a:solidFill>
              <a:srgbClr val="7B9CC9">
                <a:alpha val="6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任意多边形 112"/>
            <p:cNvSpPr/>
            <p:nvPr/>
          </p:nvSpPr>
          <p:spPr>
            <a:xfrm rot="360000">
              <a:off x="10061940" y="497414"/>
              <a:ext cx="286238" cy="234593"/>
            </a:xfrm>
            <a:custGeom>
              <a:avLst/>
              <a:gdLst>
                <a:gd name="connsiteX0" fmla="*/ 242719 w 286238"/>
                <a:gd name="connsiteY0" fmla="*/ 0 h 234593"/>
                <a:gd name="connsiteX1" fmla="*/ 244880 w 286238"/>
                <a:gd name="connsiteY1" fmla="*/ 7056 h 234593"/>
                <a:gd name="connsiteX2" fmla="*/ 272648 w 286238"/>
                <a:gd name="connsiteY2" fmla="*/ 123171 h 234593"/>
                <a:gd name="connsiteX3" fmla="*/ 286119 w 286238"/>
                <a:gd name="connsiteY3" fmla="*/ 191748 h 234593"/>
                <a:gd name="connsiteX4" fmla="*/ 286238 w 286238"/>
                <a:gd name="connsiteY4" fmla="*/ 192438 h 234593"/>
                <a:gd name="connsiteX5" fmla="*/ 47168 w 286238"/>
                <a:gd name="connsiteY5" fmla="*/ 234593 h 234593"/>
                <a:gd name="connsiteX6" fmla="*/ 37141 w 286238"/>
                <a:gd name="connsiteY6" fmla="*/ 189440 h 234593"/>
                <a:gd name="connsiteX7" fmla="*/ 24505 w 286238"/>
                <a:gd name="connsiteY7" fmla="*/ 137964 h 234593"/>
                <a:gd name="connsiteX8" fmla="*/ 0 w 286238"/>
                <a:gd name="connsiteY8" fmla="*/ 47180 h 234593"/>
                <a:gd name="connsiteX9" fmla="*/ 242719 w 286238"/>
                <a:gd name="connsiteY9" fmla="*/ 0 h 23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238" h="234593">
                  <a:moveTo>
                    <a:pt x="242719" y="0"/>
                  </a:moveTo>
                  <a:lnTo>
                    <a:pt x="244880" y="7056"/>
                  </a:lnTo>
                  <a:cubicBezTo>
                    <a:pt x="254469" y="42419"/>
                    <a:pt x="263609" y="80567"/>
                    <a:pt x="272648" y="123171"/>
                  </a:cubicBezTo>
                  <a:cubicBezTo>
                    <a:pt x="277167" y="144474"/>
                    <a:pt x="281675" y="167573"/>
                    <a:pt x="286119" y="191748"/>
                  </a:cubicBezTo>
                  <a:lnTo>
                    <a:pt x="286238" y="192438"/>
                  </a:lnTo>
                  <a:lnTo>
                    <a:pt x="47168" y="234593"/>
                  </a:lnTo>
                  <a:lnTo>
                    <a:pt x="37141" y="189440"/>
                  </a:lnTo>
                  <a:cubicBezTo>
                    <a:pt x="32820" y="170982"/>
                    <a:pt x="28654" y="154118"/>
                    <a:pt x="24505" y="137964"/>
                  </a:cubicBezTo>
                  <a:lnTo>
                    <a:pt x="0" y="47180"/>
                  </a:lnTo>
                  <a:lnTo>
                    <a:pt x="242719" y="0"/>
                  </a:lnTo>
                  <a:close/>
                </a:path>
              </a:pathLst>
            </a:custGeom>
            <a:solidFill>
              <a:srgbClr val="7B9CC9">
                <a:alpha val="6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 113"/>
            <p:cNvSpPr/>
            <p:nvPr/>
          </p:nvSpPr>
          <p:spPr>
            <a:xfrm rot="360000">
              <a:off x="10087308" y="696728"/>
              <a:ext cx="276444" cy="270172"/>
            </a:xfrm>
            <a:custGeom>
              <a:avLst/>
              <a:gdLst>
                <a:gd name="connsiteX0" fmla="*/ 238909 w 276444"/>
                <a:gd name="connsiteY0" fmla="*/ 0 h 270172"/>
                <a:gd name="connsiteX1" fmla="*/ 251251 w 276444"/>
                <a:gd name="connsiteY1" fmla="*/ 70794 h 270172"/>
                <a:gd name="connsiteX2" fmla="*/ 274936 w 276444"/>
                <a:gd name="connsiteY2" fmla="*/ 222913 h 270172"/>
                <a:gd name="connsiteX3" fmla="*/ 276444 w 276444"/>
                <a:gd name="connsiteY3" fmla="*/ 233686 h 270172"/>
                <a:gd name="connsiteX4" fmla="*/ 46085 w 276444"/>
                <a:gd name="connsiteY4" fmla="*/ 270172 h 270172"/>
                <a:gd name="connsiteX5" fmla="*/ 35833 w 276444"/>
                <a:gd name="connsiteY5" fmla="*/ 214693 h 270172"/>
                <a:gd name="connsiteX6" fmla="*/ 2748 w 276444"/>
                <a:gd name="connsiteY6" fmla="*/ 54499 h 270172"/>
                <a:gd name="connsiteX7" fmla="*/ 0 w 276444"/>
                <a:gd name="connsiteY7" fmla="*/ 42126 h 270172"/>
                <a:gd name="connsiteX8" fmla="*/ 238909 w 276444"/>
                <a:gd name="connsiteY8" fmla="*/ 0 h 27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444" h="270172">
                  <a:moveTo>
                    <a:pt x="238909" y="0"/>
                  </a:moveTo>
                  <a:lnTo>
                    <a:pt x="251251" y="70794"/>
                  </a:lnTo>
                  <a:cubicBezTo>
                    <a:pt x="259769" y="122005"/>
                    <a:pt x="267809" y="174635"/>
                    <a:pt x="274936" y="222913"/>
                  </a:cubicBezTo>
                  <a:lnTo>
                    <a:pt x="276444" y="233686"/>
                  </a:lnTo>
                  <a:lnTo>
                    <a:pt x="46085" y="270172"/>
                  </a:lnTo>
                  <a:lnTo>
                    <a:pt x="35833" y="214693"/>
                  </a:lnTo>
                  <a:cubicBezTo>
                    <a:pt x="24372" y="156096"/>
                    <a:pt x="12273" y="99561"/>
                    <a:pt x="2748" y="54499"/>
                  </a:cubicBezTo>
                  <a:lnTo>
                    <a:pt x="0" y="42126"/>
                  </a:lnTo>
                  <a:lnTo>
                    <a:pt x="238909" y="0"/>
                  </a:lnTo>
                  <a:close/>
                </a:path>
              </a:pathLst>
            </a:custGeom>
            <a:solidFill>
              <a:srgbClr val="7B9CC9">
                <a:alpha val="6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 rot="360000">
              <a:off x="10110242" y="936688"/>
              <a:ext cx="258439" cy="247199"/>
            </a:xfrm>
            <a:custGeom>
              <a:avLst/>
              <a:gdLst>
                <a:gd name="connsiteX0" fmla="*/ 230205 w 258439"/>
                <a:gd name="connsiteY0" fmla="*/ 0 h 247199"/>
                <a:gd name="connsiteX1" fmla="*/ 248073 w 258439"/>
                <a:gd name="connsiteY1" fmla="*/ 127576 h 247199"/>
                <a:gd name="connsiteX2" fmla="*/ 258439 w 258439"/>
                <a:gd name="connsiteY2" fmla="*/ 222927 h 247199"/>
                <a:gd name="connsiteX3" fmla="*/ 27505 w 258439"/>
                <a:gd name="connsiteY3" fmla="*/ 247199 h 247199"/>
                <a:gd name="connsiteX4" fmla="*/ 18348 w 258439"/>
                <a:gd name="connsiteY4" fmla="*/ 150011 h 247199"/>
                <a:gd name="connsiteX5" fmla="*/ 5404 w 258439"/>
                <a:gd name="connsiteY5" fmla="*/ 65709 h 247199"/>
                <a:gd name="connsiteX6" fmla="*/ 0 w 258439"/>
                <a:gd name="connsiteY6" fmla="*/ 36461 h 247199"/>
                <a:gd name="connsiteX7" fmla="*/ 230205 w 258439"/>
                <a:gd name="connsiteY7" fmla="*/ 0 h 24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439" h="247199">
                  <a:moveTo>
                    <a:pt x="230205" y="0"/>
                  </a:moveTo>
                  <a:lnTo>
                    <a:pt x="248073" y="127576"/>
                  </a:lnTo>
                  <a:lnTo>
                    <a:pt x="258439" y="222927"/>
                  </a:lnTo>
                  <a:lnTo>
                    <a:pt x="27505" y="247199"/>
                  </a:lnTo>
                  <a:lnTo>
                    <a:pt x="18348" y="150011"/>
                  </a:lnTo>
                  <a:cubicBezTo>
                    <a:pt x="14863" y="123355"/>
                    <a:pt x="10414" y="94862"/>
                    <a:pt x="5404" y="65709"/>
                  </a:cubicBezTo>
                  <a:lnTo>
                    <a:pt x="0" y="36461"/>
                  </a:lnTo>
                  <a:lnTo>
                    <a:pt x="230205" y="0"/>
                  </a:lnTo>
                  <a:close/>
                </a:path>
              </a:pathLst>
            </a:custGeom>
            <a:solidFill>
              <a:srgbClr val="7B9CC9">
                <a:alpha val="6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 115"/>
            <p:cNvSpPr/>
            <p:nvPr/>
          </p:nvSpPr>
          <p:spPr>
            <a:xfrm rot="360000">
              <a:off x="10113951" y="1164240"/>
              <a:ext cx="246865" cy="253657"/>
            </a:xfrm>
            <a:custGeom>
              <a:avLst/>
              <a:gdLst>
                <a:gd name="connsiteX0" fmla="*/ 0 w 246865"/>
                <a:gd name="connsiteY0" fmla="*/ 24277 h 253657"/>
                <a:gd name="connsiteX1" fmla="*/ 230986 w 246865"/>
                <a:gd name="connsiteY1" fmla="*/ 0 h 253657"/>
                <a:gd name="connsiteX2" fmla="*/ 235636 w 246865"/>
                <a:gd name="connsiteY2" fmla="*/ 42771 h 253657"/>
                <a:gd name="connsiteX3" fmla="*/ 245192 w 246865"/>
                <a:gd name="connsiteY3" fmla="*/ 192270 h 253657"/>
                <a:gd name="connsiteX4" fmla="*/ 246865 w 246865"/>
                <a:gd name="connsiteY4" fmla="*/ 241337 h 253657"/>
                <a:gd name="connsiteX5" fmla="*/ 11794 w 246865"/>
                <a:gd name="connsiteY5" fmla="*/ 253657 h 253657"/>
                <a:gd name="connsiteX6" fmla="*/ 11824 w 246865"/>
                <a:gd name="connsiteY6" fmla="*/ 230480 h 253657"/>
                <a:gd name="connsiteX7" fmla="*/ 5313 w 246865"/>
                <a:gd name="connsiteY7" fmla="*/ 80661 h 253657"/>
                <a:gd name="connsiteX8" fmla="*/ 0 w 246865"/>
                <a:gd name="connsiteY8" fmla="*/ 24277 h 25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865" h="253657">
                  <a:moveTo>
                    <a:pt x="0" y="24277"/>
                  </a:moveTo>
                  <a:lnTo>
                    <a:pt x="230986" y="0"/>
                  </a:lnTo>
                  <a:lnTo>
                    <a:pt x="235636" y="42771"/>
                  </a:lnTo>
                  <a:cubicBezTo>
                    <a:pt x="239783" y="90906"/>
                    <a:pt x="242873" y="142004"/>
                    <a:pt x="245192" y="192270"/>
                  </a:cubicBezTo>
                  <a:lnTo>
                    <a:pt x="246865" y="241337"/>
                  </a:lnTo>
                  <a:lnTo>
                    <a:pt x="11794" y="253657"/>
                  </a:lnTo>
                  <a:lnTo>
                    <a:pt x="11824" y="230480"/>
                  </a:lnTo>
                  <a:cubicBezTo>
                    <a:pt x="10383" y="182060"/>
                    <a:pt x="8539" y="131972"/>
                    <a:pt x="5313" y="80661"/>
                  </a:cubicBezTo>
                  <a:lnTo>
                    <a:pt x="0" y="24277"/>
                  </a:lnTo>
                  <a:close/>
                </a:path>
              </a:pathLst>
            </a:custGeom>
            <a:solidFill>
              <a:srgbClr val="7B9CC9">
                <a:alpha val="6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 rot="360000">
              <a:off x="10096740" y="1408506"/>
              <a:ext cx="243161" cy="247968"/>
            </a:xfrm>
            <a:custGeom>
              <a:avLst/>
              <a:gdLst>
                <a:gd name="connsiteX0" fmla="*/ 3659 w 243161"/>
                <a:gd name="connsiteY0" fmla="*/ 12326 h 247968"/>
                <a:gd name="connsiteX1" fmla="*/ 238858 w 243161"/>
                <a:gd name="connsiteY1" fmla="*/ 0 h 247968"/>
                <a:gd name="connsiteX2" fmla="*/ 241990 w 243161"/>
                <a:gd name="connsiteY2" fmla="*/ 91845 h 247968"/>
                <a:gd name="connsiteX3" fmla="*/ 243039 w 243161"/>
                <a:gd name="connsiteY3" fmla="*/ 215729 h 247968"/>
                <a:gd name="connsiteX4" fmla="*/ 242484 w 243161"/>
                <a:gd name="connsiteY4" fmla="*/ 239501 h 247968"/>
                <a:gd name="connsiteX5" fmla="*/ 0 w 243161"/>
                <a:gd name="connsiteY5" fmla="*/ 247968 h 247968"/>
                <a:gd name="connsiteX6" fmla="*/ 3511 w 243161"/>
                <a:gd name="connsiteY6" fmla="*/ 127002 h 247968"/>
                <a:gd name="connsiteX7" fmla="*/ 3659 w 243161"/>
                <a:gd name="connsiteY7" fmla="*/ 12326 h 24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161" h="247968">
                  <a:moveTo>
                    <a:pt x="3659" y="12326"/>
                  </a:moveTo>
                  <a:lnTo>
                    <a:pt x="238858" y="0"/>
                  </a:lnTo>
                  <a:lnTo>
                    <a:pt x="241990" y="91845"/>
                  </a:lnTo>
                  <a:cubicBezTo>
                    <a:pt x="243051" y="136657"/>
                    <a:pt x="243365" y="176530"/>
                    <a:pt x="243039" y="215729"/>
                  </a:cubicBezTo>
                  <a:lnTo>
                    <a:pt x="242484" y="239501"/>
                  </a:lnTo>
                  <a:lnTo>
                    <a:pt x="0" y="247968"/>
                  </a:lnTo>
                  <a:lnTo>
                    <a:pt x="3511" y="127002"/>
                  </a:lnTo>
                  <a:lnTo>
                    <a:pt x="3659" y="12326"/>
                  </a:lnTo>
                  <a:close/>
                </a:path>
              </a:pathLst>
            </a:custGeom>
            <a:solidFill>
              <a:srgbClr val="7B9CC9">
                <a:alpha val="6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任意多边形 117"/>
            <p:cNvSpPr/>
            <p:nvPr/>
          </p:nvSpPr>
          <p:spPr>
            <a:xfrm rot="360000">
              <a:off x="10064788" y="1649898"/>
              <a:ext cx="249863" cy="230774"/>
            </a:xfrm>
            <a:custGeom>
              <a:avLst/>
              <a:gdLst>
                <a:gd name="connsiteX0" fmla="*/ 7359 w 249863"/>
                <a:gd name="connsiteY0" fmla="*/ 8468 h 230774"/>
                <a:gd name="connsiteX1" fmla="*/ 249863 w 249863"/>
                <a:gd name="connsiteY1" fmla="*/ 0 h 230774"/>
                <a:gd name="connsiteX2" fmla="*/ 247704 w 249863"/>
                <a:gd name="connsiteY2" fmla="*/ 92464 h 230774"/>
                <a:gd name="connsiteX3" fmla="*/ 240561 w 249863"/>
                <a:gd name="connsiteY3" fmla="*/ 226274 h 230774"/>
                <a:gd name="connsiteX4" fmla="*/ 240249 w 249863"/>
                <a:gd name="connsiteY4" fmla="*/ 230774 h 230774"/>
                <a:gd name="connsiteX5" fmla="*/ 0 w 249863"/>
                <a:gd name="connsiteY5" fmla="*/ 230774 h 230774"/>
                <a:gd name="connsiteX6" fmla="*/ 3731 w 249863"/>
                <a:gd name="connsiteY6" fmla="*/ 138801 h 230774"/>
                <a:gd name="connsiteX7" fmla="*/ 7125 w 249863"/>
                <a:gd name="connsiteY7" fmla="*/ 16504 h 230774"/>
                <a:gd name="connsiteX8" fmla="*/ 7359 w 249863"/>
                <a:gd name="connsiteY8" fmla="*/ 8468 h 23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63" h="230774">
                  <a:moveTo>
                    <a:pt x="7359" y="8468"/>
                  </a:moveTo>
                  <a:lnTo>
                    <a:pt x="249863" y="0"/>
                  </a:lnTo>
                  <a:lnTo>
                    <a:pt x="247704" y="92464"/>
                  </a:lnTo>
                  <a:cubicBezTo>
                    <a:pt x="246202" y="134581"/>
                    <a:pt x="243548" y="180923"/>
                    <a:pt x="240561" y="226274"/>
                  </a:cubicBezTo>
                  <a:lnTo>
                    <a:pt x="240249" y="230774"/>
                  </a:lnTo>
                  <a:lnTo>
                    <a:pt x="0" y="230774"/>
                  </a:lnTo>
                  <a:lnTo>
                    <a:pt x="3731" y="138801"/>
                  </a:lnTo>
                  <a:cubicBezTo>
                    <a:pt x="5028" y="99614"/>
                    <a:pt x="6121" y="59023"/>
                    <a:pt x="7125" y="16504"/>
                  </a:cubicBezTo>
                  <a:lnTo>
                    <a:pt x="7359" y="8468"/>
                  </a:lnTo>
                  <a:close/>
                </a:path>
              </a:pathLst>
            </a:custGeom>
            <a:solidFill>
              <a:srgbClr val="7B9CC9">
                <a:alpha val="6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 118"/>
            <p:cNvSpPr/>
            <p:nvPr/>
          </p:nvSpPr>
          <p:spPr>
            <a:xfrm rot="360000">
              <a:off x="10026339" y="1881740"/>
              <a:ext cx="253724" cy="236284"/>
            </a:xfrm>
            <a:custGeom>
              <a:avLst/>
              <a:gdLst>
                <a:gd name="connsiteX0" fmla="*/ 13579 w 253724"/>
                <a:gd name="connsiteY0" fmla="*/ 0 h 236284"/>
                <a:gd name="connsiteX1" fmla="*/ 253724 w 253724"/>
                <a:gd name="connsiteY1" fmla="*/ 0 h 236284"/>
                <a:gd name="connsiteX2" fmla="*/ 249660 w 253724"/>
                <a:gd name="connsiteY2" fmla="*/ 58531 h 236284"/>
                <a:gd name="connsiteX3" fmla="*/ 245149 w 253724"/>
                <a:gd name="connsiteY3" fmla="*/ 119762 h 236284"/>
                <a:gd name="connsiteX4" fmla="*/ 238251 w 253724"/>
                <a:gd name="connsiteY4" fmla="*/ 224983 h 236284"/>
                <a:gd name="connsiteX5" fmla="*/ 236909 w 253724"/>
                <a:gd name="connsiteY5" fmla="*/ 236284 h 236284"/>
                <a:gd name="connsiteX6" fmla="*/ 0 w 253724"/>
                <a:gd name="connsiteY6" fmla="*/ 211383 h 236284"/>
                <a:gd name="connsiteX7" fmla="*/ 6294 w 253724"/>
                <a:gd name="connsiteY7" fmla="*/ 126909 h 236284"/>
                <a:gd name="connsiteX8" fmla="*/ 12836 w 253724"/>
                <a:gd name="connsiteY8" fmla="*/ 18303 h 236284"/>
                <a:gd name="connsiteX9" fmla="*/ 13579 w 253724"/>
                <a:gd name="connsiteY9" fmla="*/ 0 h 23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724" h="236284">
                  <a:moveTo>
                    <a:pt x="13579" y="0"/>
                  </a:moveTo>
                  <a:lnTo>
                    <a:pt x="253724" y="0"/>
                  </a:lnTo>
                  <a:lnTo>
                    <a:pt x="249660" y="58531"/>
                  </a:lnTo>
                  <a:cubicBezTo>
                    <a:pt x="248102" y="80058"/>
                    <a:pt x="246565" y="100686"/>
                    <a:pt x="245149" y="119762"/>
                  </a:cubicBezTo>
                  <a:cubicBezTo>
                    <a:pt x="242319" y="157913"/>
                    <a:pt x="240609" y="192640"/>
                    <a:pt x="238251" y="224983"/>
                  </a:cubicBezTo>
                  <a:lnTo>
                    <a:pt x="236909" y="236284"/>
                  </a:lnTo>
                  <a:lnTo>
                    <a:pt x="0" y="211383"/>
                  </a:lnTo>
                  <a:lnTo>
                    <a:pt x="6294" y="126909"/>
                  </a:lnTo>
                  <a:cubicBezTo>
                    <a:pt x="8717" y="91935"/>
                    <a:pt x="11014" y="55208"/>
                    <a:pt x="12836" y="18303"/>
                  </a:cubicBezTo>
                  <a:lnTo>
                    <a:pt x="13579" y="0"/>
                  </a:lnTo>
                  <a:close/>
                </a:path>
              </a:pathLst>
            </a:custGeom>
            <a:solidFill>
              <a:srgbClr val="7B9CC9">
                <a:alpha val="6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Text Box 5"/>
          <p:cNvSpPr txBox="1">
            <a:spLocks noChangeArrowheads="1"/>
          </p:cNvSpPr>
          <p:nvPr/>
        </p:nvSpPr>
        <p:spPr bwMode="auto">
          <a:xfrm>
            <a:off x="2556929" y="662515"/>
            <a:ext cx="708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视黄醇（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VitA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）在视觉中的作用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121" name="Rectangle 16"/>
          <p:cNvSpPr>
            <a:spLocks noChangeArrowheads="1"/>
          </p:cNvSpPr>
          <p:nvPr/>
        </p:nvSpPr>
        <p:spPr bwMode="auto">
          <a:xfrm>
            <a:off x="7377803" y="3519807"/>
            <a:ext cx="1615702" cy="64633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方正姚体" panose="02010601030101010101" pitchFamily="2" charset="-122"/>
              </a:rPr>
              <a:t>视网膜锥体细胞和杆状细胞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2" name="Rectangle 16"/>
          <p:cNvSpPr>
            <a:spLocks noChangeArrowheads="1"/>
          </p:cNvSpPr>
          <p:nvPr/>
        </p:nvSpPr>
        <p:spPr bwMode="auto">
          <a:xfrm>
            <a:off x="3566160" y="4361783"/>
            <a:ext cx="701040" cy="36933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方正姚体" panose="02010601030101010101" pitchFamily="2" charset="-122"/>
              </a:rPr>
              <a:t>角膜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3" name="Rectangle 16"/>
          <p:cNvSpPr>
            <a:spLocks noChangeArrowheads="1"/>
          </p:cNvSpPr>
          <p:nvPr/>
        </p:nvSpPr>
        <p:spPr bwMode="auto">
          <a:xfrm>
            <a:off x="1235964" y="1832336"/>
            <a:ext cx="3485375" cy="70788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姚体" panose="02010601030101010101" pitchFamily="2" charset="-122"/>
              </a:rPr>
              <a:t>当光线进入眼球，视网膜细胞内的感光物质可以吸收光线</a:t>
            </a:r>
            <a:endParaRPr lang="zh-CN" altLang="en-US" sz="20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4" name="Rectangle 16"/>
          <p:cNvSpPr>
            <a:spLocks noChangeArrowheads="1"/>
          </p:cNvSpPr>
          <p:nvPr/>
        </p:nvSpPr>
        <p:spPr bwMode="auto">
          <a:xfrm>
            <a:off x="3565903" y="3287520"/>
            <a:ext cx="648000" cy="396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方正姚体" panose="02010601030101010101" pitchFamily="2" charset="-122"/>
              </a:rPr>
              <a:t>光线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5" name="Rectangle 16"/>
          <p:cNvSpPr>
            <a:spLocks noChangeArrowheads="1"/>
          </p:cNvSpPr>
          <p:nvPr/>
        </p:nvSpPr>
        <p:spPr bwMode="auto">
          <a:xfrm>
            <a:off x="5574376" y="4538251"/>
            <a:ext cx="670975" cy="36933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方正姚体" panose="02010601030101010101" pitchFamily="2" charset="-122"/>
              </a:rPr>
              <a:t>眼球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6" name="Rectangle 16"/>
          <p:cNvSpPr>
            <a:spLocks noChangeArrowheads="1"/>
          </p:cNvSpPr>
          <p:nvPr/>
        </p:nvSpPr>
        <p:spPr bwMode="auto">
          <a:xfrm>
            <a:off x="6665508" y="4992724"/>
            <a:ext cx="1125012" cy="64633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方正姚体" panose="02010601030101010101" pitchFamily="2" charset="-122"/>
              </a:rPr>
              <a:t>神经冲动传至大脑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105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2556929" y="662515"/>
            <a:ext cx="708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视黄醇（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vitamin A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）在视觉中的作用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5457882" y="5334839"/>
            <a:ext cx="1268152" cy="46166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视循环</a:t>
            </a:r>
          </a:p>
        </p:txBody>
      </p:sp>
      <p:grpSp>
        <p:nvGrpSpPr>
          <p:cNvPr id="79" name="组合 78"/>
          <p:cNvGrpSpPr/>
          <p:nvPr/>
        </p:nvGrpSpPr>
        <p:grpSpPr>
          <a:xfrm rot="5400000">
            <a:off x="510144" y="2779212"/>
            <a:ext cx="3600000" cy="1008000"/>
            <a:chOff x="897466" y="4880876"/>
            <a:chExt cx="6269038" cy="1048512"/>
          </a:xfrm>
        </p:grpSpPr>
        <p:sp>
          <p:nvSpPr>
            <p:cNvPr id="80" name="Freeform 8942"/>
            <p:cNvSpPr>
              <a:spLocks/>
            </p:cNvSpPr>
            <p:nvPr/>
          </p:nvSpPr>
          <p:spPr bwMode="auto">
            <a:xfrm>
              <a:off x="897466" y="4924500"/>
              <a:ext cx="6267450" cy="962025"/>
            </a:xfrm>
            <a:custGeom>
              <a:avLst/>
              <a:gdLst>
                <a:gd name="T0" fmla="*/ 0 w 3948"/>
                <a:gd name="T1" fmla="*/ 0 h 606"/>
                <a:gd name="T2" fmla="*/ 6 w 3948"/>
                <a:gd name="T3" fmla="*/ 606 h 606"/>
                <a:gd name="T4" fmla="*/ 3948 w 3948"/>
                <a:gd name="T5" fmla="*/ 594 h 606"/>
                <a:gd name="T6" fmla="*/ 3936 w 3948"/>
                <a:gd name="T7" fmla="*/ 6 h 606"/>
                <a:gd name="T8" fmla="*/ 0 w 3948"/>
                <a:gd name="T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8" h="606">
                  <a:moveTo>
                    <a:pt x="0" y="0"/>
                  </a:moveTo>
                  <a:lnTo>
                    <a:pt x="6" y="606"/>
                  </a:lnTo>
                  <a:lnTo>
                    <a:pt x="3948" y="594"/>
                  </a:lnTo>
                  <a:lnTo>
                    <a:pt x="3936" y="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66"/>
                </a:gs>
                <a:gs pos="50000">
                  <a:srgbClr val="FFFFFF"/>
                </a:gs>
                <a:gs pos="100000">
                  <a:srgbClr val="CC00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9069"/>
            <p:cNvSpPr>
              <a:spLocks/>
            </p:cNvSpPr>
            <p:nvPr/>
          </p:nvSpPr>
          <p:spPr bwMode="auto">
            <a:xfrm rot="21540000">
              <a:off x="3002491" y="4887988"/>
              <a:ext cx="1031875" cy="96837"/>
            </a:xfrm>
            <a:custGeom>
              <a:avLst/>
              <a:gdLst>
                <a:gd name="T0" fmla="*/ 0 w 650"/>
                <a:gd name="T1" fmla="*/ 4 h 44"/>
                <a:gd name="T2" fmla="*/ 0 w 650"/>
                <a:gd name="T3" fmla="*/ 34 h 44"/>
                <a:gd name="T4" fmla="*/ 648 w 650"/>
                <a:gd name="T5" fmla="*/ 40 h 44"/>
                <a:gd name="T6" fmla="*/ 650 w 650"/>
                <a:gd name="T7" fmla="*/ 10 h 44"/>
                <a:gd name="T8" fmla="*/ 0 w 650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44">
                  <a:moveTo>
                    <a:pt x="0" y="4"/>
                  </a:moveTo>
                  <a:lnTo>
                    <a:pt x="0" y="34"/>
                  </a:lnTo>
                  <a:cubicBezTo>
                    <a:pt x="108" y="40"/>
                    <a:pt x="540" y="44"/>
                    <a:pt x="648" y="40"/>
                  </a:cubicBezTo>
                  <a:lnTo>
                    <a:pt x="650" y="10"/>
                  </a:lnTo>
                  <a:cubicBezTo>
                    <a:pt x="543" y="5"/>
                    <a:pt x="108" y="0"/>
                    <a:pt x="0" y="4"/>
                  </a:cubicBezTo>
                  <a:close/>
                </a:path>
              </a:pathLst>
            </a:custGeom>
            <a:solidFill>
              <a:srgbClr val="CC0066"/>
            </a:solidFill>
            <a:ln w="1270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9070"/>
            <p:cNvSpPr>
              <a:spLocks/>
            </p:cNvSpPr>
            <p:nvPr/>
          </p:nvSpPr>
          <p:spPr bwMode="auto">
            <a:xfrm rot="21540000">
              <a:off x="4045463" y="4881541"/>
              <a:ext cx="1044000" cy="98425"/>
            </a:xfrm>
            <a:custGeom>
              <a:avLst/>
              <a:gdLst>
                <a:gd name="T0" fmla="*/ 0 w 650"/>
                <a:gd name="T1" fmla="*/ 4 h 44"/>
                <a:gd name="T2" fmla="*/ 0 w 650"/>
                <a:gd name="T3" fmla="*/ 34 h 44"/>
                <a:gd name="T4" fmla="*/ 648 w 650"/>
                <a:gd name="T5" fmla="*/ 40 h 44"/>
                <a:gd name="T6" fmla="*/ 650 w 650"/>
                <a:gd name="T7" fmla="*/ 10 h 44"/>
                <a:gd name="T8" fmla="*/ 0 w 650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44">
                  <a:moveTo>
                    <a:pt x="0" y="4"/>
                  </a:moveTo>
                  <a:lnTo>
                    <a:pt x="0" y="34"/>
                  </a:lnTo>
                  <a:cubicBezTo>
                    <a:pt x="108" y="40"/>
                    <a:pt x="540" y="44"/>
                    <a:pt x="648" y="40"/>
                  </a:cubicBezTo>
                  <a:lnTo>
                    <a:pt x="650" y="10"/>
                  </a:lnTo>
                  <a:cubicBezTo>
                    <a:pt x="543" y="5"/>
                    <a:pt x="108" y="0"/>
                    <a:pt x="0" y="4"/>
                  </a:cubicBezTo>
                  <a:close/>
                </a:path>
              </a:pathLst>
            </a:custGeom>
            <a:solidFill>
              <a:srgbClr val="CC0066"/>
            </a:solidFill>
            <a:ln w="1270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9071"/>
            <p:cNvSpPr>
              <a:spLocks/>
            </p:cNvSpPr>
            <p:nvPr/>
          </p:nvSpPr>
          <p:spPr bwMode="auto">
            <a:xfrm rot="21540000">
              <a:off x="5103791" y="4880876"/>
              <a:ext cx="1044000" cy="93663"/>
            </a:xfrm>
            <a:custGeom>
              <a:avLst/>
              <a:gdLst>
                <a:gd name="T0" fmla="*/ 0 w 650"/>
                <a:gd name="T1" fmla="*/ 4 h 44"/>
                <a:gd name="T2" fmla="*/ 0 w 650"/>
                <a:gd name="T3" fmla="*/ 34 h 44"/>
                <a:gd name="T4" fmla="*/ 648 w 650"/>
                <a:gd name="T5" fmla="*/ 40 h 44"/>
                <a:gd name="T6" fmla="*/ 650 w 650"/>
                <a:gd name="T7" fmla="*/ 10 h 44"/>
                <a:gd name="T8" fmla="*/ 0 w 650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44">
                  <a:moveTo>
                    <a:pt x="0" y="4"/>
                  </a:moveTo>
                  <a:lnTo>
                    <a:pt x="0" y="34"/>
                  </a:lnTo>
                  <a:cubicBezTo>
                    <a:pt x="108" y="40"/>
                    <a:pt x="540" y="44"/>
                    <a:pt x="648" y="40"/>
                  </a:cubicBezTo>
                  <a:lnTo>
                    <a:pt x="650" y="10"/>
                  </a:lnTo>
                  <a:cubicBezTo>
                    <a:pt x="543" y="5"/>
                    <a:pt x="108" y="0"/>
                    <a:pt x="0" y="4"/>
                  </a:cubicBezTo>
                  <a:close/>
                </a:path>
              </a:pathLst>
            </a:custGeom>
            <a:solidFill>
              <a:srgbClr val="CC0066"/>
            </a:solidFill>
            <a:ln w="1270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9072"/>
            <p:cNvSpPr>
              <a:spLocks/>
            </p:cNvSpPr>
            <p:nvPr/>
          </p:nvSpPr>
          <p:spPr bwMode="auto">
            <a:xfrm rot="21540000">
              <a:off x="1957916" y="4891163"/>
              <a:ext cx="1031875" cy="96837"/>
            </a:xfrm>
            <a:custGeom>
              <a:avLst/>
              <a:gdLst>
                <a:gd name="T0" fmla="*/ 0 w 650"/>
                <a:gd name="T1" fmla="*/ 4 h 44"/>
                <a:gd name="T2" fmla="*/ 0 w 650"/>
                <a:gd name="T3" fmla="*/ 34 h 44"/>
                <a:gd name="T4" fmla="*/ 648 w 650"/>
                <a:gd name="T5" fmla="*/ 40 h 44"/>
                <a:gd name="T6" fmla="*/ 650 w 650"/>
                <a:gd name="T7" fmla="*/ 10 h 44"/>
                <a:gd name="T8" fmla="*/ 0 w 650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44">
                  <a:moveTo>
                    <a:pt x="0" y="4"/>
                  </a:moveTo>
                  <a:lnTo>
                    <a:pt x="0" y="34"/>
                  </a:lnTo>
                  <a:cubicBezTo>
                    <a:pt x="108" y="40"/>
                    <a:pt x="540" y="44"/>
                    <a:pt x="648" y="40"/>
                  </a:cubicBezTo>
                  <a:lnTo>
                    <a:pt x="650" y="10"/>
                  </a:lnTo>
                  <a:cubicBezTo>
                    <a:pt x="543" y="5"/>
                    <a:pt x="108" y="0"/>
                    <a:pt x="0" y="4"/>
                  </a:cubicBezTo>
                  <a:close/>
                </a:path>
              </a:pathLst>
            </a:custGeom>
            <a:solidFill>
              <a:srgbClr val="CC0066"/>
            </a:solidFill>
            <a:ln w="1270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9073"/>
            <p:cNvSpPr>
              <a:spLocks/>
            </p:cNvSpPr>
            <p:nvPr/>
          </p:nvSpPr>
          <p:spPr bwMode="auto">
            <a:xfrm rot="21540000">
              <a:off x="6134629" y="4881638"/>
              <a:ext cx="1031875" cy="96837"/>
            </a:xfrm>
            <a:custGeom>
              <a:avLst/>
              <a:gdLst>
                <a:gd name="T0" fmla="*/ 0 w 650"/>
                <a:gd name="T1" fmla="*/ 4 h 44"/>
                <a:gd name="T2" fmla="*/ 0 w 650"/>
                <a:gd name="T3" fmla="*/ 34 h 44"/>
                <a:gd name="T4" fmla="*/ 648 w 650"/>
                <a:gd name="T5" fmla="*/ 40 h 44"/>
                <a:gd name="T6" fmla="*/ 650 w 650"/>
                <a:gd name="T7" fmla="*/ 10 h 44"/>
                <a:gd name="T8" fmla="*/ 0 w 650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44">
                  <a:moveTo>
                    <a:pt x="0" y="4"/>
                  </a:moveTo>
                  <a:lnTo>
                    <a:pt x="0" y="34"/>
                  </a:lnTo>
                  <a:cubicBezTo>
                    <a:pt x="108" y="40"/>
                    <a:pt x="540" y="44"/>
                    <a:pt x="648" y="40"/>
                  </a:cubicBezTo>
                  <a:lnTo>
                    <a:pt x="650" y="10"/>
                  </a:lnTo>
                  <a:cubicBezTo>
                    <a:pt x="543" y="5"/>
                    <a:pt x="108" y="0"/>
                    <a:pt x="0" y="4"/>
                  </a:cubicBezTo>
                  <a:close/>
                </a:path>
              </a:pathLst>
            </a:custGeom>
            <a:solidFill>
              <a:srgbClr val="CC0066"/>
            </a:solidFill>
            <a:ln w="1270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9074"/>
            <p:cNvSpPr>
              <a:spLocks/>
            </p:cNvSpPr>
            <p:nvPr/>
          </p:nvSpPr>
          <p:spPr bwMode="auto">
            <a:xfrm rot="21540000">
              <a:off x="906991" y="4887988"/>
              <a:ext cx="1031875" cy="96837"/>
            </a:xfrm>
            <a:custGeom>
              <a:avLst/>
              <a:gdLst>
                <a:gd name="T0" fmla="*/ 0 w 650"/>
                <a:gd name="T1" fmla="*/ 4 h 44"/>
                <a:gd name="T2" fmla="*/ 0 w 650"/>
                <a:gd name="T3" fmla="*/ 34 h 44"/>
                <a:gd name="T4" fmla="*/ 648 w 650"/>
                <a:gd name="T5" fmla="*/ 40 h 44"/>
                <a:gd name="T6" fmla="*/ 650 w 650"/>
                <a:gd name="T7" fmla="*/ 10 h 44"/>
                <a:gd name="T8" fmla="*/ 0 w 650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44">
                  <a:moveTo>
                    <a:pt x="0" y="4"/>
                  </a:moveTo>
                  <a:lnTo>
                    <a:pt x="0" y="34"/>
                  </a:lnTo>
                  <a:cubicBezTo>
                    <a:pt x="108" y="40"/>
                    <a:pt x="540" y="44"/>
                    <a:pt x="648" y="40"/>
                  </a:cubicBezTo>
                  <a:lnTo>
                    <a:pt x="650" y="10"/>
                  </a:lnTo>
                  <a:cubicBezTo>
                    <a:pt x="543" y="5"/>
                    <a:pt x="108" y="0"/>
                    <a:pt x="0" y="4"/>
                  </a:cubicBezTo>
                  <a:close/>
                </a:path>
              </a:pathLst>
            </a:custGeom>
            <a:solidFill>
              <a:srgbClr val="CC0066"/>
            </a:solidFill>
            <a:ln w="1270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9075"/>
            <p:cNvSpPr>
              <a:spLocks/>
            </p:cNvSpPr>
            <p:nvPr/>
          </p:nvSpPr>
          <p:spPr bwMode="auto">
            <a:xfrm rot="21540000">
              <a:off x="3000904" y="5829375"/>
              <a:ext cx="1031875" cy="96838"/>
            </a:xfrm>
            <a:custGeom>
              <a:avLst/>
              <a:gdLst>
                <a:gd name="T0" fmla="*/ 0 w 650"/>
                <a:gd name="T1" fmla="*/ 4 h 44"/>
                <a:gd name="T2" fmla="*/ 0 w 650"/>
                <a:gd name="T3" fmla="*/ 34 h 44"/>
                <a:gd name="T4" fmla="*/ 648 w 650"/>
                <a:gd name="T5" fmla="*/ 40 h 44"/>
                <a:gd name="T6" fmla="*/ 650 w 650"/>
                <a:gd name="T7" fmla="*/ 10 h 44"/>
                <a:gd name="T8" fmla="*/ 0 w 650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44">
                  <a:moveTo>
                    <a:pt x="0" y="4"/>
                  </a:moveTo>
                  <a:lnTo>
                    <a:pt x="0" y="34"/>
                  </a:lnTo>
                  <a:cubicBezTo>
                    <a:pt x="108" y="40"/>
                    <a:pt x="540" y="44"/>
                    <a:pt x="648" y="40"/>
                  </a:cubicBezTo>
                  <a:lnTo>
                    <a:pt x="650" y="10"/>
                  </a:lnTo>
                  <a:cubicBezTo>
                    <a:pt x="543" y="5"/>
                    <a:pt x="108" y="0"/>
                    <a:pt x="0" y="4"/>
                  </a:cubicBezTo>
                  <a:close/>
                </a:path>
              </a:pathLst>
            </a:custGeom>
            <a:solidFill>
              <a:srgbClr val="CC0066"/>
            </a:solidFill>
            <a:ln w="1270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9076"/>
            <p:cNvSpPr>
              <a:spLocks/>
            </p:cNvSpPr>
            <p:nvPr/>
          </p:nvSpPr>
          <p:spPr bwMode="auto">
            <a:xfrm rot="21540000">
              <a:off x="4045479" y="5824613"/>
              <a:ext cx="1031875" cy="101600"/>
            </a:xfrm>
            <a:custGeom>
              <a:avLst/>
              <a:gdLst>
                <a:gd name="T0" fmla="*/ 0 w 650"/>
                <a:gd name="T1" fmla="*/ 4 h 44"/>
                <a:gd name="T2" fmla="*/ 0 w 650"/>
                <a:gd name="T3" fmla="*/ 34 h 44"/>
                <a:gd name="T4" fmla="*/ 648 w 650"/>
                <a:gd name="T5" fmla="*/ 40 h 44"/>
                <a:gd name="T6" fmla="*/ 650 w 650"/>
                <a:gd name="T7" fmla="*/ 10 h 44"/>
                <a:gd name="T8" fmla="*/ 0 w 650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44">
                  <a:moveTo>
                    <a:pt x="0" y="4"/>
                  </a:moveTo>
                  <a:lnTo>
                    <a:pt x="0" y="34"/>
                  </a:lnTo>
                  <a:cubicBezTo>
                    <a:pt x="108" y="40"/>
                    <a:pt x="540" y="44"/>
                    <a:pt x="648" y="40"/>
                  </a:cubicBezTo>
                  <a:lnTo>
                    <a:pt x="650" y="10"/>
                  </a:lnTo>
                  <a:cubicBezTo>
                    <a:pt x="543" y="5"/>
                    <a:pt x="108" y="0"/>
                    <a:pt x="0" y="4"/>
                  </a:cubicBezTo>
                  <a:close/>
                </a:path>
              </a:pathLst>
            </a:custGeom>
            <a:solidFill>
              <a:srgbClr val="CC0066"/>
            </a:solidFill>
            <a:ln w="1270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9077"/>
            <p:cNvSpPr>
              <a:spLocks/>
            </p:cNvSpPr>
            <p:nvPr/>
          </p:nvSpPr>
          <p:spPr bwMode="auto">
            <a:xfrm rot="21540000">
              <a:off x="5086879" y="5823025"/>
              <a:ext cx="1031875" cy="98425"/>
            </a:xfrm>
            <a:custGeom>
              <a:avLst/>
              <a:gdLst>
                <a:gd name="T0" fmla="*/ 0 w 650"/>
                <a:gd name="T1" fmla="*/ 4 h 44"/>
                <a:gd name="T2" fmla="*/ 0 w 650"/>
                <a:gd name="T3" fmla="*/ 34 h 44"/>
                <a:gd name="T4" fmla="*/ 648 w 650"/>
                <a:gd name="T5" fmla="*/ 40 h 44"/>
                <a:gd name="T6" fmla="*/ 650 w 650"/>
                <a:gd name="T7" fmla="*/ 10 h 44"/>
                <a:gd name="T8" fmla="*/ 0 w 650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44">
                  <a:moveTo>
                    <a:pt x="0" y="4"/>
                  </a:moveTo>
                  <a:lnTo>
                    <a:pt x="0" y="34"/>
                  </a:lnTo>
                  <a:cubicBezTo>
                    <a:pt x="108" y="40"/>
                    <a:pt x="540" y="44"/>
                    <a:pt x="648" y="40"/>
                  </a:cubicBezTo>
                  <a:lnTo>
                    <a:pt x="650" y="10"/>
                  </a:lnTo>
                  <a:cubicBezTo>
                    <a:pt x="543" y="5"/>
                    <a:pt x="108" y="0"/>
                    <a:pt x="0" y="4"/>
                  </a:cubicBezTo>
                  <a:close/>
                </a:path>
              </a:pathLst>
            </a:custGeom>
            <a:solidFill>
              <a:srgbClr val="CC0066"/>
            </a:solidFill>
            <a:ln w="1270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9078"/>
            <p:cNvSpPr>
              <a:spLocks/>
            </p:cNvSpPr>
            <p:nvPr/>
          </p:nvSpPr>
          <p:spPr bwMode="auto">
            <a:xfrm rot="21540000">
              <a:off x="1956329" y="5832550"/>
              <a:ext cx="1031875" cy="96838"/>
            </a:xfrm>
            <a:custGeom>
              <a:avLst/>
              <a:gdLst>
                <a:gd name="T0" fmla="*/ 0 w 650"/>
                <a:gd name="T1" fmla="*/ 4 h 44"/>
                <a:gd name="T2" fmla="*/ 0 w 650"/>
                <a:gd name="T3" fmla="*/ 34 h 44"/>
                <a:gd name="T4" fmla="*/ 648 w 650"/>
                <a:gd name="T5" fmla="*/ 40 h 44"/>
                <a:gd name="T6" fmla="*/ 650 w 650"/>
                <a:gd name="T7" fmla="*/ 10 h 44"/>
                <a:gd name="T8" fmla="*/ 0 w 650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44">
                  <a:moveTo>
                    <a:pt x="0" y="4"/>
                  </a:moveTo>
                  <a:lnTo>
                    <a:pt x="0" y="34"/>
                  </a:lnTo>
                  <a:cubicBezTo>
                    <a:pt x="108" y="40"/>
                    <a:pt x="540" y="44"/>
                    <a:pt x="648" y="40"/>
                  </a:cubicBezTo>
                  <a:lnTo>
                    <a:pt x="650" y="10"/>
                  </a:lnTo>
                  <a:cubicBezTo>
                    <a:pt x="543" y="5"/>
                    <a:pt x="108" y="0"/>
                    <a:pt x="0" y="4"/>
                  </a:cubicBezTo>
                  <a:close/>
                </a:path>
              </a:pathLst>
            </a:custGeom>
            <a:solidFill>
              <a:srgbClr val="CC0066"/>
            </a:solidFill>
            <a:ln w="1270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9079"/>
            <p:cNvSpPr>
              <a:spLocks/>
            </p:cNvSpPr>
            <p:nvPr/>
          </p:nvSpPr>
          <p:spPr bwMode="auto">
            <a:xfrm rot="21540000">
              <a:off x="6133041" y="5823025"/>
              <a:ext cx="1031875" cy="96838"/>
            </a:xfrm>
            <a:custGeom>
              <a:avLst/>
              <a:gdLst>
                <a:gd name="T0" fmla="*/ 0 w 650"/>
                <a:gd name="T1" fmla="*/ 4 h 44"/>
                <a:gd name="T2" fmla="*/ 0 w 650"/>
                <a:gd name="T3" fmla="*/ 34 h 44"/>
                <a:gd name="T4" fmla="*/ 648 w 650"/>
                <a:gd name="T5" fmla="*/ 40 h 44"/>
                <a:gd name="T6" fmla="*/ 650 w 650"/>
                <a:gd name="T7" fmla="*/ 10 h 44"/>
                <a:gd name="T8" fmla="*/ 0 w 650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44">
                  <a:moveTo>
                    <a:pt x="0" y="4"/>
                  </a:moveTo>
                  <a:lnTo>
                    <a:pt x="0" y="34"/>
                  </a:lnTo>
                  <a:cubicBezTo>
                    <a:pt x="108" y="40"/>
                    <a:pt x="540" y="44"/>
                    <a:pt x="648" y="40"/>
                  </a:cubicBezTo>
                  <a:lnTo>
                    <a:pt x="650" y="10"/>
                  </a:lnTo>
                  <a:cubicBezTo>
                    <a:pt x="543" y="5"/>
                    <a:pt x="108" y="0"/>
                    <a:pt x="0" y="4"/>
                  </a:cubicBezTo>
                  <a:close/>
                </a:path>
              </a:pathLst>
            </a:custGeom>
            <a:solidFill>
              <a:srgbClr val="CC0066"/>
            </a:solidFill>
            <a:ln w="1270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9080"/>
            <p:cNvSpPr>
              <a:spLocks/>
            </p:cNvSpPr>
            <p:nvPr/>
          </p:nvSpPr>
          <p:spPr bwMode="auto">
            <a:xfrm rot="21540000">
              <a:off x="905404" y="5829375"/>
              <a:ext cx="1031875" cy="96838"/>
            </a:xfrm>
            <a:custGeom>
              <a:avLst/>
              <a:gdLst>
                <a:gd name="T0" fmla="*/ 0 w 650"/>
                <a:gd name="T1" fmla="*/ 4 h 44"/>
                <a:gd name="T2" fmla="*/ 0 w 650"/>
                <a:gd name="T3" fmla="*/ 34 h 44"/>
                <a:gd name="T4" fmla="*/ 648 w 650"/>
                <a:gd name="T5" fmla="*/ 40 h 44"/>
                <a:gd name="T6" fmla="*/ 650 w 650"/>
                <a:gd name="T7" fmla="*/ 10 h 44"/>
                <a:gd name="T8" fmla="*/ 0 w 650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44">
                  <a:moveTo>
                    <a:pt x="0" y="4"/>
                  </a:moveTo>
                  <a:lnTo>
                    <a:pt x="0" y="34"/>
                  </a:lnTo>
                  <a:cubicBezTo>
                    <a:pt x="108" y="40"/>
                    <a:pt x="540" y="44"/>
                    <a:pt x="648" y="40"/>
                  </a:cubicBezTo>
                  <a:lnTo>
                    <a:pt x="650" y="10"/>
                  </a:lnTo>
                  <a:cubicBezTo>
                    <a:pt x="543" y="5"/>
                    <a:pt x="108" y="0"/>
                    <a:pt x="0" y="4"/>
                  </a:cubicBezTo>
                  <a:close/>
                </a:path>
              </a:pathLst>
            </a:custGeom>
            <a:solidFill>
              <a:srgbClr val="CC0066"/>
            </a:solidFill>
            <a:ln w="1270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3" name="流程图: 延期 92"/>
          <p:cNvSpPr/>
          <p:nvPr/>
        </p:nvSpPr>
        <p:spPr>
          <a:xfrm>
            <a:off x="3229887" y="1837882"/>
            <a:ext cx="2232000" cy="3060000"/>
          </a:xfrm>
          <a:prstGeom prst="flowChartDelay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3094251" y="1494906"/>
            <a:ext cx="205158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视网膜色素上皮细胞</a:t>
            </a:r>
          </a:p>
        </p:txBody>
      </p:sp>
      <p:sp>
        <p:nvSpPr>
          <p:cNvPr id="95" name="Rectangle 15"/>
          <p:cNvSpPr>
            <a:spLocks noChangeArrowheads="1"/>
          </p:cNvSpPr>
          <p:nvPr/>
        </p:nvSpPr>
        <p:spPr bwMode="auto">
          <a:xfrm>
            <a:off x="2060374" y="1507472"/>
            <a:ext cx="499564" cy="10772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毛细血管</a:t>
            </a: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1810147" y="4067792"/>
            <a:ext cx="972000" cy="108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全反型视黄醇</a:t>
            </a:r>
          </a:p>
          <a:p>
            <a:pPr algn="ctr"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en-US" altLang="zh-C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VitA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3241714" y="4259354"/>
            <a:ext cx="1728000" cy="396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全反型视黄醇</a:t>
            </a: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3347908" y="3156948"/>
            <a:ext cx="1548000" cy="396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11-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顺视黄醇</a:t>
            </a:r>
          </a:p>
        </p:txBody>
      </p:sp>
      <p:sp>
        <p:nvSpPr>
          <p:cNvPr id="99" name="Rectangle 8"/>
          <p:cNvSpPr>
            <a:spLocks noChangeArrowheads="1"/>
          </p:cNvSpPr>
          <p:nvPr/>
        </p:nvSpPr>
        <p:spPr bwMode="auto">
          <a:xfrm>
            <a:off x="3337861" y="2079091"/>
            <a:ext cx="1548000" cy="396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11-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顺视黄醛</a:t>
            </a:r>
          </a:p>
        </p:txBody>
      </p:sp>
      <p:sp>
        <p:nvSpPr>
          <p:cNvPr id="100" name="圆角矩形 99"/>
          <p:cNvSpPr/>
          <p:nvPr/>
        </p:nvSpPr>
        <p:spPr>
          <a:xfrm>
            <a:off x="5652306" y="1828738"/>
            <a:ext cx="3312000" cy="3060000"/>
          </a:xfrm>
          <a:prstGeom prst="roundRect">
            <a:avLst/>
          </a:prstGeom>
          <a:solidFill>
            <a:srgbClr val="B1D8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6636204" y="2060041"/>
            <a:ext cx="1548000" cy="396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11-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顺视黄醛</a:t>
            </a:r>
          </a:p>
        </p:txBody>
      </p:sp>
      <p:sp>
        <p:nvSpPr>
          <p:cNvPr id="102" name="Rectangle 11"/>
          <p:cNvSpPr>
            <a:spLocks noChangeArrowheads="1"/>
          </p:cNvSpPr>
          <p:nvPr/>
        </p:nvSpPr>
        <p:spPr bwMode="auto">
          <a:xfrm>
            <a:off x="6904495" y="2873484"/>
            <a:ext cx="1008000" cy="396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视蛋白</a:t>
            </a:r>
          </a:p>
        </p:txBody>
      </p:sp>
      <p:sp>
        <p:nvSpPr>
          <p:cNvPr id="103" name="Rectangle 12"/>
          <p:cNvSpPr>
            <a:spLocks noChangeArrowheads="1"/>
          </p:cNvSpPr>
          <p:nvPr/>
        </p:nvSpPr>
        <p:spPr bwMode="auto">
          <a:xfrm>
            <a:off x="6811288" y="2474555"/>
            <a:ext cx="1224000" cy="396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视紫红质</a:t>
            </a:r>
          </a:p>
        </p:txBody>
      </p:sp>
      <p:sp>
        <p:nvSpPr>
          <p:cNvPr id="104" name="Rectangle 13"/>
          <p:cNvSpPr>
            <a:spLocks noChangeArrowheads="1"/>
          </p:cNvSpPr>
          <p:nvPr/>
        </p:nvSpPr>
        <p:spPr bwMode="auto">
          <a:xfrm>
            <a:off x="6532234" y="4281460"/>
            <a:ext cx="1728000" cy="396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全反型视黄醇</a:t>
            </a:r>
          </a:p>
        </p:txBody>
      </p:sp>
      <p:sp>
        <p:nvSpPr>
          <p:cNvPr id="105" name="Rectangle 14"/>
          <p:cNvSpPr>
            <a:spLocks noChangeArrowheads="1"/>
          </p:cNvSpPr>
          <p:nvPr/>
        </p:nvSpPr>
        <p:spPr bwMode="auto">
          <a:xfrm>
            <a:off x="6543309" y="3392138"/>
            <a:ext cx="1728000" cy="396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全反型视黄醛</a:t>
            </a:r>
          </a:p>
        </p:txBody>
      </p:sp>
      <p:sp>
        <p:nvSpPr>
          <p:cNvPr id="106" name="Rectangle 16"/>
          <p:cNvSpPr>
            <a:spLocks noChangeArrowheads="1"/>
          </p:cNvSpPr>
          <p:nvPr/>
        </p:nvSpPr>
        <p:spPr bwMode="auto">
          <a:xfrm>
            <a:off x="6475388" y="1494906"/>
            <a:ext cx="1541874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杆状感光细胞</a:t>
            </a:r>
          </a:p>
        </p:txBody>
      </p:sp>
      <p:cxnSp>
        <p:nvCxnSpPr>
          <p:cNvPr id="107" name="直接连接符 106"/>
          <p:cNvCxnSpPr/>
          <p:nvPr/>
        </p:nvCxnSpPr>
        <p:spPr>
          <a:xfrm>
            <a:off x="2714538" y="4432719"/>
            <a:ext cx="648000" cy="0"/>
          </a:xfrm>
          <a:prstGeom prst="line">
            <a:avLst/>
          </a:pr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8" name="直接连接符 107"/>
          <p:cNvCxnSpPr/>
          <p:nvPr/>
        </p:nvCxnSpPr>
        <p:spPr>
          <a:xfrm rot="16200000">
            <a:off x="3786602" y="3882628"/>
            <a:ext cx="648000" cy="0"/>
          </a:xfrm>
          <a:prstGeom prst="line">
            <a:avLst/>
          </a:pr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直接连接符 108"/>
          <p:cNvCxnSpPr/>
          <p:nvPr/>
        </p:nvCxnSpPr>
        <p:spPr>
          <a:xfrm rot="16200000">
            <a:off x="3804891" y="2796308"/>
            <a:ext cx="648000" cy="0"/>
          </a:xfrm>
          <a:prstGeom prst="line">
            <a:avLst/>
          </a:pr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0" name="弧形 109"/>
          <p:cNvSpPr/>
          <p:nvPr/>
        </p:nvSpPr>
        <p:spPr>
          <a:xfrm rot="10800000">
            <a:off x="6331801" y="2061484"/>
            <a:ext cx="720000" cy="531092"/>
          </a:xfrm>
          <a:prstGeom prst="arc">
            <a:avLst/>
          </a:pr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7226385" y="3170911"/>
            <a:ext cx="377000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ea typeface="宋体" pitchFamily="2" charset="-122"/>
              </a:rPr>
              <a:t>+</a:t>
            </a:r>
            <a:endParaRPr lang="zh-CN" altLang="en-US" sz="1600" dirty="0">
              <a:ea typeface="宋体" pitchFamily="2" charset="-122"/>
            </a:endParaRPr>
          </a:p>
        </p:txBody>
      </p:sp>
      <p:cxnSp>
        <p:nvCxnSpPr>
          <p:cNvPr id="112" name="直接连接符 111"/>
          <p:cNvCxnSpPr/>
          <p:nvPr/>
        </p:nvCxnSpPr>
        <p:spPr>
          <a:xfrm rot="5400000" flipV="1">
            <a:off x="7138067" y="4052474"/>
            <a:ext cx="540000" cy="0"/>
          </a:xfrm>
          <a:prstGeom prst="line">
            <a:avLst/>
          </a:pr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3" name="Rectangle 16"/>
          <p:cNvSpPr>
            <a:spLocks noChangeArrowheads="1"/>
          </p:cNvSpPr>
          <p:nvPr/>
        </p:nvSpPr>
        <p:spPr bwMode="auto">
          <a:xfrm>
            <a:off x="9023316" y="2632953"/>
            <a:ext cx="1224000" cy="432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神经冲动</a:t>
            </a:r>
          </a:p>
        </p:txBody>
      </p:sp>
      <p:sp>
        <p:nvSpPr>
          <p:cNvPr id="114" name="Rectangle 16"/>
          <p:cNvSpPr>
            <a:spLocks noChangeArrowheads="1"/>
          </p:cNvSpPr>
          <p:nvPr/>
        </p:nvSpPr>
        <p:spPr bwMode="auto">
          <a:xfrm>
            <a:off x="9290397" y="3612406"/>
            <a:ext cx="720000" cy="432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大脑</a:t>
            </a:r>
          </a:p>
        </p:txBody>
      </p:sp>
      <p:sp>
        <p:nvSpPr>
          <p:cNvPr id="115" name="Rectangle 16"/>
          <p:cNvSpPr>
            <a:spLocks noChangeArrowheads="1"/>
          </p:cNvSpPr>
          <p:nvPr/>
        </p:nvSpPr>
        <p:spPr bwMode="auto">
          <a:xfrm>
            <a:off x="9280871" y="4535658"/>
            <a:ext cx="720000" cy="432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视觉</a:t>
            </a:r>
          </a:p>
        </p:txBody>
      </p:sp>
      <p:pic>
        <p:nvPicPr>
          <p:cNvPr id="116" name="Picture 2" descr="http://pic.58pic.com/58pic/15/47/12/02t58PIC2zu_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053" y="1535001"/>
            <a:ext cx="745480" cy="7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7" name="直接连接符 116"/>
          <p:cNvCxnSpPr>
            <a:endCxn id="103" idx="3"/>
          </p:cNvCxnSpPr>
          <p:nvPr/>
        </p:nvCxnSpPr>
        <p:spPr>
          <a:xfrm flipH="1">
            <a:off x="8035288" y="1863752"/>
            <a:ext cx="1394462" cy="80880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H="1">
            <a:off x="8210923" y="1863752"/>
            <a:ext cx="1218827" cy="83147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6"/>
          <p:cNvSpPr>
            <a:spLocks noChangeArrowheads="1"/>
          </p:cNvSpPr>
          <p:nvPr/>
        </p:nvSpPr>
        <p:spPr bwMode="auto">
          <a:xfrm>
            <a:off x="4103783" y="3699027"/>
            <a:ext cx="670787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异构</a:t>
            </a:r>
          </a:p>
        </p:txBody>
      </p:sp>
      <p:sp>
        <p:nvSpPr>
          <p:cNvPr id="120" name="Rectangle 16"/>
          <p:cNvSpPr>
            <a:spLocks noChangeArrowheads="1"/>
          </p:cNvSpPr>
          <p:nvPr/>
        </p:nvSpPr>
        <p:spPr bwMode="auto">
          <a:xfrm>
            <a:off x="4110602" y="2622911"/>
            <a:ext cx="617370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氧化</a:t>
            </a:r>
          </a:p>
        </p:txBody>
      </p:sp>
      <p:sp>
        <p:nvSpPr>
          <p:cNvPr id="121" name="Rectangle 16"/>
          <p:cNvSpPr>
            <a:spLocks noChangeArrowheads="1"/>
          </p:cNvSpPr>
          <p:nvPr/>
        </p:nvSpPr>
        <p:spPr bwMode="auto">
          <a:xfrm>
            <a:off x="7414624" y="3830552"/>
            <a:ext cx="648000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还原</a:t>
            </a:r>
          </a:p>
        </p:txBody>
      </p:sp>
      <p:sp>
        <p:nvSpPr>
          <p:cNvPr id="122" name="Rectangle 16"/>
          <p:cNvSpPr>
            <a:spLocks noChangeArrowheads="1"/>
          </p:cNvSpPr>
          <p:nvPr/>
        </p:nvSpPr>
        <p:spPr bwMode="auto">
          <a:xfrm>
            <a:off x="5819394" y="2359305"/>
            <a:ext cx="594510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合成</a:t>
            </a:r>
          </a:p>
        </p:txBody>
      </p:sp>
      <p:sp>
        <p:nvSpPr>
          <p:cNvPr id="123" name="Rectangle 16"/>
          <p:cNvSpPr>
            <a:spLocks noChangeArrowheads="1"/>
          </p:cNvSpPr>
          <p:nvPr/>
        </p:nvSpPr>
        <p:spPr bwMode="auto">
          <a:xfrm>
            <a:off x="8057603" y="2979566"/>
            <a:ext cx="590211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分解</a:t>
            </a:r>
          </a:p>
        </p:txBody>
      </p:sp>
      <p:sp>
        <p:nvSpPr>
          <p:cNvPr id="124" name="Rectangle 16"/>
          <p:cNvSpPr>
            <a:spLocks noChangeArrowheads="1"/>
          </p:cNvSpPr>
          <p:nvPr/>
        </p:nvSpPr>
        <p:spPr bwMode="auto">
          <a:xfrm>
            <a:off x="8992732" y="2056589"/>
            <a:ext cx="396489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光</a:t>
            </a:r>
          </a:p>
        </p:txBody>
      </p:sp>
      <p:sp>
        <p:nvSpPr>
          <p:cNvPr id="125" name="右箭头 124"/>
          <p:cNvSpPr/>
          <p:nvPr/>
        </p:nvSpPr>
        <p:spPr>
          <a:xfrm>
            <a:off x="4837665" y="2151412"/>
            <a:ext cx="1800000" cy="180000"/>
          </a:xfrm>
          <a:prstGeom prst="rightArrow">
            <a:avLst>
              <a:gd name="adj1" fmla="val 50000"/>
              <a:gd name="adj2" fmla="val 9497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任意多边形 125"/>
          <p:cNvSpPr/>
          <p:nvPr/>
        </p:nvSpPr>
        <p:spPr>
          <a:xfrm>
            <a:off x="7961998" y="2649046"/>
            <a:ext cx="576000" cy="43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任意多边形 126"/>
          <p:cNvSpPr/>
          <p:nvPr/>
        </p:nvSpPr>
        <p:spPr>
          <a:xfrm flipH="1" flipV="1">
            <a:off x="6286652" y="2649041"/>
            <a:ext cx="576000" cy="43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右箭头 127"/>
          <p:cNvSpPr/>
          <p:nvPr/>
        </p:nvSpPr>
        <p:spPr>
          <a:xfrm flipH="1">
            <a:off x="4828140" y="4380262"/>
            <a:ext cx="1800000" cy="180000"/>
          </a:xfrm>
          <a:prstGeom prst="rightArrow">
            <a:avLst>
              <a:gd name="adj1" fmla="val 50000"/>
              <a:gd name="adj2" fmla="val 9497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右箭头 128"/>
          <p:cNvSpPr/>
          <p:nvPr/>
        </p:nvSpPr>
        <p:spPr>
          <a:xfrm>
            <a:off x="8569449" y="2752400"/>
            <a:ext cx="540000" cy="180000"/>
          </a:xfrm>
          <a:prstGeom prst="rightArrow">
            <a:avLst>
              <a:gd name="adj1" fmla="val 50000"/>
              <a:gd name="adj2" fmla="val 9497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右箭头 129"/>
          <p:cNvSpPr/>
          <p:nvPr/>
        </p:nvSpPr>
        <p:spPr>
          <a:xfrm rot="5400000">
            <a:off x="9366983" y="3229747"/>
            <a:ext cx="540000" cy="180000"/>
          </a:xfrm>
          <a:prstGeom prst="rightArrow">
            <a:avLst>
              <a:gd name="adj1" fmla="val 50000"/>
              <a:gd name="adj2" fmla="val 9497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右箭头 130"/>
          <p:cNvSpPr/>
          <p:nvPr/>
        </p:nvSpPr>
        <p:spPr>
          <a:xfrm rot="5400000">
            <a:off x="9367180" y="4228086"/>
            <a:ext cx="540000" cy="180000"/>
          </a:xfrm>
          <a:prstGeom prst="rightArrow">
            <a:avLst>
              <a:gd name="adj1" fmla="val 50000"/>
              <a:gd name="adj2" fmla="val 9497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12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1085850" y="1225725"/>
            <a:ext cx="7620000" cy="246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58775" indent="-358775">
              <a:lnSpc>
                <a:spcPts val="4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  <a:lvl2pPr marL="720000" lvl="1" indent="-360000">
              <a:lnSpc>
                <a:spcPts val="35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2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全球有</a:t>
            </a:r>
            <a:r>
              <a:rPr lang="en-US" altLang="zh-CN" b="0" dirty="0">
                <a:ea typeface="方正姚体" panose="02010601030101010101" pitchFamily="2" charset="-122"/>
              </a:rPr>
              <a:t>1</a:t>
            </a:r>
            <a:r>
              <a:rPr lang="zh-CN" altLang="en-US" b="0" dirty="0">
                <a:ea typeface="方正姚体" panose="02010601030101010101" pitchFamily="2" charset="-122"/>
              </a:rPr>
              <a:t>亿儿童缺乏</a:t>
            </a:r>
            <a:r>
              <a:rPr lang="en-US" altLang="zh-CN" b="0" dirty="0" err="1">
                <a:ea typeface="方正姚体" panose="02010601030101010101" pitchFamily="2" charset="-122"/>
              </a:rPr>
              <a:t>Vit</a:t>
            </a:r>
            <a:r>
              <a:rPr lang="en-US" altLang="zh-CN" b="0" dirty="0">
                <a:ea typeface="方正姚体" panose="02010601030101010101" pitchFamily="2" charset="-122"/>
              </a:rPr>
              <a:t> A </a:t>
            </a:r>
            <a:r>
              <a:rPr lang="zh-CN" altLang="en-US" b="0" dirty="0">
                <a:ea typeface="方正姚体" panose="02010601030101010101" pitchFamily="2" charset="-122"/>
              </a:rPr>
              <a:t>。</a:t>
            </a:r>
            <a:endParaRPr lang="en-US" altLang="zh-CN" b="0" dirty="0">
              <a:ea typeface="方正姚体" panose="02010601030101010101" pitchFamily="2" charset="-122"/>
            </a:endParaRPr>
          </a:p>
          <a:p>
            <a:pPr lvl="1"/>
            <a:r>
              <a:rPr lang="zh-CN" altLang="en-US" b="0" dirty="0">
                <a:ea typeface="方正姚体" panose="02010601030101010101" pitchFamily="2" charset="-122"/>
              </a:rPr>
              <a:t>夜盲症</a:t>
            </a:r>
            <a:endParaRPr lang="en-US" altLang="zh-CN" b="0" dirty="0">
              <a:ea typeface="方正姚体" panose="02010601030101010101" pitchFamily="2" charset="-122"/>
            </a:endParaRPr>
          </a:p>
          <a:p>
            <a:pPr lvl="1"/>
            <a:r>
              <a:rPr lang="zh-CN" altLang="en-US" b="0" dirty="0">
                <a:ea typeface="方正姚体" panose="02010601030101010101" pitchFamily="2" charset="-122"/>
              </a:rPr>
              <a:t>干眼病和皮肤角质化</a:t>
            </a:r>
            <a:endParaRPr lang="en-US" altLang="zh-CN" b="0" dirty="0">
              <a:ea typeface="方正姚体" panose="02010601030101010101" pitchFamily="2" charset="-122"/>
            </a:endParaRPr>
          </a:p>
          <a:p>
            <a:pPr lvl="1"/>
            <a:r>
              <a:rPr lang="zh-CN" altLang="en-US" b="0" dirty="0">
                <a:ea typeface="方正姚体" panose="02010601030101010101" pitchFamily="2" charset="-122"/>
              </a:rPr>
              <a:t>癌变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推荐需要量</a:t>
            </a:r>
            <a:r>
              <a:rPr lang="en-US" altLang="zh-CN" b="0" dirty="0">
                <a:ea typeface="方正姚体" panose="02010601030101010101" pitchFamily="2" charset="-122"/>
              </a:rPr>
              <a:t>(</a:t>
            </a:r>
            <a:r>
              <a:rPr lang="zh-CN" altLang="en-US" b="0" dirty="0">
                <a:ea typeface="方正姚体" panose="02010601030101010101" pitchFamily="2" charset="-122"/>
              </a:rPr>
              <a:t>成人</a:t>
            </a:r>
            <a:r>
              <a:rPr lang="en-US" altLang="zh-CN" b="0" dirty="0">
                <a:ea typeface="方正姚体" panose="02010601030101010101" pitchFamily="2" charset="-122"/>
              </a:rPr>
              <a:t>)</a:t>
            </a:r>
            <a:r>
              <a:rPr lang="zh-CN" altLang="en-US" b="0" dirty="0">
                <a:ea typeface="方正姚体" panose="02010601030101010101" pitchFamily="2" charset="-122"/>
              </a:rPr>
              <a:t>：</a:t>
            </a:r>
            <a:r>
              <a:rPr lang="en-US" altLang="zh-CN" b="0" dirty="0">
                <a:ea typeface="方正姚体" panose="02010601030101010101" pitchFamily="2" charset="-122"/>
              </a:rPr>
              <a:t>80</a:t>
            </a:r>
            <a:r>
              <a:rPr lang="el-GR" altLang="zh-CN" b="0" dirty="0">
                <a:ea typeface="方正姚体" panose="02010601030101010101" pitchFamily="2" charset="-122"/>
              </a:rPr>
              <a:t>μ</a:t>
            </a:r>
            <a:r>
              <a:rPr lang="en-US" altLang="zh-CN" b="0" dirty="0">
                <a:ea typeface="方正姚体" panose="02010601030101010101" pitchFamily="2" charset="-122"/>
              </a:rPr>
              <a:t>g / day</a:t>
            </a:r>
            <a:endParaRPr lang="zh-CN" altLang="en-US" b="0" dirty="0">
              <a:ea typeface="方正姚体" panose="02010601030101010101" pitchFamily="2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0559" y="547658"/>
            <a:ext cx="3262841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A</a:t>
            </a:r>
            <a:r>
              <a:rPr lang="zh-CN" altLang="en-US" dirty="0"/>
              <a:t>缺乏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80559" y="3760848"/>
            <a:ext cx="3262841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五、维生素 </a:t>
            </a:r>
            <a:r>
              <a:rPr lang="en-US" altLang="zh-CN" dirty="0"/>
              <a:t>A</a:t>
            </a:r>
            <a:r>
              <a:rPr lang="zh-CN" altLang="en-US" dirty="0"/>
              <a:t>中毒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85850" y="4493638"/>
            <a:ext cx="9629775" cy="106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58775" indent="-358775">
              <a:lnSpc>
                <a:spcPts val="4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  <a:lvl2pPr marL="720000" lvl="1" indent="-360000">
              <a:lnSpc>
                <a:spcPts val="35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2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主要表现：烦躁、厌食、皮肤干燥和粗糙、瘙痒、脱发、出血、肝大、大量摄入</a:t>
            </a:r>
            <a:r>
              <a:rPr lang="en-US" altLang="zh-CN" b="0" dirty="0">
                <a:ea typeface="方正姚体" panose="02010601030101010101" pitchFamily="2" charset="-122"/>
              </a:rPr>
              <a:t>→</a:t>
            </a:r>
            <a:r>
              <a:rPr lang="zh-CN" altLang="en-US" b="0" dirty="0">
                <a:ea typeface="方正姚体" panose="02010601030101010101" pitchFamily="2" charset="-122"/>
              </a:rPr>
              <a:t>死亡。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78172" y="438362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487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002" y="869434"/>
            <a:ext cx="3971925" cy="42473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zh-CN" altLang="en-US" sz="2400" b="1" cap="none" dirty="0">
                <a:latin typeface="Times New Roman" pitchFamily="18" charset="0"/>
                <a:ea typeface="方正姚体" panose="02010601030101010101" pitchFamily="2" charset="-122"/>
              </a:rPr>
              <a:t>夜盲症</a:t>
            </a:r>
            <a:r>
              <a:rPr lang="zh-CN" altLang="en-US" sz="2000" b="1" cap="none" dirty="0">
                <a:latin typeface="Times New Roman" pitchFamily="18" charset="0"/>
                <a:ea typeface="方正姚体" panose="02010601030101010101" pitchFamily="2" charset="-122"/>
              </a:rPr>
              <a:t>（</a:t>
            </a:r>
            <a:r>
              <a:rPr lang="en-US" altLang="zh-CN" sz="2000" b="1" cap="none" dirty="0">
                <a:latin typeface="Times New Roman" pitchFamily="18" charset="0"/>
                <a:ea typeface="方正姚体" panose="02010601030101010101" pitchFamily="2" charset="-122"/>
              </a:rPr>
              <a:t>night blindness </a:t>
            </a:r>
            <a:r>
              <a:rPr lang="zh-CN" altLang="en-US" sz="2000" b="1" cap="none" dirty="0">
                <a:latin typeface="Times New Roman" pitchFamily="18" charset="0"/>
                <a:ea typeface="方正姚体" panose="02010601030101010101" pitchFamily="2" charset="-122"/>
              </a:rPr>
              <a:t>）</a:t>
            </a:r>
          </a:p>
        </p:txBody>
      </p:sp>
      <p:sp>
        <p:nvSpPr>
          <p:cNvPr id="23557" name="矩形 1"/>
          <p:cNvSpPr>
            <a:spLocks noChangeArrowheads="1"/>
          </p:cNvSpPr>
          <p:nvPr/>
        </p:nvSpPr>
        <p:spPr bwMode="auto">
          <a:xfrm>
            <a:off x="1247775" y="1752601"/>
            <a:ext cx="266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我得了夜盲症。</a:t>
            </a:r>
            <a:endParaRPr lang="en-US" altLang="zh-CN" sz="2000" dirty="0">
              <a:solidFill>
                <a:srgbClr val="FFFF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hangingPunct="1"/>
            <a:r>
              <a:rPr lang="zh-CN" altLang="en-US" sz="20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一到夜晚便什么也看不清</a:t>
            </a:r>
            <a:endParaRPr lang="en-US" altLang="zh-CN" sz="2000" dirty="0">
              <a:solidFill>
                <a:srgbClr val="FFFF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hangingPunct="1"/>
            <a:r>
              <a:rPr lang="zh-CN" altLang="en-US" sz="20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只有躲在角落里</a:t>
            </a:r>
            <a:r>
              <a:rPr lang="en-US" altLang="zh-CN" sz="20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……</a:t>
            </a:r>
            <a:endParaRPr lang="zh-CN" altLang="en-US" sz="2000" dirty="0">
              <a:solidFill>
                <a:srgbClr val="FFFF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973887" y="869434"/>
            <a:ext cx="3503611" cy="4247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Times New Roman" pitchFamily="18" charset="0"/>
                <a:ea typeface="方正姚体" panose="02010601030101010101" pitchFamily="2" charset="-122"/>
                <a:cs typeface="+mj-cs"/>
              </a:defRPr>
            </a:lvl1pPr>
          </a:lstStyle>
          <a:p>
            <a:r>
              <a:rPr lang="zh-CN" altLang="en-US" dirty="0"/>
              <a:t>干眼病</a:t>
            </a:r>
            <a:r>
              <a:rPr lang="zh-CN" altLang="en-US" sz="2000" dirty="0"/>
              <a:t>（</a:t>
            </a:r>
            <a:r>
              <a:rPr lang="en-US" altLang="zh-CN" sz="2000" dirty="0" err="1"/>
              <a:t>Xerophthalmia</a:t>
            </a:r>
            <a:r>
              <a:rPr lang="zh-CN" altLang="en-US" sz="2000" dirty="0"/>
              <a:t>）</a:t>
            </a:r>
          </a:p>
        </p:txBody>
      </p:sp>
      <p:pic>
        <p:nvPicPr>
          <p:cNvPr id="7" name="Picture 7" descr="xerophthal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1485902"/>
            <a:ext cx="2420937" cy="50434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1485900"/>
            <a:ext cx="6507145" cy="216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26561" y="372189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夜盲症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46102" y="372189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正常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90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1080559" y="547658"/>
            <a:ext cx="3424766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二、维生素 </a:t>
            </a:r>
            <a:r>
              <a:rPr lang="en-US" altLang="zh-CN" dirty="0"/>
              <a:t>D</a:t>
            </a:r>
            <a:endParaRPr lang="zh-CN" altLang="en-US" dirty="0"/>
          </a:p>
        </p:txBody>
      </p:sp>
      <p:cxnSp>
        <p:nvCxnSpPr>
          <p:cNvPr id="82" name="直接连接符 81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5">
            <a:extLst>
              <a:ext uri="{FF2B5EF4-FFF2-40B4-BE49-F238E27FC236}">
                <a16:creationId xmlns:a16="http://schemas.microsoft.com/office/drawing/2014/main" id="{5461A252-FF67-0ADE-7DF7-79643E517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7" y="1252177"/>
            <a:ext cx="9674991" cy="173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D(vitamin D)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：抗佝偻病维生素。类固醇衍生物。重要的有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D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麦角钙化醇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D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胆钙化醇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两种。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空气和光易使维生素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D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变质，对酸不稳定。</a:t>
            </a:r>
          </a:p>
        </p:txBody>
      </p:sp>
      <p:sp>
        <p:nvSpPr>
          <p:cNvPr id="3" name="六边形 1">
            <a:extLst>
              <a:ext uri="{FF2B5EF4-FFF2-40B4-BE49-F238E27FC236}">
                <a16:creationId xmlns:a16="http://schemas.microsoft.com/office/drawing/2014/main" id="{54C7DAD4-0813-2A44-9B46-EE9CAC60E044}"/>
              </a:ext>
            </a:extLst>
          </p:cNvPr>
          <p:cNvSpPr/>
          <p:nvPr/>
        </p:nvSpPr>
        <p:spPr>
          <a:xfrm rot="5400000">
            <a:off x="2138072" y="5543509"/>
            <a:ext cx="803905" cy="705712"/>
          </a:xfrm>
          <a:custGeom>
            <a:avLst/>
            <a:gdLst>
              <a:gd name="connsiteX0" fmla="*/ 0 w 792000"/>
              <a:gd name="connsiteY0" fmla="*/ 360000 h 720000"/>
              <a:gd name="connsiteX1" fmla="*/ 180000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0000 h 720000"/>
              <a:gd name="connsiteX1" fmla="*/ 187144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4762 h 724762"/>
              <a:gd name="connsiteX1" fmla="*/ 187144 w 792000"/>
              <a:gd name="connsiteY1" fmla="*/ 4762 h 724762"/>
              <a:gd name="connsiteX2" fmla="*/ 597713 w 792000"/>
              <a:gd name="connsiteY2" fmla="*/ 0 h 724762"/>
              <a:gd name="connsiteX3" fmla="*/ 792000 w 792000"/>
              <a:gd name="connsiteY3" fmla="*/ 364762 h 724762"/>
              <a:gd name="connsiteX4" fmla="*/ 612000 w 792000"/>
              <a:gd name="connsiteY4" fmla="*/ 724762 h 724762"/>
              <a:gd name="connsiteX5" fmla="*/ 180000 w 792000"/>
              <a:gd name="connsiteY5" fmla="*/ 724762 h 724762"/>
              <a:gd name="connsiteX6" fmla="*/ 0 w 792000"/>
              <a:gd name="connsiteY6" fmla="*/ 364762 h 724762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12000 w 792000"/>
              <a:gd name="connsiteY4" fmla="*/ 722381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00097 w 792000"/>
              <a:gd name="connsiteY4" fmla="*/ 717619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17619"/>
              <a:gd name="connsiteX1" fmla="*/ 187144 w 792000"/>
              <a:gd name="connsiteY1" fmla="*/ 2381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62381 h 717619"/>
              <a:gd name="connsiteX1" fmla="*/ 194291 w 792000"/>
              <a:gd name="connsiteY1" fmla="*/ 7143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55238 h 710476"/>
              <a:gd name="connsiteX1" fmla="*/ 194291 w 792000"/>
              <a:gd name="connsiteY1" fmla="*/ 0 h 710476"/>
              <a:gd name="connsiteX2" fmla="*/ 600097 w 792000"/>
              <a:gd name="connsiteY2" fmla="*/ 1 h 710476"/>
              <a:gd name="connsiteX3" fmla="*/ 792000 w 792000"/>
              <a:gd name="connsiteY3" fmla="*/ 355238 h 710476"/>
              <a:gd name="connsiteX4" fmla="*/ 600097 w 792000"/>
              <a:gd name="connsiteY4" fmla="*/ 710476 h 710476"/>
              <a:gd name="connsiteX5" fmla="*/ 191909 w 792000"/>
              <a:gd name="connsiteY5" fmla="*/ 710476 h 710476"/>
              <a:gd name="connsiteX6" fmla="*/ 0 w 792000"/>
              <a:gd name="connsiteY6" fmla="*/ 355238 h 710476"/>
              <a:gd name="connsiteX0" fmla="*/ 0 w 792000"/>
              <a:gd name="connsiteY0" fmla="*/ 355237 h 710475"/>
              <a:gd name="connsiteX1" fmla="*/ 194291 w 792000"/>
              <a:gd name="connsiteY1" fmla="*/ 4762 h 710475"/>
              <a:gd name="connsiteX2" fmla="*/ 600097 w 792000"/>
              <a:gd name="connsiteY2" fmla="*/ 0 h 710475"/>
              <a:gd name="connsiteX3" fmla="*/ 792000 w 792000"/>
              <a:gd name="connsiteY3" fmla="*/ 355237 h 710475"/>
              <a:gd name="connsiteX4" fmla="*/ 600097 w 792000"/>
              <a:gd name="connsiteY4" fmla="*/ 710475 h 710475"/>
              <a:gd name="connsiteX5" fmla="*/ 191909 w 792000"/>
              <a:gd name="connsiteY5" fmla="*/ 710475 h 710475"/>
              <a:gd name="connsiteX6" fmla="*/ 0 w 792000"/>
              <a:gd name="connsiteY6" fmla="*/ 355237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1 w 799142"/>
              <a:gd name="connsiteY5" fmla="*/ 710475 h 710475"/>
              <a:gd name="connsiteX6" fmla="*/ 0 w 799142"/>
              <a:gd name="connsiteY6" fmla="*/ 352856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4 w 799142"/>
              <a:gd name="connsiteY5" fmla="*/ 705712 h 710475"/>
              <a:gd name="connsiteX6" fmla="*/ 0 w 799142"/>
              <a:gd name="connsiteY6" fmla="*/ 352856 h 710475"/>
              <a:gd name="connsiteX0" fmla="*/ 0 w 799142"/>
              <a:gd name="connsiteY0" fmla="*/ 352856 h 705712"/>
              <a:gd name="connsiteX1" fmla="*/ 201433 w 799142"/>
              <a:gd name="connsiteY1" fmla="*/ 4762 h 705712"/>
              <a:gd name="connsiteX2" fmla="*/ 607239 w 799142"/>
              <a:gd name="connsiteY2" fmla="*/ 0 h 705712"/>
              <a:gd name="connsiteX3" fmla="*/ 799142 w 799142"/>
              <a:gd name="connsiteY3" fmla="*/ 355237 h 705712"/>
              <a:gd name="connsiteX4" fmla="*/ 607242 w 799142"/>
              <a:gd name="connsiteY4" fmla="*/ 703332 h 705712"/>
              <a:gd name="connsiteX5" fmla="*/ 199054 w 799142"/>
              <a:gd name="connsiteY5" fmla="*/ 705712 h 705712"/>
              <a:gd name="connsiteX6" fmla="*/ 0 w 799142"/>
              <a:gd name="connsiteY6" fmla="*/ 352856 h 705712"/>
              <a:gd name="connsiteX0" fmla="*/ 0 w 803905"/>
              <a:gd name="connsiteY0" fmla="*/ 352856 h 705712"/>
              <a:gd name="connsiteX1" fmla="*/ 201433 w 803905"/>
              <a:gd name="connsiteY1" fmla="*/ 4762 h 705712"/>
              <a:gd name="connsiteX2" fmla="*/ 607239 w 803905"/>
              <a:gd name="connsiteY2" fmla="*/ 0 h 705712"/>
              <a:gd name="connsiteX3" fmla="*/ 803905 w 803905"/>
              <a:gd name="connsiteY3" fmla="*/ 350475 h 705712"/>
              <a:gd name="connsiteX4" fmla="*/ 607242 w 803905"/>
              <a:gd name="connsiteY4" fmla="*/ 703332 h 705712"/>
              <a:gd name="connsiteX5" fmla="*/ 199054 w 803905"/>
              <a:gd name="connsiteY5" fmla="*/ 705712 h 705712"/>
              <a:gd name="connsiteX6" fmla="*/ 0 w 803905"/>
              <a:gd name="connsiteY6" fmla="*/ 352856 h 7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905" h="705712">
                <a:moveTo>
                  <a:pt x="0" y="352856"/>
                </a:moveTo>
                <a:lnTo>
                  <a:pt x="201433" y="4762"/>
                </a:lnTo>
                <a:lnTo>
                  <a:pt x="607239" y="0"/>
                </a:lnTo>
                <a:lnTo>
                  <a:pt x="803905" y="350475"/>
                </a:lnTo>
                <a:lnTo>
                  <a:pt x="607242" y="703332"/>
                </a:lnTo>
                <a:lnTo>
                  <a:pt x="199054" y="705712"/>
                </a:lnTo>
                <a:lnTo>
                  <a:pt x="0" y="352856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BD3718B6-764A-4FF7-26B2-D664AFA8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19" y="6312502"/>
            <a:ext cx="3128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defRPr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b="0" dirty="0"/>
              <a:t>维生素 </a:t>
            </a:r>
            <a:r>
              <a:rPr lang="en-US" altLang="zh-CN" b="0" dirty="0"/>
              <a:t>D</a:t>
            </a:r>
            <a:r>
              <a:rPr lang="en-US" altLang="zh-CN" b="0" baseline="-25000" dirty="0"/>
              <a:t>2</a:t>
            </a:r>
            <a:r>
              <a:rPr lang="en-US" altLang="zh-CN" b="0" dirty="0"/>
              <a:t>(</a:t>
            </a:r>
            <a:r>
              <a:rPr lang="zh-CN" altLang="en-US" b="0" dirty="0"/>
              <a:t>麦角钙化醇</a:t>
            </a:r>
            <a:r>
              <a:rPr lang="en-US" altLang="zh-CN" b="0" dirty="0"/>
              <a:t>)</a:t>
            </a:r>
            <a:endParaRPr lang="zh-CN" altLang="en-US" b="0" dirty="0"/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20A3B29A-71DF-31D5-46EA-FBC4B7E3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877" y="6312502"/>
            <a:ext cx="2576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维生素 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D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胆钙化醇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pic>
        <p:nvPicPr>
          <p:cNvPr id="7" name="Picture 2" descr="http://g.hiphotos.baidu.com/baike/w%3D268/sign=165543e7700e0cf3a0f749fd3247f23d/c75c10385343fbf2341648d6b27eca8065388f09.jpg">
            <a:extLst>
              <a:ext uri="{FF2B5EF4-FFF2-40B4-BE49-F238E27FC236}">
                <a16:creationId xmlns:a16="http://schemas.microsoft.com/office/drawing/2014/main" id="{B59E2C5F-EB63-803F-864D-3B2DB6C2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77" y="3974426"/>
            <a:ext cx="717956" cy="8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77A8340-9891-78CF-216E-0D7CF38966B6}"/>
              </a:ext>
            </a:extLst>
          </p:cNvPr>
          <p:cNvCxnSpPr/>
          <p:nvPr/>
        </p:nvCxnSpPr>
        <p:spPr>
          <a:xfrm flipH="1">
            <a:off x="3163249" y="4587833"/>
            <a:ext cx="7076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D3DA94D-3D3E-6813-6329-772CD8D110A6}"/>
              </a:ext>
            </a:extLst>
          </p:cNvPr>
          <p:cNvCxnSpPr/>
          <p:nvPr/>
        </p:nvCxnSpPr>
        <p:spPr>
          <a:xfrm flipV="1">
            <a:off x="3165052" y="3939251"/>
            <a:ext cx="0" cy="235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>
            <a:extLst>
              <a:ext uri="{FF2B5EF4-FFF2-40B4-BE49-F238E27FC236}">
                <a16:creationId xmlns:a16="http://schemas.microsoft.com/office/drawing/2014/main" id="{F15F84A7-1701-B196-FDC9-53ECA4BFBCB1}"/>
              </a:ext>
            </a:extLst>
          </p:cNvPr>
          <p:cNvSpPr txBox="1"/>
          <p:nvPr/>
        </p:nvSpPr>
        <p:spPr>
          <a:xfrm>
            <a:off x="2703392" y="3624006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D452968-EC70-29C3-E4D7-7F2B1FDDECD5}"/>
              </a:ext>
            </a:extLst>
          </p:cNvPr>
          <p:cNvCxnSpPr/>
          <p:nvPr/>
        </p:nvCxnSpPr>
        <p:spPr>
          <a:xfrm flipV="1">
            <a:off x="3524557" y="3567736"/>
            <a:ext cx="0" cy="4010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657945C-2EBC-AE20-1434-3E3A873E0116}"/>
              </a:ext>
            </a:extLst>
          </p:cNvPr>
          <p:cNvCxnSpPr/>
          <p:nvPr/>
        </p:nvCxnSpPr>
        <p:spPr>
          <a:xfrm flipH="1" flipV="1">
            <a:off x="3248938" y="3402963"/>
            <a:ext cx="283079" cy="165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8">
            <a:extLst>
              <a:ext uri="{FF2B5EF4-FFF2-40B4-BE49-F238E27FC236}">
                <a16:creationId xmlns:a16="http://schemas.microsoft.com/office/drawing/2014/main" id="{BA49717E-FB1B-600D-E155-9E24061487F7}"/>
              </a:ext>
            </a:extLst>
          </p:cNvPr>
          <p:cNvSpPr txBox="1"/>
          <p:nvPr/>
        </p:nvSpPr>
        <p:spPr>
          <a:xfrm>
            <a:off x="2719983" y="3105164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C338AE9-435F-A39D-D629-283B76F4262B}"/>
              </a:ext>
            </a:extLst>
          </p:cNvPr>
          <p:cNvCxnSpPr/>
          <p:nvPr/>
        </p:nvCxnSpPr>
        <p:spPr>
          <a:xfrm flipV="1">
            <a:off x="3524971" y="3396971"/>
            <a:ext cx="283079" cy="165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D64719A-3AE1-D670-9CD8-9D02F8886879}"/>
              </a:ext>
            </a:extLst>
          </p:cNvPr>
          <p:cNvCxnSpPr/>
          <p:nvPr/>
        </p:nvCxnSpPr>
        <p:spPr>
          <a:xfrm flipH="1" flipV="1">
            <a:off x="3807699" y="3396221"/>
            <a:ext cx="283079" cy="165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5BB158B-0378-F097-5162-FD1E6A51B153}"/>
              </a:ext>
            </a:extLst>
          </p:cNvPr>
          <p:cNvCxnSpPr/>
          <p:nvPr/>
        </p:nvCxnSpPr>
        <p:spPr>
          <a:xfrm flipV="1">
            <a:off x="4078825" y="3396614"/>
            <a:ext cx="283079" cy="165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15E91E8-2412-F39E-76BE-B10EED28C6F1}"/>
              </a:ext>
            </a:extLst>
          </p:cNvPr>
          <p:cNvCxnSpPr/>
          <p:nvPr/>
        </p:nvCxnSpPr>
        <p:spPr>
          <a:xfrm flipH="1" flipV="1">
            <a:off x="4350670" y="3396614"/>
            <a:ext cx="283079" cy="165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D01DE30-EB42-B1EE-F75A-887B1DF64FA9}"/>
              </a:ext>
            </a:extLst>
          </p:cNvPr>
          <p:cNvCxnSpPr/>
          <p:nvPr/>
        </p:nvCxnSpPr>
        <p:spPr>
          <a:xfrm flipV="1">
            <a:off x="4627820" y="3396614"/>
            <a:ext cx="283079" cy="165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6B32328-4AD4-9CB1-AAD8-02A510B1218B}"/>
              </a:ext>
            </a:extLst>
          </p:cNvPr>
          <p:cNvCxnSpPr/>
          <p:nvPr/>
        </p:nvCxnSpPr>
        <p:spPr>
          <a:xfrm flipV="1">
            <a:off x="4633781" y="3560994"/>
            <a:ext cx="0" cy="235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769EC7C-9CB8-0C33-FF1E-F4777D958708}"/>
              </a:ext>
            </a:extLst>
          </p:cNvPr>
          <p:cNvCxnSpPr/>
          <p:nvPr/>
        </p:nvCxnSpPr>
        <p:spPr>
          <a:xfrm flipV="1">
            <a:off x="4362654" y="3172279"/>
            <a:ext cx="0" cy="235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>
            <a:extLst>
              <a:ext uri="{FF2B5EF4-FFF2-40B4-BE49-F238E27FC236}">
                <a16:creationId xmlns:a16="http://schemas.microsoft.com/office/drawing/2014/main" id="{249513C5-A625-7B50-F2C0-7268B16FD960}"/>
              </a:ext>
            </a:extLst>
          </p:cNvPr>
          <p:cNvSpPr txBox="1"/>
          <p:nvPr/>
        </p:nvSpPr>
        <p:spPr>
          <a:xfrm>
            <a:off x="4184074" y="2862011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9D4DC7B0-F99C-844F-B957-2B0FAC335D8C}"/>
              </a:ext>
            </a:extLst>
          </p:cNvPr>
          <p:cNvSpPr txBox="1"/>
          <p:nvPr/>
        </p:nvSpPr>
        <p:spPr>
          <a:xfrm>
            <a:off x="4833786" y="3145122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TextBox 29">
            <a:extLst>
              <a:ext uri="{FF2B5EF4-FFF2-40B4-BE49-F238E27FC236}">
                <a16:creationId xmlns:a16="http://schemas.microsoft.com/office/drawing/2014/main" id="{F1744007-434E-F59F-9AAF-D7B817E04E8B}"/>
              </a:ext>
            </a:extLst>
          </p:cNvPr>
          <p:cNvSpPr txBox="1"/>
          <p:nvPr/>
        </p:nvSpPr>
        <p:spPr>
          <a:xfrm>
            <a:off x="4446781" y="3720869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DB0A3F6-E761-4666-5A87-2AE2EF9D01C3}"/>
              </a:ext>
            </a:extLst>
          </p:cNvPr>
          <p:cNvCxnSpPr/>
          <p:nvPr/>
        </p:nvCxnSpPr>
        <p:spPr>
          <a:xfrm flipH="1" flipV="1">
            <a:off x="3790441" y="3449681"/>
            <a:ext cx="259489" cy="148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F47B956-AD6E-BC06-51D6-9F05BF2E29A1}"/>
              </a:ext>
            </a:extLst>
          </p:cNvPr>
          <p:cNvCxnSpPr/>
          <p:nvPr/>
        </p:nvCxnSpPr>
        <p:spPr>
          <a:xfrm flipV="1">
            <a:off x="2817531" y="4794109"/>
            <a:ext cx="0" cy="235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154D8F8-6754-0740-B09D-0A4403F29E57}"/>
              </a:ext>
            </a:extLst>
          </p:cNvPr>
          <p:cNvCxnSpPr/>
          <p:nvPr/>
        </p:nvCxnSpPr>
        <p:spPr>
          <a:xfrm flipV="1">
            <a:off x="2538976" y="5030008"/>
            <a:ext cx="283079" cy="165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70BDC33-D615-7218-8B19-8A0474B6FBA8}"/>
              </a:ext>
            </a:extLst>
          </p:cNvPr>
          <p:cNvCxnSpPr/>
          <p:nvPr/>
        </p:nvCxnSpPr>
        <p:spPr>
          <a:xfrm flipH="1" flipV="1">
            <a:off x="2810821" y="5030008"/>
            <a:ext cx="283079" cy="165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A355D147-7A04-0DFC-7EC9-3EB563B5FD05}"/>
              </a:ext>
            </a:extLst>
          </p:cNvPr>
          <p:cNvCxnSpPr/>
          <p:nvPr/>
        </p:nvCxnSpPr>
        <p:spPr>
          <a:xfrm flipV="1">
            <a:off x="2545655" y="5183547"/>
            <a:ext cx="0" cy="306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8BBC791-7D6A-6645-CD68-51F632C0E6D1}"/>
              </a:ext>
            </a:extLst>
          </p:cNvPr>
          <p:cNvCxnSpPr/>
          <p:nvPr/>
        </p:nvCxnSpPr>
        <p:spPr>
          <a:xfrm flipV="1">
            <a:off x="2770346" y="4822071"/>
            <a:ext cx="0" cy="188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53E89632-D762-FC26-5136-44FB77B0C249}"/>
              </a:ext>
            </a:extLst>
          </p:cNvPr>
          <p:cNvCxnSpPr/>
          <p:nvPr/>
        </p:nvCxnSpPr>
        <p:spPr>
          <a:xfrm flipH="1" flipV="1">
            <a:off x="2263294" y="5030008"/>
            <a:ext cx="283079" cy="165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FAD659B-E3EC-96CC-F960-3C35F1775D3B}"/>
              </a:ext>
            </a:extLst>
          </p:cNvPr>
          <p:cNvCxnSpPr/>
          <p:nvPr/>
        </p:nvCxnSpPr>
        <p:spPr>
          <a:xfrm flipV="1">
            <a:off x="2592840" y="5230759"/>
            <a:ext cx="0" cy="235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623B604B-BA87-185C-E263-C9C1C9FCF911}"/>
              </a:ext>
            </a:extLst>
          </p:cNvPr>
          <p:cNvCxnSpPr/>
          <p:nvPr/>
        </p:nvCxnSpPr>
        <p:spPr>
          <a:xfrm flipV="1">
            <a:off x="2874178" y="5531247"/>
            <a:ext cx="235899" cy="141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F3F79194-814B-85AA-CB1E-54F1A450A060}"/>
              </a:ext>
            </a:extLst>
          </p:cNvPr>
          <p:cNvCxnSpPr/>
          <p:nvPr/>
        </p:nvCxnSpPr>
        <p:spPr>
          <a:xfrm flipV="1">
            <a:off x="2899168" y="5578270"/>
            <a:ext cx="235899" cy="141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9B342360-AC0D-CA0F-D3A3-F965934AB93A}"/>
              </a:ext>
            </a:extLst>
          </p:cNvPr>
          <p:cNvSpPr txBox="1"/>
          <p:nvPr/>
        </p:nvSpPr>
        <p:spPr>
          <a:xfrm>
            <a:off x="3050279" y="5308274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7" name="TextBox 44">
            <a:extLst>
              <a:ext uri="{FF2B5EF4-FFF2-40B4-BE49-F238E27FC236}">
                <a16:creationId xmlns:a16="http://schemas.microsoft.com/office/drawing/2014/main" id="{955BCC8B-20C9-4C5A-73F5-0566F1AEE92F}"/>
              </a:ext>
            </a:extLst>
          </p:cNvPr>
          <p:cNvSpPr txBox="1"/>
          <p:nvPr/>
        </p:nvSpPr>
        <p:spPr>
          <a:xfrm>
            <a:off x="3023445" y="500439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8" name="TextBox 45">
            <a:extLst>
              <a:ext uri="{FF2B5EF4-FFF2-40B4-BE49-F238E27FC236}">
                <a16:creationId xmlns:a16="http://schemas.microsoft.com/office/drawing/2014/main" id="{E963345F-9F4A-9239-ECC9-3A420794B32E}"/>
              </a:ext>
            </a:extLst>
          </p:cNvPr>
          <p:cNvSpPr txBox="1"/>
          <p:nvPr/>
        </p:nvSpPr>
        <p:spPr>
          <a:xfrm>
            <a:off x="1976923" y="480915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027D4785-01C7-B5F8-EEF7-684776823074}"/>
              </a:ext>
            </a:extLst>
          </p:cNvPr>
          <p:cNvCxnSpPr/>
          <p:nvPr/>
        </p:nvCxnSpPr>
        <p:spPr>
          <a:xfrm flipV="1">
            <a:off x="1926288" y="6092048"/>
            <a:ext cx="283079" cy="165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47">
            <a:extLst>
              <a:ext uri="{FF2B5EF4-FFF2-40B4-BE49-F238E27FC236}">
                <a16:creationId xmlns:a16="http://schemas.microsoft.com/office/drawing/2014/main" id="{FB7F75ED-9702-14CA-2298-39ACF8263DF9}"/>
              </a:ext>
            </a:extLst>
          </p:cNvPr>
          <p:cNvSpPr txBox="1"/>
          <p:nvPr/>
        </p:nvSpPr>
        <p:spPr>
          <a:xfrm>
            <a:off x="1447340" y="608315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1" name="Rectangle 16">
            <a:extLst>
              <a:ext uri="{FF2B5EF4-FFF2-40B4-BE49-F238E27FC236}">
                <a16:creationId xmlns:a16="http://schemas.microsoft.com/office/drawing/2014/main" id="{677F60A2-3918-802F-683E-B79A2BA2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386" y="5919464"/>
            <a:ext cx="207747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ea typeface="宋体" pitchFamily="2" charset="-122"/>
              </a:rPr>
              <a:t>1</a:t>
            </a:r>
            <a:endParaRPr lang="zh-CN" altLang="en-US" sz="1000" dirty="0">
              <a:ea typeface="宋体" pitchFamily="2" charset="-122"/>
            </a:endParaRPr>
          </a:p>
        </p:txBody>
      </p:sp>
      <p:sp>
        <p:nvSpPr>
          <p:cNvPr id="72" name="Rectangle 16">
            <a:extLst>
              <a:ext uri="{FF2B5EF4-FFF2-40B4-BE49-F238E27FC236}">
                <a16:creationId xmlns:a16="http://schemas.microsoft.com/office/drawing/2014/main" id="{3E3C1BC4-0F01-2B2D-58CC-2DA888DEF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583" y="3318171"/>
            <a:ext cx="385433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ea typeface="宋体" pitchFamily="2" charset="-122"/>
              </a:rPr>
              <a:t>25</a:t>
            </a:r>
            <a:endParaRPr lang="zh-CN" altLang="en-US" sz="1000" dirty="0">
              <a:ea typeface="宋体" pitchFamily="2" charset="-122"/>
            </a:endParaRP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47864762-2192-9966-FD55-C45749829F54}"/>
              </a:ext>
            </a:extLst>
          </p:cNvPr>
          <p:cNvCxnSpPr/>
          <p:nvPr/>
        </p:nvCxnSpPr>
        <p:spPr>
          <a:xfrm flipV="1">
            <a:off x="8192321" y="4109702"/>
            <a:ext cx="0" cy="244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14">
            <a:extLst>
              <a:ext uri="{FF2B5EF4-FFF2-40B4-BE49-F238E27FC236}">
                <a16:creationId xmlns:a16="http://schemas.microsoft.com/office/drawing/2014/main" id="{852838B5-7422-593E-CC7D-377E7123EEBD}"/>
              </a:ext>
            </a:extLst>
          </p:cNvPr>
          <p:cNvSpPr txBox="1"/>
          <p:nvPr/>
        </p:nvSpPr>
        <p:spPr>
          <a:xfrm>
            <a:off x="7745664" y="3794459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C7651DE1-BB02-4D1D-F5E1-3F4F9E8FB3D8}"/>
              </a:ext>
            </a:extLst>
          </p:cNvPr>
          <p:cNvCxnSpPr/>
          <p:nvPr/>
        </p:nvCxnSpPr>
        <p:spPr>
          <a:xfrm flipV="1">
            <a:off x="8554655" y="3734946"/>
            <a:ext cx="0" cy="4148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45E84D6D-8E35-307F-A131-790AD6D7C272}"/>
              </a:ext>
            </a:extLst>
          </p:cNvPr>
          <p:cNvCxnSpPr/>
          <p:nvPr/>
        </p:nvCxnSpPr>
        <p:spPr>
          <a:xfrm flipH="1" flipV="1">
            <a:off x="8269565" y="3564512"/>
            <a:ext cx="292806" cy="1708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18">
            <a:extLst>
              <a:ext uri="{FF2B5EF4-FFF2-40B4-BE49-F238E27FC236}">
                <a16:creationId xmlns:a16="http://schemas.microsoft.com/office/drawing/2014/main" id="{B9B38AD4-E677-3FA4-F11D-61C78D388CB9}"/>
              </a:ext>
            </a:extLst>
          </p:cNvPr>
          <p:cNvSpPr txBox="1"/>
          <p:nvPr/>
        </p:nvSpPr>
        <p:spPr>
          <a:xfrm>
            <a:off x="7733269" y="3279458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68341A2D-AC39-86A5-F82A-3A267D50C486}"/>
              </a:ext>
            </a:extLst>
          </p:cNvPr>
          <p:cNvCxnSpPr/>
          <p:nvPr/>
        </p:nvCxnSpPr>
        <p:spPr>
          <a:xfrm flipV="1">
            <a:off x="8555083" y="3558314"/>
            <a:ext cx="292806" cy="1708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id="{59B04F03-73BC-B519-35BD-1C56C58110DF}"/>
              </a:ext>
            </a:extLst>
          </p:cNvPr>
          <p:cNvCxnSpPr/>
          <p:nvPr/>
        </p:nvCxnSpPr>
        <p:spPr>
          <a:xfrm flipH="1" flipV="1">
            <a:off x="8847526" y="3557538"/>
            <a:ext cx="292806" cy="1708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id="{EEE71A20-B02E-B8F5-B2A1-0D8EEBA2F2EF}"/>
              </a:ext>
            </a:extLst>
          </p:cNvPr>
          <p:cNvCxnSpPr/>
          <p:nvPr/>
        </p:nvCxnSpPr>
        <p:spPr>
          <a:xfrm flipV="1">
            <a:off x="9127970" y="3557945"/>
            <a:ext cx="292806" cy="1708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>
            <a:extLst>
              <a:ext uri="{FF2B5EF4-FFF2-40B4-BE49-F238E27FC236}">
                <a16:creationId xmlns:a16="http://schemas.microsoft.com/office/drawing/2014/main" id="{BF540C5F-4638-FADD-7E39-4A8240687D5A}"/>
              </a:ext>
            </a:extLst>
          </p:cNvPr>
          <p:cNvCxnSpPr/>
          <p:nvPr/>
        </p:nvCxnSpPr>
        <p:spPr>
          <a:xfrm flipH="1" flipV="1">
            <a:off x="9409156" y="3557945"/>
            <a:ext cx="292806" cy="1708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57DECC1E-AD72-A1F7-A2A6-56909C1E115D}"/>
              </a:ext>
            </a:extLst>
          </p:cNvPr>
          <p:cNvCxnSpPr/>
          <p:nvPr/>
        </p:nvCxnSpPr>
        <p:spPr>
          <a:xfrm flipV="1">
            <a:off x="9695829" y="3557945"/>
            <a:ext cx="292806" cy="1708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38F243DB-5E2E-5384-6377-69581B6B2CE2}"/>
              </a:ext>
            </a:extLst>
          </p:cNvPr>
          <p:cNvCxnSpPr/>
          <p:nvPr/>
        </p:nvCxnSpPr>
        <p:spPr>
          <a:xfrm flipV="1">
            <a:off x="9701995" y="3727973"/>
            <a:ext cx="0" cy="244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28">
            <a:extLst>
              <a:ext uri="{FF2B5EF4-FFF2-40B4-BE49-F238E27FC236}">
                <a16:creationId xmlns:a16="http://schemas.microsoft.com/office/drawing/2014/main" id="{1CE66D65-445F-DBED-2B2B-9DFBF0306BD5}"/>
              </a:ext>
            </a:extLst>
          </p:cNvPr>
          <p:cNvSpPr txBox="1"/>
          <p:nvPr/>
        </p:nvSpPr>
        <p:spPr>
          <a:xfrm>
            <a:off x="9910510" y="3308646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2" name="TextBox 29">
            <a:extLst>
              <a:ext uri="{FF2B5EF4-FFF2-40B4-BE49-F238E27FC236}">
                <a16:creationId xmlns:a16="http://schemas.microsoft.com/office/drawing/2014/main" id="{04607AC8-C237-90D7-515C-1A1BECCF12FC}"/>
              </a:ext>
            </a:extLst>
          </p:cNvPr>
          <p:cNvSpPr txBox="1"/>
          <p:nvPr/>
        </p:nvSpPr>
        <p:spPr>
          <a:xfrm>
            <a:off x="9520058" y="3903848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1102C509-5303-262A-6217-C1F94290A93D}"/>
              </a:ext>
            </a:extLst>
          </p:cNvPr>
          <p:cNvCxnSpPr/>
          <p:nvPr/>
        </p:nvCxnSpPr>
        <p:spPr>
          <a:xfrm flipV="1">
            <a:off x="7851908" y="4984409"/>
            <a:ext cx="0" cy="4148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AC7C535E-50C5-72D5-5C43-BC353E898DFD}"/>
              </a:ext>
            </a:extLst>
          </p:cNvPr>
          <p:cNvCxnSpPr/>
          <p:nvPr/>
        </p:nvCxnSpPr>
        <p:spPr>
          <a:xfrm flipV="1">
            <a:off x="7515686" y="5393058"/>
            <a:ext cx="341607" cy="219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F5AACB44-D63B-1846-4928-CD3DAEA04D4C}"/>
              </a:ext>
            </a:extLst>
          </p:cNvPr>
          <p:cNvCxnSpPr/>
          <p:nvPr/>
        </p:nvCxnSpPr>
        <p:spPr>
          <a:xfrm flipV="1">
            <a:off x="7793577" y="5013331"/>
            <a:ext cx="0" cy="366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3D713825-31CC-642B-5216-D757D34429BD}"/>
              </a:ext>
            </a:extLst>
          </p:cNvPr>
          <p:cNvCxnSpPr/>
          <p:nvPr/>
        </p:nvCxnSpPr>
        <p:spPr>
          <a:xfrm flipH="1" flipV="1">
            <a:off x="7180238" y="5387229"/>
            <a:ext cx="341607" cy="219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CF71EA72-E3CD-1E04-647A-8BA5908003F5}"/>
              </a:ext>
            </a:extLst>
          </p:cNvPr>
          <p:cNvCxnSpPr/>
          <p:nvPr/>
        </p:nvCxnSpPr>
        <p:spPr>
          <a:xfrm rot="21540000">
            <a:off x="7237364" y="5354548"/>
            <a:ext cx="292806" cy="1952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C7D7BD19-950A-C642-D44F-A3BE3CBA1C6F}"/>
              </a:ext>
            </a:extLst>
          </p:cNvPr>
          <p:cNvCxnSpPr/>
          <p:nvPr/>
        </p:nvCxnSpPr>
        <p:spPr>
          <a:xfrm flipV="1">
            <a:off x="7184896" y="4648934"/>
            <a:ext cx="0" cy="3172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43">
            <a:extLst>
              <a:ext uri="{FF2B5EF4-FFF2-40B4-BE49-F238E27FC236}">
                <a16:creationId xmlns:a16="http://schemas.microsoft.com/office/drawing/2014/main" id="{EF7B6745-B967-0A90-862E-65F8A183E589}"/>
              </a:ext>
            </a:extLst>
          </p:cNvPr>
          <p:cNvSpPr txBox="1"/>
          <p:nvPr/>
        </p:nvSpPr>
        <p:spPr>
          <a:xfrm>
            <a:off x="6690028" y="4326339"/>
            <a:ext cx="68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60" name="直接连接符 159">
            <a:extLst>
              <a:ext uri="{FF2B5EF4-FFF2-40B4-BE49-F238E27FC236}">
                <a16:creationId xmlns:a16="http://schemas.microsoft.com/office/drawing/2014/main" id="{EAF75357-0621-11E3-7F17-09E82FCB4016}"/>
              </a:ext>
            </a:extLst>
          </p:cNvPr>
          <p:cNvCxnSpPr/>
          <p:nvPr/>
        </p:nvCxnSpPr>
        <p:spPr>
          <a:xfrm flipV="1">
            <a:off x="6180126" y="5381324"/>
            <a:ext cx="292806" cy="1708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47">
            <a:extLst>
              <a:ext uri="{FF2B5EF4-FFF2-40B4-BE49-F238E27FC236}">
                <a16:creationId xmlns:a16="http://schemas.microsoft.com/office/drawing/2014/main" id="{00CF5361-8119-4636-B1E7-BE7D8EC466CF}"/>
              </a:ext>
            </a:extLst>
          </p:cNvPr>
          <p:cNvSpPr txBox="1"/>
          <p:nvPr/>
        </p:nvSpPr>
        <p:spPr>
          <a:xfrm>
            <a:off x="5694899" y="5382962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62" name="直接连接符 161">
            <a:extLst>
              <a:ext uri="{FF2B5EF4-FFF2-40B4-BE49-F238E27FC236}">
                <a16:creationId xmlns:a16="http://schemas.microsoft.com/office/drawing/2014/main" id="{0C1711C0-2547-05B4-3DAB-0FB5D8A3F73A}"/>
              </a:ext>
            </a:extLst>
          </p:cNvPr>
          <p:cNvCxnSpPr/>
          <p:nvPr/>
        </p:nvCxnSpPr>
        <p:spPr>
          <a:xfrm flipV="1">
            <a:off x="7137629" y="4648934"/>
            <a:ext cx="0" cy="2928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六边形 1">
            <a:extLst>
              <a:ext uri="{FF2B5EF4-FFF2-40B4-BE49-F238E27FC236}">
                <a16:creationId xmlns:a16="http://schemas.microsoft.com/office/drawing/2014/main" id="{116D9BF6-4C61-F664-F09E-26321A6446A8}"/>
              </a:ext>
            </a:extLst>
          </p:cNvPr>
          <p:cNvSpPr/>
          <p:nvPr/>
        </p:nvSpPr>
        <p:spPr>
          <a:xfrm rot="5400000">
            <a:off x="2414677" y="4031321"/>
            <a:ext cx="803905" cy="705712"/>
          </a:xfrm>
          <a:custGeom>
            <a:avLst/>
            <a:gdLst>
              <a:gd name="connsiteX0" fmla="*/ 0 w 792000"/>
              <a:gd name="connsiteY0" fmla="*/ 360000 h 720000"/>
              <a:gd name="connsiteX1" fmla="*/ 180000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0000 h 720000"/>
              <a:gd name="connsiteX1" fmla="*/ 187144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4762 h 724762"/>
              <a:gd name="connsiteX1" fmla="*/ 187144 w 792000"/>
              <a:gd name="connsiteY1" fmla="*/ 4762 h 724762"/>
              <a:gd name="connsiteX2" fmla="*/ 597713 w 792000"/>
              <a:gd name="connsiteY2" fmla="*/ 0 h 724762"/>
              <a:gd name="connsiteX3" fmla="*/ 792000 w 792000"/>
              <a:gd name="connsiteY3" fmla="*/ 364762 h 724762"/>
              <a:gd name="connsiteX4" fmla="*/ 612000 w 792000"/>
              <a:gd name="connsiteY4" fmla="*/ 724762 h 724762"/>
              <a:gd name="connsiteX5" fmla="*/ 180000 w 792000"/>
              <a:gd name="connsiteY5" fmla="*/ 724762 h 724762"/>
              <a:gd name="connsiteX6" fmla="*/ 0 w 792000"/>
              <a:gd name="connsiteY6" fmla="*/ 364762 h 724762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12000 w 792000"/>
              <a:gd name="connsiteY4" fmla="*/ 722381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00097 w 792000"/>
              <a:gd name="connsiteY4" fmla="*/ 717619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17619"/>
              <a:gd name="connsiteX1" fmla="*/ 187144 w 792000"/>
              <a:gd name="connsiteY1" fmla="*/ 2381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62381 h 717619"/>
              <a:gd name="connsiteX1" fmla="*/ 194291 w 792000"/>
              <a:gd name="connsiteY1" fmla="*/ 7143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55238 h 710476"/>
              <a:gd name="connsiteX1" fmla="*/ 194291 w 792000"/>
              <a:gd name="connsiteY1" fmla="*/ 0 h 710476"/>
              <a:gd name="connsiteX2" fmla="*/ 600097 w 792000"/>
              <a:gd name="connsiteY2" fmla="*/ 1 h 710476"/>
              <a:gd name="connsiteX3" fmla="*/ 792000 w 792000"/>
              <a:gd name="connsiteY3" fmla="*/ 355238 h 710476"/>
              <a:gd name="connsiteX4" fmla="*/ 600097 w 792000"/>
              <a:gd name="connsiteY4" fmla="*/ 710476 h 710476"/>
              <a:gd name="connsiteX5" fmla="*/ 191909 w 792000"/>
              <a:gd name="connsiteY5" fmla="*/ 710476 h 710476"/>
              <a:gd name="connsiteX6" fmla="*/ 0 w 792000"/>
              <a:gd name="connsiteY6" fmla="*/ 355238 h 710476"/>
              <a:gd name="connsiteX0" fmla="*/ 0 w 792000"/>
              <a:gd name="connsiteY0" fmla="*/ 355237 h 710475"/>
              <a:gd name="connsiteX1" fmla="*/ 194291 w 792000"/>
              <a:gd name="connsiteY1" fmla="*/ 4762 h 710475"/>
              <a:gd name="connsiteX2" fmla="*/ 600097 w 792000"/>
              <a:gd name="connsiteY2" fmla="*/ 0 h 710475"/>
              <a:gd name="connsiteX3" fmla="*/ 792000 w 792000"/>
              <a:gd name="connsiteY3" fmla="*/ 355237 h 710475"/>
              <a:gd name="connsiteX4" fmla="*/ 600097 w 792000"/>
              <a:gd name="connsiteY4" fmla="*/ 710475 h 710475"/>
              <a:gd name="connsiteX5" fmla="*/ 191909 w 792000"/>
              <a:gd name="connsiteY5" fmla="*/ 710475 h 710475"/>
              <a:gd name="connsiteX6" fmla="*/ 0 w 792000"/>
              <a:gd name="connsiteY6" fmla="*/ 355237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1 w 799142"/>
              <a:gd name="connsiteY5" fmla="*/ 710475 h 710475"/>
              <a:gd name="connsiteX6" fmla="*/ 0 w 799142"/>
              <a:gd name="connsiteY6" fmla="*/ 352856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4 w 799142"/>
              <a:gd name="connsiteY5" fmla="*/ 705712 h 710475"/>
              <a:gd name="connsiteX6" fmla="*/ 0 w 799142"/>
              <a:gd name="connsiteY6" fmla="*/ 352856 h 710475"/>
              <a:gd name="connsiteX0" fmla="*/ 0 w 799142"/>
              <a:gd name="connsiteY0" fmla="*/ 352856 h 705712"/>
              <a:gd name="connsiteX1" fmla="*/ 201433 w 799142"/>
              <a:gd name="connsiteY1" fmla="*/ 4762 h 705712"/>
              <a:gd name="connsiteX2" fmla="*/ 607239 w 799142"/>
              <a:gd name="connsiteY2" fmla="*/ 0 h 705712"/>
              <a:gd name="connsiteX3" fmla="*/ 799142 w 799142"/>
              <a:gd name="connsiteY3" fmla="*/ 355237 h 705712"/>
              <a:gd name="connsiteX4" fmla="*/ 607242 w 799142"/>
              <a:gd name="connsiteY4" fmla="*/ 703332 h 705712"/>
              <a:gd name="connsiteX5" fmla="*/ 199054 w 799142"/>
              <a:gd name="connsiteY5" fmla="*/ 705712 h 705712"/>
              <a:gd name="connsiteX6" fmla="*/ 0 w 799142"/>
              <a:gd name="connsiteY6" fmla="*/ 352856 h 705712"/>
              <a:gd name="connsiteX0" fmla="*/ 0 w 803905"/>
              <a:gd name="connsiteY0" fmla="*/ 352856 h 705712"/>
              <a:gd name="connsiteX1" fmla="*/ 201433 w 803905"/>
              <a:gd name="connsiteY1" fmla="*/ 4762 h 705712"/>
              <a:gd name="connsiteX2" fmla="*/ 607239 w 803905"/>
              <a:gd name="connsiteY2" fmla="*/ 0 h 705712"/>
              <a:gd name="connsiteX3" fmla="*/ 803905 w 803905"/>
              <a:gd name="connsiteY3" fmla="*/ 350475 h 705712"/>
              <a:gd name="connsiteX4" fmla="*/ 607242 w 803905"/>
              <a:gd name="connsiteY4" fmla="*/ 703332 h 705712"/>
              <a:gd name="connsiteX5" fmla="*/ 199054 w 803905"/>
              <a:gd name="connsiteY5" fmla="*/ 705712 h 705712"/>
              <a:gd name="connsiteX6" fmla="*/ 0 w 803905"/>
              <a:gd name="connsiteY6" fmla="*/ 352856 h 7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905" h="705712">
                <a:moveTo>
                  <a:pt x="0" y="352856"/>
                </a:moveTo>
                <a:lnTo>
                  <a:pt x="201433" y="4762"/>
                </a:lnTo>
                <a:lnTo>
                  <a:pt x="607239" y="0"/>
                </a:lnTo>
                <a:lnTo>
                  <a:pt x="803905" y="350475"/>
                </a:lnTo>
                <a:lnTo>
                  <a:pt x="607242" y="703332"/>
                </a:lnTo>
                <a:lnTo>
                  <a:pt x="199054" y="705712"/>
                </a:lnTo>
                <a:lnTo>
                  <a:pt x="0" y="352856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五边形 2">
            <a:extLst>
              <a:ext uri="{FF2B5EF4-FFF2-40B4-BE49-F238E27FC236}">
                <a16:creationId xmlns:a16="http://schemas.microsoft.com/office/drawing/2014/main" id="{04A35334-59F4-BB7F-A098-1C3ABB3B1D1F}"/>
              </a:ext>
            </a:extLst>
          </p:cNvPr>
          <p:cNvSpPr/>
          <p:nvPr/>
        </p:nvSpPr>
        <p:spPr>
          <a:xfrm rot="16200000">
            <a:off x="3205323" y="3931243"/>
            <a:ext cx="622651" cy="700669"/>
          </a:xfrm>
          <a:custGeom>
            <a:avLst/>
            <a:gdLst>
              <a:gd name="connsiteX0" fmla="*/ 0 w 756000"/>
              <a:gd name="connsiteY0" fmla="*/ 0 h 684000"/>
              <a:gd name="connsiteX1" fmla="*/ 414000 w 756000"/>
              <a:gd name="connsiteY1" fmla="*/ 0 h 684000"/>
              <a:gd name="connsiteX2" fmla="*/ 756000 w 756000"/>
              <a:gd name="connsiteY2" fmla="*/ 342000 h 684000"/>
              <a:gd name="connsiteX3" fmla="*/ 414000 w 756000"/>
              <a:gd name="connsiteY3" fmla="*/ 684000 h 684000"/>
              <a:gd name="connsiteX4" fmla="*/ 0 w 756000"/>
              <a:gd name="connsiteY4" fmla="*/ 684000 h 684000"/>
              <a:gd name="connsiteX5" fmla="*/ 0 w 756000"/>
              <a:gd name="connsiteY5" fmla="*/ 0 h 684000"/>
              <a:gd name="connsiteX0" fmla="*/ 0 w 632175"/>
              <a:gd name="connsiteY0" fmla="*/ 0 h 684000"/>
              <a:gd name="connsiteX1" fmla="*/ 414000 w 632175"/>
              <a:gd name="connsiteY1" fmla="*/ 0 h 684000"/>
              <a:gd name="connsiteX2" fmla="*/ 632175 w 632175"/>
              <a:gd name="connsiteY2" fmla="*/ 334856 h 684000"/>
              <a:gd name="connsiteX3" fmla="*/ 414000 w 632175"/>
              <a:gd name="connsiteY3" fmla="*/ 684000 h 684000"/>
              <a:gd name="connsiteX4" fmla="*/ 0 w 632175"/>
              <a:gd name="connsiteY4" fmla="*/ 684000 h 684000"/>
              <a:gd name="connsiteX5" fmla="*/ 0 w 632175"/>
              <a:gd name="connsiteY5" fmla="*/ 0 h 684000"/>
              <a:gd name="connsiteX0" fmla="*/ 0 w 620269"/>
              <a:gd name="connsiteY0" fmla="*/ 0 h 684000"/>
              <a:gd name="connsiteX1" fmla="*/ 414000 w 620269"/>
              <a:gd name="connsiteY1" fmla="*/ 0 h 684000"/>
              <a:gd name="connsiteX2" fmla="*/ 620269 w 620269"/>
              <a:gd name="connsiteY2" fmla="*/ 358671 h 684000"/>
              <a:gd name="connsiteX3" fmla="*/ 414000 w 620269"/>
              <a:gd name="connsiteY3" fmla="*/ 684000 h 684000"/>
              <a:gd name="connsiteX4" fmla="*/ 0 w 620269"/>
              <a:gd name="connsiteY4" fmla="*/ 684000 h 684000"/>
              <a:gd name="connsiteX5" fmla="*/ 0 w 620269"/>
              <a:gd name="connsiteY5" fmla="*/ 0 h 684000"/>
              <a:gd name="connsiteX0" fmla="*/ 0 w 622651"/>
              <a:gd name="connsiteY0" fmla="*/ 0 h 684000"/>
              <a:gd name="connsiteX1" fmla="*/ 414000 w 622651"/>
              <a:gd name="connsiteY1" fmla="*/ 0 h 684000"/>
              <a:gd name="connsiteX2" fmla="*/ 622651 w 622651"/>
              <a:gd name="connsiteY2" fmla="*/ 356293 h 684000"/>
              <a:gd name="connsiteX3" fmla="*/ 414000 w 622651"/>
              <a:gd name="connsiteY3" fmla="*/ 684000 h 684000"/>
              <a:gd name="connsiteX4" fmla="*/ 0 w 622651"/>
              <a:gd name="connsiteY4" fmla="*/ 684000 h 684000"/>
              <a:gd name="connsiteX5" fmla="*/ 0 w 622651"/>
              <a:gd name="connsiteY5" fmla="*/ 0 h 684000"/>
              <a:gd name="connsiteX0" fmla="*/ 0 w 622651"/>
              <a:gd name="connsiteY0" fmla="*/ 0 h 698291"/>
              <a:gd name="connsiteX1" fmla="*/ 414000 w 622651"/>
              <a:gd name="connsiteY1" fmla="*/ 0 h 698291"/>
              <a:gd name="connsiteX2" fmla="*/ 622651 w 622651"/>
              <a:gd name="connsiteY2" fmla="*/ 356293 h 698291"/>
              <a:gd name="connsiteX3" fmla="*/ 416381 w 622651"/>
              <a:gd name="connsiteY3" fmla="*/ 698291 h 698291"/>
              <a:gd name="connsiteX4" fmla="*/ 0 w 622651"/>
              <a:gd name="connsiteY4" fmla="*/ 684000 h 698291"/>
              <a:gd name="connsiteX5" fmla="*/ 0 w 622651"/>
              <a:gd name="connsiteY5" fmla="*/ 0 h 698291"/>
              <a:gd name="connsiteX0" fmla="*/ 0 w 622651"/>
              <a:gd name="connsiteY0" fmla="*/ 0 h 700669"/>
              <a:gd name="connsiteX1" fmla="*/ 414000 w 622651"/>
              <a:gd name="connsiteY1" fmla="*/ 0 h 700669"/>
              <a:gd name="connsiteX2" fmla="*/ 622651 w 622651"/>
              <a:gd name="connsiteY2" fmla="*/ 356293 h 700669"/>
              <a:gd name="connsiteX3" fmla="*/ 416381 w 622651"/>
              <a:gd name="connsiteY3" fmla="*/ 698291 h 700669"/>
              <a:gd name="connsiteX4" fmla="*/ 2381 w 622651"/>
              <a:gd name="connsiteY4" fmla="*/ 700669 h 700669"/>
              <a:gd name="connsiteX5" fmla="*/ 0 w 622651"/>
              <a:gd name="connsiteY5" fmla="*/ 0 h 700669"/>
              <a:gd name="connsiteX0" fmla="*/ 0 w 622651"/>
              <a:gd name="connsiteY0" fmla="*/ 0 h 700669"/>
              <a:gd name="connsiteX1" fmla="*/ 414000 w 622651"/>
              <a:gd name="connsiteY1" fmla="*/ 0 h 700669"/>
              <a:gd name="connsiteX2" fmla="*/ 622651 w 622651"/>
              <a:gd name="connsiteY2" fmla="*/ 356293 h 700669"/>
              <a:gd name="connsiteX3" fmla="*/ 414000 w 622651"/>
              <a:gd name="connsiteY3" fmla="*/ 698291 h 700669"/>
              <a:gd name="connsiteX4" fmla="*/ 2381 w 622651"/>
              <a:gd name="connsiteY4" fmla="*/ 700669 h 700669"/>
              <a:gd name="connsiteX5" fmla="*/ 0 w 622651"/>
              <a:gd name="connsiteY5" fmla="*/ 0 h 70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651" h="700669">
                <a:moveTo>
                  <a:pt x="0" y="0"/>
                </a:moveTo>
                <a:lnTo>
                  <a:pt x="414000" y="0"/>
                </a:lnTo>
                <a:lnTo>
                  <a:pt x="622651" y="356293"/>
                </a:lnTo>
                <a:lnTo>
                  <a:pt x="414000" y="698291"/>
                </a:lnTo>
                <a:lnTo>
                  <a:pt x="2381" y="700669"/>
                </a:lnTo>
                <a:cubicBezTo>
                  <a:pt x="1587" y="467113"/>
                  <a:pt x="794" y="233556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六边形 1">
            <a:extLst>
              <a:ext uri="{FF2B5EF4-FFF2-40B4-BE49-F238E27FC236}">
                <a16:creationId xmlns:a16="http://schemas.microsoft.com/office/drawing/2014/main" id="{6F06FFAF-C137-B96B-16ED-CF691D62D8A8}"/>
              </a:ext>
            </a:extLst>
          </p:cNvPr>
          <p:cNvSpPr/>
          <p:nvPr/>
        </p:nvSpPr>
        <p:spPr>
          <a:xfrm rot="5400000">
            <a:off x="7443645" y="4219151"/>
            <a:ext cx="803905" cy="705712"/>
          </a:xfrm>
          <a:custGeom>
            <a:avLst/>
            <a:gdLst>
              <a:gd name="connsiteX0" fmla="*/ 0 w 792000"/>
              <a:gd name="connsiteY0" fmla="*/ 360000 h 720000"/>
              <a:gd name="connsiteX1" fmla="*/ 180000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0000 h 720000"/>
              <a:gd name="connsiteX1" fmla="*/ 187144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4762 h 724762"/>
              <a:gd name="connsiteX1" fmla="*/ 187144 w 792000"/>
              <a:gd name="connsiteY1" fmla="*/ 4762 h 724762"/>
              <a:gd name="connsiteX2" fmla="*/ 597713 w 792000"/>
              <a:gd name="connsiteY2" fmla="*/ 0 h 724762"/>
              <a:gd name="connsiteX3" fmla="*/ 792000 w 792000"/>
              <a:gd name="connsiteY3" fmla="*/ 364762 h 724762"/>
              <a:gd name="connsiteX4" fmla="*/ 612000 w 792000"/>
              <a:gd name="connsiteY4" fmla="*/ 724762 h 724762"/>
              <a:gd name="connsiteX5" fmla="*/ 180000 w 792000"/>
              <a:gd name="connsiteY5" fmla="*/ 724762 h 724762"/>
              <a:gd name="connsiteX6" fmla="*/ 0 w 792000"/>
              <a:gd name="connsiteY6" fmla="*/ 364762 h 724762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12000 w 792000"/>
              <a:gd name="connsiteY4" fmla="*/ 722381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00097 w 792000"/>
              <a:gd name="connsiteY4" fmla="*/ 717619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17619"/>
              <a:gd name="connsiteX1" fmla="*/ 187144 w 792000"/>
              <a:gd name="connsiteY1" fmla="*/ 2381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62381 h 717619"/>
              <a:gd name="connsiteX1" fmla="*/ 194291 w 792000"/>
              <a:gd name="connsiteY1" fmla="*/ 7143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55238 h 710476"/>
              <a:gd name="connsiteX1" fmla="*/ 194291 w 792000"/>
              <a:gd name="connsiteY1" fmla="*/ 0 h 710476"/>
              <a:gd name="connsiteX2" fmla="*/ 600097 w 792000"/>
              <a:gd name="connsiteY2" fmla="*/ 1 h 710476"/>
              <a:gd name="connsiteX3" fmla="*/ 792000 w 792000"/>
              <a:gd name="connsiteY3" fmla="*/ 355238 h 710476"/>
              <a:gd name="connsiteX4" fmla="*/ 600097 w 792000"/>
              <a:gd name="connsiteY4" fmla="*/ 710476 h 710476"/>
              <a:gd name="connsiteX5" fmla="*/ 191909 w 792000"/>
              <a:gd name="connsiteY5" fmla="*/ 710476 h 710476"/>
              <a:gd name="connsiteX6" fmla="*/ 0 w 792000"/>
              <a:gd name="connsiteY6" fmla="*/ 355238 h 710476"/>
              <a:gd name="connsiteX0" fmla="*/ 0 w 792000"/>
              <a:gd name="connsiteY0" fmla="*/ 355237 h 710475"/>
              <a:gd name="connsiteX1" fmla="*/ 194291 w 792000"/>
              <a:gd name="connsiteY1" fmla="*/ 4762 h 710475"/>
              <a:gd name="connsiteX2" fmla="*/ 600097 w 792000"/>
              <a:gd name="connsiteY2" fmla="*/ 0 h 710475"/>
              <a:gd name="connsiteX3" fmla="*/ 792000 w 792000"/>
              <a:gd name="connsiteY3" fmla="*/ 355237 h 710475"/>
              <a:gd name="connsiteX4" fmla="*/ 600097 w 792000"/>
              <a:gd name="connsiteY4" fmla="*/ 710475 h 710475"/>
              <a:gd name="connsiteX5" fmla="*/ 191909 w 792000"/>
              <a:gd name="connsiteY5" fmla="*/ 710475 h 710475"/>
              <a:gd name="connsiteX6" fmla="*/ 0 w 792000"/>
              <a:gd name="connsiteY6" fmla="*/ 355237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1 w 799142"/>
              <a:gd name="connsiteY5" fmla="*/ 710475 h 710475"/>
              <a:gd name="connsiteX6" fmla="*/ 0 w 799142"/>
              <a:gd name="connsiteY6" fmla="*/ 352856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4 w 799142"/>
              <a:gd name="connsiteY5" fmla="*/ 705712 h 710475"/>
              <a:gd name="connsiteX6" fmla="*/ 0 w 799142"/>
              <a:gd name="connsiteY6" fmla="*/ 352856 h 710475"/>
              <a:gd name="connsiteX0" fmla="*/ 0 w 799142"/>
              <a:gd name="connsiteY0" fmla="*/ 352856 h 705712"/>
              <a:gd name="connsiteX1" fmla="*/ 201433 w 799142"/>
              <a:gd name="connsiteY1" fmla="*/ 4762 h 705712"/>
              <a:gd name="connsiteX2" fmla="*/ 607239 w 799142"/>
              <a:gd name="connsiteY2" fmla="*/ 0 h 705712"/>
              <a:gd name="connsiteX3" fmla="*/ 799142 w 799142"/>
              <a:gd name="connsiteY3" fmla="*/ 355237 h 705712"/>
              <a:gd name="connsiteX4" fmla="*/ 607242 w 799142"/>
              <a:gd name="connsiteY4" fmla="*/ 703332 h 705712"/>
              <a:gd name="connsiteX5" fmla="*/ 199054 w 799142"/>
              <a:gd name="connsiteY5" fmla="*/ 705712 h 705712"/>
              <a:gd name="connsiteX6" fmla="*/ 0 w 799142"/>
              <a:gd name="connsiteY6" fmla="*/ 352856 h 705712"/>
              <a:gd name="connsiteX0" fmla="*/ 0 w 803905"/>
              <a:gd name="connsiteY0" fmla="*/ 352856 h 705712"/>
              <a:gd name="connsiteX1" fmla="*/ 201433 w 803905"/>
              <a:gd name="connsiteY1" fmla="*/ 4762 h 705712"/>
              <a:gd name="connsiteX2" fmla="*/ 607239 w 803905"/>
              <a:gd name="connsiteY2" fmla="*/ 0 h 705712"/>
              <a:gd name="connsiteX3" fmla="*/ 803905 w 803905"/>
              <a:gd name="connsiteY3" fmla="*/ 350475 h 705712"/>
              <a:gd name="connsiteX4" fmla="*/ 607242 w 803905"/>
              <a:gd name="connsiteY4" fmla="*/ 703332 h 705712"/>
              <a:gd name="connsiteX5" fmla="*/ 199054 w 803905"/>
              <a:gd name="connsiteY5" fmla="*/ 705712 h 705712"/>
              <a:gd name="connsiteX6" fmla="*/ 0 w 803905"/>
              <a:gd name="connsiteY6" fmla="*/ 352856 h 7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905" h="705712">
                <a:moveTo>
                  <a:pt x="0" y="352856"/>
                </a:moveTo>
                <a:lnTo>
                  <a:pt x="201433" y="4762"/>
                </a:lnTo>
                <a:lnTo>
                  <a:pt x="607239" y="0"/>
                </a:lnTo>
                <a:lnTo>
                  <a:pt x="803905" y="350475"/>
                </a:lnTo>
                <a:lnTo>
                  <a:pt x="607242" y="703332"/>
                </a:lnTo>
                <a:lnTo>
                  <a:pt x="199054" y="705712"/>
                </a:lnTo>
                <a:lnTo>
                  <a:pt x="0" y="352856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五边形 2">
            <a:extLst>
              <a:ext uri="{FF2B5EF4-FFF2-40B4-BE49-F238E27FC236}">
                <a16:creationId xmlns:a16="http://schemas.microsoft.com/office/drawing/2014/main" id="{6B93F795-D367-939E-9945-AEC50A5B1952}"/>
              </a:ext>
            </a:extLst>
          </p:cNvPr>
          <p:cNvSpPr/>
          <p:nvPr/>
        </p:nvSpPr>
        <p:spPr>
          <a:xfrm rot="16200000">
            <a:off x="8234291" y="4119073"/>
            <a:ext cx="622651" cy="700669"/>
          </a:xfrm>
          <a:custGeom>
            <a:avLst/>
            <a:gdLst>
              <a:gd name="connsiteX0" fmla="*/ 0 w 756000"/>
              <a:gd name="connsiteY0" fmla="*/ 0 h 684000"/>
              <a:gd name="connsiteX1" fmla="*/ 414000 w 756000"/>
              <a:gd name="connsiteY1" fmla="*/ 0 h 684000"/>
              <a:gd name="connsiteX2" fmla="*/ 756000 w 756000"/>
              <a:gd name="connsiteY2" fmla="*/ 342000 h 684000"/>
              <a:gd name="connsiteX3" fmla="*/ 414000 w 756000"/>
              <a:gd name="connsiteY3" fmla="*/ 684000 h 684000"/>
              <a:gd name="connsiteX4" fmla="*/ 0 w 756000"/>
              <a:gd name="connsiteY4" fmla="*/ 684000 h 684000"/>
              <a:gd name="connsiteX5" fmla="*/ 0 w 756000"/>
              <a:gd name="connsiteY5" fmla="*/ 0 h 684000"/>
              <a:gd name="connsiteX0" fmla="*/ 0 w 632175"/>
              <a:gd name="connsiteY0" fmla="*/ 0 h 684000"/>
              <a:gd name="connsiteX1" fmla="*/ 414000 w 632175"/>
              <a:gd name="connsiteY1" fmla="*/ 0 h 684000"/>
              <a:gd name="connsiteX2" fmla="*/ 632175 w 632175"/>
              <a:gd name="connsiteY2" fmla="*/ 334856 h 684000"/>
              <a:gd name="connsiteX3" fmla="*/ 414000 w 632175"/>
              <a:gd name="connsiteY3" fmla="*/ 684000 h 684000"/>
              <a:gd name="connsiteX4" fmla="*/ 0 w 632175"/>
              <a:gd name="connsiteY4" fmla="*/ 684000 h 684000"/>
              <a:gd name="connsiteX5" fmla="*/ 0 w 632175"/>
              <a:gd name="connsiteY5" fmla="*/ 0 h 684000"/>
              <a:gd name="connsiteX0" fmla="*/ 0 w 620269"/>
              <a:gd name="connsiteY0" fmla="*/ 0 h 684000"/>
              <a:gd name="connsiteX1" fmla="*/ 414000 w 620269"/>
              <a:gd name="connsiteY1" fmla="*/ 0 h 684000"/>
              <a:gd name="connsiteX2" fmla="*/ 620269 w 620269"/>
              <a:gd name="connsiteY2" fmla="*/ 358671 h 684000"/>
              <a:gd name="connsiteX3" fmla="*/ 414000 w 620269"/>
              <a:gd name="connsiteY3" fmla="*/ 684000 h 684000"/>
              <a:gd name="connsiteX4" fmla="*/ 0 w 620269"/>
              <a:gd name="connsiteY4" fmla="*/ 684000 h 684000"/>
              <a:gd name="connsiteX5" fmla="*/ 0 w 620269"/>
              <a:gd name="connsiteY5" fmla="*/ 0 h 684000"/>
              <a:gd name="connsiteX0" fmla="*/ 0 w 622651"/>
              <a:gd name="connsiteY0" fmla="*/ 0 h 684000"/>
              <a:gd name="connsiteX1" fmla="*/ 414000 w 622651"/>
              <a:gd name="connsiteY1" fmla="*/ 0 h 684000"/>
              <a:gd name="connsiteX2" fmla="*/ 622651 w 622651"/>
              <a:gd name="connsiteY2" fmla="*/ 356293 h 684000"/>
              <a:gd name="connsiteX3" fmla="*/ 414000 w 622651"/>
              <a:gd name="connsiteY3" fmla="*/ 684000 h 684000"/>
              <a:gd name="connsiteX4" fmla="*/ 0 w 622651"/>
              <a:gd name="connsiteY4" fmla="*/ 684000 h 684000"/>
              <a:gd name="connsiteX5" fmla="*/ 0 w 622651"/>
              <a:gd name="connsiteY5" fmla="*/ 0 h 684000"/>
              <a:gd name="connsiteX0" fmla="*/ 0 w 622651"/>
              <a:gd name="connsiteY0" fmla="*/ 0 h 698291"/>
              <a:gd name="connsiteX1" fmla="*/ 414000 w 622651"/>
              <a:gd name="connsiteY1" fmla="*/ 0 h 698291"/>
              <a:gd name="connsiteX2" fmla="*/ 622651 w 622651"/>
              <a:gd name="connsiteY2" fmla="*/ 356293 h 698291"/>
              <a:gd name="connsiteX3" fmla="*/ 416381 w 622651"/>
              <a:gd name="connsiteY3" fmla="*/ 698291 h 698291"/>
              <a:gd name="connsiteX4" fmla="*/ 0 w 622651"/>
              <a:gd name="connsiteY4" fmla="*/ 684000 h 698291"/>
              <a:gd name="connsiteX5" fmla="*/ 0 w 622651"/>
              <a:gd name="connsiteY5" fmla="*/ 0 h 698291"/>
              <a:gd name="connsiteX0" fmla="*/ 0 w 622651"/>
              <a:gd name="connsiteY0" fmla="*/ 0 h 700669"/>
              <a:gd name="connsiteX1" fmla="*/ 414000 w 622651"/>
              <a:gd name="connsiteY1" fmla="*/ 0 h 700669"/>
              <a:gd name="connsiteX2" fmla="*/ 622651 w 622651"/>
              <a:gd name="connsiteY2" fmla="*/ 356293 h 700669"/>
              <a:gd name="connsiteX3" fmla="*/ 416381 w 622651"/>
              <a:gd name="connsiteY3" fmla="*/ 698291 h 700669"/>
              <a:gd name="connsiteX4" fmla="*/ 2381 w 622651"/>
              <a:gd name="connsiteY4" fmla="*/ 700669 h 700669"/>
              <a:gd name="connsiteX5" fmla="*/ 0 w 622651"/>
              <a:gd name="connsiteY5" fmla="*/ 0 h 700669"/>
              <a:gd name="connsiteX0" fmla="*/ 0 w 622651"/>
              <a:gd name="connsiteY0" fmla="*/ 0 h 700669"/>
              <a:gd name="connsiteX1" fmla="*/ 414000 w 622651"/>
              <a:gd name="connsiteY1" fmla="*/ 0 h 700669"/>
              <a:gd name="connsiteX2" fmla="*/ 622651 w 622651"/>
              <a:gd name="connsiteY2" fmla="*/ 356293 h 700669"/>
              <a:gd name="connsiteX3" fmla="*/ 414000 w 622651"/>
              <a:gd name="connsiteY3" fmla="*/ 698291 h 700669"/>
              <a:gd name="connsiteX4" fmla="*/ 2381 w 622651"/>
              <a:gd name="connsiteY4" fmla="*/ 700669 h 700669"/>
              <a:gd name="connsiteX5" fmla="*/ 0 w 622651"/>
              <a:gd name="connsiteY5" fmla="*/ 0 h 70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651" h="700669">
                <a:moveTo>
                  <a:pt x="0" y="0"/>
                </a:moveTo>
                <a:lnTo>
                  <a:pt x="414000" y="0"/>
                </a:lnTo>
                <a:lnTo>
                  <a:pt x="622651" y="356293"/>
                </a:lnTo>
                <a:lnTo>
                  <a:pt x="414000" y="698291"/>
                </a:lnTo>
                <a:lnTo>
                  <a:pt x="2381" y="700669"/>
                </a:lnTo>
                <a:cubicBezTo>
                  <a:pt x="1587" y="467113"/>
                  <a:pt x="794" y="233556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六边形 1">
            <a:extLst>
              <a:ext uri="{FF2B5EF4-FFF2-40B4-BE49-F238E27FC236}">
                <a16:creationId xmlns:a16="http://schemas.microsoft.com/office/drawing/2014/main" id="{22982C14-DF32-C8E1-116E-682DBC8D61AD}"/>
              </a:ext>
            </a:extLst>
          </p:cNvPr>
          <p:cNvSpPr/>
          <p:nvPr/>
        </p:nvSpPr>
        <p:spPr>
          <a:xfrm rot="5400000">
            <a:off x="6429253" y="4826279"/>
            <a:ext cx="803905" cy="705712"/>
          </a:xfrm>
          <a:custGeom>
            <a:avLst/>
            <a:gdLst>
              <a:gd name="connsiteX0" fmla="*/ 0 w 792000"/>
              <a:gd name="connsiteY0" fmla="*/ 360000 h 720000"/>
              <a:gd name="connsiteX1" fmla="*/ 180000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0000 h 720000"/>
              <a:gd name="connsiteX1" fmla="*/ 187144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4762 h 724762"/>
              <a:gd name="connsiteX1" fmla="*/ 187144 w 792000"/>
              <a:gd name="connsiteY1" fmla="*/ 4762 h 724762"/>
              <a:gd name="connsiteX2" fmla="*/ 597713 w 792000"/>
              <a:gd name="connsiteY2" fmla="*/ 0 h 724762"/>
              <a:gd name="connsiteX3" fmla="*/ 792000 w 792000"/>
              <a:gd name="connsiteY3" fmla="*/ 364762 h 724762"/>
              <a:gd name="connsiteX4" fmla="*/ 612000 w 792000"/>
              <a:gd name="connsiteY4" fmla="*/ 724762 h 724762"/>
              <a:gd name="connsiteX5" fmla="*/ 180000 w 792000"/>
              <a:gd name="connsiteY5" fmla="*/ 724762 h 724762"/>
              <a:gd name="connsiteX6" fmla="*/ 0 w 792000"/>
              <a:gd name="connsiteY6" fmla="*/ 364762 h 724762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12000 w 792000"/>
              <a:gd name="connsiteY4" fmla="*/ 722381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00097 w 792000"/>
              <a:gd name="connsiteY4" fmla="*/ 717619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17619"/>
              <a:gd name="connsiteX1" fmla="*/ 187144 w 792000"/>
              <a:gd name="connsiteY1" fmla="*/ 2381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62381 h 717619"/>
              <a:gd name="connsiteX1" fmla="*/ 194291 w 792000"/>
              <a:gd name="connsiteY1" fmla="*/ 7143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55238 h 710476"/>
              <a:gd name="connsiteX1" fmla="*/ 194291 w 792000"/>
              <a:gd name="connsiteY1" fmla="*/ 0 h 710476"/>
              <a:gd name="connsiteX2" fmla="*/ 600097 w 792000"/>
              <a:gd name="connsiteY2" fmla="*/ 1 h 710476"/>
              <a:gd name="connsiteX3" fmla="*/ 792000 w 792000"/>
              <a:gd name="connsiteY3" fmla="*/ 355238 h 710476"/>
              <a:gd name="connsiteX4" fmla="*/ 600097 w 792000"/>
              <a:gd name="connsiteY4" fmla="*/ 710476 h 710476"/>
              <a:gd name="connsiteX5" fmla="*/ 191909 w 792000"/>
              <a:gd name="connsiteY5" fmla="*/ 710476 h 710476"/>
              <a:gd name="connsiteX6" fmla="*/ 0 w 792000"/>
              <a:gd name="connsiteY6" fmla="*/ 355238 h 710476"/>
              <a:gd name="connsiteX0" fmla="*/ 0 w 792000"/>
              <a:gd name="connsiteY0" fmla="*/ 355237 h 710475"/>
              <a:gd name="connsiteX1" fmla="*/ 194291 w 792000"/>
              <a:gd name="connsiteY1" fmla="*/ 4762 h 710475"/>
              <a:gd name="connsiteX2" fmla="*/ 600097 w 792000"/>
              <a:gd name="connsiteY2" fmla="*/ 0 h 710475"/>
              <a:gd name="connsiteX3" fmla="*/ 792000 w 792000"/>
              <a:gd name="connsiteY3" fmla="*/ 355237 h 710475"/>
              <a:gd name="connsiteX4" fmla="*/ 600097 w 792000"/>
              <a:gd name="connsiteY4" fmla="*/ 710475 h 710475"/>
              <a:gd name="connsiteX5" fmla="*/ 191909 w 792000"/>
              <a:gd name="connsiteY5" fmla="*/ 710475 h 710475"/>
              <a:gd name="connsiteX6" fmla="*/ 0 w 792000"/>
              <a:gd name="connsiteY6" fmla="*/ 355237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1 w 799142"/>
              <a:gd name="connsiteY5" fmla="*/ 710475 h 710475"/>
              <a:gd name="connsiteX6" fmla="*/ 0 w 799142"/>
              <a:gd name="connsiteY6" fmla="*/ 352856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4 w 799142"/>
              <a:gd name="connsiteY5" fmla="*/ 705712 h 710475"/>
              <a:gd name="connsiteX6" fmla="*/ 0 w 799142"/>
              <a:gd name="connsiteY6" fmla="*/ 352856 h 710475"/>
              <a:gd name="connsiteX0" fmla="*/ 0 w 799142"/>
              <a:gd name="connsiteY0" fmla="*/ 352856 h 705712"/>
              <a:gd name="connsiteX1" fmla="*/ 201433 w 799142"/>
              <a:gd name="connsiteY1" fmla="*/ 4762 h 705712"/>
              <a:gd name="connsiteX2" fmla="*/ 607239 w 799142"/>
              <a:gd name="connsiteY2" fmla="*/ 0 h 705712"/>
              <a:gd name="connsiteX3" fmla="*/ 799142 w 799142"/>
              <a:gd name="connsiteY3" fmla="*/ 355237 h 705712"/>
              <a:gd name="connsiteX4" fmla="*/ 607242 w 799142"/>
              <a:gd name="connsiteY4" fmla="*/ 703332 h 705712"/>
              <a:gd name="connsiteX5" fmla="*/ 199054 w 799142"/>
              <a:gd name="connsiteY5" fmla="*/ 705712 h 705712"/>
              <a:gd name="connsiteX6" fmla="*/ 0 w 799142"/>
              <a:gd name="connsiteY6" fmla="*/ 352856 h 705712"/>
              <a:gd name="connsiteX0" fmla="*/ 0 w 803905"/>
              <a:gd name="connsiteY0" fmla="*/ 352856 h 705712"/>
              <a:gd name="connsiteX1" fmla="*/ 201433 w 803905"/>
              <a:gd name="connsiteY1" fmla="*/ 4762 h 705712"/>
              <a:gd name="connsiteX2" fmla="*/ 607239 w 803905"/>
              <a:gd name="connsiteY2" fmla="*/ 0 h 705712"/>
              <a:gd name="connsiteX3" fmla="*/ 803905 w 803905"/>
              <a:gd name="connsiteY3" fmla="*/ 350475 h 705712"/>
              <a:gd name="connsiteX4" fmla="*/ 607242 w 803905"/>
              <a:gd name="connsiteY4" fmla="*/ 703332 h 705712"/>
              <a:gd name="connsiteX5" fmla="*/ 199054 w 803905"/>
              <a:gd name="connsiteY5" fmla="*/ 705712 h 705712"/>
              <a:gd name="connsiteX6" fmla="*/ 0 w 803905"/>
              <a:gd name="connsiteY6" fmla="*/ 352856 h 7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905" h="705712">
                <a:moveTo>
                  <a:pt x="0" y="352856"/>
                </a:moveTo>
                <a:lnTo>
                  <a:pt x="201433" y="4762"/>
                </a:lnTo>
                <a:lnTo>
                  <a:pt x="607239" y="0"/>
                </a:lnTo>
                <a:lnTo>
                  <a:pt x="803905" y="350475"/>
                </a:lnTo>
                <a:lnTo>
                  <a:pt x="607242" y="703332"/>
                </a:lnTo>
                <a:lnTo>
                  <a:pt x="199054" y="705712"/>
                </a:lnTo>
                <a:lnTo>
                  <a:pt x="0" y="352856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59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28093859173&amp;di=6829f7e79e3ca162f04bd7d74c2e3d27&amp;imgtype=0&amp;src=http%3A%2F%2Fimg1.gtimg.com%2Fcq%2Fpics%2Fhv1%2F196%2F226%2F2200%2F1431128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4" b="24941"/>
          <a:stretch/>
        </p:blipFill>
        <p:spPr bwMode="auto">
          <a:xfrm>
            <a:off x="2436207" y="3152105"/>
            <a:ext cx="253403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90084" y="548058"/>
            <a:ext cx="6768041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D</a:t>
            </a:r>
            <a:r>
              <a:rPr lang="zh-CN" altLang="en-US" dirty="0"/>
              <a:t>的来源</a:t>
            </a:r>
            <a:r>
              <a:rPr lang="en-US" altLang="zh-CN" dirty="0"/>
              <a:t>——</a:t>
            </a:r>
            <a:r>
              <a:rPr lang="zh-CN" altLang="en-US" dirty="0"/>
              <a:t>食物和体内合成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8172" y="1126072"/>
            <a:ext cx="612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timgsa.baidu.com/timg?image&amp;quality=80&amp;size=b9999_10000&amp;sec=1528093310402&amp;di=9235a4ef8af82aa00c5ea22e0cd20499&amp;imgtype=0&amp;src=http%3A%2F%2Fimgsrc.baidu.com%2Fimgad%2Fpic%2Fitem%2Fcf1b9d16fdfaaf51ba588999865494eef01f7a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6537" r="6459" b="6155"/>
          <a:stretch/>
        </p:blipFill>
        <p:spPr bwMode="auto">
          <a:xfrm>
            <a:off x="5295889" y="1468591"/>
            <a:ext cx="3474529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imgsa.baidu.com/timg?image&amp;quality=80&amp;size=b9999_10000&amp;sec=1528116218078&amp;di=10c90869363f7d147412cc1bbb2ea3e2&amp;imgtype=0&amp;src=http%3A%2F%2Fimg05.tooopen.com%2Fimages%2F20150521%2Ftooopen_sy_125516728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62" y="1544794"/>
            <a:ext cx="141365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timgsa.baidu.com/timg?image&amp;quality=80&amp;size=b9999_10000&amp;sec=1528116477695&amp;di=a11804e3fb48c29a9d46bfbf4f76e1ac&amp;imgtype=0&amp;src=http%3A%2F%2Fimg1.gtimg.com%2Fjiangsu%2Fpics%2Fhv1%2F21%2F207%2F1953%2F1270466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 b="2321"/>
          <a:stretch/>
        </p:blipFill>
        <p:spPr bwMode="auto">
          <a:xfrm>
            <a:off x="2791292" y="3914099"/>
            <a:ext cx="1750099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t="7624" r="19093" b="7709"/>
          <a:stretch/>
        </p:blipFill>
        <p:spPr>
          <a:xfrm>
            <a:off x="3911095" y="1530186"/>
            <a:ext cx="1998428" cy="1620000"/>
          </a:xfrm>
          <a:prstGeom prst="rect">
            <a:avLst/>
          </a:prstGeom>
        </p:spPr>
      </p:pic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4699510" y="4457667"/>
            <a:ext cx="4292600" cy="830997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肝脏、鱼肝油、乳制品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(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脱脂奶除外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)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、蛋、鱼、强化谷物等</a:t>
            </a:r>
          </a:p>
        </p:txBody>
      </p:sp>
    </p:spTree>
    <p:extLst>
      <p:ext uri="{BB962C8B-B14F-4D97-AF65-F5344CB8AC3E}">
        <p14:creationId xmlns:p14="http://schemas.microsoft.com/office/powerpoint/2010/main" val="3110047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>
            <a:grpSpLocks noChangeAspect="1"/>
          </p:cNvGrpSpPr>
          <p:nvPr/>
        </p:nvGrpSpPr>
        <p:grpSpPr>
          <a:xfrm flipH="1">
            <a:off x="5669301" y="4019004"/>
            <a:ext cx="1626539" cy="2088001"/>
            <a:chOff x="4431798" y="304445"/>
            <a:chExt cx="4652578" cy="5972530"/>
          </a:xfrm>
        </p:grpSpPr>
        <p:sp>
          <p:nvSpPr>
            <p:cNvPr id="27" name="任意多边形 26"/>
            <p:cNvSpPr/>
            <p:nvPr/>
          </p:nvSpPr>
          <p:spPr>
            <a:xfrm>
              <a:off x="4574514" y="816041"/>
              <a:ext cx="2986692" cy="4829121"/>
            </a:xfrm>
            <a:custGeom>
              <a:avLst/>
              <a:gdLst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00312 w 2970214"/>
                <a:gd name="connsiteY13" fmla="*/ 2098021 h 4828534"/>
                <a:gd name="connsiteX14" fmla="*/ 2436812 w 2970214"/>
                <a:gd name="connsiteY14" fmla="*/ 2472671 h 4828534"/>
                <a:gd name="connsiteX15" fmla="*/ 2436812 w 2970214"/>
                <a:gd name="connsiteY15" fmla="*/ 2809221 h 4828534"/>
                <a:gd name="connsiteX16" fmla="*/ 2513012 w 2970214"/>
                <a:gd name="connsiteY16" fmla="*/ 3177521 h 4828534"/>
                <a:gd name="connsiteX17" fmla="*/ 2697162 w 2970214"/>
                <a:gd name="connsiteY17" fmla="*/ 353947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00312 w 2970214"/>
                <a:gd name="connsiteY13" fmla="*/ 2098021 h 4828534"/>
                <a:gd name="connsiteX14" fmla="*/ 2436812 w 2970214"/>
                <a:gd name="connsiteY14" fmla="*/ 2472671 h 4828534"/>
                <a:gd name="connsiteX15" fmla="*/ 2474912 w 2970214"/>
                <a:gd name="connsiteY15" fmla="*/ 2809221 h 4828534"/>
                <a:gd name="connsiteX16" fmla="*/ 2513012 w 2970214"/>
                <a:gd name="connsiteY16" fmla="*/ 3177521 h 4828534"/>
                <a:gd name="connsiteX17" fmla="*/ 2697162 w 2970214"/>
                <a:gd name="connsiteY17" fmla="*/ 353947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00312 w 2970214"/>
                <a:gd name="connsiteY13" fmla="*/ 2098021 h 4828534"/>
                <a:gd name="connsiteX14" fmla="*/ 2436812 w 2970214"/>
                <a:gd name="connsiteY14" fmla="*/ 2472671 h 4828534"/>
                <a:gd name="connsiteX15" fmla="*/ 2474912 w 2970214"/>
                <a:gd name="connsiteY15" fmla="*/ 2809221 h 4828534"/>
                <a:gd name="connsiteX16" fmla="*/ 2557462 w 2970214"/>
                <a:gd name="connsiteY16" fmla="*/ 3171171 h 4828534"/>
                <a:gd name="connsiteX17" fmla="*/ 2697162 w 2970214"/>
                <a:gd name="connsiteY17" fmla="*/ 353947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00312 w 2970214"/>
                <a:gd name="connsiteY13" fmla="*/ 2098021 h 4828534"/>
                <a:gd name="connsiteX14" fmla="*/ 2468562 w 2970214"/>
                <a:gd name="connsiteY14" fmla="*/ 2479021 h 4828534"/>
                <a:gd name="connsiteX15" fmla="*/ 2474912 w 2970214"/>
                <a:gd name="connsiteY15" fmla="*/ 2809221 h 4828534"/>
                <a:gd name="connsiteX16" fmla="*/ 2557462 w 2970214"/>
                <a:gd name="connsiteY16" fmla="*/ 3171171 h 4828534"/>
                <a:gd name="connsiteX17" fmla="*/ 2697162 w 2970214"/>
                <a:gd name="connsiteY17" fmla="*/ 353947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51112 w 2970214"/>
                <a:gd name="connsiteY13" fmla="*/ 2091671 h 4828534"/>
                <a:gd name="connsiteX14" fmla="*/ 2468562 w 2970214"/>
                <a:gd name="connsiteY14" fmla="*/ 2479021 h 4828534"/>
                <a:gd name="connsiteX15" fmla="*/ 2474912 w 2970214"/>
                <a:gd name="connsiteY15" fmla="*/ 2809221 h 4828534"/>
                <a:gd name="connsiteX16" fmla="*/ 2557462 w 2970214"/>
                <a:gd name="connsiteY16" fmla="*/ 3171171 h 4828534"/>
                <a:gd name="connsiteX17" fmla="*/ 2697162 w 2970214"/>
                <a:gd name="connsiteY17" fmla="*/ 353947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70162 w 2970214"/>
                <a:gd name="connsiteY13" fmla="*/ 2104371 h 4828534"/>
                <a:gd name="connsiteX14" fmla="*/ 2468562 w 2970214"/>
                <a:gd name="connsiteY14" fmla="*/ 2479021 h 4828534"/>
                <a:gd name="connsiteX15" fmla="*/ 2474912 w 2970214"/>
                <a:gd name="connsiteY15" fmla="*/ 2809221 h 4828534"/>
                <a:gd name="connsiteX16" fmla="*/ 2557462 w 2970214"/>
                <a:gd name="connsiteY16" fmla="*/ 3171171 h 4828534"/>
                <a:gd name="connsiteX17" fmla="*/ 2697162 w 2970214"/>
                <a:gd name="connsiteY17" fmla="*/ 353947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70162 w 2970214"/>
                <a:gd name="connsiteY13" fmla="*/ 2104371 h 4828534"/>
                <a:gd name="connsiteX14" fmla="*/ 2513012 w 2970214"/>
                <a:gd name="connsiteY14" fmla="*/ 2453621 h 4828534"/>
                <a:gd name="connsiteX15" fmla="*/ 2474912 w 2970214"/>
                <a:gd name="connsiteY15" fmla="*/ 2809221 h 4828534"/>
                <a:gd name="connsiteX16" fmla="*/ 2557462 w 2970214"/>
                <a:gd name="connsiteY16" fmla="*/ 3171171 h 4828534"/>
                <a:gd name="connsiteX17" fmla="*/ 2697162 w 2970214"/>
                <a:gd name="connsiteY17" fmla="*/ 353947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70162 w 2970214"/>
                <a:gd name="connsiteY13" fmla="*/ 2104371 h 4828534"/>
                <a:gd name="connsiteX14" fmla="*/ 2513012 w 2970214"/>
                <a:gd name="connsiteY14" fmla="*/ 2453621 h 4828534"/>
                <a:gd name="connsiteX15" fmla="*/ 2513012 w 2970214"/>
                <a:gd name="connsiteY15" fmla="*/ 2815571 h 4828534"/>
                <a:gd name="connsiteX16" fmla="*/ 2557462 w 2970214"/>
                <a:gd name="connsiteY16" fmla="*/ 3171171 h 4828534"/>
                <a:gd name="connsiteX17" fmla="*/ 2697162 w 2970214"/>
                <a:gd name="connsiteY17" fmla="*/ 353947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98737 w 2970214"/>
                <a:gd name="connsiteY13" fmla="*/ 2113896 h 4828534"/>
                <a:gd name="connsiteX14" fmla="*/ 2513012 w 2970214"/>
                <a:gd name="connsiteY14" fmla="*/ 2453621 h 4828534"/>
                <a:gd name="connsiteX15" fmla="*/ 2513012 w 2970214"/>
                <a:gd name="connsiteY15" fmla="*/ 2815571 h 4828534"/>
                <a:gd name="connsiteX16" fmla="*/ 2557462 w 2970214"/>
                <a:gd name="connsiteY16" fmla="*/ 3171171 h 4828534"/>
                <a:gd name="connsiteX17" fmla="*/ 2697162 w 2970214"/>
                <a:gd name="connsiteY17" fmla="*/ 353947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98737 w 2970214"/>
                <a:gd name="connsiteY13" fmla="*/ 2113896 h 4828534"/>
                <a:gd name="connsiteX14" fmla="*/ 2541587 w 2970214"/>
                <a:gd name="connsiteY14" fmla="*/ 2472671 h 4828534"/>
                <a:gd name="connsiteX15" fmla="*/ 2513012 w 2970214"/>
                <a:gd name="connsiteY15" fmla="*/ 2815571 h 4828534"/>
                <a:gd name="connsiteX16" fmla="*/ 2557462 w 2970214"/>
                <a:gd name="connsiteY16" fmla="*/ 3171171 h 4828534"/>
                <a:gd name="connsiteX17" fmla="*/ 2697162 w 2970214"/>
                <a:gd name="connsiteY17" fmla="*/ 353947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98737 w 2970214"/>
                <a:gd name="connsiteY13" fmla="*/ 2113896 h 4828534"/>
                <a:gd name="connsiteX14" fmla="*/ 2541587 w 2970214"/>
                <a:gd name="connsiteY14" fmla="*/ 2472671 h 4828534"/>
                <a:gd name="connsiteX15" fmla="*/ 2541587 w 2970214"/>
                <a:gd name="connsiteY15" fmla="*/ 2796521 h 4828534"/>
                <a:gd name="connsiteX16" fmla="*/ 2557462 w 2970214"/>
                <a:gd name="connsiteY16" fmla="*/ 3171171 h 4828534"/>
                <a:gd name="connsiteX17" fmla="*/ 2697162 w 2970214"/>
                <a:gd name="connsiteY17" fmla="*/ 353947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98737 w 2970214"/>
                <a:gd name="connsiteY13" fmla="*/ 2113896 h 4828534"/>
                <a:gd name="connsiteX14" fmla="*/ 2541587 w 2970214"/>
                <a:gd name="connsiteY14" fmla="*/ 2472671 h 4828534"/>
                <a:gd name="connsiteX15" fmla="*/ 2541587 w 2970214"/>
                <a:gd name="connsiteY15" fmla="*/ 2796521 h 4828534"/>
                <a:gd name="connsiteX16" fmla="*/ 2595562 w 2970214"/>
                <a:gd name="connsiteY16" fmla="*/ 3152121 h 4828534"/>
                <a:gd name="connsiteX17" fmla="*/ 2697162 w 2970214"/>
                <a:gd name="connsiteY17" fmla="*/ 353947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98737 w 2970214"/>
                <a:gd name="connsiteY13" fmla="*/ 2113896 h 4828534"/>
                <a:gd name="connsiteX14" fmla="*/ 2541587 w 2970214"/>
                <a:gd name="connsiteY14" fmla="*/ 2472671 h 4828534"/>
                <a:gd name="connsiteX15" fmla="*/ 2541587 w 2970214"/>
                <a:gd name="connsiteY15" fmla="*/ 2796521 h 4828534"/>
                <a:gd name="connsiteX16" fmla="*/ 2595562 w 2970214"/>
                <a:gd name="connsiteY16" fmla="*/ 3152121 h 4828534"/>
                <a:gd name="connsiteX17" fmla="*/ 2735262 w 2970214"/>
                <a:gd name="connsiteY17" fmla="*/ 348232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98737 w 2970214"/>
                <a:gd name="connsiteY13" fmla="*/ 2113896 h 4828534"/>
                <a:gd name="connsiteX14" fmla="*/ 2541587 w 2970214"/>
                <a:gd name="connsiteY14" fmla="*/ 2472671 h 4828534"/>
                <a:gd name="connsiteX15" fmla="*/ 2541587 w 2970214"/>
                <a:gd name="connsiteY15" fmla="*/ 2796521 h 4828534"/>
                <a:gd name="connsiteX16" fmla="*/ 2595562 w 2970214"/>
                <a:gd name="connsiteY16" fmla="*/ 3152121 h 4828534"/>
                <a:gd name="connsiteX17" fmla="*/ 2706687 w 2970214"/>
                <a:gd name="connsiteY17" fmla="*/ 3482321 h 4828534"/>
                <a:gd name="connsiteX18" fmla="*/ 2722562 w 2970214"/>
                <a:gd name="connsiteY18" fmla="*/ 3723621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98737 w 2970214"/>
                <a:gd name="connsiteY13" fmla="*/ 2113896 h 4828534"/>
                <a:gd name="connsiteX14" fmla="*/ 2541587 w 2970214"/>
                <a:gd name="connsiteY14" fmla="*/ 2472671 h 4828534"/>
                <a:gd name="connsiteX15" fmla="*/ 2541587 w 2970214"/>
                <a:gd name="connsiteY15" fmla="*/ 2796521 h 4828534"/>
                <a:gd name="connsiteX16" fmla="*/ 2595562 w 2970214"/>
                <a:gd name="connsiteY16" fmla="*/ 3152121 h 4828534"/>
                <a:gd name="connsiteX17" fmla="*/ 2706687 w 2970214"/>
                <a:gd name="connsiteY17" fmla="*/ 3482321 h 4828534"/>
                <a:gd name="connsiteX18" fmla="*/ 2732087 w 2970214"/>
                <a:gd name="connsiteY18" fmla="*/ 3714096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08012 w 2970214"/>
                <a:gd name="connsiteY24" fmla="*/ 4390371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98737 w 2970214"/>
                <a:gd name="connsiteY13" fmla="*/ 2113896 h 4828534"/>
                <a:gd name="connsiteX14" fmla="*/ 2541587 w 2970214"/>
                <a:gd name="connsiteY14" fmla="*/ 2472671 h 4828534"/>
                <a:gd name="connsiteX15" fmla="*/ 2541587 w 2970214"/>
                <a:gd name="connsiteY15" fmla="*/ 2796521 h 4828534"/>
                <a:gd name="connsiteX16" fmla="*/ 2595562 w 2970214"/>
                <a:gd name="connsiteY16" fmla="*/ 3152121 h 4828534"/>
                <a:gd name="connsiteX17" fmla="*/ 2706687 w 2970214"/>
                <a:gd name="connsiteY17" fmla="*/ 3482321 h 4828534"/>
                <a:gd name="connsiteX18" fmla="*/ 2732087 w 2970214"/>
                <a:gd name="connsiteY18" fmla="*/ 3714096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17537 w 2970214"/>
                <a:gd name="connsiteY24" fmla="*/ 4414184 h 4828534"/>
                <a:gd name="connsiteX25" fmla="*/ 290512 w 2970214"/>
                <a:gd name="connsiteY25" fmla="*/ 4047471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98737 w 2970214"/>
                <a:gd name="connsiteY13" fmla="*/ 2113896 h 4828534"/>
                <a:gd name="connsiteX14" fmla="*/ 2541587 w 2970214"/>
                <a:gd name="connsiteY14" fmla="*/ 2472671 h 4828534"/>
                <a:gd name="connsiteX15" fmla="*/ 2541587 w 2970214"/>
                <a:gd name="connsiteY15" fmla="*/ 2796521 h 4828534"/>
                <a:gd name="connsiteX16" fmla="*/ 2595562 w 2970214"/>
                <a:gd name="connsiteY16" fmla="*/ 3152121 h 4828534"/>
                <a:gd name="connsiteX17" fmla="*/ 2706687 w 2970214"/>
                <a:gd name="connsiteY17" fmla="*/ 3482321 h 4828534"/>
                <a:gd name="connsiteX18" fmla="*/ 2732087 w 2970214"/>
                <a:gd name="connsiteY18" fmla="*/ 3714096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17537 w 2970214"/>
                <a:gd name="connsiteY24" fmla="*/ 4414184 h 4828534"/>
                <a:gd name="connsiteX25" fmla="*/ 285749 w 2970214"/>
                <a:gd name="connsiteY25" fmla="*/ 4037946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98737 w 2970214"/>
                <a:gd name="connsiteY13" fmla="*/ 2113896 h 4828534"/>
                <a:gd name="connsiteX14" fmla="*/ 2541587 w 2970214"/>
                <a:gd name="connsiteY14" fmla="*/ 2472671 h 4828534"/>
                <a:gd name="connsiteX15" fmla="*/ 2541587 w 2970214"/>
                <a:gd name="connsiteY15" fmla="*/ 2796521 h 4828534"/>
                <a:gd name="connsiteX16" fmla="*/ 2595562 w 2970214"/>
                <a:gd name="connsiteY16" fmla="*/ 3152121 h 4828534"/>
                <a:gd name="connsiteX17" fmla="*/ 2706687 w 2970214"/>
                <a:gd name="connsiteY17" fmla="*/ 3482321 h 4828534"/>
                <a:gd name="connsiteX18" fmla="*/ 2732087 w 2970214"/>
                <a:gd name="connsiteY18" fmla="*/ 3714096 h 4828534"/>
                <a:gd name="connsiteX19" fmla="*/ 2678112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17537 w 2970214"/>
                <a:gd name="connsiteY24" fmla="*/ 4414184 h 4828534"/>
                <a:gd name="connsiteX25" fmla="*/ 285749 w 2970214"/>
                <a:gd name="connsiteY25" fmla="*/ 4037946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74612 w 2970214"/>
                <a:gd name="connsiteY0" fmla="*/ 1837671 h 4828534"/>
                <a:gd name="connsiteX1" fmla="*/ 265112 w 2970214"/>
                <a:gd name="connsiteY1" fmla="*/ 1183621 h 4828534"/>
                <a:gd name="connsiteX2" fmla="*/ 525462 w 2970214"/>
                <a:gd name="connsiteY2" fmla="*/ 631171 h 4828534"/>
                <a:gd name="connsiteX3" fmla="*/ 995362 w 2970214"/>
                <a:gd name="connsiteY3" fmla="*/ 193021 h 4828534"/>
                <a:gd name="connsiteX4" fmla="*/ 1312862 w 2970214"/>
                <a:gd name="connsiteY4" fmla="*/ 53321 h 4828534"/>
                <a:gd name="connsiteX5" fmla="*/ 1839912 w 2970214"/>
                <a:gd name="connsiteY5" fmla="*/ 2521 h 4828534"/>
                <a:gd name="connsiteX6" fmla="*/ 2278062 w 2970214"/>
                <a:gd name="connsiteY6" fmla="*/ 123171 h 4828534"/>
                <a:gd name="connsiteX7" fmla="*/ 2665412 w 2970214"/>
                <a:gd name="connsiteY7" fmla="*/ 440671 h 4828534"/>
                <a:gd name="connsiteX8" fmla="*/ 2824162 w 2970214"/>
                <a:gd name="connsiteY8" fmla="*/ 618471 h 4828534"/>
                <a:gd name="connsiteX9" fmla="*/ 2951162 w 2970214"/>
                <a:gd name="connsiteY9" fmla="*/ 866121 h 4828534"/>
                <a:gd name="connsiteX10" fmla="*/ 2963862 w 2970214"/>
                <a:gd name="connsiteY10" fmla="*/ 1240771 h 4828534"/>
                <a:gd name="connsiteX11" fmla="*/ 2894012 w 2970214"/>
                <a:gd name="connsiteY11" fmla="*/ 1469371 h 4828534"/>
                <a:gd name="connsiteX12" fmla="*/ 2659062 w 2970214"/>
                <a:gd name="connsiteY12" fmla="*/ 1856721 h 4828534"/>
                <a:gd name="connsiteX13" fmla="*/ 2598737 w 2970214"/>
                <a:gd name="connsiteY13" fmla="*/ 2113896 h 4828534"/>
                <a:gd name="connsiteX14" fmla="*/ 2541587 w 2970214"/>
                <a:gd name="connsiteY14" fmla="*/ 2472671 h 4828534"/>
                <a:gd name="connsiteX15" fmla="*/ 2541587 w 2970214"/>
                <a:gd name="connsiteY15" fmla="*/ 2796521 h 4828534"/>
                <a:gd name="connsiteX16" fmla="*/ 2595562 w 2970214"/>
                <a:gd name="connsiteY16" fmla="*/ 3152121 h 4828534"/>
                <a:gd name="connsiteX17" fmla="*/ 2706687 w 2970214"/>
                <a:gd name="connsiteY17" fmla="*/ 3482321 h 4828534"/>
                <a:gd name="connsiteX18" fmla="*/ 2732087 w 2970214"/>
                <a:gd name="connsiteY18" fmla="*/ 3714096 h 4828534"/>
                <a:gd name="connsiteX19" fmla="*/ 2692399 w 2970214"/>
                <a:gd name="connsiteY19" fmla="*/ 4098271 h 4828534"/>
                <a:gd name="connsiteX20" fmla="*/ 2538412 w 2970214"/>
                <a:gd name="connsiteY20" fmla="*/ 4460221 h 4828534"/>
                <a:gd name="connsiteX21" fmla="*/ 2201862 w 2970214"/>
                <a:gd name="connsiteY21" fmla="*/ 4707871 h 4828534"/>
                <a:gd name="connsiteX22" fmla="*/ 1668462 w 2970214"/>
                <a:gd name="connsiteY22" fmla="*/ 4828521 h 4828534"/>
                <a:gd name="connsiteX23" fmla="*/ 1084262 w 2970214"/>
                <a:gd name="connsiteY23" fmla="*/ 4701521 h 4828534"/>
                <a:gd name="connsiteX24" fmla="*/ 617537 w 2970214"/>
                <a:gd name="connsiteY24" fmla="*/ 4414184 h 4828534"/>
                <a:gd name="connsiteX25" fmla="*/ 285749 w 2970214"/>
                <a:gd name="connsiteY25" fmla="*/ 4037946 h 4828534"/>
                <a:gd name="connsiteX26" fmla="*/ 30162 w 2970214"/>
                <a:gd name="connsiteY26" fmla="*/ 3228321 h 4828534"/>
                <a:gd name="connsiteX27" fmla="*/ 11112 w 2970214"/>
                <a:gd name="connsiteY27" fmla="*/ 2377421 h 4828534"/>
                <a:gd name="connsiteX28" fmla="*/ 74612 w 2970214"/>
                <a:gd name="connsiteY28" fmla="*/ 1837671 h 4828534"/>
                <a:gd name="connsiteX0" fmla="*/ 80036 w 2975638"/>
                <a:gd name="connsiteY0" fmla="*/ 1837671 h 4828534"/>
                <a:gd name="connsiteX1" fmla="*/ 270536 w 2975638"/>
                <a:gd name="connsiteY1" fmla="*/ 1183621 h 4828534"/>
                <a:gd name="connsiteX2" fmla="*/ 530886 w 2975638"/>
                <a:gd name="connsiteY2" fmla="*/ 631171 h 4828534"/>
                <a:gd name="connsiteX3" fmla="*/ 1000786 w 2975638"/>
                <a:gd name="connsiteY3" fmla="*/ 193021 h 4828534"/>
                <a:gd name="connsiteX4" fmla="*/ 1318286 w 2975638"/>
                <a:gd name="connsiteY4" fmla="*/ 53321 h 4828534"/>
                <a:gd name="connsiteX5" fmla="*/ 1845336 w 2975638"/>
                <a:gd name="connsiteY5" fmla="*/ 2521 h 4828534"/>
                <a:gd name="connsiteX6" fmla="*/ 2283486 w 2975638"/>
                <a:gd name="connsiteY6" fmla="*/ 123171 h 4828534"/>
                <a:gd name="connsiteX7" fmla="*/ 2670836 w 2975638"/>
                <a:gd name="connsiteY7" fmla="*/ 440671 h 4828534"/>
                <a:gd name="connsiteX8" fmla="*/ 2829586 w 2975638"/>
                <a:gd name="connsiteY8" fmla="*/ 618471 h 4828534"/>
                <a:gd name="connsiteX9" fmla="*/ 2956586 w 2975638"/>
                <a:gd name="connsiteY9" fmla="*/ 866121 h 4828534"/>
                <a:gd name="connsiteX10" fmla="*/ 2969286 w 2975638"/>
                <a:gd name="connsiteY10" fmla="*/ 1240771 h 4828534"/>
                <a:gd name="connsiteX11" fmla="*/ 2899436 w 2975638"/>
                <a:gd name="connsiteY11" fmla="*/ 1469371 h 4828534"/>
                <a:gd name="connsiteX12" fmla="*/ 2664486 w 2975638"/>
                <a:gd name="connsiteY12" fmla="*/ 1856721 h 4828534"/>
                <a:gd name="connsiteX13" fmla="*/ 2604161 w 2975638"/>
                <a:gd name="connsiteY13" fmla="*/ 2113896 h 4828534"/>
                <a:gd name="connsiteX14" fmla="*/ 2547011 w 2975638"/>
                <a:gd name="connsiteY14" fmla="*/ 2472671 h 4828534"/>
                <a:gd name="connsiteX15" fmla="*/ 2547011 w 2975638"/>
                <a:gd name="connsiteY15" fmla="*/ 2796521 h 4828534"/>
                <a:gd name="connsiteX16" fmla="*/ 2600986 w 2975638"/>
                <a:gd name="connsiteY16" fmla="*/ 3152121 h 4828534"/>
                <a:gd name="connsiteX17" fmla="*/ 2712111 w 2975638"/>
                <a:gd name="connsiteY17" fmla="*/ 3482321 h 4828534"/>
                <a:gd name="connsiteX18" fmla="*/ 2737511 w 2975638"/>
                <a:gd name="connsiteY18" fmla="*/ 3714096 h 4828534"/>
                <a:gd name="connsiteX19" fmla="*/ 2697823 w 2975638"/>
                <a:gd name="connsiteY19" fmla="*/ 4098271 h 4828534"/>
                <a:gd name="connsiteX20" fmla="*/ 2543836 w 2975638"/>
                <a:gd name="connsiteY20" fmla="*/ 4460221 h 4828534"/>
                <a:gd name="connsiteX21" fmla="*/ 2207286 w 2975638"/>
                <a:gd name="connsiteY21" fmla="*/ 4707871 h 4828534"/>
                <a:gd name="connsiteX22" fmla="*/ 1673886 w 2975638"/>
                <a:gd name="connsiteY22" fmla="*/ 4828521 h 4828534"/>
                <a:gd name="connsiteX23" fmla="*/ 1089686 w 2975638"/>
                <a:gd name="connsiteY23" fmla="*/ 4701521 h 4828534"/>
                <a:gd name="connsiteX24" fmla="*/ 622961 w 2975638"/>
                <a:gd name="connsiteY24" fmla="*/ 4414184 h 4828534"/>
                <a:gd name="connsiteX25" fmla="*/ 291173 w 2975638"/>
                <a:gd name="connsiteY25" fmla="*/ 4037946 h 4828534"/>
                <a:gd name="connsiteX26" fmla="*/ 35586 w 2975638"/>
                <a:gd name="connsiteY26" fmla="*/ 3228321 h 4828534"/>
                <a:gd name="connsiteX27" fmla="*/ 7011 w 2975638"/>
                <a:gd name="connsiteY27" fmla="*/ 2372659 h 4828534"/>
                <a:gd name="connsiteX28" fmla="*/ 80036 w 2975638"/>
                <a:gd name="connsiteY28" fmla="*/ 1837671 h 4828534"/>
                <a:gd name="connsiteX0" fmla="*/ 80036 w 2975638"/>
                <a:gd name="connsiteY0" fmla="*/ 1838258 h 4829121"/>
                <a:gd name="connsiteX1" fmla="*/ 270536 w 2975638"/>
                <a:gd name="connsiteY1" fmla="*/ 1184208 h 4829121"/>
                <a:gd name="connsiteX2" fmla="*/ 530886 w 2975638"/>
                <a:gd name="connsiteY2" fmla="*/ 631758 h 4829121"/>
                <a:gd name="connsiteX3" fmla="*/ 919823 w 2975638"/>
                <a:gd name="connsiteY3" fmla="*/ 245995 h 4829121"/>
                <a:gd name="connsiteX4" fmla="*/ 1318286 w 2975638"/>
                <a:gd name="connsiteY4" fmla="*/ 53908 h 4829121"/>
                <a:gd name="connsiteX5" fmla="*/ 1845336 w 2975638"/>
                <a:gd name="connsiteY5" fmla="*/ 3108 h 4829121"/>
                <a:gd name="connsiteX6" fmla="*/ 2283486 w 2975638"/>
                <a:gd name="connsiteY6" fmla="*/ 123758 h 4829121"/>
                <a:gd name="connsiteX7" fmla="*/ 2670836 w 2975638"/>
                <a:gd name="connsiteY7" fmla="*/ 441258 h 4829121"/>
                <a:gd name="connsiteX8" fmla="*/ 2829586 w 2975638"/>
                <a:gd name="connsiteY8" fmla="*/ 619058 h 4829121"/>
                <a:gd name="connsiteX9" fmla="*/ 2956586 w 2975638"/>
                <a:gd name="connsiteY9" fmla="*/ 866708 h 4829121"/>
                <a:gd name="connsiteX10" fmla="*/ 2969286 w 2975638"/>
                <a:gd name="connsiteY10" fmla="*/ 1241358 h 4829121"/>
                <a:gd name="connsiteX11" fmla="*/ 2899436 w 2975638"/>
                <a:gd name="connsiteY11" fmla="*/ 1469958 h 4829121"/>
                <a:gd name="connsiteX12" fmla="*/ 2664486 w 2975638"/>
                <a:gd name="connsiteY12" fmla="*/ 1857308 h 4829121"/>
                <a:gd name="connsiteX13" fmla="*/ 2604161 w 2975638"/>
                <a:gd name="connsiteY13" fmla="*/ 2114483 h 4829121"/>
                <a:gd name="connsiteX14" fmla="*/ 2547011 w 2975638"/>
                <a:gd name="connsiteY14" fmla="*/ 2473258 h 4829121"/>
                <a:gd name="connsiteX15" fmla="*/ 2547011 w 2975638"/>
                <a:gd name="connsiteY15" fmla="*/ 2797108 h 4829121"/>
                <a:gd name="connsiteX16" fmla="*/ 2600986 w 2975638"/>
                <a:gd name="connsiteY16" fmla="*/ 3152708 h 4829121"/>
                <a:gd name="connsiteX17" fmla="*/ 2712111 w 2975638"/>
                <a:gd name="connsiteY17" fmla="*/ 3482908 h 4829121"/>
                <a:gd name="connsiteX18" fmla="*/ 2737511 w 2975638"/>
                <a:gd name="connsiteY18" fmla="*/ 3714683 h 4829121"/>
                <a:gd name="connsiteX19" fmla="*/ 2697823 w 2975638"/>
                <a:gd name="connsiteY19" fmla="*/ 4098858 h 4829121"/>
                <a:gd name="connsiteX20" fmla="*/ 2543836 w 2975638"/>
                <a:gd name="connsiteY20" fmla="*/ 4460808 h 4829121"/>
                <a:gd name="connsiteX21" fmla="*/ 2207286 w 2975638"/>
                <a:gd name="connsiteY21" fmla="*/ 4708458 h 4829121"/>
                <a:gd name="connsiteX22" fmla="*/ 1673886 w 2975638"/>
                <a:gd name="connsiteY22" fmla="*/ 4829108 h 4829121"/>
                <a:gd name="connsiteX23" fmla="*/ 1089686 w 2975638"/>
                <a:gd name="connsiteY23" fmla="*/ 4702108 h 4829121"/>
                <a:gd name="connsiteX24" fmla="*/ 622961 w 2975638"/>
                <a:gd name="connsiteY24" fmla="*/ 4414771 h 4829121"/>
                <a:gd name="connsiteX25" fmla="*/ 291173 w 2975638"/>
                <a:gd name="connsiteY25" fmla="*/ 4038533 h 4829121"/>
                <a:gd name="connsiteX26" fmla="*/ 35586 w 2975638"/>
                <a:gd name="connsiteY26" fmla="*/ 3228908 h 4829121"/>
                <a:gd name="connsiteX27" fmla="*/ 7011 w 2975638"/>
                <a:gd name="connsiteY27" fmla="*/ 2373246 h 4829121"/>
                <a:gd name="connsiteX28" fmla="*/ 80036 w 2975638"/>
                <a:gd name="connsiteY28" fmla="*/ 1838258 h 4829121"/>
                <a:gd name="connsiteX0" fmla="*/ 80036 w 2974966"/>
                <a:gd name="connsiteY0" fmla="*/ 1838258 h 4829121"/>
                <a:gd name="connsiteX1" fmla="*/ 270536 w 2974966"/>
                <a:gd name="connsiteY1" fmla="*/ 1184208 h 4829121"/>
                <a:gd name="connsiteX2" fmla="*/ 530886 w 2974966"/>
                <a:gd name="connsiteY2" fmla="*/ 631758 h 4829121"/>
                <a:gd name="connsiteX3" fmla="*/ 919823 w 2974966"/>
                <a:gd name="connsiteY3" fmla="*/ 245995 h 4829121"/>
                <a:gd name="connsiteX4" fmla="*/ 1318286 w 2974966"/>
                <a:gd name="connsiteY4" fmla="*/ 53908 h 4829121"/>
                <a:gd name="connsiteX5" fmla="*/ 1845336 w 2974966"/>
                <a:gd name="connsiteY5" fmla="*/ 3108 h 4829121"/>
                <a:gd name="connsiteX6" fmla="*/ 2283486 w 2974966"/>
                <a:gd name="connsiteY6" fmla="*/ 123758 h 4829121"/>
                <a:gd name="connsiteX7" fmla="*/ 2670836 w 2974966"/>
                <a:gd name="connsiteY7" fmla="*/ 441258 h 4829121"/>
                <a:gd name="connsiteX8" fmla="*/ 2843874 w 2974966"/>
                <a:gd name="connsiteY8" fmla="*/ 609533 h 4829121"/>
                <a:gd name="connsiteX9" fmla="*/ 2956586 w 2974966"/>
                <a:gd name="connsiteY9" fmla="*/ 866708 h 4829121"/>
                <a:gd name="connsiteX10" fmla="*/ 2969286 w 2974966"/>
                <a:gd name="connsiteY10" fmla="*/ 1241358 h 4829121"/>
                <a:gd name="connsiteX11" fmla="*/ 2899436 w 2974966"/>
                <a:gd name="connsiteY11" fmla="*/ 1469958 h 4829121"/>
                <a:gd name="connsiteX12" fmla="*/ 2664486 w 2974966"/>
                <a:gd name="connsiteY12" fmla="*/ 1857308 h 4829121"/>
                <a:gd name="connsiteX13" fmla="*/ 2604161 w 2974966"/>
                <a:gd name="connsiteY13" fmla="*/ 2114483 h 4829121"/>
                <a:gd name="connsiteX14" fmla="*/ 2547011 w 2974966"/>
                <a:gd name="connsiteY14" fmla="*/ 2473258 h 4829121"/>
                <a:gd name="connsiteX15" fmla="*/ 2547011 w 2974966"/>
                <a:gd name="connsiteY15" fmla="*/ 2797108 h 4829121"/>
                <a:gd name="connsiteX16" fmla="*/ 2600986 w 2974966"/>
                <a:gd name="connsiteY16" fmla="*/ 3152708 h 4829121"/>
                <a:gd name="connsiteX17" fmla="*/ 2712111 w 2974966"/>
                <a:gd name="connsiteY17" fmla="*/ 3482908 h 4829121"/>
                <a:gd name="connsiteX18" fmla="*/ 2737511 w 2974966"/>
                <a:gd name="connsiteY18" fmla="*/ 3714683 h 4829121"/>
                <a:gd name="connsiteX19" fmla="*/ 2697823 w 2974966"/>
                <a:gd name="connsiteY19" fmla="*/ 4098858 h 4829121"/>
                <a:gd name="connsiteX20" fmla="*/ 2543836 w 2974966"/>
                <a:gd name="connsiteY20" fmla="*/ 4460808 h 4829121"/>
                <a:gd name="connsiteX21" fmla="*/ 2207286 w 2974966"/>
                <a:gd name="connsiteY21" fmla="*/ 4708458 h 4829121"/>
                <a:gd name="connsiteX22" fmla="*/ 1673886 w 2974966"/>
                <a:gd name="connsiteY22" fmla="*/ 4829108 h 4829121"/>
                <a:gd name="connsiteX23" fmla="*/ 1089686 w 2974966"/>
                <a:gd name="connsiteY23" fmla="*/ 4702108 h 4829121"/>
                <a:gd name="connsiteX24" fmla="*/ 622961 w 2974966"/>
                <a:gd name="connsiteY24" fmla="*/ 4414771 h 4829121"/>
                <a:gd name="connsiteX25" fmla="*/ 291173 w 2974966"/>
                <a:gd name="connsiteY25" fmla="*/ 4038533 h 4829121"/>
                <a:gd name="connsiteX26" fmla="*/ 35586 w 2974966"/>
                <a:gd name="connsiteY26" fmla="*/ 3228908 h 4829121"/>
                <a:gd name="connsiteX27" fmla="*/ 7011 w 2974966"/>
                <a:gd name="connsiteY27" fmla="*/ 2373246 h 4829121"/>
                <a:gd name="connsiteX28" fmla="*/ 80036 w 2974966"/>
                <a:gd name="connsiteY28" fmla="*/ 1838258 h 4829121"/>
                <a:gd name="connsiteX0" fmla="*/ 80036 w 2974966"/>
                <a:gd name="connsiteY0" fmla="*/ 1838258 h 4829121"/>
                <a:gd name="connsiteX1" fmla="*/ 270536 w 2974966"/>
                <a:gd name="connsiteY1" fmla="*/ 1184208 h 4829121"/>
                <a:gd name="connsiteX2" fmla="*/ 530886 w 2974966"/>
                <a:gd name="connsiteY2" fmla="*/ 631758 h 4829121"/>
                <a:gd name="connsiteX3" fmla="*/ 919823 w 2974966"/>
                <a:gd name="connsiteY3" fmla="*/ 245995 h 4829121"/>
                <a:gd name="connsiteX4" fmla="*/ 1318286 w 2974966"/>
                <a:gd name="connsiteY4" fmla="*/ 53908 h 4829121"/>
                <a:gd name="connsiteX5" fmla="*/ 1845336 w 2974966"/>
                <a:gd name="connsiteY5" fmla="*/ 3108 h 4829121"/>
                <a:gd name="connsiteX6" fmla="*/ 2283486 w 2974966"/>
                <a:gd name="connsiteY6" fmla="*/ 123758 h 4829121"/>
                <a:gd name="connsiteX7" fmla="*/ 2675598 w 2974966"/>
                <a:gd name="connsiteY7" fmla="*/ 407921 h 4829121"/>
                <a:gd name="connsiteX8" fmla="*/ 2843874 w 2974966"/>
                <a:gd name="connsiteY8" fmla="*/ 609533 h 4829121"/>
                <a:gd name="connsiteX9" fmla="*/ 2956586 w 2974966"/>
                <a:gd name="connsiteY9" fmla="*/ 866708 h 4829121"/>
                <a:gd name="connsiteX10" fmla="*/ 2969286 w 2974966"/>
                <a:gd name="connsiteY10" fmla="*/ 1241358 h 4829121"/>
                <a:gd name="connsiteX11" fmla="*/ 2899436 w 2974966"/>
                <a:gd name="connsiteY11" fmla="*/ 1469958 h 4829121"/>
                <a:gd name="connsiteX12" fmla="*/ 2664486 w 2974966"/>
                <a:gd name="connsiteY12" fmla="*/ 1857308 h 4829121"/>
                <a:gd name="connsiteX13" fmla="*/ 2604161 w 2974966"/>
                <a:gd name="connsiteY13" fmla="*/ 2114483 h 4829121"/>
                <a:gd name="connsiteX14" fmla="*/ 2547011 w 2974966"/>
                <a:gd name="connsiteY14" fmla="*/ 2473258 h 4829121"/>
                <a:gd name="connsiteX15" fmla="*/ 2547011 w 2974966"/>
                <a:gd name="connsiteY15" fmla="*/ 2797108 h 4829121"/>
                <a:gd name="connsiteX16" fmla="*/ 2600986 w 2974966"/>
                <a:gd name="connsiteY16" fmla="*/ 3152708 h 4829121"/>
                <a:gd name="connsiteX17" fmla="*/ 2712111 w 2974966"/>
                <a:gd name="connsiteY17" fmla="*/ 3482908 h 4829121"/>
                <a:gd name="connsiteX18" fmla="*/ 2737511 w 2974966"/>
                <a:gd name="connsiteY18" fmla="*/ 3714683 h 4829121"/>
                <a:gd name="connsiteX19" fmla="*/ 2697823 w 2974966"/>
                <a:gd name="connsiteY19" fmla="*/ 4098858 h 4829121"/>
                <a:gd name="connsiteX20" fmla="*/ 2543836 w 2974966"/>
                <a:gd name="connsiteY20" fmla="*/ 4460808 h 4829121"/>
                <a:gd name="connsiteX21" fmla="*/ 2207286 w 2974966"/>
                <a:gd name="connsiteY21" fmla="*/ 4708458 h 4829121"/>
                <a:gd name="connsiteX22" fmla="*/ 1673886 w 2974966"/>
                <a:gd name="connsiteY22" fmla="*/ 4829108 h 4829121"/>
                <a:gd name="connsiteX23" fmla="*/ 1089686 w 2974966"/>
                <a:gd name="connsiteY23" fmla="*/ 4702108 h 4829121"/>
                <a:gd name="connsiteX24" fmla="*/ 622961 w 2974966"/>
                <a:gd name="connsiteY24" fmla="*/ 4414771 h 4829121"/>
                <a:gd name="connsiteX25" fmla="*/ 291173 w 2974966"/>
                <a:gd name="connsiteY25" fmla="*/ 4038533 h 4829121"/>
                <a:gd name="connsiteX26" fmla="*/ 35586 w 2974966"/>
                <a:gd name="connsiteY26" fmla="*/ 3228908 h 4829121"/>
                <a:gd name="connsiteX27" fmla="*/ 7011 w 2974966"/>
                <a:gd name="connsiteY27" fmla="*/ 2373246 h 4829121"/>
                <a:gd name="connsiteX28" fmla="*/ 80036 w 2974966"/>
                <a:gd name="connsiteY28" fmla="*/ 1838258 h 4829121"/>
                <a:gd name="connsiteX0" fmla="*/ 80036 w 2986692"/>
                <a:gd name="connsiteY0" fmla="*/ 1838258 h 4829121"/>
                <a:gd name="connsiteX1" fmla="*/ 270536 w 2986692"/>
                <a:gd name="connsiteY1" fmla="*/ 1184208 h 4829121"/>
                <a:gd name="connsiteX2" fmla="*/ 530886 w 2986692"/>
                <a:gd name="connsiteY2" fmla="*/ 631758 h 4829121"/>
                <a:gd name="connsiteX3" fmla="*/ 919823 w 2986692"/>
                <a:gd name="connsiteY3" fmla="*/ 245995 h 4829121"/>
                <a:gd name="connsiteX4" fmla="*/ 1318286 w 2986692"/>
                <a:gd name="connsiteY4" fmla="*/ 53908 h 4829121"/>
                <a:gd name="connsiteX5" fmla="*/ 1845336 w 2986692"/>
                <a:gd name="connsiteY5" fmla="*/ 3108 h 4829121"/>
                <a:gd name="connsiteX6" fmla="*/ 2283486 w 2986692"/>
                <a:gd name="connsiteY6" fmla="*/ 123758 h 4829121"/>
                <a:gd name="connsiteX7" fmla="*/ 2675598 w 2986692"/>
                <a:gd name="connsiteY7" fmla="*/ 407921 h 4829121"/>
                <a:gd name="connsiteX8" fmla="*/ 2843874 w 2986692"/>
                <a:gd name="connsiteY8" fmla="*/ 609533 h 4829121"/>
                <a:gd name="connsiteX9" fmla="*/ 2956586 w 2986692"/>
                <a:gd name="connsiteY9" fmla="*/ 866708 h 4829121"/>
                <a:gd name="connsiteX10" fmla="*/ 2983574 w 2986692"/>
                <a:gd name="connsiteY10" fmla="*/ 1227071 h 4829121"/>
                <a:gd name="connsiteX11" fmla="*/ 2899436 w 2986692"/>
                <a:gd name="connsiteY11" fmla="*/ 1469958 h 4829121"/>
                <a:gd name="connsiteX12" fmla="*/ 2664486 w 2986692"/>
                <a:gd name="connsiteY12" fmla="*/ 1857308 h 4829121"/>
                <a:gd name="connsiteX13" fmla="*/ 2604161 w 2986692"/>
                <a:gd name="connsiteY13" fmla="*/ 2114483 h 4829121"/>
                <a:gd name="connsiteX14" fmla="*/ 2547011 w 2986692"/>
                <a:gd name="connsiteY14" fmla="*/ 2473258 h 4829121"/>
                <a:gd name="connsiteX15" fmla="*/ 2547011 w 2986692"/>
                <a:gd name="connsiteY15" fmla="*/ 2797108 h 4829121"/>
                <a:gd name="connsiteX16" fmla="*/ 2600986 w 2986692"/>
                <a:gd name="connsiteY16" fmla="*/ 3152708 h 4829121"/>
                <a:gd name="connsiteX17" fmla="*/ 2712111 w 2986692"/>
                <a:gd name="connsiteY17" fmla="*/ 3482908 h 4829121"/>
                <a:gd name="connsiteX18" fmla="*/ 2737511 w 2986692"/>
                <a:gd name="connsiteY18" fmla="*/ 3714683 h 4829121"/>
                <a:gd name="connsiteX19" fmla="*/ 2697823 w 2986692"/>
                <a:gd name="connsiteY19" fmla="*/ 4098858 h 4829121"/>
                <a:gd name="connsiteX20" fmla="*/ 2543836 w 2986692"/>
                <a:gd name="connsiteY20" fmla="*/ 4460808 h 4829121"/>
                <a:gd name="connsiteX21" fmla="*/ 2207286 w 2986692"/>
                <a:gd name="connsiteY21" fmla="*/ 4708458 h 4829121"/>
                <a:gd name="connsiteX22" fmla="*/ 1673886 w 2986692"/>
                <a:gd name="connsiteY22" fmla="*/ 4829108 h 4829121"/>
                <a:gd name="connsiteX23" fmla="*/ 1089686 w 2986692"/>
                <a:gd name="connsiteY23" fmla="*/ 4702108 h 4829121"/>
                <a:gd name="connsiteX24" fmla="*/ 622961 w 2986692"/>
                <a:gd name="connsiteY24" fmla="*/ 4414771 h 4829121"/>
                <a:gd name="connsiteX25" fmla="*/ 291173 w 2986692"/>
                <a:gd name="connsiteY25" fmla="*/ 4038533 h 4829121"/>
                <a:gd name="connsiteX26" fmla="*/ 35586 w 2986692"/>
                <a:gd name="connsiteY26" fmla="*/ 3228908 h 4829121"/>
                <a:gd name="connsiteX27" fmla="*/ 7011 w 2986692"/>
                <a:gd name="connsiteY27" fmla="*/ 2373246 h 4829121"/>
                <a:gd name="connsiteX28" fmla="*/ 80036 w 2986692"/>
                <a:gd name="connsiteY28" fmla="*/ 1838258 h 4829121"/>
                <a:gd name="connsiteX0" fmla="*/ 80036 w 2986692"/>
                <a:gd name="connsiteY0" fmla="*/ 1838258 h 4829121"/>
                <a:gd name="connsiteX1" fmla="*/ 270536 w 2986692"/>
                <a:gd name="connsiteY1" fmla="*/ 1184208 h 4829121"/>
                <a:gd name="connsiteX2" fmla="*/ 530886 w 2986692"/>
                <a:gd name="connsiteY2" fmla="*/ 631758 h 4829121"/>
                <a:gd name="connsiteX3" fmla="*/ 919823 w 2986692"/>
                <a:gd name="connsiteY3" fmla="*/ 245995 h 4829121"/>
                <a:gd name="connsiteX4" fmla="*/ 1318286 w 2986692"/>
                <a:gd name="connsiteY4" fmla="*/ 53908 h 4829121"/>
                <a:gd name="connsiteX5" fmla="*/ 1845336 w 2986692"/>
                <a:gd name="connsiteY5" fmla="*/ 3108 h 4829121"/>
                <a:gd name="connsiteX6" fmla="*/ 2283486 w 2986692"/>
                <a:gd name="connsiteY6" fmla="*/ 123758 h 4829121"/>
                <a:gd name="connsiteX7" fmla="*/ 2675598 w 2986692"/>
                <a:gd name="connsiteY7" fmla="*/ 407921 h 4829121"/>
                <a:gd name="connsiteX8" fmla="*/ 2843874 w 2986692"/>
                <a:gd name="connsiteY8" fmla="*/ 609533 h 4829121"/>
                <a:gd name="connsiteX9" fmla="*/ 2956586 w 2986692"/>
                <a:gd name="connsiteY9" fmla="*/ 866708 h 4829121"/>
                <a:gd name="connsiteX10" fmla="*/ 2983574 w 2986692"/>
                <a:gd name="connsiteY10" fmla="*/ 1227071 h 4829121"/>
                <a:gd name="connsiteX11" fmla="*/ 2899436 w 2986692"/>
                <a:gd name="connsiteY11" fmla="*/ 1469958 h 4829121"/>
                <a:gd name="connsiteX12" fmla="*/ 2674011 w 2986692"/>
                <a:gd name="connsiteY12" fmla="*/ 1857308 h 4829121"/>
                <a:gd name="connsiteX13" fmla="*/ 2604161 w 2986692"/>
                <a:gd name="connsiteY13" fmla="*/ 2114483 h 4829121"/>
                <a:gd name="connsiteX14" fmla="*/ 2547011 w 2986692"/>
                <a:gd name="connsiteY14" fmla="*/ 2473258 h 4829121"/>
                <a:gd name="connsiteX15" fmla="*/ 2547011 w 2986692"/>
                <a:gd name="connsiteY15" fmla="*/ 2797108 h 4829121"/>
                <a:gd name="connsiteX16" fmla="*/ 2600986 w 2986692"/>
                <a:gd name="connsiteY16" fmla="*/ 3152708 h 4829121"/>
                <a:gd name="connsiteX17" fmla="*/ 2712111 w 2986692"/>
                <a:gd name="connsiteY17" fmla="*/ 3482908 h 4829121"/>
                <a:gd name="connsiteX18" fmla="*/ 2737511 w 2986692"/>
                <a:gd name="connsiteY18" fmla="*/ 3714683 h 4829121"/>
                <a:gd name="connsiteX19" fmla="*/ 2697823 w 2986692"/>
                <a:gd name="connsiteY19" fmla="*/ 4098858 h 4829121"/>
                <a:gd name="connsiteX20" fmla="*/ 2543836 w 2986692"/>
                <a:gd name="connsiteY20" fmla="*/ 4460808 h 4829121"/>
                <a:gd name="connsiteX21" fmla="*/ 2207286 w 2986692"/>
                <a:gd name="connsiteY21" fmla="*/ 4708458 h 4829121"/>
                <a:gd name="connsiteX22" fmla="*/ 1673886 w 2986692"/>
                <a:gd name="connsiteY22" fmla="*/ 4829108 h 4829121"/>
                <a:gd name="connsiteX23" fmla="*/ 1089686 w 2986692"/>
                <a:gd name="connsiteY23" fmla="*/ 4702108 h 4829121"/>
                <a:gd name="connsiteX24" fmla="*/ 622961 w 2986692"/>
                <a:gd name="connsiteY24" fmla="*/ 4414771 h 4829121"/>
                <a:gd name="connsiteX25" fmla="*/ 291173 w 2986692"/>
                <a:gd name="connsiteY25" fmla="*/ 4038533 h 4829121"/>
                <a:gd name="connsiteX26" fmla="*/ 35586 w 2986692"/>
                <a:gd name="connsiteY26" fmla="*/ 3228908 h 4829121"/>
                <a:gd name="connsiteX27" fmla="*/ 7011 w 2986692"/>
                <a:gd name="connsiteY27" fmla="*/ 2373246 h 4829121"/>
                <a:gd name="connsiteX28" fmla="*/ 80036 w 2986692"/>
                <a:gd name="connsiteY28" fmla="*/ 1838258 h 482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86692" h="4829121">
                  <a:moveTo>
                    <a:pt x="80036" y="1838258"/>
                  </a:moveTo>
                  <a:cubicBezTo>
                    <a:pt x="123957" y="1640085"/>
                    <a:pt x="195394" y="1385291"/>
                    <a:pt x="270536" y="1184208"/>
                  </a:cubicBezTo>
                  <a:cubicBezTo>
                    <a:pt x="345678" y="983125"/>
                    <a:pt x="422672" y="788127"/>
                    <a:pt x="530886" y="631758"/>
                  </a:cubicBezTo>
                  <a:cubicBezTo>
                    <a:pt x="639100" y="475389"/>
                    <a:pt x="788590" y="342303"/>
                    <a:pt x="919823" y="245995"/>
                  </a:cubicBezTo>
                  <a:cubicBezTo>
                    <a:pt x="1051056" y="149687"/>
                    <a:pt x="1164034" y="94389"/>
                    <a:pt x="1318286" y="53908"/>
                  </a:cubicBezTo>
                  <a:cubicBezTo>
                    <a:pt x="1472538" y="13427"/>
                    <a:pt x="1684469" y="-8534"/>
                    <a:pt x="1845336" y="3108"/>
                  </a:cubicBezTo>
                  <a:cubicBezTo>
                    <a:pt x="2006203" y="14750"/>
                    <a:pt x="2145109" y="56289"/>
                    <a:pt x="2283486" y="123758"/>
                  </a:cubicBezTo>
                  <a:cubicBezTo>
                    <a:pt x="2421863" y="191227"/>
                    <a:pt x="2582200" y="326959"/>
                    <a:pt x="2675598" y="407921"/>
                  </a:cubicBezTo>
                  <a:cubicBezTo>
                    <a:pt x="2768996" y="488884"/>
                    <a:pt x="2797043" y="533069"/>
                    <a:pt x="2843874" y="609533"/>
                  </a:cubicBezTo>
                  <a:cubicBezTo>
                    <a:pt x="2890705" y="685997"/>
                    <a:pt x="2933303" y="763785"/>
                    <a:pt x="2956586" y="866708"/>
                  </a:cubicBezTo>
                  <a:cubicBezTo>
                    <a:pt x="2979869" y="969631"/>
                    <a:pt x="2993099" y="1126529"/>
                    <a:pt x="2983574" y="1227071"/>
                  </a:cubicBezTo>
                  <a:cubicBezTo>
                    <a:pt x="2974049" y="1327613"/>
                    <a:pt x="2951030" y="1364919"/>
                    <a:pt x="2899436" y="1469958"/>
                  </a:cubicBezTo>
                  <a:cubicBezTo>
                    <a:pt x="2847842" y="1574997"/>
                    <a:pt x="2723223" y="1749887"/>
                    <a:pt x="2674011" y="1857308"/>
                  </a:cubicBezTo>
                  <a:cubicBezTo>
                    <a:pt x="2624799" y="1964729"/>
                    <a:pt x="2625328" y="2011825"/>
                    <a:pt x="2604161" y="2114483"/>
                  </a:cubicBezTo>
                  <a:cubicBezTo>
                    <a:pt x="2582994" y="2217141"/>
                    <a:pt x="2556536" y="2359487"/>
                    <a:pt x="2547011" y="2473258"/>
                  </a:cubicBezTo>
                  <a:cubicBezTo>
                    <a:pt x="2537486" y="2587029"/>
                    <a:pt x="2538015" y="2683866"/>
                    <a:pt x="2547011" y="2797108"/>
                  </a:cubicBezTo>
                  <a:cubicBezTo>
                    <a:pt x="2556007" y="2910350"/>
                    <a:pt x="2573469" y="3038408"/>
                    <a:pt x="2600986" y="3152708"/>
                  </a:cubicBezTo>
                  <a:cubicBezTo>
                    <a:pt x="2628503" y="3267008"/>
                    <a:pt x="2689357" y="3389246"/>
                    <a:pt x="2712111" y="3482908"/>
                  </a:cubicBezTo>
                  <a:cubicBezTo>
                    <a:pt x="2734865" y="3576570"/>
                    <a:pt x="2739892" y="3612025"/>
                    <a:pt x="2737511" y="3714683"/>
                  </a:cubicBezTo>
                  <a:cubicBezTo>
                    <a:pt x="2735130" y="3817341"/>
                    <a:pt x="2730102" y="3974504"/>
                    <a:pt x="2697823" y="4098858"/>
                  </a:cubicBezTo>
                  <a:cubicBezTo>
                    <a:pt x="2665544" y="4223212"/>
                    <a:pt x="2625592" y="4359208"/>
                    <a:pt x="2543836" y="4460808"/>
                  </a:cubicBezTo>
                  <a:cubicBezTo>
                    <a:pt x="2462080" y="4562408"/>
                    <a:pt x="2352277" y="4647075"/>
                    <a:pt x="2207286" y="4708458"/>
                  </a:cubicBezTo>
                  <a:cubicBezTo>
                    <a:pt x="2062295" y="4769841"/>
                    <a:pt x="1860153" y="4830166"/>
                    <a:pt x="1673886" y="4829108"/>
                  </a:cubicBezTo>
                  <a:cubicBezTo>
                    <a:pt x="1487619" y="4828050"/>
                    <a:pt x="1264840" y="4771164"/>
                    <a:pt x="1089686" y="4702108"/>
                  </a:cubicBezTo>
                  <a:cubicBezTo>
                    <a:pt x="914532" y="4633052"/>
                    <a:pt x="756047" y="4525367"/>
                    <a:pt x="622961" y="4414771"/>
                  </a:cubicBezTo>
                  <a:cubicBezTo>
                    <a:pt x="489875" y="4304175"/>
                    <a:pt x="398594" y="4231414"/>
                    <a:pt x="291173" y="4038533"/>
                  </a:cubicBezTo>
                  <a:cubicBezTo>
                    <a:pt x="183752" y="3845652"/>
                    <a:pt x="82153" y="3507250"/>
                    <a:pt x="35586" y="3228908"/>
                  </a:cubicBezTo>
                  <a:cubicBezTo>
                    <a:pt x="-10981" y="2950566"/>
                    <a:pt x="-1456" y="2612429"/>
                    <a:pt x="7011" y="2373246"/>
                  </a:cubicBezTo>
                  <a:cubicBezTo>
                    <a:pt x="15478" y="2134063"/>
                    <a:pt x="36115" y="2036431"/>
                    <a:pt x="80036" y="1838258"/>
                  </a:cubicBezTo>
                  <a:close/>
                </a:path>
              </a:pathLst>
            </a:custGeom>
            <a:solidFill>
              <a:srgbClr val="F3A8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4431798" y="694828"/>
              <a:ext cx="3256517" cy="5095204"/>
            </a:xfrm>
            <a:custGeom>
              <a:avLst/>
              <a:gdLst>
                <a:gd name="connsiteX0" fmla="*/ 32238 w 3256503"/>
                <a:gd name="connsiteY0" fmla="*/ 2194422 h 5095204"/>
                <a:gd name="connsiteX1" fmla="*/ 488 w 3256503"/>
                <a:gd name="connsiteY1" fmla="*/ 2956422 h 5095204"/>
                <a:gd name="connsiteX2" fmla="*/ 57638 w 3256503"/>
                <a:gd name="connsiteY2" fmla="*/ 3553322 h 5095204"/>
                <a:gd name="connsiteX3" fmla="*/ 286238 w 3256503"/>
                <a:gd name="connsiteY3" fmla="*/ 4207372 h 5095204"/>
                <a:gd name="connsiteX4" fmla="*/ 616438 w 3256503"/>
                <a:gd name="connsiteY4" fmla="*/ 4651872 h 5095204"/>
                <a:gd name="connsiteX5" fmla="*/ 1048238 w 3256503"/>
                <a:gd name="connsiteY5" fmla="*/ 4950322 h 5095204"/>
                <a:gd name="connsiteX6" fmla="*/ 1537188 w 3256503"/>
                <a:gd name="connsiteY6" fmla="*/ 5090022 h 5095204"/>
                <a:gd name="connsiteX7" fmla="*/ 2115038 w 3256503"/>
                <a:gd name="connsiteY7" fmla="*/ 5045572 h 5095204"/>
                <a:gd name="connsiteX8" fmla="*/ 2553188 w 3256503"/>
                <a:gd name="connsiteY8" fmla="*/ 4861422 h 5095204"/>
                <a:gd name="connsiteX9" fmla="*/ 2794488 w 3256503"/>
                <a:gd name="connsiteY9" fmla="*/ 4632822 h 5095204"/>
                <a:gd name="connsiteX10" fmla="*/ 2953238 w 3256503"/>
                <a:gd name="connsiteY10" fmla="*/ 4347072 h 5095204"/>
                <a:gd name="connsiteX11" fmla="*/ 3023088 w 3256503"/>
                <a:gd name="connsiteY11" fmla="*/ 4099422 h 5095204"/>
                <a:gd name="connsiteX12" fmla="*/ 3042138 w 3256503"/>
                <a:gd name="connsiteY12" fmla="*/ 3864472 h 5095204"/>
                <a:gd name="connsiteX13" fmla="*/ 3029438 w 3256503"/>
                <a:gd name="connsiteY13" fmla="*/ 3743822 h 5095204"/>
                <a:gd name="connsiteX14" fmla="*/ 2978638 w 3256503"/>
                <a:gd name="connsiteY14" fmla="*/ 3661272 h 5095204"/>
                <a:gd name="connsiteX15" fmla="*/ 2946888 w 3256503"/>
                <a:gd name="connsiteY15" fmla="*/ 3737472 h 5095204"/>
                <a:gd name="connsiteX16" fmla="*/ 2946888 w 3256503"/>
                <a:gd name="connsiteY16" fmla="*/ 3864472 h 5095204"/>
                <a:gd name="connsiteX17" fmla="*/ 2908788 w 3256503"/>
                <a:gd name="connsiteY17" fmla="*/ 4207372 h 5095204"/>
                <a:gd name="connsiteX18" fmla="*/ 2807188 w 3256503"/>
                <a:gd name="connsiteY18" fmla="*/ 4499472 h 5095204"/>
                <a:gd name="connsiteX19" fmla="*/ 2584938 w 3256503"/>
                <a:gd name="connsiteY19" fmla="*/ 4759822 h 5095204"/>
                <a:gd name="connsiteX20" fmla="*/ 2318238 w 3256503"/>
                <a:gd name="connsiteY20" fmla="*/ 4905872 h 5095204"/>
                <a:gd name="connsiteX21" fmla="*/ 1949938 w 3256503"/>
                <a:gd name="connsiteY21" fmla="*/ 5007472 h 5095204"/>
                <a:gd name="connsiteX22" fmla="*/ 1460988 w 3256503"/>
                <a:gd name="connsiteY22" fmla="*/ 4975722 h 5095204"/>
                <a:gd name="connsiteX23" fmla="*/ 1060938 w 3256503"/>
                <a:gd name="connsiteY23" fmla="*/ 4836022 h 5095204"/>
                <a:gd name="connsiteX24" fmla="*/ 667238 w 3256503"/>
                <a:gd name="connsiteY24" fmla="*/ 4537572 h 5095204"/>
                <a:gd name="connsiteX25" fmla="*/ 375138 w 3256503"/>
                <a:gd name="connsiteY25" fmla="*/ 4207372 h 5095204"/>
                <a:gd name="connsiteX26" fmla="*/ 152888 w 3256503"/>
                <a:gd name="connsiteY26" fmla="*/ 3635872 h 5095204"/>
                <a:gd name="connsiteX27" fmla="*/ 57638 w 3256503"/>
                <a:gd name="connsiteY27" fmla="*/ 2981822 h 5095204"/>
                <a:gd name="connsiteX28" fmla="*/ 121138 w 3256503"/>
                <a:gd name="connsiteY28" fmla="*/ 2175372 h 5095204"/>
                <a:gd name="connsiteX29" fmla="*/ 248138 w 3256503"/>
                <a:gd name="connsiteY29" fmla="*/ 1521322 h 5095204"/>
                <a:gd name="connsiteX30" fmla="*/ 533888 w 3256503"/>
                <a:gd name="connsiteY30" fmla="*/ 841872 h 5095204"/>
                <a:gd name="connsiteX31" fmla="*/ 845038 w 3256503"/>
                <a:gd name="connsiteY31" fmla="*/ 429122 h 5095204"/>
                <a:gd name="connsiteX32" fmla="*/ 1175238 w 3256503"/>
                <a:gd name="connsiteY32" fmla="*/ 219572 h 5095204"/>
                <a:gd name="connsiteX33" fmla="*/ 1346688 w 3256503"/>
                <a:gd name="connsiteY33" fmla="*/ 149722 h 5095204"/>
                <a:gd name="connsiteX34" fmla="*/ 1460988 w 3256503"/>
                <a:gd name="connsiteY34" fmla="*/ 149722 h 5095204"/>
                <a:gd name="connsiteX35" fmla="*/ 1594338 w 3256503"/>
                <a:gd name="connsiteY35" fmla="*/ 194172 h 5095204"/>
                <a:gd name="connsiteX36" fmla="*/ 1810238 w 3256503"/>
                <a:gd name="connsiteY36" fmla="*/ 124322 h 5095204"/>
                <a:gd name="connsiteX37" fmla="*/ 2026138 w 3256503"/>
                <a:gd name="connsiteY37" fmla="*/ 117972 h 5095204"/>
                <a:gd name="connsiteX38" fmla="*/ 2108688 w 3256503"/>
                <a:gd name="connsiteY38" fmla="*/ 149722 h 5095204"/>
                <a:gd name="connsiteX39" fmla="*/ 2159488 w 3256503"/>
                <a:gd name="connsiteY39" fmla="*/ 251322 h 5095204"/>
                <a:gd name="connsiteX40" fmla="*/ 2362688 w 3256503"/>
                <a:gd name="connsiteY40" fmla="*/ 289422 h 5095204"/>
                <a:gd name="connsiteX41" fmla="*/ 2496038 w 3256503"/>
                <a:gd name="connsiteY41" fmla="*/ 308472 h 5095204"/>
                <a:gd name="connsiteX42" fmla="*/ 2597638 w 3256503"/>
                <a:gd name="connsiteY42" fmla="*/ 410072 h 5095204"/>
                <a:gd name="connsiteX43" fmla="*/ 2711938 w 3256503"/>
                <a:gd name="connsiteY43" fmla="*/ 568822 h 5095204"/>
                <a:gd name="connsiteX44" fmla="*/ 2826238 w 3256503"/>
                <a:gd name="connsiteY44" fmla="*/ 587872 h 5095204"/>
                <a:gd name="connsiteX45" fmla="*/ 2953238 w 3256503"/>
                <a:gd name="connsiteY45" fmla="*/ 606922 h 5095204"/>
                <a:gd name="connsiteX46" fmla="*/ 3042138 w 3256503"/>
                <a:gd name="connsiteY46" fmla="*/ 740272 h 5095204"/>
                <a:gd name="connsiteX47" fmla="*/ 3099288 w 3256503"/>
                <a:gd name="connsiteY47" fmla="*/ 829172 h 5095204"/>
                <a:gd name="connsiteX48" fmla="*/ 3143738 w 3256503"/>
                <a:gd name="connsiteY48" fmla="*/ 867272 h 5095204"/>
                <a:gd name="connsiteX49" fmla="*/ 3181838 w 3256503"/>
                <a:gd name="connsiteY49" fmla="*/ 1121272 h 5095204"/>
                <a:gd name="connsiteX50" fmla="*/ 3200888 w 3256503"/>
                <a:gd name="connsiteY50" fmla="*/ 1311772 h 5095204"/>
                <a:gd name="connsiteX51" fmla="*/ 3131038 w 3256503"/>
                <a:gd name="connsiteY51" fmla="*/ 1603872 h 5095204"/>
                <a:gd name="connsiteX52" fmla="*/ 2991338 w 3256503"/>
                <a:gd name="connsiteY52" fmla="*/ 1768972 h 5095204"/>
                <a:gd name="connsiteX53" fmla="*/ 2902438 w 3256503"/>
                <a:gd name="connsiteY53" fmla="*/ 1876922 h 5095204"/>
                <a:gd name="connsiteX54" fmla="*/ 2857988 w 3256503"/>
                <a:gd name="connsiteY54" fmla="*/ 1972172 h 5095204"/>
                <a:gd name="connsiteX55" fmla="*/ 2826238 w 3256503"/>
                <a:gd name="connsiteY55" fmla="*/ 2016622 h 5095204"/>
                <a:gd name="connsiteX56" fmla="*/ 2927838 w 3256503"/>
                <a:gd name="connsiteY56" fmla="*/ 1978522 h 5095204"/>
                <a:gd name="connsiteX57" fmla="*/ 3124688 w 3256503"/>
                <a:gd name="connsiteY57" fmla="*/ 1749922 h 5095204"/>
                <a:gd name="connsiteX58" fmla="*/ 3226288 w 3256503"/>
                <a:gd name="connsiteY58" fmla="*/ 1502272 h 5095204"/>
                <a:gd name="connsiteX59" fmla="*/ 3251688 w 3256503"/>
                <a:gd name="connsiteY59" fmla="*/ 1121272 h 5095204"/>
                <a:gd name="connsiteX60" fmla="*/ 3143738 w 3256503"/>
                <a:gd name="connsiteY60" fmla="*/ 759322 h 5095204"/>
                <a:gd name="connsiteX61" fmla="*/ 2883388 w 3256503"/>
                <a:gd name="connsiteY61" fmla="*/ 448172 h 5095204"/>
                <a:gd name="connsiteX62" fmla="*/ 2534138 w 3256503"/>
                <a:gd name="connsiteY62" fmla="*/ 200522 h 5095204"/>
                <a:gd name="connsiteX63" fmla="*/ 2115038 w 3256503"/>
                <a:gd name="connsiteY63" fmla="*/ 41772 h 5095204"/>
                <a:gd name="connsiteX64" fmla="*/ 1651488 w 3256503"/>
                <a:gd name="connsiteY64" fmla="*/ 3672 h 5095204"/>
                <a:gd name="connsiteX65" fmla="*/ 1118088 w 3256503"/>
                <a:gd name="connsiteY65" fmla="*/ 111622 h 5095204"/>
                <a:gd name="connsiteX66" fmla="*/ 819638 w 3256503"/>
                <a:gd name="connsiteY66" fmla="*/ 333872 h 5095204"/>
                <a:gd name="connsiteX67" fmla="*/ 514838 w 3256503"/>
                <a:gd name="connsiteY67" fmla="*/ 727572 h 5095204"/>
                <a:gd name="connsiteX68" fmla="*/ 317988 w 3256503"/>
                <a:gd name="connsiteY68" fmla="*/ 1114922 h 5095204"/>
                <a:gd name="connsiteX69" fmla="*/ 152888 w 3256503"/>
                <a:gd name="connsiteY69" fmla="*/ 1578472 h 5095204"/>
                <a:gd name="connsiteX70" fmla="*/ 70338 w 3256503"/>
                <a:gd name="connsiteY70" fmla="*/ 1984872 h 5095204"/>
                <a:gd name="connsiteX71" fmla="*/ 32238 w 3256503"/>
                <a:gd name="connsiteY71" fmla="*/ 2194422 h 5095204"/>
                <a:gd name="connsiteX0" fmla="*/ 32252 w 3256517"/>
                <a:gd name="connsiteY0" fmla="*/ 2194422 h 5095204"/>
                <a:gd name="connsiteX1" fmla="*/ 502 w 3256517"/>
                <a:gd name="connsiteY1" fmla="*/ 2956422 h 5095204"/>
                <a:gd name="connsiteX2" fmla="*/ 57652 w 3256517"/>
                <a:gd name="connsiteY2" fmla="*/ 3553322 h 5095204"/>
                <a:gd name="connsiteX3" fmla="*/ 286252 w 3256517"/>
                <a:gd name="connsiteY3" fmla="*/ 4207372 h 5095204"/>
                <a:gd name="connsiteX4" fmla="*/ 616452 w 3256517"/>
                <a:gd name="connsiteY4" fmla="*/ 4651872 h 5095204"/>
                <a:gd name="connsiteX5" fmla="*/ 1048252 w 3256517"/>
                <a:gd name="connsiteY5" fmla="*/ 4950322 h 5095204"/>
                <a:gd name="connsiteX6" fmla="*/ 1537202 w 3256517"/>
                <a:gd name="connsiteY6" fmla="*/ 5090022 h 5095204"/>
                <a:gd name="connsiteX7" fmla="*/ 2115052 w 3256517"/>
                <a:gd name="connsiteY7" fmla="*/ 5045572 h 5095204"/>
                <a:gd name="connsiteX8" fmla="*/ 2553202 w 3256517"/>
                <a:gd name="connsiteY8" fmla="*/ 4861422 h 5095204"/>
                <a:gd name="connsiteX9" fmla="*/ 2794502 w 3256517"/>
                <a:gd name="connsiteY9" fmla="*/ 4632822 h 5095204"/>
                <a:gd name="connsiteX10" fmla="*/ 2953252 w 3256517"/>
                <a:gd name="connsiteY10" fmla="*/ 4347072 h 5095204"/>
                <a:gd name="connsiteX11" fmla="*/ 3023102 w 3256517"/>
                <a:gd name="connsiteY11" fmla="*/ 4099422 h 5095204"/>
                <a:gd name="connsiteX12" fmla="*/ 3042152 w 3256517"/>
                <a:gd name="connsiteY12" fmla="*/ 3864472 h 5095204"/>
                <a:gd name="connsiteX13" fmla="*/ 3029452 w 3256517"/>
                <a:gd name="connsiteY13" fmla="*/ 3743822 h 5095204"/>
                <a:gd name="connsiteX14" fmla="*/ 2978652 w 3256517"/>
                <a:gd name="connsiteY14" fmla="*/ 3661272 h 5095204"/>
                <a:gd name="connsiteX15" fmla="*/ 2946902 w 3256517"/>
                <a:gd name="connsiteY15" fmla="*/ 3737472 h 5095204"/>
                <a:gd name="connsiteX16" fmla="*/ 2946902 w 3256517"/>
                <a:gd name="connsiteY16" fmla="*/ 3864472 h 5095204"/>
                <a:gd name="connsiteX17" fmla="*/ 2908802 w 3256517"/>
                <a:gd name="connsiteY17" fmla="*/ 4207372 h 5095204"/>
                <a:gd name="connsiteX18" fmla="*/ 2807202 w 3256517"/>
                <a:gd name="connsiteY18" fmla="*/ 4499472 h 5095204"/>
                <a:gd name="connsiteX19" fmla="*/ 2584952 w 3256517"/>
                <a:gd name="connsiteY19" fmla="*/ 4759822 h 5095204"/>
                <a:gd name="connsiteX20" fmla="*/ 2318252 w 3256517"/>
                <a:gd name="connsiteY20" fmla="*/ 4905872 h 5095204"/>
                <a:gd name="connsiteX21" fmla="*/ 1949952 w 3256517"/>
                <a:gd name="connsiteY21" fmla="*/ 5007472 h 5095204"/>
                <a:gd name="connsiteX22" fmla="*/ 1461002 w 3256517"/>
                <a:gd name="connsiteY22" fmla="*/ 4975722 h 5095204"/>
                <a:gd name="connsiteX23" fmla="*/ 1060952 w 3256517"/>
                <a:gd name="connsiteY23" fmla="*/ 4836022 h 5095204"/>
                <a:gd name="connsiteX24" fmla="*/ 667252 w 3256517"/>
                <a:gd name="connsiteY24" fmla="*/ 4537572 h 5095204"/>
                <a:gd name="connsiteX25" fmla="*/ 375152 w 3256517"/>
                <a:gd name="connsiteY25" fmla="*/ 4207372 h 5095204"/>
                <a:gd name="connsiteX26" fmla="*/ 152902 w 3256517"/>
                <a:gd name="connsiteY26" fmla="*/ 3635872 h 5095204"/>
                <a:gd name="connsiteX27" fmla="*/ 57652 w 3256517"/>
                <a:gd name="connsiteY27" fmla="*/ 2981822 h 5095204"/>
                <a:gd name="connsiteX28" fmla="*/ 121152 w 3256517"/>
                <a:gd name="connsiteY28" fmla="*/ 2175372 h 5095204"/>
                <a:gd name="connsiteX29" fmla="*/ 248152 w 3256517"/>
                <a:gd name="connsiteY29" fmla="*/ 1521322 h 5095204"/>
                <a:gd name="connsiteX30" fmla="*/ 533902 w 3256517"/>
                <a:gd name="connsiteY30" fmla="*/ 841872 h 5095204"/>
                <a:gd name="connsiteX31" fmla="*/ 845052 w 3256517"/>
                <a:gd name="connsiteY31" fmla="*/ 429122 h 5095204"/>
                <a:gd name="connsiteX32" fmla="*/ 1175252 w 3256517"/>
                <a:gd name="connsiteY32" fmla="*/ 219572 h 5095204"/>
                <a:gd name="connsiteX33" fmla="*/ 1346702 w 3256517"/>
                <a:gd name="connsiteY33" fmla="*/ 149722 h 5095204"/>
                <a:gd name="connsiteX34" fmla="*/ 1461002 w 3256517"/>
                <a:gd name="connsiteY34" fmla="*/ 149722 h 5095204"/>
                <a:gd name="connsiteX35" fmla="*/ 1594352 w 3256517"/>
                <a:gd name="connsiteY35" fmla="*/ 194172 h 5095204"/>
                <a:gd name="connsiteX36" fmla="*/ 1810252 w 3256517"/>
                <a:gd name="connsiteY36" fmla="*/ 124322 h 5095204"/>
                <a:gd name="connsiteX37" fmla="*/ 2026152 w 3256517"/>
                <a:gd name="connsiteY37" fmla="*/ 117972 h 5095204"/>
                <a:gd name="connsiteX38" fmla="*/ 2108702 w 3256517"/>
                <a:gd name="connsiteY38" fmla="*/ 149722 h 5095204"/>
                <a:gd name="connsiteX39" fmla="*/ 2159502 w 3256517"/>
                <a:gd name="connsiteY39" fmla="*/ 251322 h 5095204"/>
                <a:gd name="connsiteX40" fmla="*/ 2362702 w 3256517"/>
                <a:gd name="connsiteY40" fmla="*/ 289422 h 5095204"/>
                <a:gd name="connsiteX41" fmla="*/ 2496052 w 3256517"/>
                <a:gd name="connsiteY41" fmla="*/ 308472 h 5095204"/>
                <a:gd name="connsiteX42" fmla="*/ 2597652 w 3256517"/>
                <a:gd name="connsiteY42" fmla="*/ 410072 h 5095204"/>
                <a:gd name="connsiteX43" fmla="*/ 2711952 w 3256517"/>
                <a:gd name="connsiteY43" fmla="*/ 568822 h 5095204"/>
                <a:gd name="connsiteX44" fmla="*/ 2826252 w 3256517"/>
                <a:gd name="connsiteY44" fmla="*/ 587872 h 5095204"/>
                <a:gd name="connsiteX45" fmla="*/ 2953252 w 3256517"/>
                <a:gd name="connsiteY45" fmla="*/ 606922 h 5095204"/>
                <a:gd name="connsiteX46" fmla="*/ 3042152 w 3256517"/>
                <a:gd name="connsiteY46" fmla="*/ 740272 h 5095204"/>
                <a:gd name="connsiteX47" fmla="*/ 3099302 w 3256517"/>
                <a:gd name="connsiteY47" fmla="*/ 829172 h 5095204"/>
                <a:gd name="connsiteX48" fmla="*/ 3143752 w 3256517"/>
                <a:gd name="connsiteY48" fmla="*/ 867272 h 5095204"/>
                <a:gd name="connsiteX49" fmla="*/ 3181852 w 3256517"/>
                <a:gd name="connsiteY49" fmla="*/ 1121272 h 5095204"/>
                <a:gd name="connsiteX50" fmla="*/ 3200902 w 3256517"/>
                <a:gd name="connsiteY50" fmla="*/ 1311772 h 5095204"/>
                <a:gd name="connsiteX51" fmla="*/ 3131052 w 3256517"/>
                <a:gd name="connsiteY51" fmla="*/ 1603872 h 5095204"/>
                <a:gd name="connsiteX52" fmla="*/ 2991352 w 3256517"/>
                <a:gd name="connsiteY52" fmla="*/ 1768972 h 5095204"/>
                <a:gd name="connsiteX53" fmla="*/ 2902452 w 3256517"/>
                <a:gd name="connsiteY53" fmla="*/ 1876922 h 5095204"/>
                <a:gd name="connsiteX54" fmla="*/ 2858002 w 3256517"/>
                <a:gd name="connsiteY54" fmla="*/ 1972172 h 5095204"/>
                <a:gd name="connsiteX55" fmla="*/ 2826252 w 3256517"/>
                <a:gd name="connsiteY55" fmla="*/ 2016622 h 5095204"/>
                <a:gd name="connsiteX56" fmla="*/ 2927852 w 3256517"/>
                <a:gd name="connsiteY56" fmla="*/ 1978522 h 5095204"/>
                <a:gd name="connsiteX57" fmla="*/ 3124702 w 3256517"/>
                <a:gd name="connsiteY57" fmla="*/ 1749922 h 5095204"/>
                <a:gd name="connsiteX58" fmla="*/ 3226302 w 3256517"/>
                <a:gd name="connsiteY58" fmla="*/ 1502272 h 5095204"/>
                <a:gd name="connsiteX59" fmla="*/ 3251702 w 3256517"/>
                <a:gd name="connsiteY59" fmla="*/ 1121272 h 5095204"/>
                <a:gd name="connsiteX60" fmla="*/ 3143752 w 3256517"/>
                <a:gd name="connsiteY60" fmla="*/ 759322 h 5095204"/>
                <a:gd name="connsiteX61" fmla="*/ 2883402 w 3256517"/>
                <a:gd name="connsiteY61" fmla="*/ 448172 h 5095204"/>
                <a:gd name="connsiteX62" fmla="*/ 2534152 w 3256517"/>
                <a:gd name="connsiteY62" fmla="*/ 200522 h 5095204"/>
                <a:gd name="connsiteX63" fmla="*/ 2115052 w 3256517"/>
                <a:gd name="connsiteY63" fmla="*/ 41772 h 5095204"/>
                <a:gd name="connsiteX64" fmla="*/ 1651502 w 3256517"/>
                <a:gd name="connsiteY64" fmla="*/ 3672 h 5095204"/>
                <a:gd name="connsiteX65" fmla="*/ 1118102 w 3256517"/>
                <a:gd name="connsiteY65" fmla="*/ 111622 h 5095204"/>
                <a:gd name="connsiteX66" fmla="*/ 819652 w 3256517"/>
                <a:gd name="connsiteY66" fmla="*/ 333872 h 5095204"/>
                <a:gd name="connsiteX67" fmla="*/ 514852 w 3256517"/>
                <a:gd name="connsiteY67" fmla="*/ 727572 h 5095204"/>
                <a:gd name="connsiteX68" fmla="*/ 318002 w 3256517"/>
                <a:gd name="connsiteY68" fmla="*/ 1114922 h 5095204"/>
                <a:gd name="connsiteX69" fmla="*/ 152902 w 3256517"/>
                <a:gd name="connsiteY69" fmla="*/ 1578472 h 5095204"/>
                <a:gd name="connsiteX70" fmla="*/ 75115 w 3256517"/>
                <a:gd name="connsiteY70" fmla="*/ 1946772 h 5095204"/>
                <a:gd name="connsiteX71" fmla="*/ 32252 w 3256517"/>
                <a:gd name="connsiteY71" fmla="*/ 2194422 h 5095204"/>
                <a:gd name="connsiteX0" fmla="*/ 32252 w 3256517"/>
                <a:gd name="connsiteY0" fmla="*/ 2261097 h 5095204"/>
                <a:gd name="connsiteX1" fmla="*/ 502 w 3256517"/>
                <a:gd name="connsiteY1" fmla="*/ 2956422 h 5095204"/>
                <a:gd name="connsiteX2" fmla="*/ 57652 w 3256517"/>
                <a:gd name="connsiteY2" fmla="*/ 3553322 h 5095204"/>
                <a:gd name="connsiteX3" fmla="*/ 286252 w 3256517"/>
                <a:gd name="connsiteY3" fmla="*/ 4207372 h 5095204"/>
                <a:gd name="connsiteX4" fmla="*/ 616452 w 3256517"/>
                <a:gd name="connsiteY4" fmla="*/ 4651872 h 5095204"/>
                <a:gd name="connsiteX5" fmla="*/ 1048252 w 3256517"/>
                <a:gd name="connsiteY5" fmla="*/ 4950322 h 5095204"/>
                <a:gd name="connsiteX6" fmla="*/ 1537202 w 3256517"/>
                <a:gd name="connsiteY6" fmla="*/ 5090022 h 5095204"/>
                <a:gd name="connsiteX7" fmla="*/ 2115052 w 3256517"/>
                <a:gd name="connsiteY7" fmla="*/ 5045572 h 5095204"/>
                <a:gd name="connsiteX8" fmla="*/ 2553202 w 3256517"/>
                <a:gd name="connsiteY8" fmla="*/ 4861422 h 5095204"/>
                <a:gd name="connsiteX9" fmla="*/ 2794502 w 3256517"/>
                <a:gd name="connsiteY9" fmla="*/ 4632822 h 5095204"/>
                <a:gd name="connsiteX10" fmla="*/ 2953252 w 3256517"/>
                <a:gd name="connsiteY10" fmla="*/ 4347072 h 5095204"/>
                <a:gd name="connsiteX11" fmla="*/ 3023102 w 3256517"/>
                <a:gd name="connsiteY11" fmla="*/ 4099422 h 5095204"/>
                <a:gd name="connsiteX12" fmla="*/ 3042152 w 3256517"/>
                <a:gd name="connsiteY12" fmla="*/ 3864472 h 5095204"/>
                <a:gd name="connsiteX13" fmla="*/ 3029452 w 3256517"/>
                <a:gd name="connsiteY13" fmla="*/ 3743822 h 5095204"/>
                <a:gd name="connsiteX14" fmla="*/ 2978652 w 3256517"/>
                <a:gd name="connsiteY14" fmla="*/ 3661272 h 5095204"/>
                <a:gd name="connsiteX15" fmla="*/ 2946902 w 3256517"/>
                <a:gd name="connsiteY15" fmla="*/ 3737472 h 5095204"/>
                <a:gd name="connsiteX16" fmla="*/ 2946902 w 3256517"/>
                <a:gd name="connsiteY16" fmla="*/ 3864472 h 5095204"/>
                <a:gd name="connsiteX17" fmla="*/ 2908802 w 3256517"/>
                <a:gd name="connsiteY17" fmla="*/ 4207372 h 5095204"/>
                <a:gd name="connsiteX18" fmla="*/ 2807202 w 3256517"/>
                <a:gd name="connsiteY18" fmla="*/ 4499472 h 5095204"/>
                <a:gd name="connsiteX19" fmla="*/ 2584952 w 3256517"/>
                <a:gd name="connsiteY19" fmla="*/ 4759822 h 5095204"/>
                <a:gd name="connsiteX20" fmla="*/ 2318252 w 3256517"/>
                <a:gd name="connsiteY20" fmla="*/ 4905872 h 5095204"/>
                <a:gd name="connsiteX21" fmla="*/ 1949952 w 3256517"/>
                <a:gd name="connsiteY21" fmla="*/ 5007472 h 5095204"/>
                <a:gd name="connsiteX22" fmla="*/ 1461002 w 3256517"/>
                <a:gd name="connsiteY22" fmla="*/ 4975722 h 5095204"/>
                <a:gd name="connsiteX23" fmla="*/ 1060952 w 3256517"/>
                <a:gd name="connsiteY23" fmla="*/ 4836022 h 5095204"/>
                <a:gd name="connsiteX24" fmla="*/ 667252 w 3256517"/>
                <a:gd name="connsiteY24" fmla="*/ 4537572 h 5095204"/>
                <a:gd name="connsiteX25" fmla="*/ 375152 w 3256517"/>
                <a:gd name="connsiteY25" fmla="*/ 4207372 h 5095204"/>
                <a:gd name="connsiteX26" fmla="*/ 152902 w 3256517"/>
                <a:gd name="connsiteY26" fmla="*/ 3635872 h 5095204"/>
                <a:gd name="connsiteX27" fmla="*/ 57652 w 3256517"/>
                <a:gd name="connsiteY27" fmla="*/ 2981822 h 5095204"/>
                <a:gd name="connsiteX28" fmla="*/ 121152 w 3256517"/>
                <a:gd name="connsiteY28" fmla="*/ 2175372 h 5095204"/>
                <a:gd name="connsiteX29" fmla="*/ 248152 w 3256517"/>
                <a:gd name="connsiteY29" fmla="*/ 1521322 h 5095204"/>
                <a:gd name="connsiteX30" fmla="*/ 533902 w 3256517"/>
                <a:gd name="connsiteY30" fmla="*/ 841872 h 5095204"/>
                <a:gd name="connsiteX31" fmla="*/ 845052 w 3256517"/>
                <a:gd name="connsiteY31" fmla="*/ 429122 h 5095204"/>
                <a:gd name="connsiteX32" fmla="*/ 1175252 w 3256517"/>
                <a:gd name="connsiteY32" fmla="*/ 219572 h 5095204"/>
                <a:gd name="connsiteX33" fmla="*/ 1346702 w 3256517"/>
                <a:gd name="connsiteY33" fmla="*/ 149722 h 5095204"/>
                <a:gd name="connsiteX34" fmla="*/ 1461002 w 3256517"/>
                <a:gd name="connsiteY34" fmla="*/ 149722 h 5095204"/>
                <a:gd name="connsiteX35" fmla="*/ 1594352 w 3256517"/>
                <a:gd name="connsiteY35" fmla="*/ 194172 h 5095204"/>
                <a:gd name="connsiteX36" fmla="*/ 1810252 w 3256517"/>
                <a:gd name="connsiteY36" fmla="*/ 124322 h 5095204"/>
                <a:gd name="connsiteX37" fmla="*/ 2026152 w 3256517"/>
                <a:gd name="connsiteY37" fmla="*/ 117972 h 5095204"/>
                <a:gd name="connsiteX38" fmla="*/ 2108702 w 3256517"/>
                <a:gd name="connsiteY38" fmla="*/ 149722 h 5095204"/>
                <a:gd name="connsiteX39" fmla="*/ 2159502 w 3256517"/>
                <a:gd name="connsiteY39" fmla="*/ 251322 h 5095204"/>
                <a:gd name="connsiteX40" fmla="*/ 2362702 w 3256517"/>
                <a:gd name="connsiteY40" fmla="*/ 289422 h 5095204"/>
                <a:gd name="connsiteX41" fmla="*/ 2496052 w 3256517"/>
                <a:gd name="connsiteY41" fmla="*/ 308472 h 5095204"/>
                <a:gd name="connsiteX42" fmla="*/ 2597652 w 3256517"/>
                <a:gd name="connsiteY42" fmla="*/ 410072 h 5095204"/>
                <a:gd name="connsiteX43" fmla="*/ 2711952 w 3256517"/>
                <a:gd name="connsiteY43" fmla="*/ 568822 h 5095204"/>
                <a:gd name="connsiteX44" fmla="*/ 2826252 w 3256517"/>
                <a:gd name="connsiteY44" fmla="*/ 587872 h 5095204"/>
                <a:gd name="connsiteX45" fmla="*/ 2953252 w 3256517"/>
                <a:gd name="connsiteY45" fmla="*/ 606922 h 5095204"/>
                <a:gd name="connsiteX46" fmla="*/ 3042152 w 3256517"/>
                <a:gd name="connsiteY46" fmla="*/ 740272 h 5095204"/>
                <a:gd name="connsiteX47" fmla="*/ 3099302 w 3256517"/>
                <a:gd name="connsiteY47" fmla="*/ 829172 h 5095204"/>
                <a:gd name="connsiteX48" fmla="*/ 3143752 w 3256517"/>
                <a:gd name="connsiteY48" fmla="*/ 867272 h 5095204"/>
                <a:gd name="connsiteX49" fmla="*/ 3181852 w 3256517"/>
                <a:gd name="connsiteY49" fmla="*/ 1121272 h 5095204"/>
                <a:gd name="connsiteX50" fmla="*/ 3200902 w 3256517"/>
                <a:gd name="connsiteY50" fmla="*/ 1311772 h 5095204"/>
                <a:gd name="connsiteX51" fmla="*/ 3131052 w 3256517"/>
                <a:gd name="connsiteY51" fmla="*/ 1603872 h 5095204"/>
                <a:gd name="connsiteX52" fmla="*/ 2991352 w 3256517"/>
                <a:gd name="connsiteY52" fmla="*/ 1768972 h 5095204"/>
                <a:gd name="connsiteX53" fmla="*/ 2902452 w 3256517"/>
                <a:gd name="connsiteY53" fmla="*/ 1876922 h 5095204"/>
                <a:gd name="connsiteX54" fmla="*/ 2858002 w 3256517"/>
                <a:gd name="connsiteY54" fmla="*/ 1972172 h 5095204"/>
                <a:gd name="connsiteX55" fmla="*/ 2826252 w 3256517"/>
                <a:gd name="connsiteY55" fmla="*/ 2016622 h 5095204"/>
                <a:gd name="connsiteX56" fmla="*/ 2927852 w 3256517"/>
                <a:gd name="connsiteY56" fmla="*/ 1978522 h 5095204"/>
                <a:gd name="connsiteX57" fmla="*/ 3124702 w 3256517"/>
                <a:gd name="connsiteY57" fmla="*/ 1749922 h 5095204"/>
                <a:gd name="connsiteX58" fmla="*/ 3226302 w 3256517"/>
                <a:gd name="connsiteY58" fmla="*/ 1502272 h 5095204"/>
                <a:gd name="connsiteX59" fmla="*/ 3251702 w 3256517"/>
                <a:gd name="connsiteY59" fmla="*/ 1121272 h 5095204"/>
                <a:gd name="connsiteX60" fmla="*/ 3143752 w 3256517"/>
                <a:gd name="connsiteY60" fmla="*/ 759322 h 5095204"/>
                <a:gd name="connsiteX61" fmla="*/ 2883402 w 3256517"/>
                <a:gd name="connsiteY61" fmla="*/ 448172 h 5095204"/>
                <a:gd name="connsiteX62" fmla="*/ 2534152 w 3256517"/>
                <a:gd name="connsiteY62" fmla="*/ 200522 h 5095204"/>
                <a:gd name="connsiteX63" fmla="*/ 2115052 w 3256517"/>
                <a:gd name="connsiteY63" fmla="*/ 41772 h 5095204"/>
                <a:gd name="connsiteX64" fmla="*/ 1651502 w 3256517"/>
                <a:gd name="connsiteY64" fmla="*/ 3672 h 5095204"/>
                <a:gd name="connsiteX65" fmla="*/ 1118102 w 3256517"/>
                <a:gd name="connsiteY65" fmla="*/ 111622 h 5095204"/>
                <a:gd name="connsiteX66" fmla="*/ 819652 w 3256517"/>
                <a:gd name="connsiteY66" fmla="*/ 333872 h 5095204"/>
                <a:gd name="connsiteX67" fmla="*/ 514852 w 3256517"/>
                <a:gd name="connsiteY67" fmla="*/ 727572 h 5095204"/>
                <a:gd name="connsiteX68" fmla="*/ 318002 w 3256517"/>
                <a:gd name="connsiteY68" fmla="*/ 1114922 h 5095204"/>
                <a:gd name="connsiteX69" fmla="*/ 152902 w 3256517"/>
                <a:gd name="connsiteY69" fmla="*/ 1578472 h 5095204"/>
                <a:gd name="connsiteX70" fmla="*/ 75115 w 3256517"/>
                <a:gd name="connsiteY70" fmla="*/ 1946772 h 5095204"/>
                <a:gd name="connsiteX71" fmla="*/ 32252 w 3256517"/>
                <a:gd name="connsiteY71" fmla="*/ 2261097 h 5095204"/>
                <a:gd name="connsiteX0" fmla="*/ 32252 w 3256517"/>
                <a:gd name="connsiteY0" fmla="*/ 2261097 h 5095204"/>
                <a:gd name="connsiteX1" fmla="*/ 502 w 3256517"/>
                <a:gd name="connsiteY1" fmla="*/ 2956422 h 5095204"/>
                <a:gd name="connsiteX2" fmla="*/ 57652 w 3256517"/>
                <a:gd name="connsiteY2" fmla="*/ 3553322 h 5095204"/>
                <a:gd name="connsiteX3" fmla="*/ 286252 w 3256517"/>
                <a:gd name="connsiteY3" fmla="*/ 4207372 h 5095204"/>
                <a:gd name="connsiteX4" fmla="*/ 616452 w 3256517"/>
                <a:gd name="connsiteY4" fmla="*/ 4651872 h 5095204"/>
                <a:gd name="connsiteX5" fmla="*/ 1048252 w 3256517"/>
                <a:gd name="connsiteY5" fmla="*/ 4950322 h 5095204"/>
                <a:gd name="connsiteX6" fmla="*/ 1537202 w 3256517"/>
                <a:gd name="connsiteY6" fmla="*/ 5090022 h 5095204"/>
                <a:gd name="connsiteX7" fmla="*/ 2115052 w 3256517"/>
                <a:gd name="connsiteY7" fmla="*/ 5045572 h 5095204"/>
                <a:gd name="connsiteX8" fmla="*/ 2553202 w 3256517"/>
                <a:gd name="connsiteY8" fmla="*/ 4861422 h 5095204"/>
                <a:gd name="connsiteX9" fmla="*/ 2794502 w 3256517"/>
                <a:gd name="connsiteY9" fmla="*/ 4632822 h 5095204"/>
                <a:gd name="connsiteX10" fmla="*/ 2953252 w 3256517"/>
                <a:gd name="connsiteY10" fmla="*/ 4347072 h 5095204"/>
                <a:gd name="connsiteX11" fmla="*/ 3023102 w 3256517"/>
                <a:gd name="connsiteY11" fmla="*/ 4099422 h 5095204"/>
                <a:gd name="connsiteX12" fmla="*/ 3042152 w 3256517"/>
                <a:gd name="connsiteY12" fmla="*/ 3864472 h 5095204"/>
                <a:gd name="connsiteX13" fmla="*/ 3029452 w 3256517"/>
                <a:gd name="connsiteY13" fmla="*/ 3743822 h 5095204"/>
                <a:gd name="connsiteX14" fmla="*/ 2978652 w 3256517"/>
                <a:gd name="connsiteY14" fmla="*/ 3661272 h 5095204"/>
                <a:gd name="connsiteX15" fmla="*/ 2946902 w 3256517"/>
                <a:gd name="connsiteY15" fmla="*/ 3737472 h 5095204"/>
                <a:gd name="connsiteX16" fmla="*/ 2946902 w 3256517"/>
                <a:gd name="connsiteY16" fmla="*/ 3864472 h 5095204"/>
                <a:gd name="connsiteX17" fmla="*/ 2908802 w 3256517"/>
                <a:gd name="connsiteY17" fmla="*/ 4207372 h 5095204"/>
                <a:gd name="connsiteX18" fmla="*/ 2807202 w 3256517"/>
                <a:gd name="connsiteY18" fmla="*/ 4499472 h 5095204"/>
                <a:gd name="connsiteX19" fmla="*/ 2584952 w 3256517"/>
                <a:gd name="connsiteY19" fmla="*/ 4759822 h 5095204"/>
                <a:gd name="connsiteX20" fmla="*/ 2318252 w 3256517"/>
                <a:gd name="connsiteY20" fmla="*/ 4905872 h 5095204"/>
                <a:gd name="connsiteX21" fmla="*/ 1949952 w 3256517"/>
                <a:gd name="connsiteY21" fmla="*/ 5007472 h 5095204"/>
                <a:gd name="connsiteX22" fmla="*/ 1461002 w 3256517"/>
                <a:gd name="connsiteY22" fmla="*/ 4975722 h 5095204"/>
                <a:gd name="connsiteX23" fmla="*/ 1060952 w 3256517"/>
                <a:gd name="connsiteY23" fmla="*/ 4836022 h 5095204"/>
                <a:gd name="connsiteX24" fmla="*/ 667252 w 3256517"/>
                <a:gd name="connsiteY24" fmla="*/ 4537572 h 5095204"/>
                <a:gd name="connsiteX25" fmla="*/ 375152 w 3256517"/>
                <a:gd name="connsiteY25" fmla="*/ 4207372 h 5095204"/>
                <a:gd name="connsiteX26" fmla="*/ 152902 w 3256517"/>
                <a:gd name="connsiteY26" fmla="*/ 3635872 h 5095204"/>
                <a:gd name="connsiteX27" fmla="*/ 57652 w 3256517"/>
                <a:gd name="connsiteY27" fmla="*/ 2981822 h 5095204"/>
                <a:gd name="connsiteX28" fmla="*/ 121152 w 3256517"/>
                <a:gd name="connsiteY28" fmla="*/ 2175372 h 5095204"/>
                <a:gd name="connsiteX29" fmla="*/ 248152 w 3256517"/>
                <a:gd name="connsiteY29" fmla="*/ 1521322 h 5095204"/>
                <a:gd name="connsiteX30" fmla="*/ 533902 w 3256517"/>
                <a:gd name="connsiteY30" fmla="*/ 841872 h 5095204"/>
                <a:gd name="connsiteX31" fmla="*/ 845052 w 3256517"/>
                <a:gd name="connsiteY31" fmla="*/ 429122 h 5095204"/>
                <a:gd name="connsiteX32" fmla="*/ 1175252 w 3256517"/>
                <a:gd name="connsiteY32" fmla="*/ 219572 h 5095204"/>
                <a:gd name="connsiteX33" fmla="*/ 1346702 w 3256517"/>
                <a:gd name="connsiteY33" fmla="*/ 149722 h 5095204"/>
                <a:gd name="connsiteX34" fmla="*/ 1461002 w 3256517"/>
                <a:gd name="connsiteY34" fmla="*/ 149722 h 5095204"/>
                <a:gd name="connsiteX35" fmla="*/ 1594352 w 3256517"/>
                <a:gd name="connsiteY35" fmla="*/ 194172 h 5095204"/>
                <a:gd name="connsiteX36" fmla="*/ 1810252 w 3256517"/>
                <a:gd name="connsiteY36" fmla="*/ 124322 h 5095204"/>
                <a:gd name="connsiteX37" fmla="*/ 2026152 w 3256517"/>
                <a:gd name="connsiteY37" fmla="*/ 117972 h 5095204"/>
                <a:gd name="connsiteX38" fmla="*/ 2108702 w 3256517"/>
                <a:gd name="connsiteY38" fmla="*/ 149722 h 5095204"/>
                <a:gd name="connsiteX39" fmla="*/ 2159502 w 3256517"/>
                <a:gd name="connsiteY39" fmla="*/ 251322 h 5095204"/>
                <a:gd name="connsiteX40" fmla="*/ 2362702 w 3256517"/>
                <a:gd name="connsiteY40" fmla="*/ 289422 h 5095204"/>
                <a:gd name="connsiteX41" fmla="*/ 2496052 w 3256517"/>
                <a:gd name="connsiteY41" fmla="*/ 308472 h 5095204"/>
                <a:gd name="connsiteX42" fmla="*/ 2597652 w 3256517"/>
                <a:gd name="connsiteY42" fmla="*/ 410072 h 5095204"/>
                <a:gd name="connsiteX43" fmla="*/ 2711952 w 3256517"/>
                <a:gd name="connsiteY43" fmla="*/ 568822 h 5095204"/>
                <a:gd name="connsiteX44" fmla="*/ 2826252 w 3256517"/>
                <a:gd name="connsiteY44" fmla="*/ 587872 h 5095204"/>
                <a:gd name="connsiteX45" fmla="*/ 2953252 w 3256517"/>
                <a:gd name="connsiteY45" fmla="*/ 606922 h 5095204"/>
                <a:gd name="connsiteX46" fmla="*/ 3042152 w 3256517"/>
                <a:gd name="connsiteY46" fmla="*/ 740272 h 5095204"/>
                <a:gd name="connsiteX47" fmla="*/ 3099302 w 3256517"/>
                <a:gd name="connsiteY47" fmla="*/ 829172 h 5095204"/>
                <a:gd name="connsiteX48" fmla="*/ 3143752 w 3256517"/>
                <a:gd name="connsiteY48" fmla="*/ 867272 h 5095204"/>
                <a:gd name="connsiteX49" fmla="*/ 3181852 w 3256517"/>
                <a:gd name="connsiteY49" fmla="*/ 1121272 h 5095204"/>
                <a:gd name="connsiteX50" fmla="*/ 3200902 w 3256517"/>
                <a:gd name="connsiteY50" fmla="*/ 1311772 h 5095204"/>
                <a:gd name="connsiteX51" fmla="*/ 3131052 w 3256517"/>
                <a:gd name="connsiteY51" fmla="*/ 1603872 h 5095204"/>
                <a:gd name="connsiteX52" fmla="*/ 2991352 w 3256517"/>
                <a:gd name="connsiteY52" fmla="*/ 1768972 h 5095204"/>
                <a:gd name="connsiteX53" fmla="*/ 2902452 w 3256517"/>
                <a:gd name="connsiteY53" fmla="*/ 1876922 h 5095204"/>
                <a:gd name="connsiteX54" fmla="*/ 2858002 w 3256517"/>
                <a:gd name="connsiteY54" fmla="*/ 1972172 h 5095204"/>
                <a:gd name="connsiteX55" fmla="*/ 2826252 w 3256517"/>
                <a:gd name="connsiteY55" fmla="*/ 2016622 h 5095204"/>
                <a:gd name="connsiteX56" fmla="*/ 2927852 w 3256517"/>
                <a:gd name="connsiteY56" fmla="*/ 1978522 h 5095204"/>
                <a:gd name="connsiteX57" fmla="*/ 3124702 w 3256517"/>
                <a:gd name="connsiteY57" fmla="*/ 1749922 h 5095204"/>
                <a:gd name="connsiteX58" fmla="*/ 3226302 w 3256517"/>
                <a:gd name="connsiteY58" fmla="*/ 1502272 h 5095204"/>
                <a:gd name="connsiteX59" fmla="*/ 3251702 w 3256517"/>
                <a:gd name="connsiteY59" fmla="*/ 1121272 h 5095204"/>
                <a:gd name="connsiteX60" fmla="*/ 3143752 w 3256517"/>
                <a:gd name="connsiteY60" fmla="*/ 759322 h 5095204"/>
                <a:gd name="connsiteX61" fmla="*/ 2883402 w 3256517"/>
                <a:gd name="connsiteY61" fmla="*/ 448172 h 5095204"/>
                <a:gd name="connsiteX62" fmla="*/ 2534152 w 3256517"/>
                <a:gd name="connsiteY62" fmla="*/ 200522 h 5095204"/>
                <a:gd name="connsiteX63" fmla="*/ 2115052 w 3256517"/>
                <a:gd name="connsiteY63" fmla="*/ 41772 h 5095204"/>
                <a:gd name="connsiteX64" fmla="*/ 1651502 w 3256517"/>
                <a:gd name="connsiteY64" fmla="*/ 3672 h 5095204"/>
                <a:gd name="connsiteX65" fmla="*/ 1118102 w 3256517"/>
                <a:gd name="connsiteY65" fmla="*/ 111622 h 5095204"/>
                <a:gd name="connsiteX66" fmla="*/ 819652 w 3256517"/>
                <a:gd name="connsiteY66" fmla="*/ 333872 h 5095204"/>
                <a:gd name="connsiteX67" fmla="*/ 514852 w 3256517"/>
                <a:gd name="connsiteY67" fmla="*/ 727572 h 5095204"/>
                <a:gd name="connsiteX68" fmla="*/ 303714 w 3256517"/>
                <a:gd name="connsiteY68" fmla="*/ 1129210 h 5095204"/>
                <a:gd name="connsiteX69" fmla="*/ 152902 w 3256517"/>
                <a:gd name="connsiteY69" fmla="*/ 1578472 h 5095204"/>
                <a:gd name="connsiteX70" fmla="*/ 75115 w 3256517"/>
                <a:gd name="connsiteY70" fmla="*/ 1946772 h 5095204"/>
                <a:gd name="connsiteX71" fmla="*/ 32252 w 3256517"/>
                <a:gd name="connsiteY71" fmla="*/ 2261097 h 5095204"/>
                <a:gd name="connsiteX0" fmla="*/ 32252 w 3256517"/>
                <a:gd name="connsiteY0" fmla="*/ 2261097 h 5095204"/>
                <a:gd name="connsiteX1" fmla="*/ 502 w 3256517"/>
                <a:gd name="connsiteY1" fmla="*/ 2956422 h 5095204"/>
                <a:gd name="connsiteX2" fmla="*/ 57652 w 3256517"/>
                <a:gd name="connsiteY2" fmla="*/ 3553322 h 5095204"/>
                <a:gd name="connsiteX3" fmla="*/ 286252 w 3256517"/>
                <a:gd name="connsiteY3" fmla="*/ 4207372 h 5095204"/>
                <a:gd name="connsiteX4" fmla="*/ 616452 w 3256517"/>
                <a:gd name="connsiteY4" fmla="*/ 4651872 h 5095204"/>
                <a:gd name="connsiteX5" fmla="*/ 1048252 w 3256517"/>
                <a:gd name="connsiteY5" fmla="*/ 4950322 h 5095204"/>
                <a:gd name="connsiteX6" fmla="*/ 1537202 w 3256517"/>
                <a:gd name="connsiteY6" fmla="*/ 5090022 h 5095204"/>
                <a:gd name="connsiteX7" fmla="*/ 2115052 w 3256517"/>
                <a:gd name="connsiteY7" fmla="*/ 5045572 h 5095204"/>
                <a:gd name="connsiteX8" fmla="*/ 2553202 w 3256517"/>
                <a:gd name="connsiteY8" fmla="*/ 4861422 h 5095204"/>
                <a:gd name="connsiteX9" fmla="*/ 2794502 w 3256517"/>
                <a:gd name="connsiteY9" fmla="*/ 4632822 h 5095204"/>
                <a:gd name="connsiteX10" fmla="*/ 2953252 w 3256517"/>
                <a:gd name="connsiteY10" fmla="*/ 4347072 h 5095204"/>
                <a:gd name="connsiteX11" fmla="*/ 3023102 w 3256517"/>
                <a:gd name="connsiteY11" fmla="*/ 4099422 h 5095204"/>
                <a:gd name="connsiteX12" fmla="*/ 3042152 w 3256517"/>
                <a:gd name="connsiteY12" fmla="*/ 3864472 h 5095204"/>
                <a:gd name="connsiteX13" fmla="*/ 3029452 w 3256517"/>
                <a:gd name="connsiteY13" fmla="*/ 3743822 h 5095204"/>
                <a:gd name="connsiteX14" fmla="*/ 2978652 w 3256517"/>
                <a:gd name="connsiteY14" fmla="*/ 3661272 h 5095204"/>
                <a:gd name="connsiteX15" fmla="*/ 2946902 w 3256517"/>
                <a:gd name="connsiteY15" fmla="*/ 3737472 h 5095204"/>
                <a:gd name="connsiteX16" fmla="*/ 2946902 w 3256517"/>
                <a:gd name="connsiteY16" fmla="*/ 3864472 h 5095204"/>
                <a:gd name="connsiteX17" fmla="*/ 2908802 w 3256517"/>
                <a:gd name="connsiteY17" fmla="*/ 4207372 h 5095204"/>
                <a:gd name="connsiteX18" fmla="*/ 2807202 w 3256517"/>
                <a:gd name="connsiteY18" fmla="*/ 4499472 h 5095204"/>
                <a:gd name="connsiteX19" fmla="*/ 2584952 w 3256517"/>
                <a:gd name="connsiteY19" fmla="*/ 4759822 h 5095204"/>
                <a:gd name="connsiteX20" fmla="*/ 2318252 w 3256517"/>
                <a:gd name="connsiteY20" fmla="*/ 4905872 h 5095204"/>
                <a:gd name="connsiteX21" fmla="*/ 1949952 w 3256517"/>
                <a:gd name="connsiteY21" fmla="*/ 5007472 h 5095204"/>
                <a:gd name="connsiteX22" fmla="*/ 1461002 w 3256517"/>
                <a:gd name="connsiteY22" fmla="*/ 4975722 h 5095204"/>
                <a:gd name="connsiteX23" fmla="*/ 1060952 w 3256517"/>
                <a:gd name="connsiteY23" fmla="*/ 4836022 h 5095204"/>
                <a:gd name="connsiteX24" fmla="*/ 667252 w 3256517"/>
                <a:gd name="connsiteY24" fmla="*/ 4537572 h 5095204"/>
                <a:gd name="connsiteX25" fmla="*/ 375152 w 3256517"/>
                <a:gd name="connsiteY25" fmla="*/ 4207372 h 5095204"/>
                <a:gd name="connsiteX26" fmla="*/ 152902 w 3256517"/>
                <a:gd name="connsiteY26" fmla="*/ 3635872 h 5095204"/>
                <a:gd name="connsiteX27" fmla="*/ 57652 w 3256517"/>
                <a:gd name="connsiteY27" fmla="*/ 2981822 h 5095204"/>
                <a:gd name="connsiteX28" fmla="*/ 121152 w 3256517"/>
                <a:gd name="connsiteY28" fmla="*/ 2175372 h 5095204"/>
                <a:gd name="connsiteX29" fmla="*/ 248152 w 3256517"/>
                <a:gd name="connsiteY29" fmla="*/ 1521322 h 5095204"/>
                <a:gd name="connsiteX30" fmla="*/ 533902 w 3256517"/>
                <a:gd name="connsiteY30" fmla="*/ 841872 h 5095204"/>
                <a:gd name="connsiteX31" fmla="*/ 845052 w 3256517"/>
                <a:gd name="connsiteY31" fmla="*/ 429122 h 5095204"/>
                <a:gd name="connsiteX32" fmla="*/ 1175252 w 3256517"/>
                <a:gd name="connsiteY32" fmla="*/ 219572 h 5095204"/>
                <a:gd name="connsiteX33" fmla="*/ 1346702 w 3256517"/>
                <a:gd name="connsiteY33" fmla="*/ 149722 h 5095204"/>
                <a:gd name="connsiteX34" fmla="*/ 1461002 w 3256517"/>
                <a:gd name="connsiteY34" fmla="*/ 149722 h 5095204"/>
                <a:gd name="connsiteX35" fmla="*/ 1594352 w 3256517"/>
                <a:gd name="connsiteY35" fmla="*/ 194172 h 5095204"/>
                <a:gd name="connsiteX36" fmla="*/ 1810252 w 3256517"/>
                <a:gd name="connsiteY36" fmla="*/ 124322 h 5095204"/>
                <a:gd name="connsiteX37" fmla="*/ 2026152 w 3256517"/>
                <a:gd name="connsiteY37" fmla="*/ 117972 h 5095204"/>
                <a:gd name="connsiteX38" fmla="*/ 2108702 w 3256517"/>
                <a:gd name="connsiteY38" fmla="*/ 149722 h 5095204"/>
                <a:gd name="connsiteX39" fmla="*/ 2159502 w 3256517"/>
                <a:gd name="connsiteY39" fmla="*/ 251322 h 5095204"/>
                <a:gd name="connsiteX40" fmla="*/ 2362702 w 3256517"/>
                <a:gd name="connsiteY40" fmla="*/ 289422 h 5095204"/>
                <a:gd name="connsiteX41" fmla="*/ 2496052 w 3256517"/>
                <a:gd name="connsiteY41" fmla="*/ 308472 h 5095204"/>
                <a:gd name="connsiteX42" fmla="*/ 2597652 w 3256517"/>
                <a:gd name="connsiteY42" fmla="*/ 410072 h 5095204"/>
                <a:gd name="connsiteX43" fmla="*/ 2711952 w 3256517"/>
                <a:gd name="connsiteY43" fmla="*/ 568822 h 5095204"/>
                <a:gd name="connsiteX44" fmla="*/ 2826252 w 3256517"/>
                <a:gd name="connsiteY44" fmla="*/ 587872 h 5095204"/>
                <a:gd name="connsiteX45" fmla="*/ 2953252 w 3256517"/>
                <a:gd name="connsiteY45" fmla="*/ 606922 h 5095204"/>
                <a:gd name="connsiteX46" fmla="*/ 3042152 w 3256517"/>
                <a:gd name="connsiteY46" fmla="*/ 740272 h 5095204"/>
                <a:gd name="connsiteX47" fmla="*/ 3099302 w 3256517"/>
                <a:gd name="connsiteY47" fmla="*/ 829172 h 5095204"/>
                <a:gd name="connsiteX48" fmla="*/ 3143752 w 3256517"/>
                <a:gd name="connsiteY48" fmla="*/ 867272 h 5095204"/>
                <a:gd name="connsiteX49" fmla="*/ 3181852 w 3256517"/>
                <a:gd name="connsiteY49" fmla="*/ 1121272 h 5095204"/>
                <a:gd name="connsiteX50" fmla="*/ 3200902 w 3256517"/>
                <a:gd name="connsiteY50" fmla="*/ 1311772 h 5095204"/>
                <a:gd name="connsiteX51" fmla="*/ 3131052 w 3256517"/>
                <a:gd name="connsiteY51" fmla="*/ 1603872 h 5095204"/>
                <a:gd name="connsiteX52" fmla="*/ 2991352 w 3256517"/>
                <a:gd name="connsiteY52" fmla="*/ 1768972 h 5095204"/>
                <a:gd name="connsiteX53" fmla="*/ 2902452 w 3256517"/>
                <a:gd name="connsiteY53" fmla="*/ 1876922 h 5095204"/>
                <a:gd name="connsiteX54" fmla="*/ 2858002 w 3256517"/>
                <a:gd name="connsiteY54" fmla="*/ 1972172 h 5095204"/>
                <a:gd name="connsiteX55" fmla="*/ 2826252 w 3256517"/>
                <a:gd name="connsiteY55" fmla="*/ 2016622 h 5095204"/>
                <a:gd name="connsiteX56" fmla="*/ 2927852 w 3256517"/>
                <a:gd name="connsiteY56" fmla="*/ 1978522 h 5095204"/>
                <a:gd name="connsiteX57" fmla="*/ 3124702 w 3256517"/>
                <a:gd name="connsiteY57" fmla="*/ 1749922 h 5095204"/>
                <a:gd name="connsiteX58" fmla="*/ 3226302 w 3256517"/>
                <a:gd name="connsiteY58" fmla="*/ 1502272 h 5095204"/>
                <a:gd name="connsiteX59" fmla="*/ 3251702 w 3256517"/>
                <a:gd name="connsiteY59" fmla="*/ 1121272 h 5095204"/>
                <a:gd name="connsiteX60" fmla="*/ 3143752 w 3256517"/>
                <a:gd name="connsiteY60" fmla="*/ 759322 h 5095204"/>
                <a:gd name="connsiteX61" fmla="*/ 2883402 w 3256517"/>
                <a:gd name="connsiteY61" fmla="*/ 448172 h 5095204"/>
                <a:gd name="connsiteX62" fmla="*/ 2534152 w 3256517"/>
                <a:gd name="connsiteY62" fmla="*/ 200522 h 5095204"/>
                <a:gd name="connsiteX63" fmla="*/ 2115052 w 3256517"/>
                <a:gd name="connsiteY63" fmla="*/ 41772 h 5095204"/>
                <a:gd name="connsiteX64" fmla="*/ 1651502 w 3256517"/>
                <a:gd name="connsiteY64" fmla="*/ 3672 h 5095204"/>
                <a:gd name="connsiteX65" fmla="*/ 1137152 w 3256517"/>
                <a:gd name="connsiteY65" fmla="*/ 111622 h 5095204"/>
                <a:gd name="connsiteX66" fmla="*/ 819652 w 3256517"/>
                <a:gd name="connsiteY66" fmla="*/ 333872 h 5095204"/>
                <a:gd name="connsiteX67" fmla="*/ 514852 w 3256517"/>
                <a:gd name="connsiteY67" fmla="*/ 727572 h 5095204"/>
                <a:gd name="connsiteX68" fmla="*/ 303714 w 3256517"/>
                <a:gd name="connsiteY68" fmla="*/ 1129210 h 5095204"/>
                <a:gd name="connsiteX69" fmla="*/ 152902 w 3256517"/>
                <a:gd name="connsiteY69" fmla="*/ 1578472 h 5095204"/>
                <a:gd name="connsiteX70" fmla="*/ 75115 w 3256517"/>
                <a:gd name="connsiteY70" fmla="*/ 1946772 h 5095204"/>
                <a:gd name="connsiteX71" fmla="*/ 32252 w 3256517"/>
                <a:gd name="connsiteY71" fmla="*/ 2261097 h 5095204"/>
                <a:gd name="connsiteX0" fmla="*/ 32252 w 3256517"/>
                <a:gd name="connsiteY0" fmla="*/ 2261097 h 5095204"/>
                <a:gd name="connsiteX1" fmla="*/ 502 w 3256517"/>
                <a:gd name="connsiteY1" fmla="*/ 2956422 h 5095204"/>
                <a:gd name="connsiteX2" fmla="*/ 57652 w 3256517"/>
                <a:gd name="connsiteY2" fmla="*/ 3553322 h 5095204"/>
                <a:gd name="connsiteX3" fmla="*/ 286252 w 3256517"/>
                <a:gd name="connsiteY3" fmla="*/ 4207372 h 5095204"/>
                <a:gd name="connsiteX4" fmla="*/ 616452 w 3256517"/>
                <a:gd name="connsiteY4" fmla="*/ 4651872 h 5095204"/>
                <a:gd name="connsiteX5" fmla="*/ 1048252 w 3256517"/>
                <a:gd name="connsiteY5" fmla="*/ 4950322 h 5095204"/>
                <a:gd name="connsiteX6" fmla="*/ 1537202 w 3256517"/>
                <a:gd name="connsiteY6" fmla="*/ 5090022 h 5095204"/>
                <a:gd name="connsiteX7" fmla="*/ 2115052 w 3256517"/>
                <a:gd name="connsiteY7" fmla="*/ 5045572 h 5095204"/>
                <a:gd name="connsiteX8" fmla="*/ 2553202 w 3256517"/>
                <a:gd name="connsiteY8" fmla="*/ 4861422 h 5095204"/>
                <a:gd name="connsiteX9" fmla="*/ 2794502 w 3256517"/>
                <a:gd name="connsiteY9" fmla="*/ 4632822 h 5095204"/>
                <a:gd name="connsiteX10" fmla="*/ 2953252 w 3256517"/>
                <a:gd name="connsiteY10" fmla="*/ 4347072 h 5095204"/>
                <a:gd name="connsiteX11" fmla="*/ 3023102 w 3256517"/>
                <a:gd name="connsiteY11" fmla="*/ 4099422 h 5095204"/>
                <a:gd name="connsiteX12" fmla="*/ 3042152 w 3256517"/>
                <a:gd name="connsiteY12" fmla="*/ 3864472 h 5095204"/>
                <a:gd name="connsiteX13" fmla="*/ 3029452 w 3256517"/>
                <a:gd name="connsiteY13" fmla="*/ 3743822 h 5095204"/>
                <a:gd name="connsiteX14" fmla="*/ 2978652 w 3256517"/>
                <a:gd name="connsiteY14" fmla="*/ 3661272 h 5095204"/>
                <a:gd name="connsiteX15" fmla="*/ 2946902 w 3256517"/>
                <a:gd name="connsiteY15" fmla="*/ 3737472 h 5095204"/>
                <a:gd name="connsiteX16" fmla="*/ 2946902 w 3256517"/>
                <a:gd name="connsiteY16" fmla="*/ 3864472 h 5095204"/>
                <a:gd name="connsiteX17" fmla="*/ 2908802 w 3256517"/>
                <a:gd name="connsiteY17" fmla="*/ 4207372 h 5095204"/>
                <a:gd name="connsiteX18" fmla="*/ 2807202 w 3256517"/>
                <a:gd name="connsiteY18" fmla="*/ 4499472 h 5095204"/>
                <a:gd name="connsiteX19" fmla="*/ 2584952 w 3256517"/>
                <a:gd name="connsiteY19" fmla="*/ 4759822 h 5095204"/>
                <a:gd name="connsiteX20" fmla="*/ 2318252 w 3256517"/>
                <a:gd name="connsiteY20" fmla="*/ 4905872 h 5095204"/>
                <a:gd name="connsiteX21" fmla="*/ 1949952 w 3256517"/>
                <a:gd name="connsiteY21" fmla="*/ 5007472 h 5095204"/>
                <a:gd name="connsiteX22" fmla="*/ 1461002 w 3256517"/>
                <a:gd name="connsiteY22" fmla="*/ 4975722 h 5095204"/>
                <a:gd name="connsiteX23" fmla="*/ 1041902 w 3256517"/>
                <a:gd name="connsiteY23" fmla="*/ 4831259 h 5095204"/>
                <a:gd name="connsiteX24" fmla="*/ 667252 w 3256517"/>
                <a:gd name="connsiteY24" fmla="*/ 4537572 h 5095204"/>
                <a:gd name="connsiteX25" fmla="*/ 375152 w 3256517"/>
                <a:gd name="connsiteY25" fmla="*/ 4207372 h 5095204"/>
                <a:gd name="connsiteX26" fmla="*/ 152902 w 3256517"/>
                <a:gd name="connsiteY26" fmla="*/ 3635872 h 5095204"/>
                <a:gd name="connsiteX27" fmla="*/ 57652 w 3256517"/>
                <a:gd name="connsiteY27" fmla="*/ 2981822 h 5095204"/>
                <a:gd name="connsiteX28" fmla="*/ 121152 w 3256517"/>
                <a:gd name="connsiteY28" fmla="*/ 2175372 h 5095204"/>
                <a:gd name="connsiteX29" fmla="*/ 248152 w 3256517"/>
                <a:gd name="connsiteY29" fmla="*/ 1521322 h 5095204"/>
                <a:gd name="connsiteX30" fmla="*/ 533902 w 3256517"/>
                <a:gd name="connsiteY30" fmla="*/ 841872 h 5095204"/>
                <a:gd name="connsiteX31" fmla="*/ 845052 w 3256517"/>
                <a:gd name="connsiteY31" fmla="*/ 429122 h 5095204"/>
                <a:gd name="connsiteX32" fmla="*/ 1175252 w 3256517"/>
                <a:gd name="connsiteY32" fmla="*/ 219572 h 5095204"/>
                <a:gd name="connsiteX33" fmla="*/ 1346702 w 3256517"/>
                <a:gd name="connsiteY33" fmla="*/ 149722 h 5095204"/>
                <a:gd name="connsiteX34" fmla="*/ 1461002 w 3256517"/>
                <a:gd name="connsiteY34" fmla="*/ 149722 h 5095204"/>
                <a:gd name="connsiteX35" fmla="*/ 1594352 w 3256517"/>
                <a:gd name="connsiteY35" fmla="*/ 194172 h 5095204"/>
                <a:gd name="connsiteX36" fmla="*/ 1810252 w 3256517"/>
                <a:gd name="connsiteY36" fmla="*/ 124322 h 5095204"/>
                <a:gd name="connsiteX37" fmla="*/ 2026152 w 3256517"/>
                <a:gd name="connsiteY37" fmla="*/ 117972 h 5095204"/>
                <a:gd name="connsiteX38" fmla="*/ 2108702 w 3256517"/>
                <a:gd name="connsiteY38" fmla="*/ 149722 h 5095204"/>
                <a:gd name="connsiteX39" fmla="*/ 2159502 w 3256517"/>
                <a:gd name="connsiteY39" fmla="*/ 251322 h 5095204"/>
                <a:gd name="connsiteX40" fmla="*/ 2362702 w 3256517"/>
                <a:gd name="connsiteY40" fmla="*/ 289422 h 5095204"/>
                <a:gd name="connsiteX41" fmla="*/ 2496052 w 3256517"/>
                <a:gd name="connsiteY41" fmla="*/ 308472 h 5095204"/>
                <a:gd name="connsiteX42" fmla="*/ 2597652 w 3256517"/>
                <a:gd name="connsiteY42" fmla="*/ 410072 h 5095204"/>
                <a:gd name="connsiteX43" fmla="*/ 2711952 w 3256517"/>
                <a:gd name="connsiteY43" fmla="*/ 568822 h 5095204"/>
                <a:gd name="connsiteX44" fmla="*/ 2826252 w 3256517"/>
                <a:gd name="connsiteY44" fmla="*/ 587872 h 5095204"/>
                <a:gd name="connsiteX45" fmla="*/ 2953252 w 3256517"/>
                <a:gd name="connsiteY45" fmla="*/ 606922 h 5095204"/>
                <a:gd name="connsiteX46" fmla="*/ 3042152 w 3256517"/>
                <a:gd name="connsiteY46" fmla="*/ 740272 h 5095204"/>
                <a:gd name="connsiteX47" fmla="*/ 3099302 w 3256517"/>
                <a:gd name="connsiteY47" fmla="*/ 829172 h 5095204"/>
                <a:gd name="connsiteX48" fmla="*/ 3143752 w 3256517"/>
                <a:gd name="connsiteY48" fmla="*/ 867272 h 5095204"/>
                <a:gd name="connsiteX49" fmla="*/ 3181852 w 3256517"/>
                <a:gd name="connsiteY49" fmla="*/ 1121272 h 5095204"/>
                <a:gd name="connsiteX50" fmla="*/ 3200902 w 3256517"/>
                <a:gd name="connsiteY50" fmla="*/ 1311772 h 5095204"/>
                <a:gd name="connsiteX51" fmla="*/ 3131052 w 3256517"/>
                <a:gd name="connsiteY51" fmla="*/ 1603872 h 5095204"/>
                <a:gd name="connsiteX52" fmla="*/ 2991352 w 3256517"/>
                <a:gd name="connsiteY52" fmla="*/ 1768972 h 5095204"/>
                <a:gd name="connsiteX53" fmla="*/ 2902452 w 3256517"/>
                <a:gd name="connsiteY53" fmla="*/ 1876922 h 5095204"/>
                <a:gd name="connsiteX54" fmla="*/ 2858002 w 3256517"/>
                <a:gd name="connsiteY54" fmla="*/ 1972172 h 5095204"/>
                <a:gd name="connsiteX55" fmla="*/ 2826252 w 3256517"/>
                <a:gd name="connsiteY55" fmla="*/ 2016622 h 5095204"/>
                <a:gd name="connsiteX56" fmla="*/ 2927852 w 3256517"/>
                <a:gd name="connsiteY56" fmla="*/ 1978522 h 5095204"/>
                <a:gd name="connsiteX57" fmla="*/ 3124702 w 3256517"/>
                <a:gd name="connsiteY57" fmla="*/ 1749922 h 5095204"/>
                <a:gd name="connsiteX58" fmla="*/ 3226302 w 3256517"/>
                <a:gd name="connsiteY58" fmla="*/ 1502272 h 5095204"/>
                <a:gd name="connsiteX59" fmla="*/ 3251702 w 3256517"/>
                <a:gd name="connsiteY59" fmla="*/ 1121272 h 5095204"/>
                <a:gd name="connsiteX60" fmla="*/ 3143752 w 3256517"/>
                <a:gd name="connsiteY60" fmla="*/ 759322 h 5095204"/>
                <a:gd name="connsiteX61" fmla="*/ 2883402 w 3256517"/>
                <a:gd name="connsiteY61" fmla="*/ 448172 h 5095204"/>
                <a:gd name="connsiteX62" fmla="*/ 2534152 w 3256517"/>
                <a:gd name="connsiteY62" fmla="*/ 200522 h 5095204"/>
                <a:gd name="connsiteX63" fmla="*/ 2115052 w 3256517"/>
                <a:gd name="connsiteY63" fmla="*/ 41772 h 5095204"/>
                <a:gd name="connsiteX64" fmla="*/ 1651502 w 3256517"/>
                <a:gd name="connsiteY64" fmla="*/ 3672 h 5095204"/>
                <a:gd name="connsiteX65" fmla="*/ 1137152 w 3256517"/>
                <a:gd name="connsiteY65" fmla="*/ 111622 h 5095204"/>
                <a:gd name="connsiteX66" fmla="*/ 819652 w 3256517"/>
                <a:gd name="connsiteY66" fmla="*/ 333872 h 5095204"/>
                <a:gd name="connsiteX67" fmla="*/ 514852 w 3256517"/>
                <a:gd name="connsiteY67" fmla="*/ 727572 h 5095204"/>
                <a:gd name="connsiteX68" fmla="*/ 303714 w 3256517"/>
                <a:gd name="connsiteY68" fmla="*/ 1129210 h 5095204"/>
                <a:gd name="connsiteX69" fmla="*/ 152902 w 3256517"/>
                <a:gd name="connsiteY69" fmla="*/ 1578472 h 5095204"/>
                <a:gd name="connsiteX70" fmla="*/ 75115 w 3256517"/>
                <a:gd name="connsiteY70" fmla="*/ 1946772 h 5095204"/>
                <a:gd name="connsiteX71" fmla="*/ 32252 w 3256517"/>
                <a:gd name="connsiteY71" fmla="*/ 2261097 h 5095204"/>
                <a:gd name="connsiteX0" fmla="*/ 32252 w 3256517"/>
                <a:gd name="connsiteY0" fmla="*/ 2261097 h 5095204"/>
                <a:gd name="connsiteX1" fmla="*/ 502 w 3256517"/>
                <a:gd name="connsiteY1" fmla="*/ 2956422 h 5095204"/>
                <a:gd name="connsiteX2" fmla="*/ 57652 w 3256517"/>
                <a:gd name="connsiteY2" fmla="*/ 3553322 h 5095204"/>
                <a:gd name="connsiteX3" fmla="*/ 286252 w 3256517"/>
                <a:gd name="connsiteY3" fmla="*/ 4207372 h 5095204"/>
                <a:gd name="connsiteX4" fmla="*/ 616452 w 3256517"/>
                <a:gd name="connsiteY4" fmla="*/ 4651872 h 5095204"/>
                <a:gd name="connsiteX5" fmla="*/ 1048252 w 3256517"/>
                <a:gd name="connsiteY5" fmla="*/ 4950322 h 5095204"/>
                <a:gd name="connsiteX6" fmla="*/ 1537202 w 3256517"/>
                <a:gd name="connsiteY6" fmla="*/ 5090022 h 5095204"/>
                <a:gd name="connsiteX7" fmla="*/ 2115052 w 3256517"/>
                <a:gd name="connsiteY7" fmla="*/ 5045572 h 5095204"/>
                <a:gd name="connsiteX8" fmla="*/ 2553202 w 3256517"/>
                <a:gd name="connsiteY8" fmla="*/ 4861422 h 5095204"/>
                <a:gd name="connsiteX9" fmla="*/ 2794502 w 3256517"/>
                <a:gd name="connsiteY9" fmla="*/ 4632822 h 5095204"/>
                <a:gd name="connsiteX10" fmla="*/ 2953252 w 3256517"/>
                <a:gd name="connsiteY10" fmla="*/ 4347072 h 5095204"/>
                <a:gd name="connsiteX11" fmla="*/ 3023102 w 3256517"/>
                <a:gd name="connsiteY11" fmla="*/ 4099422 h 5095204"/>
                <a:gd name="connsiteX12" fmla="*/ 3042152 w 3256517"/>
                <a:gd name="connsiteY12" fmla="*/ 3864472 h 5095204"/>
                <a:gd name="connsiteX13" fmla="*/ 3029452 w 3256517"/>
                <a:gd name="connsiteY13" fmla="*/ 3743822 h 5095204"/>
                <a:gd name="connsiteX14" fmla="*/ 2978652 w 3256517"/>
                <a:gd name="connsiteY14" fmla="*/ 3661272 h 5095204"/>
                <a:gd name="connsiteX15" fmla="*/ 2946902 w 3256517"/>
                <a:gd name="connsiteY15" fmla="*/ 3737472 h 5095204"/>
                <a:gd name="connsiteX16" fmla="*/ 2946902 w 3256517"/>
                <a:gd name="connsiteY16" fmla="*/ 3864472 h 5095204"/>
                <a:gd name="connsiteX17" fmla="*/ 2908802 w 3256517"/>
                <a:gd name="connsiteY17" fmla="*/ 4207372 h 5095204"/>
                <a:gd name="connsiteX18" fmla="*/ 2807202 w 3256517"/>
                <a:gd name="connsiteY18" fmla="*/ 4499472 h 5095204"/>
                <a:gd name="connsiteX19" fmla="*/ 2584952 w 3256517"/>
                <a:gd name="connsiteY19" fmla="*/ 4759822 h 5095204"/>
                <a:gd name="connsiteX20" fmla="*/ 2318252 w 3256517"/>
                <a:gd name="connsiteY20" fmla="*/ 4905872 h 5095204"/>
                <a:gd name="connsiteX21" fmla="*/ 1949952 w 3256517"/>
                <a:gd name="connsiteY21" fmla="*/ 5007472 h 5095204"/>
                <a:gd name="connsiteX22" fmla="*/ 1461002 w 3256517"/>
                <a:gd name="connsiteY22" fmla="*/ 4975722 h 5095204"/>
                <a:gd name="connsiteX23" fmla="*/ 1041902 w 3256517"/>
                <a:gd name="connsiteY23" fmla="*/ 4831259 h 5095204"/>
                <a:gd name="connsiteX24" fmla="*/ 926015 w 3256517"/>
                <a:gd name="connsiteY24" fmla="*/ 4729660 h 5095204"/>
                <a:gd name="connsiteX25" fmla="*/ 667252 w 3256517"/>
                <a:gd name="connsiteY25" fmla="*/ 4537572 h 5095204"/>
                <a:gd name="connsiteX26" fmla="*/ 375152 w 3256517"/>
                <a:gd name="connsiteY26" fmla="*/ 4207372 h 5095204"/>
                <a:gd name="connsiteX27" fmla="*/ 152902 w 3256517"/>
                <a:gd name="connsiteY27" fmla="*/ 3635872 h 5095204"/>
                <a:gd name="connsiteX28" fmla="*/ 57652 w 3256517"/>
                <a:gd name="connsiteY28" fmla="*/ 2981822 h 5095204"/>
                <a:gd name="connsiteX29" fmla="*/ 121152 w 3256517"/>
                <a:gd name="connsiteY29" fmla="*/ 2175372 h 5095204"/>
                <a:gd name="connsiteX30" fmla="*/ 248152 w 3256517"/>
                <a:gd name="connsiteY30" fmla="*/ 1521322 h 5095204"/>
                <a:gd name="connsiteX31" fmla="*/ 533902 w 3256517"/>
                <a:gd name="connsiteY31" fmla="*/ 841872 h 5095204"/>
                <a:gd name="connsiteX32" fmla="*/ 845052 w 3256517"/>
                <a:gd name="connsiteY32" fmla="*/ 429122 h 5095204"/>
                <a:gd name="connsiteX33" fmla="*/ 1175252 w 3256517"/>
                <a:gd name="connsiteY33" fmla="*/ 219572 h 5095204"/>
                <a:gd name="connsiteX34" fmla="*/ 1346702 w 3256517"/>
                <a:gd name="connsiteY34" fmla="*/ 149722 h 5095204"/>
                <a:gd name="connsiteX35" fmla="*/ 1461002 w 3256517"/>
                <a:gd name="connsiteY35" fmla="*/ 149722 h 5095204"/>
                <a:gd name="connsiteX36" fmla="*/ 1594352 w 3256517"/>
                <a:gd name="connsiteY36" fmla="*/ 194172 h 5095204"/>
                <a:gd name="connsiteX37" fmla="*/ 1810252 w 3256517"/>
                <a:gd name="connsiteY37" fmla="*/ 124322 h 5095204"/>
                <a:gd name="connsiteX38" fmla="*/ 2026152 w 3256517"/>
                <a:gd name="connsiteY38" fmla="*/ 117972 h 5095204"/>
                <a:gd name="connsiteX39" fmla="*/ 2108702 w 3256517"/>
                <a:gd name="connsiteY39" fmla="*/ 149722 h 5095204"/>
                <a:gd name="connsiteX40" fmla="*/ 2159502 w 3256517"/>
                <a:gd name="connsiteY40" fmla="*/ 251322 h 5095204"/>
                <a:gd name="connsiteX41" fmla="*/ 2362702 w 3256517"/>
                <a:gd name="connsiteY41" fmla="*/ 289422 h 5095204"/>
                <a:gd name="connsiteX42" fmla="*/ 2496052 w 3256517"/>
                <a:gd name="connsiteY42" fmla="*/ 308472 h 5095204"/>
                <a:gd name="connsiteX43" fmla="*/ 2597652 w 3256517"/>
                <a:gd name="connsiteY43" fmla="*/ 410072 h 5095204"/>
                <a:gd name="connsiteX44" fmla="*/ 2711952 w 3256517"/>
                <a:gd name="connsiteY44" fmla="*/ 568822 h 5095204"/>
                <a:gd name="connsiteX45" fmla="*/ 2826252 w 3256517"/>
                <a:gd name="connsiteY45" fmla="*/ 587872 h 5095204"/>
                <a:gd name="connsiteX46" fmla="*/ 2953252 w 3256517"/>
                <a:gd name="connsiteY46" fmla="*/ 606922 h 5095204"/>
                <a:gd name="connsiteX47" fmla="*/ 3042152 w 3256517"/>
                <a:gd name="connsiteY47" fmla="*/ 740272 h 5095204"/>
                <a:gd name="connsiteX48" fmla="*/ 3099302 w 3256517"/>
                <a:gd name="connsiteY48" fmla="*/ 829172 h 5095204"/>
                <a:gd name="connsiteX49" fmla="*/ 3143752 w 3256517"/>
                <a:gd name="connsiteY49" fmla="*/ 867272 h 5095204"/>
                <a:gd name="connsiteX50" fmla="*/ 3181852 w 3256517"/>
                <a:gd name="connsiteY50" fmla="*/ 1121272 h 5095204"/>
                <a:gd name="connsiteX51" fmla="*/ 3200902 w 3256517"/>
                <a:gd name="connsiteY51" fmla="*/ 1311772 h 5095204"/>
                <a:gd name="connsiteX52" fmla="*/ 3131052 w 3256517"/>
                <a:gd name="connsiteY52" fmla="*/ 1603872 h 5095204"/>
                <a:gd name="connsiteX53" fmla="*/ 2991352 w 3256517"/>
                <a:gd name="connsiteY53" fmla="*/ 1768972 h 5095204"/>
                <a:gd name="connsiteX54" fmla="*/ 2902452 w 3256517"/>
                <a:gd name="connsiteY54" fmla="*/ 1876922 h 5095204"/>
                <a:gd name="connsiteX55" fmla="*/ 2858002 w 3256517"/>
                <a:gd name="connsiteY55" fmla="*/ 1972172 h 5095204"/>
                <a:gd name="connsiteX56" fmla="*/ 2826252 w 3256517"/>
                <a:gd name="connsiteY56" fmla="*/ 2016622 h 5095204"/>
                <a:gd name="connsiteX57" fmla="*/ 2927852 w 3256517"/>
                <a:gd name="connsiteY57" fmla="*/ 1978522 h 5095204"/>
                <a:gd name="connsiteX58" fmla="*/ 3124702 w 3256517"/>
                <a:gd name="connsiteY58" fmla="*/ 1749922 h 5095204"/>
                <a:gd name="connsiteX59" fmla="*/ 3226302 w 3256517"/>
                <a:gd name="connsiteY59" fmla="*/ 1502272 h 5095204"/>
                <a:gd name="connsiteX60" fmla="*/ 3251702 w 3256517"/>
                <a:gd name="connsiteY60" fmla="*/ 1121272 h 5095204"/>
                <a:gd name="connsiteX61" fmla="*/ 3143752 w 3256517"/>
                <a:gd name="connsiteY61" fmla="*/ 759322 h 5095204"/>
                <a:gd name="connsiteX62" fmla="*/ 2883402 w 3256517"/>
                <a:gd name="connsiteY62" fmla="*/ 448172 h 5095204"/>
                <a:gd name="connsiteX63" fmla="*/ 2534152 w 3256517"/>
                <a:gd name="connsiteY63" fmla="*/ 200522 h 5095204"/>
                <a:gd name="connsiteX64" fmla="*/ 2115052 w 3256517"/>
                <a:gd name="connsiteY64" fmla="*/ 41772 h 5095204"/>
                <a:gd name="connsiteX65" fmla="*/ 1651502 w 3256517"/>
                <a:gd name="connsiteY65" fmla="*/ 3672 h 5095204"/>
                <a:gd name="connsiteX66" fmla="*/ 1137152 w 3256517"/>
                <a:gd name="connsiteY66" fmla="*/ 111622 h 5095204"/>
                <a:gd name="connsiteX67" fmla="*/ 819652 w 3256517"/>
                <a:gd name="connsiteY67" fmla="*/ 333872 h 5095204"/>
                <a:gd name="connsiteX68" fmla="*/ 514852 w 3256517"/>
                <a:gd name="connsiteY68" fmla="*/ 727572 h 5095204"/>
                <a:gd name="connsiteX69" fmla="*/ 303714 w 3256517"/>
                <a:gd name="connsiteY69" fmla="*/ 1129210 h 5095204"/>
                <a:gd name="connsiteX70" fmla="*/ 152902 w 3256517"/>
                <a:gd name="connsiteY70" fmla="*/ 1578472 h 5095204"/>
                <a:gd name="connsiteX71" fmla="*/ 75115 w 3256517"/>
                <a:gd name="connsiteY71" fmla="*/ 1946772 h 5095204"/>
                <a:gd name="connsiteX72" fmla="*/ 32252 w 3256517"/>
                <a:gd name="connsiteY72" fmla="*/ 2261097 h 5095204"/>
                <a:gd name="connsiteX0" fmla="*/ 32252 w 3256517"/>
                <a:gd name="connsiteY0" fmla="*/ 2261097 h 5095204"/>
                <a:gd name="connsiteX1" fmla="*/ 502 w 3256517"/>
                <a:gd name="connsiteY1" fmla="*/ 2956422 h 5095204"/>
                <a:gd name="connsiteX2" fmla="*/ 57652 w 3256517"/>
                <a:gd name="connsiteY2" fmla="*/ 3553322 h 5095204"/>
                <a:gd name="connsiteX3" fmla="*/ 286252 w 3256517"/>
                <a:gd name="connsiteY3" fmla="*/ 4207372 h 5095204"/>
                <a:gd name="connsiteX4" fmla="*/ 616452 w 3256517"/>
                <a:gd name="connsiteY4" fmla="*/ 4651872 h 5095204"/>
                <a:gd name="connsiteX5" fmla="*/ 1048252 w 3256517"/>
                <a:gd name="connsiteY5" fmla="*/ 4950322 h 5095204"/>
                <a:gd name="connsiteX6" fmla="*/ 1537202 w 3256517"/>
                <a:gd name="connsiteY6" fmla="*/ 5090022 h 5095204"/>
                <a:gd name="connsiteX7" fmla="*/ 2115052 w 3256517"/>
                <a:gd name="connsiteY7" fmla="*/ 5045572 h 5095204"/>
                <a:gd name="connsiteX8" fmla="*/ 2553202 w 3256517"/>
                <a:gd name="connsiteY8" fmla="*/ 4861422 h 5095204"/>
                <a:gd name="connsiteX9" fmla="*/ 2794502 w 3256517"/>
                <a:gd name="connsiteY9" fmla="*/ 4632822 h 5095204"/>
                <a:gd name="connsiteX10" fmla="*/ 2953252 w 3256517"/>
                <a:gd name="connsiteY10" fmla="*/ 4347072 h 5095204"/>
                <a:gd name="connsiteX11" fmla="*/ 3023102 w 3256517"/>
                <a:gd name="connsiteY11" fmla="*/ 4099422 h 5095204"/>
                <a:gd name="connsiteX12" fmla="*/ 3042152 w 3256517"/>
                <a:gd name="connsiteY12" fmla="*/ 3864472 h 5095204"/>
                <a:gd name="connsiteX13" fmla="*/ 3029452 w 3256517"/>
                <a:gd name="connsiteY13" fmla="*/ 3743822 h 5095204"/>
                <a:gd name="connsiteX14" fmla="*/ 2978652 w 3256517"/>
                <a:gd name="connsiteY14" fmla="*/ 3661272 h 5095204"/>
                <a:gd name="connsiteX15" fmla="*/ 2946902 w 3256517"/>
                <a:gd name="connsiteY15" fmla="*/ 3737472 h 5095204"/>
                <a:gd name="connsiteX16" fmla="*/ 2946902 w 3256517"/>
                <a:gd name="connsiteY16" fmla="*/ 3864472 h 5095204"/>
                <a:gd name="connsiteX17" fmla="*/ 2908802 w 3256517"/>
                <a:gd name="connsiteY17" fmla="*/ 4207372 h 5095204"/>
                <a:gd name="connsiteX18" fmla="*/ 2807202 w 3256517"/>
                <a:gd name="connsiteY18" fmla="*/ 4499472 h 5095204"/>
                <a:gd name="connsiteX19" fmla="*/ 2584952 w 3256517"/>
                <a:gd name="connsiteY19" fmla="*/ 4759822 h 5095204"/>
                <a:gd name="connsiteX20" fmla="*/ 2318252 w 3256517"/>
                <a:gd name="connsiteY20" fmla="*/ 4905872 h 5095204"/>
                <a:gd name="connsiteX21" fmla="*/ 1949952 w 3256517"/>
                <a:gd name="connsiteY21" fmla="*/ 5007472 h 5095204"/>
                <a:gd name="connsiteX22" fmla="*/ 1461002 w 3256517"/>
                <a:gd name="connsiteY22" fmla="*/ 4975722 h 5095204"/>
                <a:gd name="connsiteX23" fmla="*/ 1080002 w 3256517"/>
                <a:gd name="connsiteY23" fmla="*/ 4845547 h 5095204"/>
                <a:gd name="connsiteX24" fmla="*/ 926015 w 3256517"/>
                <a:gd name="connsiteY24" fmla="*/ 4729660 h 5095204"/>
                <a:gd name="connsiteX25" fmla="*/ 667252 w 3256517"/>
                <a:gd name="connsiteY25" fmla="*/ 4537572 h 5095204"/>
                <a:gd name="connsiteX26" fmla="*/ 375152 w 3256517"/>
                <a:gd name="connsiteY26" fmla="*/ 4207372 h 5095204"/>
                <a:gd name="connsiteX27" fmla="*/ 152902 w 3256517"/>
                <a:gd name="connsiteY27" fmla="*/ 3635872 h 5095204"/>
                <a:gd name="connsiteX28" fmla="*/ 57652 w 3256517"/>
                <a:gd name="connsiteY28" fmla="*/ 2981822 h 5095204"/>
                <a:gd name="connsiteX29" fmla="*/ 121152 w 3256517"/>
                <a:gd name="connsiteY29" fmla="*/ 2175372 h 5095204"/>
                <a:gd name="connsiteX30" fmla="*/ 248152 w 3256517"/>
                <a:gd name="connsiteY30" fmla="*/ 1521322 h 5095204"/>
                <a:gd name="connsiteX31" fmla="*/ 533902 w 3256517"/>
                <a:gd name="connsiteY31" fmla="*/ 841872 h 5095204"/>
                <a:gd name="connsiteX32" fmla="*/ 845052 w 3256517"/>
                <a:gd name="connsiteY32" fmla="*/ 429122 h 5095204"/>
                <a:gd name="connsiteX33" fmla="*/ 1175252 w 3256517"/>
                <a:gd name="connsiteY33" fmla="*/ 219572 h 5095204"/>
                <a:gd name="connsiteX34" fmla="*/ 1346702 w 3256517"/>
                <a:gd name="connsiteY34" fmla="*/ 149722 h 5095204"/>
                <a:gd name="connsiteX35" fmla="*/ 1461002 w 3256517"/>
                <a:gd name="connsiteY35" fmla="*/ 149722 h 5095204"/>
                <a:gd name="connsiteX36" fmla="*/ 1594352 w 3256517"/>
                <a:gd name="connsiteY36" fmla="*/ 194172 h 5095204"/>
                <a:gd name="connsiteX37" fmla="*/ 1810252 w 3256517"/>
                <a:gd name="connsiteY37" fmla="*/ 124322 h 5095204"/>
                <a:gd name="connsiteX38" fmla="*/ 2026152 w 3256517"/>
                <a:gd name="connsiteY38" fmla="*/ 117972 h 5095204"/>
                <a:gd name="connsiteX39" fmla="*/ 2108702 w 3256517"/>
                <a:gd name="connsiteY39" fmla="*/ 149722 h 5095204"/>
                <a:gd name="connsiteX40" fmla="*/ 2159502 w 3256517"/>
                <a:gd name="connsiteY40" fmla="*/ 251322 h 5095204"/>
                <a:gd name="connsiteX41" fmla="*/ 2362702 w 3256517"/>
                <a:gd name="connsiteY41" fmla="*/ 289422 h 5095204"/>
                <a:gd name="connsiteX42" fmla="*/ 2496052 w 3256517"/>
                <a:gd name="connsiteY42" fmla="*/ 308472 h 5095204"/>
                <a:gd name="connsiteX43" fmla="*/ 2597652 w 3256517"/>
                <a:gd name="connsiteY43" fmla="*/ 410072 h 5095204"/>
                <a:gd name="connsiteX44" fmla="*/ 2711952 w 3256517"/>
                <a:gd name="connsiteY44" fmla="*/ 568822 h 5095204"/>
                <a:gd name="connsiteX45" fmla="*/ 2826252 w 3256517"/>
                <a:gd name="connsiteY45" fmla="*/ 587872 h 5095204"/>
                <a:gd name="connsiteX46" fmla="*/ 2953252 w 3256517"/>
                <a:gd name="connsiteY46" fmla="*/ 606922 h 5095204"/>
                <a:gd name="connsiteX47" fmla="*/ 3042152 w 3256517"/>
                <a:gd name="connsiteY47" fmla="*/ 740272 h 5095204"/>
                <a:gd name="connsiteX48" fmla="*/ 3099302 w 3256517"/>
                <a:gd name="connsiteY48" fmla="*/ 829172 h 5095204"/>
                <a:gd name="connsiteX49" fmla="*/ 3143752 w 3256517"/>
                <a:gd name="connsiteY49" fmla="*/ 867272 h 5095204"/>
                <a:gd name="connsiteX50" fmla="*/ 3181852 w 3256517"/>
                <a:gd name="connsiteY50" fmla="*/ 1121272 h 5095204"/>
                <a:gd name="connsiteX51" fmla="*/ 3200902 w 3256517"/>
                <a:gd name="connsiteY51" fmla="*/ 1311772 h 5095204"/>
                <a:gd name="connsiteX52" fmla="*/ 3131052 w 3256517"/>
                <a:gd name="connsiteY52" fmla="*/ 1603872 h 5095204"/>
                <a:gd name="connsiteX53" fmla="*/ 2991352 w 3256517"/>
                <a:gd name="connsiteY53" fmla="*/ 1768972 h 5095204"/>
                <a:gd name="connsiteX54" fmla="*/ 2902452 w 3256517"/>
                <a:gd name="connsiteY54" fmla="*/ 1876922 h 5095204"/>
                <a:gd name="connsiteX55" fmla="*/ 2858002 w 3256517"/>
                <a:gd name="connsiteY55" fmla="*/ 1972172 h 5095204"/>
                <a:gd name="connsiteX56" fmla="*/ 2826252 w 3256517"/>
                <a:gd name="connsiteY56" fmla="*/ 2016622 h 5095204"/>
                <a:gd name="connsiteX57" fmla="*/ 2927852 w 3256517"/>
                <a:gd name="connsiteY57" fmla="*/ 1978522 h 5095204"/>
                <a:gd name="connsiteX58" fmla="*/ 3124702 w 3256517"/>
                <a:gd name="connsiteY58" fmla="*/ 1749922 h 5095204"/>
                <a:gd name="connsiteX59" fmla="*/ 3226302 w 3256517"/>
                <a:gd name="connsiteY59" fmla="*/ 1502272 h 5095204"/>
                <a:gd name="connsiteX60" fmla="*/ 3251702 w 3256517"/>
                <a:gd name="connsiteY60" fmla="*/ 1121272 h 5095204"/>
                <a:gd name="connsiteX61" fmla="*/ 3143752 w 3256517"/>
                <a:gd name="connsiteY61" fmla="*/ 759322 h 5095204"/>
                <a:gd name="connsiteX62" fmla="*/ 2883402 w 3256517"/>
                <a:gd name="connsiteY62" fmla="*/ 448172 h 5095204"/>
                <a:gd name="connsiteX63" fmla="*/ 2534152 w 3256517"/>
                <a:gd name="connsiteY63" fmla="*/ 200522 h 5095204"/>
                <a:gd name="connsiteX64" fmla="*/ 2115052 w 3256517"/>
                <a:gd name="connsiteY64" fmla="*/ 41772 h 5095204"/>
                <a:gd name="connsiteX65" fmla="*/ 1651502 w 3256517"/>
                <a:gd name="connsiteY65" fmla="*/ 3672 h 5095204"/>
                <a:gd name="connsiteX66" fmla="*/ 1137152 w 3256517"/>
                <a:gd name="connsiteY66" fmla="*/ 111622 h 5095204"/>
                <a:gd name="connsiteX67" fmla="*/ 819652 w 3256517"/>
                <a:gd name="connsiteY67" fmla="*/ 333872 h 5095204"/>
                <a:gd name="connsiteX68" fmla="*/ 514852 w 3256517"/>
                <a:gd name="connsiteY68" fmla="*/ 727572 h 5095204"/>
                <a:gd name="connsiteX69" fmla="*/ 303714 w 3256517"/>
                <a:gd name="connsiteY69" fmla="*/ 1129210 h 5095204"/>
                <a:gd name="connsiteX70" fmla="*/ 152902 w 3256517"/>
                <a:gd name="connsiteY70" fmla="*/ 1578472 h 5095204"/>
                <a:gd name="connsiteX71" fmla="*/ 75115 w 3256517"/>
                <a:gd name="connsiteY71" fmla="*/ 1946772 h 5095204"/>
                <a:gd name="connsiteX72" fmla="*/ 32252 w 3256517"/>
                <a:gd name="connsiteY72" fmla="*/ 2261097 h 5095204"/>
                <a:gd name="connsiteX0" fmla="*/ 32252 w 3256517"/>
                <a:gd name="connsiteY0" fmla="*/ 2261097 h 5095204"/>
                <a:gd name="connsiteX1" fmla="*/ 502 w 3256517"/>
                <a:gd name="connsiteY1" fmla="*/ 2956422 h 5095204"/>
                <a:gd name="connsiteX2" fmla="*/ 57652 w 3256517"/>
                <a:gd name="connsiteY2" fmla="*/ 3553322 h 5095204"/>
                <a:gd name="connsiteX3" fmla="*/ 286252 w 3256517"/>
                <a:gd name="connsiteY3" fmla="*/ 4207372 h 5095204"/>
                <a:gd name="connsiteX4" fmla="*/ 616452 w 3256517"/>
                <a:gd name="connsiteY4" fmla="*/ 4651872 h 5095204"/>
                <a:gd name="connsiteX5" fmla="*/ 1048252 w 3256517"/>
                <a:gd name="connsiteY5" fmla="*/ 4950322 h 5095204"/>
                <a:gd name="connsiteX6" fmla="*/ 1537202 w 3256517"/>
                <a:gd name="connsiteY6" fmla="*/ 5090022 h 5095204"/>
                <a:gd name="connsiteX7" fmla="*/ 2115052 w 3256517"/>
                <a:gd name="connsiteY7" fmla="*/ 5045572 h 5095204"/>
                <a:gd name="connsiteX8" fmla="*/ 2553202 w 3256517"/>
                <a:gd name="connsiteY8" fmla="*/ 4861422 h 5095204"/>
                <a:gd name="connsiteX9" fmla="*/ 2794502 w 3256517"/>
                <a:gd name="connsiteY9" fmla="*/ 4632822 h 5095204"/>
                <a:gd name="connsiteX10" fmla="*/ 2953252 w 3256517"/>
                <a:gd name="connsiteY10" fmla="*/ 4347072 h 5095204"/>
                <a:gd name="connsiteX11" fmla="*/ 3023102 w 3256517"/>
                <a:gd name="connsiteY11" fmla="*/ 4099422 h 5095204"/>
                <a:gd name="connsiteX12" fmla="*/ 3042152 w 3256517"/>
                <a:gd name="connsiteY12" fmla="*/ 3864472 h 5095204"/>
                <a:gd name="connsiteX13" fmla="*/ 3029452 w 3256517"/>
                <a:gd name="connsiteY13" fmla="*/ 3743822 h 5095204"/>
                <a:gd name="connsiteX14" fmla="*/ 2978652 w 3256517"/>
                <a:gd name="connsiteY14" fmla="*/ 3661272 h 5095204"/>
                <a:gd name="connsiteX15" fmla="*/ 2946902 w 3256517"/>
                <a:gd name="connsiteY15" fmla="*/ 3737472 h 5095204"/>
                <a:gd name="connsiteX16" fmla="*/ 2946902 w 3256517"/>
                <a:gd name="connsiteY16" fmla="*/ 3864472 h 5095204"/>
                <a:gd name="connsiteX17" fmla="*/ 2908802 w 3256517"/>
                <a:gd name="connsiteY17" fmla="*/ 4207372 h 5095204"/>
                <a:gd name="connsiteX18" fmla="*/ 2807202 w 3256517"/>
                <a:gd name="connsiteY18" fmla="*/ 4499472 h 5095204"/>
                <a:gd name="connsiteX19" fmla="*/ 2584952 w 3256517"/>
                <a:gd name="connsiteY19" fmla="*/ 4759822 h 5095204"/>
                <a:gd name="connsiteX20" fmla="*/ 2318252 w 3256517"/>
                <a:gd name="connsiteY20" fmla="*/ 4905872 h 5095204"/>
                <a:gd name="connsiteX21" fmla="*/ 1949952 w 3256517"/>
                <a:gd name="connsiteY21" fmla="*/ 5007472 h 5095204"/>
                <a:gd name="connsiteX22" fmla="*/ 1461002 w 3256517"/>
                <a:gd name="connsiteY22" fmla="*/ 4975722 h 5095204"/>
                <a:gd name="connsiteX23" fmla="*/ 1127627 w 3256517"/>
                <a:gd name="connsiteY23" fmla="*/ 4869359 h 5095204"/>
                <a:gd name="connsiteX24" fmla="*/ 926015 w 3256517"/>
                <a:gd name="connsiteY24" fmla="*/ 4729660 h 5095204"/>
                <a:gd name="connsiteX25" fmla="*/ 667252 w 3256517"/>
                <a:gd name="connsiteY25" fmla="*/ 4537572 h 5095204"/>
                <a:gd name="connsiteX26" fmla="*/ 375152 w 3256517"/>
                <a:gd name="connsiteY26" fmla="*/ 4207372 h 5095204"/>
                <a:gd name="connsiteX27" fmla="*/ 152902 w 3256517"/>
                <a:gd name="connsiteY27" fmla="*/ 3635872 h 5095204"/>
                <a:gd name="connsiteX28" fmla="*/ 57652 w 3256517"/>
                <a:gd name="connsiteY28" fmla="*/ 2981822 h 5095204"/>
                <a:gd name="connsiteX29" fmla="*/ 121152 w 3256517"/>
                <a:gd name="connsiteY29" fmla="*/ 2175372 h 5095204"/>
                <a:gd name="connsiteX30" fmla="*/ 248152 w 3256517"/>
                <a:gd name="connsiteY30" fmla="*/ 1521322 h 5095204"/>
                <a:gd name="connsiteX31" fmla="*/ 533902 w 3256517"/>
                <a:gd name="connsiteY31" fmla="*/ 841872 h 5095204"/>
                <a:gd name="connsiteX32" fmla="*/ 845052 w 3256517"/>
                <a:gd name="connsiteY32" fmla="*/ 429122 h 5095204"/>
                <a:gd name="connsiteX33" fmla="*/ 1175252 w 3256517"/>
                <a:gd name="connsiteY33" fmla="*/ 219572 h 5095204"/>
                <a:gd name="connsiteX34" fmla="*/ 1346702 w 3256517"/>
                <a:gd name="connsiteY34" fmla="*/ 149722 h 5095204"/>
                <a:gd name="connsiteX35" fmla="*/ 1461002 w 3256517"/>
                <a:gd name="connsiteY35" fmla="*/ 149722 h 5095204"/>
                <a:gd name="connsiteX36" fmla="*/ 1594352 w 3256517"/>
                <a:gd name="connsiteY36" fmla="*/ 194172 h 5095204"/>
                <a:gd name="connsiteX37" fmla="*/ 1810252 w 3256517"/>
                <a:gd name="connsiteY37" fmla="*/ 124322 h 5095204"/>
                <a:gd name="connsiteX38" fmla="*/ 2026152 w 3256517"/>
                <a:gd name="connsiteY38" fmla="*/ 117972 h 5095204"/>
                <a:gd name="connsiteX39" fmla="*/ 2108702 w 3256517"/>
                <a:gd name="connsiteY39" fmla="*/ 149722 h 5095204"/>
                <a:gd name="connsiteX40" fmla="*/ 2159502 w 3256517"/>
                <a:gd name="connsiteY40" fmla="*/ 251322 h 5095204"/>
                <a:gd name="connsiteX41" fmla="*/ 2362702 w 3256517"/>
                <a:gd name="connsiteY41" fmla="*/ 289422 h 5095204"/>
                <a:gd name="connsiteX42" fmla="*/ 2496052 w 3256517"/>
                <a:gd name="connsiteY42" fmla="*/ 308472 h 5095204"/>
                <a:gd name="connsiteX43" fmla="*/ 2597652 w 3256517"/>
                <a:gd name="connsiteY43" fmla="*/ 410072 h 5095204"/>
                <a:gd name="connsiteX44" fmla="*/ 2711952 w 3256517"/>
                <a:gd name="connsiteY44" fmla="*/ 568822 h 5095204"/>
                <a:gd name="connsiteX45" fmla="*/ 2826252 w 3256517"/>
                <a:gd name="connsiteY45" fmla="*/ 587872 h 5095204"/>
                <a:gd name="connsiteX46" fmla="*/ 2953252 w 3256517"/>
                <a:gd name="connsiteY46" fmla="*/ 606922 h 5095204"/>
                <a:gd name="connsiteX47" fmla="*/ 3042152 w 3256517"/>
                <a:gd name="connsiteY47" fmla="*/ 740272 h 5095204"/>
                <a:gd name="connsiteX48" fmla="*/ 3099302 w 3256517"/>
                <a:gd name="connsiteY48" fmla="*/ 829172 h 5095204"/>
                <a:gd name="connsiteX49" fmla="*/ 3143752 w 3256517"/>
                <a:gd name="connsiteY49" fmla="*/ 867272 h 5095204"/>
                <a:gd name="connsiteX50" fmla="*/ 3181852 w 3256517"/>
                <a:gd name="connsiteY50" fmla="*/ 1121272 h 5095204"/>
                <a:gd name="connsiteX51" fmla="*/ 3200902 w 3256517"/>
                <a:gd name="connsiteY51" fmla="*/ 1311772 h 5095204"/>
                <a:gd name="connsiteX52" fmla="*/ 3131052 w 3256517"/>
                <a:gd name="connsiteY52" fmla="*/ 1603872 h 5095204"/>
                <a:gd name="connsiteX53" fmla="*/ 2991352 w 3256517"/>
                <a:gd name="connsiteY53" fmla="*/ 1768972 h 5095204"/>
                <a:gd name="connsiteX54" fmla="*/ 2902452 w 3256517"/>
                <a:gd name="connsiteY54" fmla="*/ 1876922 h 5095204"/>
                <a:gd name="connsiteX55" fmla="*/ 2858002 w 3256517"/>
                <a:gd name="connsiteY55" fmla="*/ 1972172 h 5095204"/>
                <a:gd name="connsiteX56" fmla="*/ 2826252 w 3256517"/>
                <a:gd name="connsiteY56" fmla="*/ 2016622 h 5095204"/>
                <a:gd name="connsiteX57" fmla="*/ 2927852 w 3256517"/>
                <a:gd name="connsiteY57" fmla="*/ 1978522 h 5095204"/>
                <a:gd name="connsiteX58" fmla="*/ 3124702 w 3256517"/>
                <a:gd name="connsiteY58" fmla="*/ 1749922 h 5095204"/>
                <a:gd name="connsiteX59" fmla="*/ 3226302 w 3256517"/>
                <a:gd name="connsiteY59" fmla="*/ 1502272 h 5095204"/>
                <a:gd name="connsiteX60" fmla="*/ 3251702 w 3256517"/>
                <a:gd name="connsiteY60" fmla="*/ 1121272 h 5095204"/>
                <a:gd name="connsiteX61" fmla="*/ 3143752 w 3256517"/>
                <a:gd name="connsiteY61" fmla="*/ 759322 h 5095204"/>
                <a:gd name="connsiteX62" fmla="*/ 2883402 w 3256517"/>
                <a:gd name="connsiteY62" fmla="*/ 448172 h 5095204"/>
                <a:gd name="connsiteX63" fmla="*/ 2534152 w 3256517"/>
                <a:gd name="connsiteY63" fmla="*/ 200522 h 5095204"/>
                <a:gd name="connsiteX64" fmla="*/ 2115052 w 3256517"/>
                <a:gd name="connsiteY64" fmla="*/ 41772 h 5095204"/>
                <a:gd name="connsiteX65" fmla="*/ 1651502 w 3256517"/>
                <a:gd name="connsiteY65" fmla="*/ 3672 h 5095204"/>
                <a:gd name="connsiteX66" fmla="*/ 1137152 w 3256517"/>
                <a:gd name="connsiteY66" fmla="*/ 111622 h 5095204"/>
                <a:gd name="connsiteX67" fmla="*/ 819652 w 3256517"/>
                <a:gd name="connsiteY67" fmla="*/ 333872 h 5095204"/>
                <a:gd name="connsiteX68" fmla="*/ 514852 w 3256517"/>
                <a:gd name="connsiteY68" fmla="*/ 727572 h 5095204"/>
                <a:gd name="connsiteX69" fmla="*/ 303714 w 3256517"/>
                <a:gd name="connsiteY69" fmla="*/ 1129210 h 5095204"/>
                <a:gd name="connsiteX70" fmla="*/ 152902 w 3256517"/>
                <a:gd name="connsiteY70" fmla="*/ 1578472 h 5095204"/>
                <a:gd name="connsiteX71" fmla="*/ 75115 w 3256517"/>
                <a:gd name="connsiteY71" fmla="*/ 1946772 h 5095204"/>
                <a:gd name="connsiteX72" fmla="*/ 32252 w 3256517"/>
                <a:gd name="connsiteY72" fmla="*/ 2261097 h 509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56517" h="5095204">
                  <a:moveTo>
                    <a:pt x="32252" y="2261097"/>
                  </a:moveTo>
                  <a:cubicBezTo>
                    <a:pt x="19817" y="2429372"/>
                    <a:pt x="-3731" y="2741051"/>
                    <a:pt x="502" y="2956422"/>
                  </a:cubicBezTo>
                  <a:cubicBezTo>
                    <a:pt x="4735" y="3171793"/>
                    <a:pt x="10027" y="3344830"/>
                    <a:pt x="57652" y="3553322"/>
                  </a:cubicBezTo>
                  <a:cubicBezTo>
                    <a:pt x="105277" y="3761814"/>
                    <a:pt x="193119" y="4024280"/>
                    <a:pt x="286252" y="4207372"/>
                  </a:cubicBezTo>
                  <a:cubicBezTo>
                    <a:pt x="379385" y="4390464"/>
                    <a:pt x="489452" y="4528047"/>
                    <a:pt x="616452" y="4651872"/>
                  </a:cubicBezTo>
                  <a:cubicBezTo>
                    <a:pt x="743452" y="4775697"/>
                    <a:pt x="894794" y="4877297"/>
                    <a:pt x="1048252" y="4950322"/>
                  </a:cubicBezTo>
                  <a:cubicBezTo>
                    <a:pt x="1201710" y="5023347"/>
                    <a:pt x="1359402" y="5074147"/>
                    <a:pt x="1537202" y="5090022"/>
                  </a:cubicBezTo>
                  <a:cubicBezTo>
                    <a:pt x="1715002" y="5105897"/>
                    <a:pt x="1945719" y="5083672"/>
                    <a:pt x="2115052" y="5045572"/>
                  </a:cubicBezTo>
                  <a:cubicBezTo>
                    <a:pt x="2284385" y="5007472"/>
                    <a:pt x="2439960" y="4930214"/>
                    <a:pt x="2553202" y="4861422"/>
                  </a:cubicBezTo>
                  <a:cubicBezTo>
                    <a:pt x="2666444" y="4792630"/>
                    <a:pt x="2727827" y="4718547"/>
                    <a:pt x="2794502" y="4632822"/>
                  </a:cubicBezTo>
                  <a:cubicBezTo>
                    <a:pt x="2861177" y="4547097"/>
                    <a:pt x="2915152" y="4435972"/>
                    <a:pt x="2953252" y="4347072"/>
                  </a:cubicBezTo>
                  <a:cubicBezTo>
                    <a:pt x="2991352" y="4258172"/>
                    <a:pt x="3008285" y="4179855"/>
                    <a:pt x="3023102" y="4099422"/>
                  </a:cubicBezTo>
                  <a:cubicBezTo>
                    <a:pt x="3037919" y="4018989"/>
                    <a:pt x="3041094" y="3923739"/>
                    <a:pt x="3042152" y="3864472"/>
                  </a:cubicBezTo>
                  <a:cubicBezTo>
                    <a:pt x="3043210" y="3805205"/>
                    <a:pt x="3040035" y="3777689"/>
                    <a:pt x="3029452" y="3743822"/>
                  </a:cubicBezTo>
                  <a:cubicBezTo>
                    <a:pt x="3018869" y="3709955"/>
                    <a:pt x="2992410" y="3662330"/>
                    <a:pt x="2978652" y="3661272"/>
                  </a:cubicBezTo>
                  <a:cubicBezTo>
                    <a:pt x="2964894" y="3660214"/>
                    <a:pt x="2952194" y="3703605"/>
                    <a:pt x="2946902" y="3737472"/>
                  </a:cubicBezTo>
                  <a:cubicBezTo>
                    <a:pt x="2941610" y="3771339"/>
                    <a:pt x="2953252" y="3786155"/>
                    <a:pt x="2946902" y="3864472"/>
                  </a:cubicBezTo>
                  <a:cubicBezTo>
                    <a:pt x="2940552" y="3942789"/>
                    <a:pt x="2932085" y="4101539"/>
                    <a:pt x="2908802" y="4207372"/>
                  </a:cubicBezTo>
                  <a:cubicBezTo>
                    <a:pt x="2885519" y="4313205"/>
                    <a:pt x="2861177" y="4407397"/>
                    <a:pt x="2807202" y="4499472"/>
                  </a:cubicBezTo>
                  <a:cubicBezTo>
                    <a:pt x="2753227" y="4591547"/>
                    <a:pt x="2666444" y="4692089"/>
                    <a:pt x="2584952" y="4759822"/>
                  </a:cubicBezTo>
                  <a:cubicBezTo>
                    <a:pt x="2503460" y="4827555"/>
                    <a:pt x="2424085" y="4864597"/>
                    <a:pt x="2318252" y="4905872"/>
                  </a:cubicBezTo>
                  <a:cubicBezTo>
                    <a:pt x="2212419" y="4947147"/>
                    <a:pt x="2092827" y="4995830"/>
                    <a:pt x="1949952" y="5007472"/>
                  </a:cubicBezTo>
                  <a:cubicBezTo>
                    <a:pt x="1807077" y="5019114"/>
                    <a:pt x="1598056" y="4998741"/>
                    <a:pt x="1461002" y="4975722"/>
                  </a:cubicBezTo>
                  <a:cubicBezTo>
                    <a:pt x="1323948" y="4952703"/>
                    <a:pt x="1216791" y="4910369"/>
                    <a:pt x="1127627" y="4869359"/>
                  </a:cubicBezTo>
                  <a:cubicBezTo>
                    <a:pt x="1038463" y="4828349"/>
                    <a:pt x="988457" y="4778608"/>
                    <a:pt x="926015" y="4729660"/>
                  </a:cubicBezTo>
                  <a:cubicBezTo>
                    <a:pt x="863573" y="4680712"/>
                    <a:pt x="759062" y="4624620"/>
                    <a:pt x="667252" y="4537572"/>
                  </a:cubicBezTo>
                  <a:cubicBezTo>
                    <a:pt x="575442" y="4450524"/>
                    <a:pt x="460877" y="4357655"/>
                    <a:pt x="375152" y="4207372"/>
                  </a:cubicBezTo>
                  <a:cubicBezTo>
                    <a:pt x="289427" y="4057089"/>
                    <a:pt x="205819" y="3840130"/>
                    <a:pt x="152902" y="3635872"/>
                  </a:cubicBezTo>
                  <a:cubicBezTo>
                    <a:pt x="99985" y="3431614"/>
                    <a:pt x="62944" y="3225239"/>
                    <a:pt x="57652" y="2981822"/>
                  </a:cubicBezTo>
                  <a:cubicBezTo>
                    <a:pt x="52360" y="2738405"/>
                    <a:pt x="89402" y="2418789"/>
                    <a:pt x="121152" y="2175372"/>
                  </a:cubicBezTo>
                  <a:cubicBezTo>
                    <a:pt x="152902" y="1931955"/>
                    <a:pt x="179360" y="1743572"/>
                    <a:pt x="248152" y="1521322"/>
                  </a:cubicBezTo>
                  <a:cubicBezTo>
                    <a:pt x="316944" y="1299072"/>
                    <a:pt x="434419" y="1023905"/>
                    <a:pt x="533902" y="841872"/>
                  </a:cubicBezTo>
                  <a:cubicBezTo>
                    <a:pt x="633385" y="659839"/>
                    <a:pt x="738160" y="532839"/>
                    <a:pt x="845052" y="429122"/>
                  </a:cubicBezTo>
                  <a:cubicBezTo>
                    <a:pt x="951944" y="325405"/>
                    <a:pt x="1091644" y="266139"/>
                    <a:pt x="1175252" y="219572"/>
                  </a:cubicBezTo>
                  <a:cubicBezTo>
                    <a:pt x="1258860" y="173005"/>
                    <a:pt x="1299077" y="161364"/>
                    <a:pt x="1346702" y="149722"/>
                  </a:cubicBezTo>
                  <a:cubicBezTo>
                    <a:pt x="1394327" y="138080"/>
                    <a:pt x="1419727" y="142314"/>
                    <a:pt x="1461002" y="149722"/>
                  </a:cubicBezTo>
                  <a:cubicBezTo>
                    <a:pt x="1502277" y="157130"/>
                    <a:pt x="1536144" y="198405"/>
                    <a:pt x="1594352" y="194172"/>
                  </a:cubicBezTo>
                  <a:cubicBezTo>
                    <a:pt x="1652560" y="189939"/>
                    <a:pt x="1738285" y="137022"/>
                    <a:pt x="1810252" y="124322"/>
                  </a:cubicBezTo>
                  <a:cubicBezTo>
                    <a:pt x="1882219" y="111622"/>
                    <a:pt x="1976410" y="113739"/>
                    <a:pt x="2026152" y="117972"/>
                  </a:cubicBezTo>
                  <a:cubicBezTo>
                    <a:pt x="2075894" y="122205"/>
                    <a:pt x="2086477" y="127497"/>
                    <a:pt x="2108702" y="149722"/>
                  </a:cubicBezTo>
                  <a:cubicBezTo>
                    <a:pt x="2130927" y="171947"/>
                    <a:pt x="2117169" y="228039"/>
                    <a:pt x="2159502" y="251322"/>
                  </a:cubicBezTo>
                  <a:cubicBezTo>
                    <a:pt x="2201835" y="274605"/>
                    <a:pt x="2306610" y="279897"/>
                    <a:pt x="2362702" y="289422"/>
                  </a:cubicBezTo>
                  <a:cubicBezTo>
                    <a:pt x="2418794" y="298947"/>
                    <a:pt x="2456894" y="288364"/>
                    <a:pt x="2496052" y="308472"/>
                  </a:cubicBezTo>
                  <a:cubicBezTo>
                    <a:pt x="2535210" y="328580"/>
                    <a:pt x="2561669" y="366680"/>
                    <a:pt x="2597652" y="410072"/>
                  </a:cubicBezTo>
                  <a:cubicBezTo>
                    <a:pt x="2633635" y="453464"/>
                    <a:pt x="2673852" y="539189"/>
                    <a:pt x="2711952" y="568822"/>
                  </a:cubicBezTo>
                  <a:cubicBezTo>
                    <a:pt x="2750052" y="598455"/>
                    <a:pt x="2826252" y="587872"/>
                    <a:pt x="2826252" y="587872"/>
                  </a:cubicBezTo>
                  <a:cubicBezTo>
                    <a:pt x="2866469" y="594222"/>
                    <a:pt x="2917269" y="581522"/>
                    <a:pt x="2953252" y="606922"/>
                  </a:cubicBezTo>
                  <a:cubicBezTo>
                    <a:pt x="2989235" y="632322"/>
                    <a:pt x="3017810" y="703230"/>
                    <a:pt x="3042152" y="740272"/>
                  </a:cubicBezTo>
                  <a:cubicBezTo>
                    <a:pt x="3066494" y="777314"/>
                    <a:pt x="3082369" y="808005"/>
                    <a:pt x="3099302" y="829172"/>
                  </a:cubicBezTo>
                  <a:cubicBezTo>
                    <a:pt x="3116235" y="850339"/>
                    <a:pt x="3129994" y="818589"/>
                    <a:pt x="3143752" y="867272"/>
                  </a:cubicBezTo>
                  <a:cubicBezTo>
                    <a:pt x="3157510" y="915955"/>
                    <a:pt x="3172327" y="1047189"/>
                    <a:pt x="3181852" y="1121272"/>
                  </a:cubicBezTo>
                  <a:cubicBezTo>
                    <a:pt x="3191377" y="1195355"/>
                    <a:pt x="3209369" y="1231339"/>
                    <a:pt x="3200902" y="1311772"/>
                  </a:cubicBezTo>
                  <a:cubicBezTo>
                    <a:pt x="3192435" y="1392205"/>
                    <a:pt x="3165977" y="1527672"/>
                    <a:pt x="3131052" y="1603872"/>
                  </a:cubicBezTo>
                  <a:cubicBezTo>
                    <a:pt x="3096127" y="1680072"/>
                    <a:pt x="3029452" y="1723464"/>
                    <a:pt x="2991352" y="1768972"/>
                  </a:cubicBezTo>
                  <a:cubicBezTo>
                    <a:pt x="2953252" y="1814480"/>
                    <a:pt x="2924677" y="1843055"/>
                    <a:pt x="2902452" y="1876922"/>
                  </a:cubicBezTo>
                  <a:cubicBezTo>
                    <a:pt x="2880227" y="1910789"/>
                    <a:pt x="2870702" y="1948889"/>
                    <a:pt x="2858002" y="1972172"/>
                  </a:cubicBezTo>
                  <a:cubicBezTo>
                    <a:pt x="2845302" y="1995455"/>
                    <a:pt x="2814610" y="2015564"/>
                    <a:pt x="2826252" y="2016622"/>
                  </a:cubicBezTo>
                  <a:cubicBezTo>
                    <a:pt x="2837894" y="2017680"/>
                    <a:pt x="2878110" y="2022972"/>
                    <a:pt x="2927852" y="1978522"/>
                  </a:cubicBezTo>
                  <a:cubicBezTo>
                    <a:pt x="2977594" y="1934072"/>
                    <a:pt x="3074960" y="1829297"/>
                    <a:pt x="3124702" y="1749922"/>
                  </a:cubicBezTo>
                  <a:cubicBezTo>
                    <a:pt x="3174444" y="1670547"/>
                    <a:pt x="3205135" y="1607047"/>
                    <a:pt x="3226302" y="1502272"/>
                  </a:cubicBezTo>
                  <a:cubicBezTo>
                    <a:pt x="3247469" y="1397497"/>
                    <a:pt x="3265460" y="1245097"/>
                    <a:pt x="3251702" y="1121272"/>
                  </a:cubicBezTo>
                  <a:cubicBezTo>
                    <a:pt x="3237944" y="997447"/>
                    <a:pt x="3205135" y="871505"/>
                    <a:pt x="3143752" y="759322"/>
                  </a:cubicBezTo>
                  <a:cubicBezTo>
                    <a:pt x="3082369" y="647139"/>
                    <a:pt x="2985002" y="541305"/>
                    <a:pt x="2883402" y="448172"/>
                  </a:cubicBezTo>
                  <a:cubicBezTo>
                    <a:pt x="2781802" y="355039"/>
                    <a:pt x="2662210" y="268255"/>
                    <a:pt x="2534152" y="200522"/>
                  </a:cubicBezTo>
                  <a:cubicBezTo>
                    <a:pt x="2406094" y="132789"/>
                    <a:pt x="2262160" y="74580"/>
                    <a:pt x="2115052" y="41772"/>
                  </a:cubicBezTo>
                  <a:cubicBezTo>
                    <a:pt x="1967944" y="8964"/>
                    <a:pt x="1814485" y="-7970"/>
                    <a:pt x="1651502" y="3672"/>
                  </a:cubicBezTo>
                  <a:cubicBezTo>
                    <a:pt x="1488519" y="15314"/>
                    <a:pt x="1275794" y="56589"/>
                    <a:pt x="1137152" y="111622"/>
                  </a:cubicBezTo>
                  <a:cubicBezTo>
                    <a:pt x="998510" y="166655"/>
                    <a:pt x="923369" y="231214"/>
                    <a:pt x="819652" y="333872"/>
                  </a:cubicBezTo>
                  <a:cubicBezTo>
                    <a:pt x="715935" y="436530"/>
                    <a:pt x="600842" y="595016"/>
                    <a:pt x="514852" y="727572"/>
                  </a:cubicBezTo>
                  <a:cubicBezTo>
                    <a:pt x="428862" y="860128"/>
                    <a:pt x="364039" y="987393"/>
                    <a:pt x="303714" y="1129210"/>
                  </a:cubicBezTo>
                  <a:cubicBezTo>
                    <a:pt x="243389" y="1271027"/>
                    <a:pt x="194177" y="1433480"/>
                    <a:pt x="152902" y="1578472"/>
                  </a:cubicBezTo>
                  <a:cubicBezTo>
                    <a:pt x="111627" y="1723464"/>
                    <a:pt x="95223" y="1833001"/>
                    <a:pt x="75115" y="1946772"/>
                  </a:cubicBezTo>
                  <a:cubicBezTo>
                    <a:pt x="55007" y="2060543"/>
                    <a:pt x="44687" y="2092822"/>
                    <a:pt x="32252" y="2261097"/>
                  </a:cubicBezTo>
                  <a:close/>
                </a:path>
              </a:pathLst>
            </a:custGeom>
            <a:solidFill>
              <a:srgbClr val="C04F3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575173" y="2634490"/>
              <a:ext cx="2263621" cy="3642485"/>
            </a:xfrm>
            <a:custGeom>
              <a:avLst/>
              <a:gdLst>
                <a:gd name="connsiteX0" fmla="*/ 842891 w 2263621"/>
                <a:gd name="connsiteY0" fmla="*/ 364 h 3642485"/>
                <a:gd name="connsiteX1" fmla="*/ 873252 w 2263621"/>
                <a:gd name="connsiteY1" fmla="*/ 3936 h 3642485"/>
                <a:gd name="connsiteX2" fmla="*/ 906590 w 2263621"/>
                <a:gd name="connsiteY2" fmla="*/ 51561 h 3642485"/>
                <a:gd name="connsiteX3" fmla="*/ 908971 w 2263621"/>
                <a:gd name="connsiteY3" fmla="*/ 177767 h 3642485"/>
                <a:gd name="connsiteX4" fmla="*/ 956595 w 2263621"/>
                <a:gd name="connsiteY4" fmla="*/ 349217 h 3642485"/>
                <a:gd name="connsiteX5" fmla="*/ 1130427 w 2263621"/>
                <a:gd name="connsiteY5" fmla="*/ 499235 h 3642485"/>
                <a:gd name="connsiteX6" fmla="*/ 1397127 w 2263621"/>
                <a:gd name="connsiteY6" fmla="*/ 613535 h 3642485"/>
                <a:gd name="connsiteX7" fmla="*/ 1685259 w 2263621"/>
                <a:gd name="connsiteY7" fmla="*/ 763555 h 3642485"/>
                <a:gd name="connsiteX8" fmla="*/ 1880521 w 2263621"/>
                <a:gd name="connsiteY8" fmla="*/ 915954 h 3642485"/>
                <a:gd name="connsiteX9" fmla="*/ 2125790 w 2263621"/>
                <a:gd name="connsiteY9" fmla="*/ 1237423 h 3642485"/>
                <a:gd name="connsiteX10" fmla="*/ 2249615 w 2263621"/>
                <a:gd name="connsiteY10" fmla="*/ 1770823 h 3642485"/>
                <a:gd name="connsiteX11" fmla="*/ 2254377 w 2263621"/>
                <a:gd name="connsiteY11" fmla="*/ 2423285 h 3642485"/>
                <a:gd name="connsiteX12" fmla="*/ 2192465 w 2263621"/>
                <a:gd name="connsiteY12" fmla="*/ 2994785 h 3642485"/>
                <a:gd name="connsiteX13" fmla="*/ 2180522 w 2263621"/>
                <a:gd name="connsiteY13" fmla="*/ 3602897 h 3642485"/>
                <a:gd name="connsiteX14" fmla="*/ 2176431 w 2263621"/>
                <a:gd name="connsiteY14" fmla="*/ 3642485 h 3642485"/>
                <a:gd name="connsiteX15" fmla="*/ 1917695 w 2263621"/>
                <a:gd name="connsiteY15" fmla="*/ 3642485 h 3642485"/>
                <a:gd name="connsiteX16" fmla="*/ 1910287 w 2263621"/>
                <a:gd name="connsiteY16" fmla="*/ 3568108 h 3642485"/>
                <a:gd name="connsiteX17" fmla="*/ 1906715 w 2263621"/>
                <a:gd name="connsiteY17" fmla="*/ 3018598 h 3642485"/>
                <a:gd name="connsiteX18" fmla="*/ 1878140 w 2263621"/>
                <a:gd name="connsiteY18" fmla="*/ 2613785 h 3642485"/>
                <a:gd name="connsiteX19" fmla="*/ 1854327 w 2263621"/>
                <a:gd name="connsiteY19" fmla="*/ 2332798 h 3642485"/>
                <a:gd name="connsiteX20" fmla="*/ 1820990 w 2263621"/>
                <a:gd name="connsiteY20" fmla="*/ 1937510 h 3642485"/>
                <a:gd name="connsiteX21" fmla="*/ 1801940 w 2263621"/>
                <a:gd name="connsiteY21" fmla="*/ 1685098 h 3642485"/>
                <a:gd name="connsiteX22" fmla="*/ 1687640 w 2263621"/>
                <a:gd name="connsiteY22" fmla="*/ 1542223 h 3642485"/>
                <a:gd name="connsiteX23" fmla="*/ 1416177 w 2263621"/>
                <a:gd name="connsiteY23" fmla="*/ 1370773 h 3642485"/>
                <a:gd name="connsiteX24" fmla="*/ 1173290 w 2263621"/>
                <a:gd name="connsiteY24" fmla="*/ 1323148 h 3642485"/>
                <a:gd name="connsiteX25" fmla="*/ 1006602 w 2263621"/>
                <a:gd name="connsiteY25" fmla="*/ 1361248 h 3642485"/>
                <a:gd name="connsiteX26" fmla="*/ 944690 w 2263621"/>
                <a:gd name="connsiteY26" fmla="*/ 1508885 h 3642485"/>
                <a:gd name="connsiteX27" fmla="*/ 958977 w 2263621"/>
                <a:gd name="connsiteY27" fmla="*/ 1694623 h 3642485"/>
                <a:gd name="connsiteX28" fmla="*/ 942308 w 2263621"/>
                <a:gd name="connsiteY28" fmla="*/ 1782729 h 3642485"/>
                <a:gd name="connsiteX29" fmla="*/ 828009 w 2263621"/>
                <a:gd name="connsiteY29" fmla="*/ 1761297 h 3642485"/>
                <a:gd name="connsiteX30" fmla="*/ 730377 w 2263621"/>
                <a:gd name="connsiteY30" fmla="*/ 1770823 h 3642485"/>
                <a:gd name="connsiteX31" fmla="*/ 616077 w 2263621"/>
                <a:gd name="connsiteY31" fmla="*/ 1818448 h 3642485"/>
                <a:gd name="connsiteX32" fmla="*/ 577977 w 2263621"/>
                <a:gd name="connsiteY32" fmla="*/ 1789873 h 3642485"/>
                <a:gd name="connsiteX33" fmla="*/ 625602 w 2263621"/>
                <a:gd name="connsiteY33" fmla="*/ 1685098 h 3642485"/>
                <a:gd name="connsiteX34" fmla="*/ 642271 w 2263621"/>
                <a:gd name="connsiteY34" fmla="*/ 1570797 h 3642485"/>
                <a:gd name="connsiteX35" fmla="*/ 587503 w 2263621"/>
                <a:gd name="connsiteY35" fmla="*/ 1537460 h 3642485"/>
                <a:gd name="connsiteX36" fmla="*/ 537497 w 2263621"/>
                <a:gd name="connsiteY36" fmla="*/ 1566035 h 3642485"/>
                <a:gd name="connsiteX37" fmla="*/ 463677 w 2263621"/>
                <a:gd name="connsiteY37" fmla="*/ 1680335 h 3642485"/>
                <a:gd name="connsiteX38" fmla="*/ 382715 w 2263621"/>
                <a:gd name="connsiteY38" fmla="*/ 1756535 h 3642485"/>
                <a:gd name="connsiteX39" fmla="*/ 363666 w 2263621"/>
                <a:gd name="connsiteY39" fmla="*/ 1646997 h 3642485"/>
                <a:gd name="connsiteX40" fmla="*/ 301752 w 2263621"/>
                <a:gd name="connsiteY40" fmla="*/ 1532698 h 3642485"/>
                <a:gd name="connsiteX41" fmla="*/ 196977 w 2263621"/>
                <a:gd name="connsiteY41" fmla="*/ 1461260 h 3642485"/>
                <a:gd name="connsiteX42" fmla="*/ 92202 w 2263621"/>
                <a:gd name="connsiteY42" fmla="*/ 1423160 h 3642485"/>
                <a:gd name="connsiteX43" fmla="*/ 206502 w 2263621"/>
                <a:gd name="connsiteY43" fmla="*/ 1375535 h 3642485"/>
                <a:gd name="connsiteX44" fmla="*/ 397002 w 2263621"/>
                <a:gd name="connsiteY44" fmla="*/ 1294573 h 3642485"/>
                <a:gd name="connsiteX45" fmla="*/ 516065 w 2263621"/>
                <a:gd name="connsiteY45" fmla="*/ 1194560 h 3642485"/>
                <a:gd name="connsiteX46" fmla="*/ 501777 w 2263621"/>
                <a:gd name="connsiteY46" fmla="*/ 1089785 h 3642485"/>
                <a:gd name="connsiteX47" fmla="*/ 382715 w 2263621"/>
                <a:gd name="connsiteY47" fmla="*/ 1046923 h 3642485"/>
                <a:gd name="connsiteX48" fmla="*/ 201739 w 2263621"/>
                <a:gd name="connsiteY48" fmla="*/ 1077879 h 3642485"/>
                <a:gd name="connsiteX49" fmla="*/ 51722 w 2263621"/>
                <a:gd name="connsiteY49" fmla="*/ 1137410 h 3642485"/>
                <a:gd name="connsiteX50" fmla="*/ 25526 w 2263621"/>
                <a:gd name="connsiteY50" fmla="*/ 1113598 h 3642485"/>
                <a:gd name="connsiteX51" fmla="*/ 61245 w 2263621"/>
                <a:gd name="connsiteY51" fmla="*/ 1027872 h 3642485"/>
                <a:gd name="connsiteX52" fmla="*/ 92202 w 2263621"/>
                <a:gd name="connsiteY52" fmla="*/ 942148 h 3642485"/>
                <a:gd name="connsiteX53" fmla="*/ 94583 w 2263621"/>
                <a:gd name="connsiteY53" fmla="*/ 851660 h 3642485"/>
                <a:gd name="connsiteX54" fmla="*/ 66008 w 2263621"/>
                <a:gd name="connsiteY54" fmla="*/ 704022 h 3642485"/>
                <a:gd name="connsiteX55" fmla="*/ 6477 w 2263621"/>
                <a:gd name="connsiteY55" fmla="*/ 580198 h 3642485"/>
                <a:gd name="connsiteX56" fmla="*/ 11240 w 2263621"/>
                <a:gd name="connsiteY56" fmla="*/ 527810 h 3642485"/>
                <a:gd name="connsiteX57" fmla="*/ 92202 w 2263621"/>
                <a:gd name="connsiteY57" fmla="*/ 604010 h 3642485"/>
                <a:gd name="connsiteX58" fmla="*/ 173165 w 2263621"/>
                <a:gd name="connsiteY58" fmla="*/ 646873 h 3642485"/>
                <a:gd name="connsiteX59" fmla="*/ 292228 w 2263621"/>
                <a:gd name="connsiteY59" fmla="*/ 675448 h 3642485"/>
                <a:gd name="connsiteX60" fmla="*/ 325565 w 2263621"/>
                <a:gd name="connsiteY60" fmla="*/ 601630 h 3642485"/>
                <a:gd name="connsiteX61" fmla="*/ 282702 w 2263621"/>
                <a:gd name="connsiteY61" fmla="*/ 451610 h 3642485"/>
                <a:gd name="connsiteX62" fmla="*/ 239840 w 2263621"/>
                <a:gd name="connsiteY62" fmla="*/ 365885 h 3642485"/>
                <a:gd name="connsiteX63" fmla="*/ 154114 w 2263621"/>
                <a:gd name="connsiteY63" fmla="*/ 242060 h 3642485"/>
                <a:gd name="connsiteX64" fmla="*/ 220790 w 2263621"/>
                <a:gd name="connsiteY64" fmla="*/ 213485 h 3642485"/>
                <a:gd name="connsiteX65" fmla="*/ 268415 w 2263621"/>
                <a:gd name="connsiteY65" fmla="*/ 196816 h 3642485"/>
                <a:gd name="connsiteX66" fmla="*/ 311277 w 2263621"/>
                <a:gd name="connsiteY66" fmla="*/ 173004 h 3642485"/>
                <a:gd name="connsiteX67" fmla="*/ 346996 w 2263621"/>
                <a:gd name="connsiteY67" fmla="*/ 127759 h 3642485"/>
                <a:gd name="connsiteX68" fmla="*/ 354139 w 2263621"/>
                <a:gd name="connsiteY68" fmla="*/ 65847 h 3642485"/>
                <a:gd name="connsiteX69" fmla="*/ 392240 w 2263621"/>
                <a:gd name="connsiteY69" fmla="*/ 22985 h 3642485"/>
                <a:gd name="connsiteX70" fmla="*/ 458915 w 2263621"/>
                <a:gd name="connsiteY70" fmla="*/ 87279 h 3642485"/>
                <a:gd name="connsiteX71" fmla="*/ 523209 w 2263621"/>
                <a:gd name="connsiteY71" fmla="*/ 151573 h 3642485"/>
                <a:gd name="connsiteX72" fmla="*/ 577977 w 2263621"/>
                <a:gd name="connsiteY72" fmla="*/ 142048 h 3642485"/>
                <a:gd name="connsiteX73" fmla="*/ 606552 w 2263621"/>
                <a:gd name="connsiteY73" fmla="*/ 75373 h 3642485"/>
                <a:gd name="connsiteX74" fmla="*/ 611315 w 2263621"/>
                <a:gd name="connsiteY74" fmla="*/ 22985 h 3642485"/>
                <a:gd name="connsiteX75" fmla="*/ 725615 w 2263621"/>
                <a:gd name="connsiteY75" fmla="*/ 56323 h 3642485"/>
                <a:gd name="connsiteX76" fmla="*/ 806577 w 2263621"/>
                <a:gd name="connsiteY76" fmla="*/ 8698 h 3642485"/>
                <a:gd name="connsiteX77" fmla="*/ 842891 w 2263621"/>
                <a:gd name="connsiteY77" fmla="*/ 364 h 364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63621" h="3642485">
                  <a:moveTo>
                    <a:pt x="842891" y="364"/>
                  </a:moveTo>
                  <a:cubicBezTo>
                    <a:pt x="854400" y="-628"/>
                    <a:pt x="864918" y="364"/>
                    <a:pt x="873252" y="3936"/>
                  </a:cubicBezTo>
                  <a:cubicBezTo>
                    <a:pt x="889921" y="11080"/>
                    <a:pt x="900637" y="22589"/>
                    <a:pt x="906590" y="51561"/>
                  </a:cubicBezTo>
                  <a:cubicBezTo>
                    <a:pt x="912543" y="80533"/>
                    <a:pt x="900637" y="128158"/>
                    <a:pt x="908971" y="177767"/>
                  </a:cubicBezTo>
                  <a:cubicBezTo>
                    <a:pt x="917305" y="227376"/>
                    <a:pt x="919686" y="295639"/>
                    <a:pt x="956595" y="349217"/>
                  </a:cubicBezTo>
                  <a:cubicBezTo>
                    <a:pt x="993504" y="402795"/>
                    <a:pt x="1057005" y="455182"/>
                    <a:pt x="1130427" y="499235"/>
                  </a:cubicBezTo>
                  <a:cubicBezTo>
                    <a:pt x="1203849" y="543288"/>
                    <a:pt x="1304655" y="569482"/>
                    <a:pt x="1397127" y="613535"/>
                  </a:cubicBezTo>
                  <a:cubicBezTo>
                    <a:pt x="1489599" y="657588"/>
                    <a:pt x="1604693" y="713152"/>
                    <a:pt x="1685259" y="763555"/>
                  </a:cubicBezTo>
                  <a:cubicBezTo>
                    <a:pt x="1765825" y="813958"/>
                    <a:pt x="1807099" y="836976"/>
                    <a:pt x="1880521" y="915954"/>
                  </a:cubicBezTo>
                  <a:cubicBezTo>
                    <a:pt x="1953943" y="994932"/>
                    <a:pt x="2065465" y="1081054"/>
                    <a:pt x="2125790" y="1237423"/>
                  </a:cubicBezTo>
                  <a:cubicBezTo>
                    <a:pt x="2186115" y="1393792"/>
                    <a:pt x="2228184" y="1573179"/>
                    <a:pt x="2249615" y="1770823"/>
                  </a:cubicBezTo>
                  <a:cubicBezTo>
                    <a:pt x="2271046" y="1968467"/>
                    <a:pt x="2263902" y="2219291"/>
                    <a:pt x="2254377" y="2423285"/>
                  </a:cubicBezTo>
                  <a:cubicBezTo>
                    <a:pt x="2244852" y="2627279"/>
                    <a:pt x="2208340" y="2775710"/>
                    <a:pt x="2192465" y="2994785"/>
                  </a:cubicBezTo>
                  <a:cubicBezTo>
                    <a:pt x="2180559" y="3159091"/>
                    <a:pt x="2192317" y="3428768"/>
                    <a:pt x="2180522" y="3602897"/>
                  </a:cubicBezTo>
                  <a:lnTo>
                    <a:pt x="2176431" y="3642485"/>
                  </a:lnTo>
                  <a:lnTo>
                    <a:pt x="1917695" y="3642485"/>
                  </a:lnTo>
                  <a:lnTo>
                    <a:pt x="1910287" y="3568108"/>
                  </a:lnTo>
                  <a:cubicBezTo>
                    <a:pt x="1899720" y="3402128"/>
                    <a:pt x="1913263" y="3154329"/>
                    <a:pt x="1906715" y="3018598"/>
                  </a:cubicBezTo>
                  <a:cubicBezTo>
                    <a:pt x="1897984" y="2837623"/>
                    <a:pt x="1886871" y="2728085"/>
                    <a:pt x="1878140" y="2613785"/>
                  </a:cubicBezTo>
                  <a:cubicBezTo>
                    <a:pt x="1869409" y="2499485"/>
                    <a:pt x="1863852" y="2445511"/>
                    <a:pt x="1854327" y="2332798"/>
                  </a:cubicBezTo>
                  <a:cubicBezTo>
                    <a:pt x="1844802" y="2220086"/>
                    <a:pt x="1829721" y="2045460"/>
                    <a:pt x="1820990" y="1937510"/>
                  </a:cubicBezTo>
                  <a:cubicBezTo>
                    <a:pt x="1812259" y="1829560"/>
                    <a:pt x="1824165" y="1750979"/>
                    <a:pt x="1801940" y="1685098"/>
                  </a:cubicBezTo>
                  <a:cubicBezTo>
                    <a:pt x="1779715" y="1619217"/>
                    <a:pt x="1751934" y="1594611"/>
                    <a:pt x="1687640" y="1542223"/>
                  </a:cubicBezTo>
                  <a:cubicBezTo>
                    <a:pt x="1623346" y="1489836"/>
                    <a:pt x="1501902" y="1407285"/>
                    <a:pt x="1416177" y="1370773"/>
                  </a:cubicBezTo>
                  <a:cubicBezTo>
                    <a:pt x="1330452" y="1334261"/>
                    <a:pt x="1241552" y="1324735"/>
                    <a:pt x="1173290" y="1323148"/>
                  </a:cubicBezTo>
                  <a:cubicBezTo>
                    <a:pt x="1105028" y="1321561"/>
                    <a:pt x="1044702" y="1330292"/>
                    <a:pt x="1006602" y="1361248"/>
                  </a:cubicBezTo>
                  <a:cubicBezTo>
                    <a:pt x="968502" y="1392204"/>
                    <a:pt x="952627" y="1453323"/>
                    <a:pt x="944690" y="1508885"/>
                  </a:cubicBezTo>
                  <a:cubicBezTo>
                    <a:pt x="936753" y="1564447"/>
                    <a:pt x="959374" y="1648982"/>
                    <a:pt x="958977" y="1694623"/>
                  </a:cubicBezTo>
                  <a:cubicBezTo>
                    <a:pt x="958580" y="1740264"/>
                    <a:pt x="964136" y="1771617"/>
                    <a:pt x="942308" y="1782729"/>
                  </a:cubicBezTo>
                  <a:cubicBezTo>
                    <a:pt x="920480" y="1793841"/>
                    <a:pt x="863331" y="1763281"/>
                    <a:pt x="828009" y="1761297"/>
                  </a:cubicBezTo>
                  <a:cubicBezTo>
                    <a:pt x="792687" y="1759313"/>
                    <a:pt x="765699" y="1761298"/>
                    <a:pt x="730377" y="1770823"/>
                  </a:cubicBezTo>
                  <a:cubicBezTo>
                    <a:pt x="695055" y="1780348"/>
                    <a:pt x="641477" y="1815273"/>
                    <a:pt x="616077" y="1818448"/>
                  </a:cubicBezTo>
                  <a:cubicBezTo>
                    <a:pt x="590677" y="1821623"/>
                    <a:pt x="576390" y="1812098"/>
                    <a:pt x="577977" y="1789873"/>
                  </a:cubicBezTo>
                  <a:cubicBezTo>
                    <a:pt x="579564" y="1767648"/>
                    <a:pt x="614886" y="1721611"/>
                    <a:pt x="625602" y="1685098"/>
                  </a:cubicBezTo>
                  <a:cubicBezTo>
                    <a:pt x="636318" y="1648585"/>
                    <a:pt x="648621" y="1595403"/>
                    <a:pt x="642271" y="1570797"/>
                  </a:cubicBezTo>
                  <a:cubicBezTo>
                    <a:pt x="635921" y="1546191"/>
                    <a:pt x="604965" y="1538254"/>
                    <a:pt x="587503" y="1537460"/>
                  </a:cubicBezTo>
                  <a:cubicBezTo>
                    <a:pt x="570041" y="1536666"/>
                    <a:pt x="558135" y="1542223"/>
                    <a:pt x="537497" y="1566035"/>
                  </a:cubicBezTo>
                  <a:cubicBezTo>
                    <a:pt x="516859" y="1589847"/>
                    <a:pt x="489474" y="1648585"/>
                    <a:pt x="463677" y="1680335"/>
                  </a:cubicBezTo>
                  <a:cubicBezTo>
                    <a:pt x="437880" y="1712085"/>
                    <a:pt x="399384" y="1762091"/>
                    <a:pt x="382715" y="1756535"/>
                  </a:cubicBezTo>
                  <a:cubicBezTo>
                    <a:pt x="366047" y="1750979"/>
                    <a:pt x="377160" y="1684303"/>
                    <a:pt x="363666" y="1646997"/>
                  </a:cubicBezTo>
                  <a:cubicBezTo>
                    <a:pt x="350172" y="1609691"/>
                    <a:pt x="329534" y="1563654"/>
                    <a:pt x="301752" y="1532698"/>
                  </a:cubicBezTo>
                  <a:cubicBezTo>
                    <a:pt x="273971" y="1501742"/>
                    <a:pt x="231902" y="1479516"/>
                    <a:pt x="196977" y="1461260"/>
                  </a:cubicBezTo>
                  <a:cubicBezTo>
                    <a:pt x="162052" y="1443004"/>
                    <a:pt x="90615" y="1437447"/>
                    <a:pt x="92202" y="1423160"/>
                  </a:cubicBezTo>
                  <a:cubicBezTo>
                    <a:pt x="93789" y="1408873"/>
                    <a:pt x="155702" y="1396966"/>
                    <a:pt x="206502" y="1375535"/>
                  </a:cubicBezTo>
                  <a:cubicBezTo>
                    <a:pt x="206502" y="1375535"/>
                    <a:pt x="345408" y="1324736"/>
                    <a:pt x="397002" y="1294573"/>
                  </a:cubicBezTo>
                  <a:cubicBezTo>
                    <a:pt x="448596" y="1264410"/>
                    <a:pt x="498603" y="1228691"/>
                    <a:pt x="516065" y="1194560"/>
                  </a:cubicBezTo>
                  <a:cubicBezTo>
                    <a:pt x="533527" y="1160429"/>
                    <a:pt x="524002" y="1114391"/>
                    <a:pt x="501777" y="1089785"/>
                  </a:cubicBezTo>
                  <a:cubicBezTo>
                    <a:pt x="479552" y="1065179"/>
                    <a:pt x="432721" y="1048907"/>
                    <a:pt x="382715" y="1046923"/>
                  </a:cubicBezTo>
                  <a:cubicBezTo>
                    <a:pt x="332709" y="1044939"/>
                    <a:pt x="256904" y="1062798"/>
                    <a:pt x="201739" y="1077879"/>
                  </a:cubicBezTo>
                  <a:cubicBezTo>
                    <a:pt x="146574" y="1092960"/>
                    <a:pt x="81091" y="1131457"/>
                    <a:pt x="51722" y="1137410"/>
                  </a:cubicBezTo>
                  <a:cubicBezTo>
                    <a:pt x="22353" y="1143363"/>
                    <a:pt x="23939" y="1131854"/>
                    <a:pt x="25526" y="1113598"/>
                  </a:cubicBezTo>
                  <a:cubicBezTo>
                    <a:pt x="27113" y="1095342"/>
                    <a:pt x="50132" y="1056447"/>
                    <a:pt x="61245" y="1027872"/>
                  </a:cubicBezTo>
                  <a:cubicBezTo>
                    <a:pt x="72358" y="999297"/>
                    <a:pt x="86646" y="971517"/>
                    <a:pt x="92202" y="942148"/>
                  </a:cubicBezTo>
                  <a:cubicBezTo>
                    <a:pt x="97758" y="912779"/>
                    <a:pt x="98949" y="891348"/>
                    <a:pt x="94583" y="851660"/>
                  </a:cubicBezTo>
                  <a:cubicBezTo>
                    <a:pt x="90217" y="811972"/>
                    <a:pt x="80692" y="749266"/>
                    <a:pt x="66008" y="704022"/>
                  </a:cubicBezTo>
                  <a:cubicBezTo>
                    <a:pt x="51324" y="658778"/>
                    <a:pt x="15605" y="609567"/>
                    <a:pt x="6477" y="580198"/>
                  </a:cubicBezTo>
                  <a:cubicBezTo>
                    <a:pt x="-2651" y="550829"/>
                    <a:pt x="-3047" y="523841"/>
                    <a:pt x="11240" y="527810"/>
                  </a:cubicBezTo>
                  <a:cubicBezTo>
                    <a:pt x="25527" y="531779"/>
                    <a:pt x="65215" y="584166"/>
                    <a:pt x="92202" y="604010"/>
                  </a:cubicBezTo>
                  <a:cubicBezTo>
                    <a:pt x="119189" y="623854"/>
                    <a:pt x="139827" y="634967"/>
                    <a:pt x="173165" y="646873"/>
                  </a:cubicBezTo>
                  <a:cubicBezTo>
                    <a:pt x="206503" y="658779"/>
                    <a:pt x="266828" y="682988"/>
                    <a:pt x="292228" y="675448"/>
                  </a:cubicBezTo>
                  <a:cubicBezTo>
                    <a:pt x="317628" y="667908"/>
                    <a:pt x="327153" y="638936"/>
                    <a:pt x="325565" y="601630"/>
                  </a:cubicBezTo>
                  <a:cubicBezTo>
                    <a:pt x="323977" y="564324"/>
                    <a:pt x="296990" y="490901"/>
                    <a:pt x="282702" y="451610"/>
                  </a:cubicBezTo>
                  <a:cubicBezTo>
                    <a:pt x="268414" y="412319"/>
                    <a:pt x="261271" y="400810"/>
                    <a:pt x="239840" y="365885"/>
                  </a:cubicBezTo>
                  <a:cubicBezTo>
                    <a:pt x="218409" y="330960"/>
                    <a:pt x="157289" y="267460"/>
                    <a:pt x="154114" y="242060"/>
                  </a:cubicBezTo>
                  <a:cubicBezTo>
                    <a:pt x="150939" y="216660"/>
                    <a:pt x="201740" y="221026"/>
                    <a:pt x="220790" y="213485"/>
                  </a:cubicBezTo>
                  <a:cubicBezTo>
                    <a:pt x="239840" y="205944"/>
                    <a:pt x="253334" y="203563"/>
                    <a:pt x="268415" y="196816"/>
                  </a:cubicBezTo>
                  <a:cubicBezTo>
                    <a:pt x="283496" y="190069"/>
                    <a:pt x="298180" y="184513"/>
                    <a:pt x="311277" y="173004"/>
                  </a:cubicBezTo>
                  <a:cubicBezTo>
                    <a:pt x="324374" y="161495"/>
                    <a:pt x="339852" y="145618"/>
                    <a:pt x="346996" y="127759"/>
                  </a:cubicBezTo>
                  <a:cubicBezTo>
                    <a:pt x="354140" y="109900"/>
                    <a:pt x="346598" y="83309"/>
                    <a:pt x="354139" y="65847"/>
                  </a:cubicBezTo>
                  <a:cubicBezTo>
                    <a:pt x="361680" y="48385"/>
                    <a:pt x="374777" y="19413"/>
                    <a:pt x="392240" y="22985"/>
                  </a:cubicBezTo>
                  <a:cubicBezTo>
                    <a:pt x="409703" y="26557"/>
                    <a:pt x="437087" y="65848"/>
                    <a:pt x="458915" y="87279"/>
                  </a:cubicBezTo>
                  <a:cubicBezTo>
                    <a:pt x="480743" y="108710"/>
                    <a:pt x="503365" y="142445"/>
                    <a:pt x="523209" y="151573"/>
                  </a:cubicBezTo>
                  <a:cubicBezTo>
                    <a:pt x="543053" y="160701"/>
                    <a:pt x="564087" y="154748"/>
                    <a:pt x="577977" y="142048"/>
                  </a:cubicBezTo>
                  <a:cubicBezTo>
                    <a:pt x="591868" y="129348"/>
                    <a:pt x="600996" y="95217"/>
                    <a:pt x="606552" y="75373"/>
                  </a:cubicBezTo>
                  <a:cubicBezTo>
                    <a:pt x="612108" y="55529"/>
                    <a:pt x="591471" y="26160"/>
                    <a:pt x="611315" y="22985"/>
                  </a:cubicBezTo>
                  <a:cubicBezTo>
                    <a:pt x="631159" y="19810"/>
                    <a:pt x="693071" y="58704"/>
                    <a:pt x="725615" y="56323"/>
                  </a:cubicBezTo>
                  <a:cubicBezTo>
                    <a:pt x="758159" y="53942"/>
                    <a:pt x="781971" y="17429"/>
                    <a:pt x="806577" y="8698"/>
                  </a:cubicBezTo>
                  <a:cubicBezTo>
                    <a:pt x="818880" y="4333"/>
                    <a:pt x="831382" y="1356"/>
                    <a:pt x="842891" y="364"/>
                  </a:cubicBezTo>
                  <a:close/>
                </a:path>
              </a:pathLst>
            </a:custGeom>
            <a:solidFill>
              <a:srgbClr val="FFE88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651387" y="2669327"/>
              <a:ext cx="2043072" cy="1714553"/>
            </a:xfrm>
            <a:custGeom>
              <a:avLst/>
              <a:gdLst>
                <a:gd name="connsiteX0" fmla="*/ 1792012 w 2046894"/>
                <a:gd name="connsiteY0" fmla="*/ 1562153 h 1714610"/>
                <a:gd name="connsiteX1" fmla="*/ 1934887 w 2046894"/>
                <a:gd name="connsiteY1" fmla="*/ 1552628 h 1714610"/>
                <a:gd name="connsiteX2" fmla="*/ 2039662 w 2046894"/>
                <a:gd name="connsiteY2" fmla="*/ 1443091 h 1714610"/>
                <a:gd name="connsiteX3" fmla="*/ 2022993 w 2046894"/>
                <a:gd name="connsiteY3" fmla="*/ 1274022 h 1714610"/>
                <a:gd name="connsiteX4" fmla="*/ 1903931 w 2046894"/>
                <a:gd name="connsiteY4" fmla="*/ 1054947 h 1714610"/>
                <a:gd name="connsiteX5" fmla="*/ 1744387 w 2046894"/>
                <a:gd name="connsiteY5" fmla="*/ 885878 h 1714610"/>
                <a:gd name="connsiteX6" fmla="*/ 1549124 w 2046894"/>
                <a:gd name="connsiteY6" fmla="*/ 738241 h 1714610"/>
                <a:gd name="connsiteX7" fmla="*/ 1258612 w 2046894"/>
                <a:gd name="connsiteY7" fmla="*/ 590603 h 1714610"/>
                <a:gd name="connsiteX8" fmla="*/ 1022868 w 2046894"/>
                <a:gd name="connsiteY8" fmla="*/ 490591 h 1714610"/>
                <a:gd name="connsiteX9" fmla="*/ 879993 w 2046894"/>
                <a:gd name="connsiteY9" fmla="*/ 388197 h 1714610"/>
                <a:gd name="connsiteX10" fmla="*/ 803793 w 2046894"/>
                <a:gd name="connsiteY10" fmla="*/ 254847 h 1714610"/>
                <a:gd name="connsiteX11" fmla="*/ 789506 w 2046894"/>
                <a:gd name="connsiteY11" fmla="*/ 126260 h 1714610"/>
                <a:gd name="connsiteX12" fmla="*/ 789506 w 2046894"/>
                <a:gd name="connsiteY12" fmla="*/ 33391 h 1714610"/>
                <a:gd name="connsiteX13" fmla="*/ 777599 w 2046894"/>
                <a:gd name="connsiteY13" fmla="*/ 53 h 1714610"/>
                <a:gd name="connsiteX14" fmla="*/ 725212 w 2046894"/>
                <a:gd name="connsiteY14" fmla="*/ 26247 h 1714610"/>
                <a:gd name="connsiteX15" fmla="*/ 658537 w 2046894"/>
                <a:gd name="connsiteY15" fmla="*/ 50060 h 1714610"/>
                <a:gd name="connsiteX16" fmla="*/ 570431 w 2046894"/>
                <a:gd name="connsiteY16" fmla="*/ 33391 h 1714610"/>
                <a:gd name="connsiteX17" fmla="*/ 568049 w 2046894"/>
                <a:gd name="connsiteY17" fmla="*/ 52441 h 1714610"/>
                <a:gd name="connsiteX18" fmla="*/ 529949 w 2046894"/>
                <a:gd name="connsiteY18" fmla="*/ 131022 h 1714610"/>
                <a:gd name="connsiteX19" fmla="*/ 470418 w 2046894"/>
                <a:gd name="connsiteY19" fmla="*/ 150072 h 1714610"/>
                <a:gd name="connsiteX20" fmla="*/ 420412 w 2046894"/>
                <a:gd name="connsiteY20" fmla="*/ 131022 h 1714610"/>
                <a:gd name="connsiteX21" fmla="*/ 365643 w 2046894"/>
                <a:gd name="connsiteY21" fmla="*/ 78635 h 1714610"/>
                <a:gd name="connsiteX22" fmla="*/ 334687 w 2046894"/>
                <a:gd name="connsiteY22" fmla="*/ 42916 h 1714610"/>
                <a:gd name="connsiteX23" fmla="*/ 329924 w 2046894"/>
                <a:gd name="connsiteY23" fmla="*/ 90541 h 1714610"/>
                <a:gd name="connsiteX24" fmla="*/ 296587 w 2046894"/>
                <a:gd name="connsiteY24" fmla="*/ 154835 h 1714610"/>
                <a:gd name="connsiteX25" fmla="*/ 220387 w 2046894"/>
                <a:gd name="connsiteY25" fmla="*/ 197697 h 1714610"/>
                <a:gd name="connsiteX26" fmla="*/ 156093 w 2046894"/>
                <a:gd name="connsiteY26" fmla="*/ 223891 h 1714610"/>
                <a:gd name="connsiteX27" fmla="*/ 208481 w 2046894"/>
                <a:gd name="connsiteY27" fmla="*/ 319141 h 1714610"/>
                <a:gd name="connsiteX28" fmla="*/ 284681 w 2046894"/>
                <a:gd name="connsiteY28" fmla="*/ 471541 h 1714610"/>
                <a:gd name="connsiteX29" fmla="*/ 282299 w 2046894"/>
                <a:gd name="connsiteY29" fmla="*/ 635847 h 1714610"/>
                <a:gd name="connsiteX30" fmla="*/ 220387 w 2046894"/>
                <a:gd name="connsiteY30" fmla="*/ 688235 h 1714610"/>
                <a:gd name="connsiteX31" fmla="*/ 113231 w 2046894"/>
                <a:gd name="connsiteY31" fmla="*/ 659660 h 1714610"/>
                <a:gd name="connsiteX32" fmla="*/ 3693 w 2046894"/>
                <a:gd name="connsiteY32" fmla="*/ 609653 h 1714610"/>
                <a:gd name="connsiteX33" fmla="*/ 29887 w 2046894"/>
                <a:gd name="connsiteY33" fmla="*/ 664422 h 1714610"/>
                <a:gd name="connsiteX34" fmla="*/ 70368 w 2046894"/>
                <a:gd name="connsiteY34" fmla="*/ 771578 h 1714610"/>
                <a:gd name="connsiteX35" fmla="*/ 48937 w 2046894"/>
                <a:gd name="connsiteY35" fmla="*/ 935885 h 1714610"/>
                <a:gd name="connsiteX36" fmla="*/ 51318 w 2046894"/>
                <a:gd name="connsiteY36" fmla="*/ 1007322 h 1714610"/>
                <a:gd name="connsiteX37" fmla="*/ 163237 w 2046894"/>
                <a:gd name="connsiteY37" fmla="*/ 983510 h 1714610"/>
                <a:gd name="connsiteX38" fmla="*/ 363262 w 2046894"/>
                <a:gd name="connsiteY38" fmla="*/ 945410 h 1714610"/>
                <a:gd name="connsiteX39" fmla="*/ 515662 w 2046894"/>
                <a:gd name="connsiteY39" fmla="*/ 1040660 h 1714610"/>
                <a:gd name="connsiteX40" fmla="*/ 503756 w 2046894"/>
                <a:gd name="connsiteY40" fmla="*/ 1207347 h 1714610"/>
                <a:gd name="connsiteX41" fmla="*/ 348974 w 2046894"/>
                <a:gd name="connsiteY41" fmla="*/ 1285928 h 1714610"/>
                <a:gd name="connsiteX42" fmla="*/ 203718 w 2046894"/>
                <a:gd name="connsiteY42" fmla="*/ 1350222 h 1714610"/>
                <a:gd name="connsiteX43" fmla="*/ 167999 w 2046894"/>
                <a:gd name="connsiteY43" fmla="*/ 1364510 h 1714610"/>
                <a:gd name="connsiteX44" fmla="*/ 213243 w 2046894"/>
                <a:gd name="connsiteY44" fmla="*/ 1414516 h 1714610"/>
                <a:gd name="connsiteX45" fmla="*/ 248962 w 2046894"/>
                <a:gd name="connsiteY45" fmla="*/ 1452616 h 1714610"/>
                <a:gd name="connsiteX46" fmla="*/ 310874 w 2046894"/>
                <a:gd name="connsiteY46" fmla="*/ 1505003 h 1714610"/>
                <a:gd name="connsiteX47" fmla="*/ 334687 w 2046894"/>
                <a:gd name="connsiteY47" fmla="*/ 1624066 h 1714610"/>
                <a:gd name="connsiteX48" fmla="*/ 365643 w 2046894"/>
                <a:gd name="connsiteY48" fmla="*/ 1590728 h 1714610"/>
                <a:gd name="connsiteX49" fmla="*/ 475181 w 2046894"/>
                <a:gd name="connsiteY49" fmla="*/ 1478810 h 1714610"/>
                <a:gd name="connsiteX50" fmla="*/ 599006 w 2046894"/>
                <a:gd name="connsiteY50" fmla="*/ 1481191 h 1714610"/>
                <a:gd name="connsiteX51" fmla="*/ 620437 w 2046894"/>
                <a:gd name="connsiteY51" fmla="*/ 1569297 h 1714610"/>
                <a:gd name="connsiteX52" fmla="*/ 587099 w 2046894"/>
                <a:gd name="connsiteY52" fmla="*/ 1674072 h 1714610"/>
                <a:gd name="connsiteX53" fmla="*/ 591862 w 2046894"/>
                <a:gd name="connsiteY53" fmla="*/ 1714553 h 1714610"/>
                <a:gd name="connsiteX54" fmla="*/ 637106 w 2046894"/>
                <a:gd name="connsiteY54" fmla="*/ 1666928 h 1714610"/>
                <a:gd name="connsiteX55" fmla="*/ 751406 w 2046894"/>
                <a:gd name="connsiteY55" fmla="*/ 1655022 h 1714610"/>
                <a:gd name="connsiteX56" fmla="*/ 827606 w 2046894"/>
                <a:gd name="connsiteY56" fmla="*/ 1690741 h 1714610"/>
                <a:gd name="connsiteX57" fmla="*/ 832368 w 2046894"/>
                <a:gd name="connsiteY57" fmla="*/ 1631210 h 1714610"/>
                <a:gd name="connsiteX58" fmla="*/ 808556 w 2046894"/>
                <a:gd name="connsiteY58" fmla="*/ 1495478 h 1714610"/>
                <a:gd name="connsiteX59" fmla="*/ 825224 w 2046894"/>
                <a:gd name="connsiteY59" fmla="*/ 1364510 h 1714610"/>
                <a:gd name="connsiteX60" fmla="*/ 949049 w 2046894"/>
                <a:gd name="connsiteY60" fmla="*/ 1245447 h 1714610"/>
                <a:gd name="connsiteX61" fmla="*/ 1172887 w 2046894"/>
                <a:gd name="connsiteY61" fmla="*/ 1238303 h 1714610"/>
                <a:gd name="connsiteX62" fmla="*/ 1403868 w 2046894"/>
                <a:gd name="connsiteY62" fmla="*/ 1304978 h 1714610"/>
                <a:gd name="connsiteX63" fmla="*/ 1622943 w 2046894"/>
                <a:gd name="connsiteY63" fmla="*/ 1426422 h 1714610"/>
                <a:gd name="connsiteX64" fmla="*/ 1744387 w 2046894"/>
                <a:gd name="connsiteY64" fmla="*/ 1531197 h 1714610"/>
                <a:gd name="connsiteX65" fmla="*/ 1792012 w 2046894"/>
                <a:gd name="connsiteY65" fmla="*/ 1562153 h 1714610"/>
                <a:gd name="connsiteX0" fmla="*/ 1822969 w 2046894"/>
                <a:gd name="connsiteY0" fmla="*/ 1569297 h 1714610"/>
                <a:gd name="connsiteX1" fmla="*/ 1934887 w 2046894"/>
                <a:gd name="connsiteY1" fmla="*/ 1552628 h 1714610"/>
                <a:gd name="connsiteX2" fmla="*/ 2039662 w 2046894"/>
                <a:gd name="connsiteY2" fmla="*/ 1443091 h 1714610"/>
                <a:gd name="connsiteX3" fmla="*/ 2022993 w 2046894"/>
                <a:gd name="connsiteY3" fmla="*/ 1274022 h 1714610"/>
                <a:gd name="connsiteX4" fmla="*/ 1903931 w 2046894"/>
                <a:gd name="connsiteY4" fmla="*/ 1054947 h 1714610"/>
                <a:gd name="connsiteX5" fmla="*/ 1744387 w 2046894"/>
                <a:gd name="connsiteY5" fmla="*/ 885878 h 1714610"/>
                <a:gd name="connsiteX6" fmla="*/ 1549124 w 2046894"/>
                <a:gd name="connsiteY6" fmla="*/ 738241 h 1714610"/>
                <a:gd name="connsiteX7" fmla="*/ 1258612 w 2046894"/>
                <a:gd name="connsiteY7" fmla="*/ 590603 h 1714610"/>
                <a:gd name="connsiteX8" fmla="*/ 1022868 w 2046894"/>
                <a:gd name="connsiteY8" fmla="*/ 490591 h 1714610"/>
                <a:gd name="connsiteX9" fmla="*/ 879993 w 2046894"/>
                <a:gd name="connsiteY9" fmla="*/ 388197 h 1714610"/>
                <a:gd name="connsiteX10" fmla="*/ 803793 w 2046894"/>
                <a:gd name="connsiteY10" fmla="*/ 254847 h 1714610"/>
                <a:gd name="connsiteX11" fmla="*/ 789506 w 2046894"/>
                <a:gd name="connsiteY11" fmla="*/ 126260 h 1714610"/>
                <a:gd name="connsiteX12" fmla="*/ 789506 w 2046894"/>
                <a:gd name="connsiteY12" fmla="*/ 33391 h 1714610"/>
                <a:gd name="connsiteX13" fmla="*/ 777599 w 2046894"/>
                <a:gd name="connsiteY13" fmla="*/ 53 h 1714610"/>
                <a:gd name="connsiteX14" fmla="*/ 725212 w 2046894"/>
                <a:gd name="connsiteY14" fmla="*/ 26247 h 1714610"/>
                <a:gd name="connsiteX15" fmla="*/ 658537 w 2046894"/>
                <a:gd name="connsiteY15" fmla="*/ 50060 h 1714610"/>
                <a:gd name="connsiteX16" fmla="*/ 570431 w 2046894"/>
                <a:gd name="connsiteY16" fmla="*/ 33391 h 1714610"/>
                <a:gd name="connsiteX17" fmla="*/ 568049 w 2046894"/>
                <a:gd name="connsiteY17" fmla="*/ 52441 h 1714610"/>
                <a:gd name="connsiteX18" fmla="*/ 529949 w 2046894"/>
                <a:gd name="connsiteY18" fmla="*/ 131022 h 1714610"/>
                <a:gd name="connsiteX19" fmla="*/ 470418 w 2046894"/>
                <a:gd name="connsiteY19" fmla="*/ 150072 h 1714610"/>
                <a:gd name="connsiteX20" fmla="*/ 420412 w 2046894"/>
                <a:gd name="connsiteY20" fmla="*/ 131022 h 1714610"/>
                <a:gd name="connsiteX21" fmla="*/ 365643 w 2046894"/>
                <a:gd name="connsiteY21" fmla="*/ 78635 h 1714610"/>
                <a:gd name="connsiteX22" fmla="*/ 334687 w 2046894"/>
                <a:gd name="connsiteY22" fmla="*/ 42916 h 1714610"/>
                <a:gd name="connsiteX23" fmla="*/ 329924 w 2046894"/>
                <a:gd name="connsiteY23" fmla="*/ 90541 h 1714610"/>
                <a:gd name="connsiteX24" fmla="*/ 296587 w 2046894"/>
                <a:gd name="connsiteY24" fmla="*/ 154835 h 1714610"/>
                <a:gd name="connsiteX25" fmla="*/ 220387 w 2046894"/>
                <a:gd name="connsiteY25" fmla="*/ 197697 h 1714610"/>
                <a:gd name="connsiteX26" fmla="*/ 156093 w 2046894"/>
                <a:gd name="connsiteY26" fmla="*/ 223891 h 1714610"/>
                <a:gd name="connsiteX27" fmla="*/ 208481 w 2046894"/>
                <a:gd name="connsiteY27" fmla="*/ 319141 h 1714610"/>
                <a:gd name="connsiteX28" fmla="*/ 284681 w 2046894"/>
                <a:gd name="connsiteY28" fmla="*/ 471541 h 1714610"/>
                <a:gd name="connsiteX29" fmla="*/ 282299 w 2046894"/>
                <a:gd name="connsiteY29" fmla="*/ 635847 h 1714610"/>
                <a:gd name="connsiteX30" fmla="*/ 220387 w 2046894"/>
                <a:gd name="connsiteY30" fmla="*/ 688235 h 1714610"/>
                <a:gd name="connsiteX31" fmla="*/ 113231 w 2046894"/>
                <a:gd name="connsiteY31" fmla="*/ 659660 h 1714610"/>
                <a:gd name="connsiteX32" fmla="*/ 3693 w 2046894"/>
                <a:gd name="connsiteY32" fmla="*/ 609653 h 1714610"/>
                <a:gd name="connsiteX33" fmla="*/ 29887 w 2046894"/>
                <a:gd name="connsiteY33" fmla="*/ 664422 h 1714610"/>
                <a:gd name="connsiteX34" fmla="*/ 70368 w 2046894"/>
                <a:gd name="connsiteY34" fmla="*/ 771578 h 1714610"/>
                <a:gd name="connsiteX35" fmla="*/ 48937 w 2046894"/>
                <a:gd name="connsiteY35" fmla="*/ 935885 h 1714610"/>
                <a:gd name="connsiteX36" fmla="*/ 51318 w 2046894"/>
                <a:gd name="connsiteY36" fmla="*/ 1007322 h 1714610"/>
                <a:gd name="connsiteX37" fmla="*/ 163237 w 2046894"/>
                <a:gd name="connsiteY37" fmla="*/ 983510 h 1714610"/>
                <a:gd name="connsiteX38" fmla="*/ 363262 w 2046894"/>
                <a:gd name="connsiteY38" fmla="*/ 945410 h 1714610"/>
                <a:gd name="connsiteX39" fmla="*/ 515662 w 2046894"/>
                <a:gd name="connsiteY39" fmla="*/ 1040660 h 1714610"/>
                <a:gd name="connsiteX40" fmla="*/ 503756 w 2046894"/>
                <a:gd name="connsiteY40" fmla="*/ 1207347 h 1714610"/>
                <a:gd name="connsiteX41" fmla="*/ 348974 w 2046894"/>
                <a:gd name="connsiteY41" fmla="*/ 1285928 h 1714610"/>
                <a:gd name="connsiteX42" fmla="*/ 203718 w 2046894"/>
                <a:gd name="connsiteY42" fmla="*/ 1350222 h 1714610"/>
                <a:gd name="connsiteX43" fmla="*/ 167999 w 2046894"/>
                <a:gd name="connsiteY43" fmla="*/ 1364510 h 1714610"/>
                <a:gd name="connsiteX44" fmla="*/ 213243 w 2046894"/>
                <a:gd name="connsiteY44" fmla="*/ 1414516 h 1714610"/>
                <a:gd name="connsiteX45" fmla="*/ 248962 w 2046894"/>
                <a:gd name="connsiteY45" fmla="*/ 1452616 h 1714610"/>
                <a:gd name="connsiteX46" fmla="*/ 310874 w 2046894"/>
                <a:gd name="connsiteY46" fmla="*/ 1505003 h 1714610"/>
                <a:gd name="connsiteX47" fmla="*/ 334687 w 2046894"/>
                <a:gd name="connsiteY47" fmla="*/ 1624066 h 1714610"/>
                <a:gd name="connsiteX48" fmla="*/ 365643 w 2046894"/>
                <a:gd name="connsiteY48" fmla="*/ 1590728 h 1714610"/>
                <a:gd name="connsiteX49" fmla="*/ 475181 w 2046894"/>
                <a:gd name="connsiteY49" fmla="*/ 1478810 h 1714610"/>
                <a:gd name="connsiteX50" fmla="*/ 599006 w 2046894"/>
                <a:gd name="connsiteY50" fmla="*/ 1481191 h 1714610"/>
                <a:gd name="connsiteX51" fmla="*/ 620437 w 2046894"/>
                <a:gd name="connsiteY51" fmla="*/ 1569297 h 1714610"/>
                <a:gd name="connsiteX52" fmla="*/ 587099 w 2046894"/>
                <a:gd name="connsiteY52" fmla="*/ 1674072 h 1714610"/>
                <a:gd name="connsiteX53" fmla="*/ 591862 w 2046894"/>
                <a:gd name="connsiteY53" fmla="*/ 1714553 h 1714610"/>
                <a:gd name="connsiteX54" fmla="*/ 637106 w 2046894"/>
                <a:gd name="connsiteY54" fmla="*/ 1666928 h 1714610"/>
                <a:gd name="connsiteX55" fmla="*/ 751406 w 2046894"/>
                <a:gd name="connsiteY55" fmla="*/ 1655022 h 1714610"/>
                <a:gd name="connsiteX56" fmla="*/ 827606 w 2046894"/>
                <a:gd name="connsiteY56" fmla="*/ 1690741 h 1714610"/>
                <a:gd name="connsiteX57" fmla="*/ 832368 w 2046894"/>
                <a:gd name="connsiteY57" fmla="*/ 1631210 h 1714610"/>
                <a:gd name="connsiteX58" fmla="*/ 808556 w 2046894"/>
                <a:gd name="connsiteY58" fmla="*/ 1495478 h 1714610"/>
                <a:gd name="connsiteX59" fmla="*/ 825224 w 2046894"/>
                <a:gd name="connsiteY59" fmla="*/ 1364510 h 1714610"/>
                <a:gd name="connsiteX60" fmla="*/ 949049 w 2046894"/>
                <a:gd name="connsiteY60" fmla="*/ 1245447 h 1714610"/>
                <a:gd name="connsiteX61" fmla="*/ 1172887 w 2046894"/>
                <a:gd name="connsiteY61" fmla="*/ 1238303 h 1714610"/>
                <a:gd name="connsiteX62" fmla="*/ 1403868 w 2046894"/>
                <a:gd name="connsiteY62" fmla="*/ 1304978 h 1714610"/>
                <a:gd name="connsiteX63" fmla="*/ 1622943 w 2046894"/>
                <a:gd name="connsiteY63" fmla="*/ 1426422 h 1714610"/>
                <a:gd name="connsiteX64" fmla="*/ 1744387 w 2046894"/>
                <a:gd name="connsiteY64" fmla="*/ 1531197 h 1714610"/>
                <a:gd name="connsiteX65" fmla="*/ 1822969 w 2046894"/>
                <a:gd name="connsiteY65" fmla="*/ 1569297 h 1714610"/>
                <a:gd name="connsiteX0" fmla="*/ 1822969 w 2050698"/>
                <a:gd name="connsiteY0" fmla="*/ 1569297 h 1714610"/>
                <a:gd name="connsiteX1" fmla="*/ 1934887 w 2050698"/>
                <a:gd name="connsiteY1" fmla="*/ 1552628 h 1714610"/>
                <a:gd name="connsiteX2" fmla="*/ 2044424 w 2050698"/>
                <a:gd name="connsiteY2" fmla="*/ 1440710 h 1714610"/>
                <a:gd name="connsiteX3" fmla="*/ 2022993 w 2050698"/>
                <a:gd name="connsiteY3" fmla="*/ 1274022 h 1714610"/>
                <a:gd name="connsiteX4" fmla="*/ 1903931 w 2050698"/>
                <a:gd name="connsiteY4" fmla="*/ 1054947 h 1714610"/>
                <a:gd name="connsiteX5" fmla="*/ 1744387 w 2050698"/>
                <a:gd name="connsiteY5" fmla="*/ 885878 h 1714610"/>
                <a:gd name="connsiteX6" fmla="*/ 1549124 w 2050698"/>
                <a:gd name="connsiteY6" fmla="*/ 738241 h 1714610"/>
                <a:gd name="connsiteX7" fmla="*/ 1258612 w 2050698"/>
                <a:gd name="connsiteY7" fmla="*/ 590603 h 1714610"/>
                <a:gd name="connsiteX8" fmla="*/ 1022868 w 2050698"/>
                <a:gd name="connsiteY8" fmla="*/ 490591 h 1714610"/>
                <a:gd name="connsiteX9" fmla="*/ 879993 w 2050698"/>
                <a:gd name="connsiteY9" fmla="*/ 388197 h 1714610"/>
                <a:gd name="connsiteX10" fmla="*/ 803793 w 2050698"/>
                <a:gd name="connsiteY10" fmla="*/ 254847 h 1714610"/>
                <a:gd name="connsiteX11" fmla="*/ 789506 w 2050698"/>
                <a:gd name="connsiteY11" fmla="*/ 126260 h 1714610"/>
                <a:gd name="connsiteX12" fmla="*/ 789506 w 2050698"/>
                <a:gd name="connsiteY12" fmla="*/ 33391 h 1714610"/>
                <a:gd name="connsiteX13" fmla="*/ 777599 w 2050698"/>
                <a:gd name="connsiteY13" fmla="*/ 53 h 1714610"/>
                <a:gd name="connsiteX14" fmla="*/ 725212 w 2050698"/>
                <a:gd name="connsiteY14" fmla="*/ 26247 h 1714610"/>
                <a:gd name="connsiteX15" fmla="*/ 658537 w 2050698"/>
                <a:gd name="connsiteY15" fmla="*/ 50060 h 1714610"/>
                <a:gd name="connsiteX16" fmla="*/ 570431 w 2050698"/>
                <a:gd name="connsiteY16" fmla="*/ 33391 h 1714610"/>
                <a:gd name="connsiteX17" fmla="*/ 568049 w 2050698"/>
                <a:gd name="connsiteY17" fmla="*/ 52441 h 1714610"/>
                <a:gd name="connsiteX18" fmla="*/ 529949 w 2050698"/>
                <a:gd name="connsiteY18" fmla="*/ 131022 h 1714610"/>
                <a:gd name="connsiteX19" fmla="*/ 470418 w 2050698"/>
                <a:gd name="connsiteY19" fmla="*/ 150072 h 1714610"/>
                <a:gd name="connsiteX20" fmla="*/ 420412 w 2050698"/>
                <a:gd name="connsiteY20" fmla="*/ 131022 h 1714610"/>
                <a:gd name="connsiteX21" fmla="*/ 365643 w 2050698"/>
                <a:gd name="connsiteY21" fmla="*/ 78635 h 1714610"/>
                <a:gd name="connsiteX22" fmla="*/ 334687 w 2050698"/>
                <a:gd name="connsiteY22" fmla="*/ 42916 h 1714610"/>
                <a:gd name="connsiteX23" fmla="*/ 329924 w 2050698"/>
                <a:gd name="connsiteY23" fmla="*/ 90541 h 1714610"/>
                <a:gd name="connsiteX24" fmla="*/ 296587 w 2050698"/>
                <a:gd name="connsiteY24" fmla="*/ 154835 h 1714610"/>
                <a:gd name="connsiteX25" fmla="*/ 220387 w 2050698"/>
                <a:gd name="connsiteY25" fmla="*/ 197697 h 1714610"/>
                <a:gd name="connsiteX26" fmla="*/ 156093 w 2050698"/>
                <a:gd name="connsiteY26" fmla="*/ 223891 h 1714610"/>
                <a:gd name="connsiteX27" fmla="*/ 208481 w 2050698"/>
                <a:gd name="connsiteY27" fmla="*/ 319141 h 1714610"/>
                <a:gd name="connsiteX28" fmla="*/ 284681 w 2050698"/>
                <a:gd name="connsiteY28" fmla="*/ 471541 h 1714610"/>
                <a:gd name="connsiteX29" fmla="*/ 282299 w 2050698"/>
                <a:gd name="connsiteY29" fmla="*/ 635847 h 1714610"/>
                <a:gd name="connsiteX30" fmla="*/ 220387 w 2050698"/>
                <a:gd name="connsiteY30" fmla="*/ 688235 h 1714610"/>
                <a:gd name="connsiteX31" fmla="*/ 113231 w 2050698"/>
                <a:gd name="connsiteY31" fmla="*/ 659660 h 1714610"/>
                <a:gd name="connsiteX32" fmla="*/ 3693 w 2050698"/>
                <a:gd name="connsiteY32" fmla="*/ 609653 h 1714610"/>
                <a:gd name="connsiteX33" fmla="*/ 29887 w 2050698"/>
                <a:gd name="connsiteY33" fmla="*/ 664422 h 1714610"/>
                <a:gd name="connsiteX34" fmla="*/ 70368 w 2050698"/>
                <a:gd name="connsiteY34" fmla="*/ 771578 h 1714610"/>
                <a:gd name="connsiteX35" fmla="*/ 48937 w 2050698"/>
                <a:gd name="connsiteY35" fmla="*/ 935885 h 1714610"/>
                <a:gd name="connsiteX36" fmla="*/ 51318 w 2050698"/>
                <a:gd name="connsiteY36" fmla="*/ 1007322 h 1714610"/>
                <a:gd name="connsiteX37" fmla="*/ 163237 w 2050698"/>
                <a:gd name="connsiteY37" fmla="*/ 983510 h 1714610"/>
                <a:gd name="connsiteX38" fmla="*/ 363262 w 2050698"/>
                <a:gd name="connsiteY38" fmla="*/ 945410 h 1714610"/>
                <a:gd name="connsiteX39" fmla="*/ 515662 w 2050698"/>
                <a:gd name="connsiteY39" fmla="*/ 1040660 h 1714610"/>
                <a:gd name="connsiteX40" fmla="*/ 503756 w 2050698"/>
                <a:gd name="connsiteY40" fmla="*/ 1207347 h 1714610"/>
                <a:gd name="connsiteX41" fmla="*/ 348974 w 2050698"/>
                <a:gd name="connsiteY41" fmla="*/ 1285928 h 1714610"/>
                <a:gd name="connsiteX42" fmla="*/ 203718 w 2050698"/>
                <a:gd name="connsiteY42" fmla="*/ 1350222 h 1714610"/>
                <a:gd name="connsiteX43" fmla="*/ 167999 w 2050698"/>
                <a:gd name="connsiteY43" fmla="*/ 1364510 h 1714610"/>
                <a:gd name="connsiteX44" fmla="*/ 213243 w 2050698"/>
                <a:gd name="connsiteY44" fmla="*/ 1414516 h 1714610"/>
                <a:gd name="connsiteX45" fmla="*/ 248962 w 2050698"/>
                <a:gd name="connsiteY45" fmla="*/ 1452616 h 1714610"/>
                <a:gd name="connsiteX46" fmla="*/ 310874 w 2050698"/>
                <a:gd name="connsiteY46" fmla="*/ 1505003 h 1714610"/>
                <a:gd name="connsiteX47" fmla="*/ 334687 w 2050698"/>
                <a:gd name="connsiteY47" fmla="*/ 1624066 h 1714610"/>
                <a:gd name="connsiteX48" fmla="*/ 365643 w 2050698"/>
                <a:gd name="connsiteY48" fmla="*/ 1590728 h 1714610"/>
                <a:gd name="connsiteX49" fmla="*/ 475181 w 2050698"/>
                <a:gd name="connsiteY49" fmla="*/ 1478810 h 1714610"/>
                <a:gd name="connsiteX50" fmla="*/ 599006 w 2050698"/>
                <a:gd name="connsiteY50" fmla="*/ 1481191 h 1714610"/>
                <a:gd name="connsiteX51" fmla="*/ 620437 w 2050698"/>
                <a:gd name="connsiteY51" fmla="*/ 1569297 h 1714610"/>
                <a:gd name="connsiteX52" fmla="*/ 587099 w 2050698"/>
                <a:gd name="connsiteY52" fmla="*/ 1674072 h 1714610"/>
                <a:gd name="connsiteX53" fmla="*/ 591862 w 2050698"/>
                <a:gd name="connsiteY53" fmla="*/ 1714553 h 1714610"/>
                <a:gd name="connsiteX54" fmla="*/ 637106 w 2050698"/>
                <a:gd name="connsiteY54" fmla="*/ 1666928 h 1714610"/>
                <a:gd name="connsiteX55" fmla="*/ 751406 w 2050698"/>
                <a:gd name="connsiteY55" fmla="*/ 1655022 h 1714610"/>
                <a:gd name="connsiteX56" fmla="*/ 827606 w 2050698"/>
                <a:gd name="connsiteY56" fmla="*/ 1690741 h 1714610"/>
                <a:gd name="connsiteX57" fmla="*/ 832368 w 2050698"/>
                <a:gd name="connsiteY57" fmla="*/ 1631210 h 1714610"/>
                <a:gd name="connsiteX58" fmla="*/ 808556 w 2050698"/>
                <a:gd name="connsiteY58" fmla="*/ 1495478 h 1714610"/>
                <a:gd name="connsiteX59" fmla="*/ 825224 w 2050698"/>
                <a:gd name="connsiteY59" fmla="*/ 1364510 h 1714610"/>
                <a:gd name="connsiteX60" fmla="*/ 949049 w 2050698"/>
                <a:gd name="connsiteY60" fmla="*/ 1245447 h 1714610"/>
                <a:gd name="connsiteX61" fmla="*/ 1172887 w 2050698"/>
                <a:gd name="connsiteY61" fmla="*/ 1238303 h 1714610"/>
                <a:gd name="connsiteX62" fmla="*/ 1403868 w 2050698"/>
                <a:gd name="connsiteY62" fmla="*/ 1304978 h 1714610"/>
                <a:gd name="connsiteX63" fmla="*/ 1622943 w 2050698"/>
                <a:gd name="connsiteY63" fmla="*/ 1426422 h 1714610"/>
                <a:gd name="connsiteX64" fmla="*/ 1744387 w 2050698"/>
                <a:gd name="connsiteY64" fmla="*/ 1531197 h 1714610"/>
                <a:gd name="connsiteX65" fmla="*/ 1822969 w 2050698"/>
                <a:gd name="connsiteY65" fmla="*/ 1569297 h 1714610"/>
                <a:gd name="connsiteX0" fmla="*/ 1822969 w 2049652"/>
                <a:gd name="connsiteY0" fmla="*/ 1569297 h 1714610"/>
                <a:gd name="connsiteX1" fmla="*/ 1949175 w 2049652"/>
                <a:gd name="connsiteY1" fmla="*/ 1552628 h 1714610"/>
                <a:gd name="connsiteX2" fmla="*/ 2044424 w 2049652"/>
                <a:gd name="connsiteY2" fmla="*/ 1440710 h 1714610"/>
                <a:gd name="connsiteX3" fmla="*/ 2022993 w 2049652"/>
                <a:gd name="connsiteY3" fmla="*/ 1274022 h 1714610"/>
                <a:gd name="connsiteX4" fmla="*/ 1903931 w 2049652"/>
                <a:gd name="connsiteY4" fmla="*/ 1054947 h 1714610"/>
                <a:gd name="connsiteX5" fmla="*/ 1744387 w 2049652"/>
                <a:gd name="connsiteY5" fmla="*/ 885878 h 1714610"/>
                <a:gd name="connsiteX6" fmla="*/ 1549124 w 2049652"/>
                <a:gd name="connsiteY6" fmla="*/ 738241 h 1714610"/>
                <a:gd name="connsiteX7" fmla="*/ 1258612 w 2049652"/>
                <a:gd name="connsiteY7" fmla="*/ 590603 h 1714610"/>
                <a:gd name="connsiteX8" fmla="*/ 1022868 w 2049652"/>
                <a:gd name="connsiteY8" fmla="*/ 490591 h 1714610"/>
                <a:gd name="connsiteX9" fmla="*/ 879993 w 2049652"/>
                <a:gd name="connsiteY9" fmla="*/ 388197 h 1714610"/>
                <a:gd name="connsiteX10" fmla="*/ 803793 w 2049652"/>
                <a:gd name="connsiteY10" fmla="*/ 254847 h 1714610"/>
                <a:gd name="connsiteX11" fmla="*/ 789506 w 2049652"/>
                <a:gd name="connsiteY11" fmla="*/ 126260 h 1714610"/>
                <a:gd name="connsiteX12" fmla="*/ 789506 w 2049652"/>
                <a:gd name="connsiteY12" fmla="*/ 33391 h 1714610"/>
                <a:gd name="connsiteX13" fmla="*/ 777599 w 2049652"/>
                <a:gd name="connsiteY13" fmla="*/ 53 h 1714610"/>
                <a:gd name="connsiteX14" fmla="*/ 725212 w 2049652"/>
                <a:gd name="connsiteY14" fmla="*/ 26247 h 1714610"/>
                <a:gd name="connsiteX15" fmla="*/ 658537 w 2049652"/>
                <a:gd name="connsiteY15" fmla="*/ 50060 h 1714610"/>
                <a:gd name="connsiteX16" fmla="*/ 570431 w 2049652"/>
                <a:gd name="connsiteY16" fmla="*/ 33391 h 1714610"/>
                <a:gd name="connsiteX17" fmla="*/ 568049 w 2049652"/>
                <a:gd name="connsiteY17" fmla="*/ 52441 h 1714610"/>
                <a:gd name="connsiteX18" fmla="*/ 529949 w 2049652"/>
                <a:gd name="connsiteY18" fmla="*/ 131022 h 1714610"/>
                <a:gd name="connsiteX19" fmla="*/ 470418 w 2049652"/>
                <a:gd name="connsiteY19" fmla="*/ 150072 h 1714610"/>
                <a:gd name="connsiteX20" fmla="*/ 420412 w 2049652"/>
                <a:gd name="connsiteY20" fmla="*/ 131022 h 1714610"/>
                <a:gd name="connsiteX21" fmla="*/ 365643 w 2049652"/>
                <a:gd name="connsiteY21" fmla="*/ 78635 h 1714610"/>
                <a:gd name="connsiteX22" fmla="*/ 334687 w 2049652"/>
                <a:gd name="connsiteY22" fmla="*/ 42916 h 1714610"/>
                <a:gd name="connsiteX23" fmla="*/ 329924 w 2049652"/>
                <a:gd name="connsiteY23" fmla="*/ 90541 h 1714610"/>
                <a:gd name="connsiteX24" fmla="*/ 296587 w 2049652"/>
                <a:gd name="connsiteY24" fmla="*/ 154835 h 1714610"/>
                <a:gd name="connsiteX25" fmla="*/ 220387 w 2049652"/>
                <a:gd name="connsiteY25" fmla="*/ 197697 h 1714610"/>
                <a:gd name="connsiteX26" fmla="*/ 156093 w 2049652"/>
                <a:gd name="connsiteY26" fmla="*/ 223891 h 1714610"/>
                <a:gd name="connsiteX27" fmla="*/ 208481 w 2049652"/>
                <a:gd name="connsiteY27" fmla="*/ 319141 h 1714610"/>
                <a:gd name="connsiteX28" fmla="*/ 284681 w 2049652"/>
                <a:gd name="connsiteY28" fmla="*/ 471541 h 1714610"/>
                <a:gd name="connsiteX29" fmla="*/ 282299 w 2049652"/>
                <a:gd name="connsiteY29" fmla="*/ 635847 h 1714610"/>
                <a:gd name="connsiteX30" fmla="*/ 220387 w 2049652"/>
                <a:gd name="connsiteY30" fmla="*/ 688235 h 1714610"/>
                <a:gd name="connsiteX31" fmla="*/ 113231 w 2049652"/>
                <a:gd name="connsiteY31" fmla="*/ 659660 h 1714610"/>
                <a:gd name="connsiteX32" fmla="*/ 3693 w 2049652"/>
                <a:gd name="connsiteY32" fmla="*/ 609653 h 1714610"/>
                <a:gd name="connsiteX33" fmla="*/ 29887 w 2049652"/>
                <a:gd name="connsiteY33" fmla="*/ 664422 h 1714610"/>
                <a:gd name="connsiteX34" fmla="*/ 70368 w 2049652"/>
                <a:gd name="connsiteY34" fmla="*/ 771578 h 1714610"/>
                <a:gd name="connsiteX35" fmla="*/ 48937 w 2049652"/>
                <a:gd name="connsiteY35" fmla="*/ 935885 h 1714610"/>
                <a:gd name="connsiteX36" fmla="*/ 51318 w 2049652"/>
                <a:gd name="connsiteY36" fmla="*/ 1007322 h 1714610"/>
                <a:gd name="connsiteX37" fmla="*/ 163237 w 2049652"/>
                <a:gd name="connsiteY37" fmla="*/ 983510 h 1714610"/>
                <a:gd name="connsiteX38" fmla="*/ 363262 w 2049652"/>
                <a:gd name="connsiteY38" fmla="*/ 945410 h 1714610"/>
                <a:gd name="connsiteX39" fmla="*/ 515662 w 2049652"/>
                <a:gd name="connsiteY39" fmla="*/ 1040660 h 1714610"/>
                <a:gd name="connsiteX40" fmla="*/ 503756 w 2049652"/>
                <a:gd name="connsiteY40" fmla="*/ 1207347 h 1714610"/>
                <a:gd name="connsiteX41" fmla="*/ 348974 w 2049652"/>
                <a:gd name="connsiteY41" fmla="*/ 1285928 h 1714610"/>
                <a:gd name="connsiteX42" fmla="*/ 203718 w 2049652"/>
                <a:gd name="connsiteY42" fmla="*/ 1350222 h 1714610"/>
                <a:gd name="connsiteX43" fmla="*/ 167999 w 2049652"/>
                <a:gd name="connsiteY43" fmla="*/ 1364510 h 1714610"/>
                <a:gd name="connsiteX44" fmla="*/ 213243 w 2049652"/>
                <a:gd name="connsiteY44" fmla="*/ 1414516 h 1714610"/>
                <a:gd name="connsiteX45" fmla="*/ 248962 w 2049652"/>
                <a:gd name="connsiteY45" fmla="*/ 1452616 h 1714610"/>
                <a:gd name="connsiteX46" fmla="*/ 310874 w 2049652"/>
                <a:gd name="connsiteY46" fmla="*/ 1505003 h 1714610"/>
                <a:gd name="connsiteX47" fmla="*/ 334687 w 2049652"/>
                <a:gd name="connsiteY47" fmla="*/ 1624066 h 1714610"/>
                <a:gd name="connsiteX48" fmla="*/ 365643 w 2049652"/>
                <a:gd name="connsiteY48" fmla="*/ 1590728 h 1714610"/>
                <a:gd name="connsiteX49" fmla="*/ 475181 w 2049652"/>
                <a:gd name="connsiteY49" fmla="*/ 1478810 h 1714610"/>
                <a:gd name="connsiteX50" fmla="*/ 599006 w 2049652"/>
                <a:gd name="connsiteY50" fmla="*/ 1481191 h 1714610"/>
                <a:gd name="connsiteX51" fmla="*/ 620437 w 2049652"/>
                <a:gd name="connsiteY51" fmla="*/ 1569297 h 1714610"/>
                <a:gd name="connsiteX52" fmla="*/ 587099 w 2049652"/>
                <a:gd name="connsiteY52" fmla="*/ 1674072 h 1714610"/>
                <a:gd name="connsiteX53" fmla="*/ 591862 w 2049652"/>
                <a:gd name="connsiteY53" fmla="*/ 1714553 h 1714610"/>
                <a:gd name="connsiteX54" fmla="*/ 637106 w 2049652"/>
                <a:gd name="connsiteY54" fmla="*/ 1666928 h 1714610"/>
                <a:gd name="connsiteX55" fmla="*/ 751406 w 2049652"/>
                <a:gd name="connsiteY55" fmla="*/ 1655022 h 1714610"/>
                <a:gd name="connsiteX56" fmla="*/ 827606 w 2049652"/>
                <a:gd name="connsiteY56" fmla="*/ 1690741 h 1714610"/>
                <a:gd name="connsiteX57" fmla="*/ 832368 w 2049652"/>
                <a:gd name="connsiteY57" fmla="*/ 1631210 h 1714610"/>
                <a:gd name="connsiteX58" fmla="*/ 808556 w 2049652"/>
                <a:gd name="connsiteY58" fmla="*/ 1495478 h 1714610"/>
                <a:gd name="connsiteX59" fmla="*/ 825224 w 2049652"/>
                <a:gd name="connsiteY59" fmla="*/ 1364510 h 1714610"/>
                <a:gd name="connsiteX60" fmla="*/ 949049 w 2049652"/>
                <a:gd name="connsiteY60" fmla="*/ 1245447 h 1714610"/>
                <a:gd name="connsiteX61" fmla="*/ 1172887 w 2049652"/>
                <a:gd name="connsiteY61" fmla="*/ 1238303 h 1714610"/>
                <a:gd name="connsiteX62" fmla="*/ 1403868 w 2049652"/>
                <a:gd name="connsiteY62" fmla="*/ 1304978 h 1714610"/>
                <a:gd name="connsiteX63" fmla="*/ 1622943 w 2049652"/>
                <a:gd name="connsiteY63" fmla="*/ 1426422 h 1714610"/>
                <a:gd name="connsiteX64" fmla="*/ 1744387 w 2049652"/>
                <a:gd name="connsiteY64" fmla="*/ 1531197 h 1714610"/>
                <a:gd name="connsiteX65" fmla="*/ 1822969 w 2049652"/>
                <a:gd name="connsiteY65" fmla="*/ 1569297 h 1714610"/>
                <a:gd name="connsiteX0" fmla="*/ 1822969 w 2049826"/>
                <a:gd name="connsiteY0" fmla="*/ 1569297 h 1714610"/>
                <a:gd name="connsiteX1" fmla="*/ 1946794 w 2049826"/>
                <a:gd name="connsiteY1" fmla="*/ 1547866 h 1714610"/>
                <a:gd name="connsiteX2" fmla="*/ 2044424 w 2049826"/>
                <a:gd name="connsiteY2" fmla="*/ 1440710 h 1714610"/>
                <a:gd name="connsiteX3" fmla="*/ 2022993 w 2049826"/>
                <a:gd name="connsiteY3" fmla="*/ 1274022 h 1714610"/>
                <a:gd name="connsiteX4" fmla="*/ 1903931 w 2049826"/>
                <a:gd name="connsiteY4" fmla="*/ 1054947 h 1714610"/>
                <a:gd name="connsiteX5" fmla="*/ 1744387 w 2049826"/>
                <a:gd name="connsiteY5" fmla="*/ 885878 h 1714610"/>
                <a:gd name="connsiteX6" fmla="*/ 1549124 w 2049826"/>
                <a:gd name="connsiteY6" fmla="*/ 738241 h 1714610"/>
                <a:gd name="connsiteX7" fmla="*/ 1258612 w 2049826"/>
                <a:gd name="connsiteY7" fmla="*/ 590603 h 1714610"/>
                <a:gd name="connsiteX8" fmla="*/ 1022868 w 2049826"/>
                <a:gd name="connsiteY8" fmla="*/ 490591 h 1714610"/>
                <a:gd name="connsiteX9" fmla="*/ 879993 w 2049826"/>
                <a:gd name="connsiteY9" fmla="*/ 388197 h 1714610"/>
                <a:gd name="connsiteX10" fmla="*/ 803793 w 2049826"/>
                <a:gd name="connsiteY10" fmla="*/ 254847 h 1714610"/>
                <a:gd name="connsiteX11" fmla="*/ 789506 w 2049826"/>
                <a:gd name="connsiteY11" fmla="*/ 126260 h 1714610"/>
                <a:gd name="connsiteX12" fmla="*/ 789506 w 2049826"/>
                <a:gd name="connsiteY12" fmla="*/ 33391 h 1714610"/>
                <a:gd name="connsiteX13" fmla="*/ 777599 w 2049826"/>
                <a:gd name="connsiteY13" fmla="*/ 53 h 1714610"/>
                <a:gd name="connsiteX14" fmla="*/ 725212 w 2049826"/>
                <a:gd name="connsiteY14" fmla="*/ 26247 h 1714610"/>
                <a:gd name="connsiteX15" fmla="*/ 658537 w 2049826"/>
                <a:gd name="connsiteY15" fmla="*/ 50060 h 1714610"/>
                <a:gd name="connsiteX16" fmla="*/ 570431 w 2049826"/>
                <a:gd name="connsiteY16" fmla="*/ 33391 h 1714610"/>
                <a:gd name="connsiteX17" fmla="*/ 568049 w 2049826"/>
                <a:gd name="connsiteY17" fmla="*/ 52441 h 1714610"/>
                <a:gd name="connsiteX18" fmla="*/ 529949 w 2049826"/>
                <a:gd name="connsiteY18" fmla="*/ 131022 h 1714610"/>
                <a:gd name="connsiteX19" fmla="*/ 470418 w 2049826"/>
                <a:gd name="connsiteY19" fmla="*/ 150072 h 1714610"/>
                <a:gd name="connsiteX20" fmla="*/ 420412 w 2049826"/>
                <a:gd name="connsiteY20" fmla="*/ 131022 h 1714610"/>
                <a:gd name="connsiteX21" fmla="*/ 365643 w 2049826"/>
                <a:gd name="connsiteY21" fmla="*/ 78635 h 1714610"/>
                <a:gd name="connsiteX22" fmla="*/ 334687 w 2049826"/>
                <a:gd name="connsiteY22" fmla="*/ 42916 h 1714610"/>
                <a:gd name="connsiteX23" fmla="*/ 329924 w 2049826"/>
                <a:gd name="connsiteY23" fmla="*/ 90541 h 1714610"/>
                <a:gd name="connsiteX24" fmla="*/ 296587 w 2049826"/>
                <a:gd name="connsiteY24" fmla="*/ 154835 h 1714610"/>
                <a:gd name="connsiteX25" fmla="*/ 220387 w 2049826"/>
                <a:gd name="connsiteY25" fmla="*/ 197697 h 1714610"/>
                <a:gd name="connsiteX26" fmla="*/ 156093 w 2049826"/>
                <a:gd name="connsiteY26" fmla="*/ 223891 h 1714610"/>
                <a:gd name="connsiteX27" fmla="*/ 208481 w 2049826"/>
                <a:gd name="connsiteY27" fmla="*/ 319141 h 1714610"/>
                <a:gd name="connsiteX28" fmla="*/ 284681 w 2049826"/>
                <a:gd name="connsiteY28" fmla="*/ 471541 h 1714610"/>
                <a:gd name="connsiteX29" fmla="*/ 282299 w 2049826"/>
                <a:gd name="connsiteY29" fmla="*/ 635847 h 1714610"/>
                <a:gd name="connsiteX30" fmla="*/ 220387 w 2049826"/>
                <a:gd name="connsiteY30" fmla="*/ 688235 h 1714610"/>
                <a:gd name="connsiteX31" fmla="*/ 113231 w 2049826"/>
                <a:gd name="connsiteY31" fmla="*/ 659660 h 1714610"/>
                <a:gd name="connsiteX32" fmla="*/ 3693 w 2049826"/>
                <a:gd name="connsiteY32" fmla="*/ 609653 h 1714610"/>
                <a:gd name="connsiteX33" fmla="*/ 29887 w 2049826"/>
                <a:gd name="connsiteY33" fmla="*/ 664422 h 1714610"/>
                <a:gd name="connsiteX34" fmla="*/ 70368 w 2049826"/>
                <a:gd name="connsiteY34" fmla="*/ 771578 h 1714610"/>
                <a:gd name="connsiteX35" fmla="*/ 48937 w 2049826"/>
                <a:gd name="connsiteY35" fmla="*/ 935885 h 1714610"/>
                <a:gd name="connsiteX36" fmla="*/ 51318 w 2049826"/>
                <a:gd name="connsiteY36" fmla="*/ 1007322 h 1714610"/>
                <a:gd name="connsiteX37" fmla="*/ 163237 w 2049826"/>
                <a:gd name="connsiteY37" fmla="*/ 983510 h 1714610"/>
                <a:gd name="connsiteX38" fmla="*/ 363262 w 2049826"/>
                <a:gd name="connsiteY38" fmla="*/ 945410 h 1714610"/>
                <a:gd name="connsiteX39" fmla="*/ 515662 w 2049826"/>
                <a:gd name="connsiteY39" fmla="*/ 1040660 h 1714610"/>
                <a:gd name="connsiteX40" fmla="*/ 503756 w 2049826"/>
                <a:gd name="connsiteY40" fmla="*/ 1207347 h 1714610"/>
                <a:gd name="connsiteX41" fmla="*/ 348974 w 2049826"/>
                <a:gd name="connsiteY41" fmla="*/ 1285928 h 1714610"/>
                <a:gd name="connsiteX42" fmla="*/ 203718 w 2049826"/>
                <a:gd name="connsiteY42" fmla="*/ 1350222 h 1714610"/>
                <a:gd name="connsiteX43" fmla="*/ 167999 w 2049826"/>
                <a:gd name="connsiteY43" fmla="*/ 1364510 h 1714610"/>
                <a:gd name="connsiteX44" fmla="*/ 213243 w 2049826"/>
                <a:gd name="connsiteY44" fmla="*/ 1414516 h 1714610"/>
                <a:gd name="connsiteX45" fmla="*/ 248962 w 2049826"/>
                <a:gd name="connsiteY45" fmla="*/ 1452616 h 1714610"/>
                <a:gd name="connsiteX46" fmla="*/ 310874 w 2049826"/>
                <a:gd name="connsiteY46" fmla="*/ 1505003 h 1714610"/>
                <a:gd name="connsiteX47" fmla="*/ 334687 w 2049826"/>
                <a:gd name="connsiteY47" fmla="*/ 1624066 h 1714610"/>
                <a:gd name="connsiteX48" fmla="*/ 365643 w 2049826"/>
                <a:gd name="connsiteY48" fmla="*/ 1590728 h 1714610"/>
                <a:gd name="connsiteX49" fmla="*/ 475181 w 2049826"/>
                <a:gd name="connsiteY49" fmla="*/ 1478810 h 1714610"/>
                <a:gd name="connsiteX50" fmla="*/ 599006 w 2049826"/>
                <a:gd name="connsiteY50" fmla="*/ 1481191 h 1714610"/>
                <a:gd name="connsiteX51" fmla="*/ 620437 w 2049826"/>
                <a:gd name="connsiteY51" fmla="*/ 1569297 h 1714610"/>
                <a:gd name="connsiteX52" fmla="*/ 587099 w 2049826"/>
                <a:gd name="connsiteY52" fmla="*/ 1674072 h 1714610"/>
                <a:gd name="connsiteX53" fmla="*/ 591862 w 2049826"/>
                <a:gd name="connsiteY53" fmla="*/ 1714553 h 1714610"/>
                <a:gd name="connsiteX54" fmla="*/ 637106 w 2049826"/>
                <a:gd name="connsiteY54" fmla="*/ 1666928 h 1714610"/>
                <a:gd name="connsiteX55" fmla="*/ 751406 w 2049826"/>
                <a:gd name="connsiteY55" fmla="*/ 1655022 h 1714610"/>
                <a:gd name="connsiteX56" fmla="*/ 827606 w 2049826"/>
                <a:gd name="connsiteY56" fmla="*/ 1690741 h 1714610"/>
                <a:gd name="connsiteX57" fmla="*/ 832368 w 2049826"/>
                <a:gd name="connsiteY57" fmla="*/ 1631210 h 1714610"/>
                <a:gd name="connsiteX58" fmla="*/ 808556 w 2049826"/>
                <a:gd name="connsiteY58" fmla="*/ 1495478 h 1714610"/>
                <a:gd name="connsiteX59" fmla="*/ 825224 w 2049826"/>
                <a:gd name="connsiteY59" fmla="*/ 1364510 h 1714610"/>
                <a:gd name="connsiteX60" fmla="*/ 949049 w 2049826"/>
                <a:gd name="connsiteY60" fmla="*/ 1245447 h 1714610"/>
                <a:gd name="connsiteX61" fmla="*/ 1172887 w 2049826"/>
                <a:gd name="connsiteY61" fmla="*/ 1238303 h 1714610"/>
                <a:gd name="connsiteX62" fmla="*/ 1403868 w 2049826"/>
                <a:gd name="connsiteY62" fmla="*/ 1304978 h 1714610"/>
                <a:gd name="connsiteX63" fmla="*/ 1622943 w 2049826"/>
                <a:gd name="connsiteY63" fmla="*/ 1426422 h 1714610"/>
                <a:gd name="connsiteX64" fmla="*/ 1744387 w 2049826"/>
                <a:gd name="connsiteY64" fmla="*/ 1531197 h 1714610"/>
                <a:gd name="connsiteX65" fmla="*/ 1822969 w 2049826"/>
                <a:gd name="connsiteY65" fmla="*/ 1569297 h 1714610"/>
                <a:gd name="connsiteX0" fmla="*/ 1822969 w 2049826"/>
                <a:gd name="connsiteY0" fmla="*/ 1569297 h 1714610"/>
                <a:gd name="connsiteX1" fmla="*/ 1946794 w 2049826"/>
                <a:gd name="connsiteY1" fmla="*/ 1547866 h 1714610"/>
                <a:gd name="connsiteX2" fmla="*/ 2044424 w 2049826"/>
                <a:gd name="connsiteY2" fmla="*/ 1440710 h 1714610"/>
                <a:gd name="connsiteX3" fmla="*/ 2022993 w 2049826"/>
                <a:gd name="connsiteY3" fmla="*/ 1274022 h 1714610"/>
                <a:gd name="connsiteX4" fmla="*/ 1903931 w 2049826"/>
                <a:gd name="connsiteY4" fmla="*/ 1054947 h 1714610"/>
                <a:gd name="connsiteX5" fmla="*/ 1744387 w 2049826"/>
                <a:gd name="connsiteY5" fmla="*/ 881115 h 1714610"/>
                <a:gd name="connsiteX6" fmla="*/ 1549124 w 2049826"/>
                <a:gd name="connsiteY6" fmla="*/ 738241 h 1714610"/>
                <a:gd name="connsiteX7" fmla="*/ 1258612 w 2049826"/>
                <a:gd name="connsiteY7" fmla="*/ 590603 h 1714610"/>
                <a:gd name="connsiteX8" fmla="*/ 1022868 w 2049826"/>
                <a:gd name="connsiteY8" fmla="*/ 490591 h 1714610"/>
                <a:gd name="connsiteX9" fmla="*/ 879993 w 2049826"/>
                <a:gd name="connsiteY9" fmla="*/ 388197 h 1714610"/>
                <a:gd name="connsiteX10" fmla="*/ 803793 w 2049826"/>
                <a:gd name="connsiteY10" fmla="*/ 254847 h 1714610"/>
                <a:gd name="connsiteX11" fmla="*/ 789506 w 2049826"/>
                <a:gd name="connsiteY11" fmla="*/ 126260 h 1714610"/>
                <a:gd name="connsiteX12" fmla="*/ 789506 w 2049826"/>
                <a:gd name="connsiteY12" fmla="*/ 33391 h 1714610"/>
                <a:gd name="connsiteX13" fmla="*/ 777599 w 2049826"/>
                <a:gd name="connsiteY13" fmla="*/ 53 h 1714610"/>
                <a:gd name="connsiteX14" fmla="*/ 725212 w 2049826"/>
                <a:gd name="connsiteY14" fmla="*/ 26247 h 1714610"/>
                <a:gd name="connsiteX15" fmla="*/ 658537 w 2049826"/>
                <a:gd name="connsiteY15" fmla="*/ 50060 h 1714610"/>
                <a:gd name="connsiteX16" fmla="*/ 570431 w 2049826"/>
                <a:gd name="connsiteY16" fmla="*/ 33391 h 1714610"/>
                <a:gd name="connsiteX17" fmla="*/ 568049 w 2049826"/>
                <a:gd name="connsiteY17" fmla="*/ 52441 h 1714610"/>
                <a:gd name="connsiteX18" fmla="*/ 529949 w 2049826"/>
                <a:gd name="connsiteY18" fmla="*/ 131022 h 1714610"/>
                <a:gd name="connsiteX19" fmla="*/ 470418 w 2049826"/>
                <a:gd name="connsiteY19" fmla="*/ 150072 h 1714610"/>
                <a:gd name="connsiteX20" fmla="*/ 420412 w 2049826"/>
                <a:gd name="connsiteY20" fmla="*/ 131022 h 1714610"/>
                <a:gd name="connsiteX21" fmla="*/ 365643 w 2049826"/>
                <a:gd name="connsiteY21" fmla="*/ 78635 h 1714610"/>
                <a:gd name="connsiteX22" fmla="*/ 334687 w 2049826"/>
                <a:gd name="connsiteY22" fmla="*/ 42916 h 1714610"/>
                <a:gd name="connsiteX23" fmla="*/ 329924 w 2049826"/>
                <a:gd name="connsiteY23" fmla="*/ 90541 h 1714610"/>
                <a:gd name="connsiteX24" fmla="*/ 296587 w 2049826"/>
                <a:gd name="connsiteY24" fmla="*/ 154835 h 1714610"/>
                <a:gd name="connsiteX25" fmla="*/ 220387 w 2049826"/>
                <a:gd name="connsiteY25" fmla="*/ 197697 h 1714610"/>
                <a:gd name="connsiteX26" fmla="*/ 156093 w 2049826"/>
                <a:gd name="connsiteY26" fmla="*/ 223891 h 1714610"/>
                <a:gd name="connsiteX27" fmla="*/ 208481 w 2049826"/>
                <a:gd name="connsiteY27" fmla="*/ 319141 h 1714610"/>
                <a:gd name="connsiteX28" fmla="*/ 284681 w 2049826"/>
                <a:gd name="connsiteY28" fmla="*/ 471541 h 1714610"/>
                <a:gd name="connsiteX29" fmla="*/ 282299 w 2049826"/>
                <a:gd name="connsiteY29" fmla="*/ 635847 h 1714610"/>
                <a:gd name="connsiteX30" fmla="*/ 220387 w 2049826"/>
                <a:gd name="connsiteY30" fmla="*/ 688235 h 1714610"/>
                <a:gd name="connsiteX31" fmla="*/ 113231 w 2049826"/>
                <a:gd name="connsiteY31" fmla="*/ 659660 h 1714610"/>
                <a:gd name="connsiteX32" fmla="*/ 3693 w 2049826"/>
                <a:gd name="connsiteY32" fmla="*/ 609653 h 1714610"/>
                <a:gd name="connsiteX33" fmla="*/ 29887 w 2049826"/>
                <a:gd name="connsiteY33" fmla="*/ 664422 h 1714610"/>
                <a:gd name="connsiteX34" fmla="*/ 70368 w 2049826"/>
                <a:gd name="connsiteY34" fmla="*/ 771578 h 1714610"/>
                <a:gd name="connsiteX35" fmla="*/ 48937 w 2049826"/>
                <a:gd name="connsiteY35" fmla="*/ 935885 h 1714610"/>
                <a:gd name="connsiteX36" fmla="*/ 51318 w 2049826"/>
                <a:gd name="connsiteY36" fmla="*/ 1007322 h 1714610"/>
                <a:gd name="connsiteX37" fmla="*/ 163237 w 2049826"/>
                <a:gd name="connsiteY37" fmla="*/ 983510 h 1714610"/>
                <a:gd name="connsiteX38" fmla="*/ 363262 w 2049826"/>
                <a:gd name="connsiteY38" fmla="*/ 945410 h 1714610"/>
                <a:gd name="connsiteX39" fmla="*/ 515662 w 2049826"/>
                <a:gd name="connsiteY39" fmla="*/ 1040660 h 1714610"/>
                <a:gd name="connsiteX40" fmla="*/ 503756 w 2049826"/>
                <a:gd name="connsiteY40" fmla="*/ 1207347 h 1714610"/>
                <a:gd name="connsiteX41" fmla="*/ 348974 w 2049826"/>
                <a:gd name="connsiteY41" fmla="*/ 1285928 h 1714610"/>
                <a:gd name="connsiteX42" fmla="*/ 203718 w 2049826"/>
                <a:gd name="connsiteY42" fmla="*/ 1350222 h 1714610"/>
                <a:gd name="connsiteX43" fmla="*/ 167999 w 2049826"/>
                <a:gd name="connsiteY43" fmla="*/ 1364510 h 1714610"/>
                <a:gd name="connsiteX44" fmla="*/ 213243 w 2049826"/>
                <a:gd name="connsiteY44" fmla="*/ 1414516 h 1714610"/>
                <a:gd name="connsiteX45" fmla="*/ 248962 w 2049826"/>
                <a:gd name="connsiteY45" fmla="*/ 1452616 h 1714610"/>
                <a:gd name="connsiteX46" fmla="*/ 310874 w 2049826"/>
                <a:gd name="connsiteY46" fmla="*/ 1505003 h 1714610"/>
                <a:gd name="connsiteX47" fmla="*/ 334687 w 2049826"/>
                <a:gd name="connsiteY47" fmla="*/ 1624066 h 1714610"/>
                <a:gd name="connsiteX48" fmla="*/ 365643 w 2049826"/>
                <a:gd name="connsiteY48" fmla="*/ 1590728 h 1714610"/>
                <a:gd name="connsiteX49" fmla="*/ 475181 w 2049826"/>
                <a:gd name="connsiteY49" fmla="*/ 1478810 h 1714610"/>
                <a:gd name="connsiteX50" fmla="*/ 599006 w 2049826"/>
                <a:gd name="connsiteY50" fmla="*/ 1481191 h 1714610"/>
                <a:gd name="connsiteX51" fmla="*/ 620437 w 2049826"/>
                <a:gd name="connsiteY51" fmla="*/ 1569297 h 1714610"/>
                <a:gd name="connsiteX52" fmla="*/ 587099 w 2049826"/>
                <a:gd name="connsiteY52" fmla="*/ 1674072 h 1714610"/>
                <a:gd name="connsiteX53" fmla="*/ 591862 w 2049826"/>
                <a:gd name="connsiteY53" fmla="*/ 1714553 h 1714610"/>
                <a:gd name="connsiteX54" fmla="*/ 637106 w 2049826"/>
                <a:gd name="connsiteY54" fmla="*/ 1666928 h 1714610"/>
                <a:gd name="connsiteX55" fmla="*/ 751406 w 2049826"/>
                <a:gd name="connsiteY55" fmla="*/ 1655022 h 1714610"/>
                <a:gd name="connsiteX56" fmla="*/ 827606 w 2049826"/>
                <a:gd name="connsiteY56" fmla="*/ 1690741 h 1714610"/>
                <a:gd name="connsiteX57" fmla="*/ 832368 w 2049826"/>
                <a:gd name="connsiteY57" fmla="*/ 1631210 h 1714610"/>
                <a:gd name="connsiteX58" fmla="*/ 808556 w 2049826"/>
                <a:gd name="connsiteY58" fmla="*/ 1495478 h 1714610"/>
                <a:gd name="connsiteX59" fmla="*/ 825224 w 2049826"/>
                <a:gd name="connsiteY59" fmla="*/ 1364510 h 1714610"/>
                <a:gd name="connsiteX60" fmla="*/ 949049 w 2049826"/>
                <a:gd name="connsiteY60" fmla="*/ 1245447 h 1714610"/>
                <a:gd name="connsiteX61" fmla="*/ 1172887 w 2049826"/>
                <a:gd name="connsiteY61" fmla="*/ 1238303 h 1714610"/>
                <a:gd name="connsiteX62" fmla="*/ 1403868 w 2049826"/>
                <a:gd name="connsiteY62" fmla="*/ 1304978 h 1714610"/>
                <a:gd name="connsiteX63" fmla="*/ 1622943 w 2049826"/>
                <a:gd name="connsiteY63" fmla="*/ 1426422 h 1714610"/>
                <a:gd name="connsiteX64" fmla="*/ 1744387 w 2049826"/>
                <a:gd name="connsiteY64" fmla="*/ 1531197 h 1714610"/>
                <a:gd name="connsiteX65" fmla="*/ 1822969 w 2049826"/>
                <a:gd name="connsiteY65" fmla="*/ 1569297 h 1714610"/>
                <a:gd name="connsiteX0" fmla="*/ 1822969 w 2049826"/>
                <a:gd name="connsiteY0" fmla="*/ 1569297 h 1714610"/>
                <a:gd name="connsiteX1" fmla="*/ 1946794 w 2049826"/>
                <a:gd name="connsiteY1" fmla="*/ 1547866 h 1714610"/>
                <a:gd name="connsiteX2" fmla="*/ 2044424 w 2049826"/>
                <a:gd name="connsiteY2" fmla="*/ 1440710 h 1714610"/>
                <a:gd name="connsiteX3" fmla="*/ 2022993 w 2049826"/>
                <a:gd name="connsiteY3" fmla="*/ 1274022 h 1714610"/>
                <a:gd name="connsiteX4" fmla="*/ 1903931 w 2049826"/>
                <a:gd name="connsiteY4" fmla="*/ 1054947 h 1714610"/>
                <a:gd name="connsiteX5" fmla="*/ 1744387 w 2049826"/>
                <a:gd name="connsiteY5" fmla="*/ 881115 h 1714610"/>
                <a:gd name="connsiteX6" fmla="*/ 1549124 w 2049826"/>
                <a:gd name="connsiteY6" fmla="*/ 738241 h 1714610"/>
                <a:gd name="connsiteX7" fmla="*/ 1258612 w 2049826"/>
                <a:gd name="connsiteY7" fmla="*/ 590603 h 1714610"/>
                <a:gd name="connsiteX8" fmla="*/ 1022868 w 2049826"/>
                <a:gd name="connsiteY8" fmla="*/ 490591 h 1714610"/>
                <a:gd name="connsiteX9" fmla="*/ 879993 w 2049826"/>
                <a:gd name="connsiteY9" fmla="*/ 388197 h 1714610"/>
                <a:gd name="connsiteX10" fmla="*/ 803793 w 2049826"/>
                <a:gd name="connsiteY10" fmla="*/ 254847 h 1714610"/>
                <a:gd name="connsiteX11" fmla="*/ 789506 w 2049826"/>
                <a:gd name="connsiteY11" fmla="*/ 126260 h 1714610"/>
                <a:gd name="connsiteX12" fmla="*/ 789506 w 2049826"/>
                <a:gd name="connsiteY12" fmla="*/ 33391 h 1714610"/>
                <a:gd name="connsiteX13" fmla="*/ 777599 w 2049826"/>
                <a:gd name="connsiteY13" fmla="*/ 53 h 1714610"/>
                <a:gd name="connsiteX14" fmla="*/ 725212 w 2049826"/>
                <a:gd name="connsiteY14" fmla="*/ 26247 h 1714610"/>
                <a:gd name="connsiteX15" fmla="*/ 658537 w 2049826"/>
                <a:gd name="connsiteY15" fmla="*/ 50060 h 1714610"/>
                <a:gd name="connsiteX16" fmla="*/ 570431 w 2049826"/>
                <a:gd name="connsiteY16" fmla="*/ 33391 h 1714610"/>
                <a:gd name="connsiteX17" fmla="*/ 565668 w 2049826"/>
                <a:gd name="connsiteY17" fmla="*/ 69109 h 1714610"/>
                <a:gd name="connsiteX18" fmla="*/ 529949 w 2049826"/>
                <a:gd name="connsiteY18" fmla="*/ 131022 h 1714610"/>
                <a:gd name="connsiteX19" fmla="*/ 470418 w 2049826"/>
                <a:gd name="connsiteY19" fmla="*/ 150072 h 1714610"/>
                <a:gd name="connsiteX20" fmla="*/ 420412 w 2049826"/>
                <a:gd name="connsiteY20" fmla="*/ 131022 h 1714610"/>
                <a:gd name="connsiteX21" fmla="*/ 365643 w 2049826"/>
                <a:gd name="connsiteY21" fmla="*/ 78635 h 1714610"/>
                <a:gd name="connsiteX22" fmla="*/ 334687 w 2049826"/>
                <a:gd name="connsiteY22" fmla="*/ 42916 h 1714610"/>
                <a:gd name="connsiteX23" fmla="*/ 329924 w 2049826"/>
                <a:gd name="connsiteY23" fmla="*/ 90541 h 1714610"/>
                <a:gd name="connsiteX24" fmla="*/ 296587 w 2049826"/>
                <a:gd name="connsiteY24" fmla="*/ 154835 h 1714610"/>
                <a:gd name="connsiteX25" fmla="*/ 220387 w 2049826"/>
                <a:gd name="connsiteY25" fmla="*/ 197697 h 1714610"/>
                <a:gd name="connsiteX26" fmla="*/ 156093 w 2049826"/>
                <a:gd name="connsiteY26" fmla="*/ 223891 h 1714610"/>
                <a:gd name="connsiteX27" fmla="*/ 208481 w 2049826"/>
                <a:gd name="connsiteY27" fmla="*/ 319141 h 1714610"/>
                <a:gd name="connsiteX28" fmla="*/ 284681 w 2049826"/>
                <a:gd name="connsiteY28" fmla="*/ 471541 h 1714610"/>
                <a:gd name="connsiteX29" fmla="*/ 282299 w 2049826"/>
                <a:gd name="connsiteY29" fmla="*/ 635847 h 1714610"/>
                <a:gd name="connsiteX30" fmla="*/ 220387 w 2049826"/>
                <a:gd name="connsiteY30" fmla="*/ 688235 h 1714610"/>
                <a:gd name="connsiteX31" fmla="*/ 113231 w 2049826"/>
                <a:gd name="connsiteY31" fmla="*/ 659660 h 1714610"/>
                <a:gd name="connsiteX32" fmla="*/ 3693 w 2049826"/>
                <a:gd name="connsiteY32" fmla="*/ 609653 h 1714610"/>
                <a:gd name="connsiteX33" fmla="*/ 29887 w 2049826"/>
                <a:gd name="connsiteY33" fmla="*/ 664422 h 1714610"/>
                <a:gd name="connsiteX34" fmla="*/ 70368 w 2049826"/>
                <a:gd name="connsiteY34" fmla="*/ 771578 h 1714610"/>
                <a:gd name="connsiteX35" fmla="*/ 48937 w 2049826"/>
                <a:gd name="connsiteY35" fmla="*/ 935885 h 1714610"/>
                <a:gd name="connsiteX36" fmla="*/ 51318 w 2049826"/>
                <a:gd name="connsiteY36" fmla="*/ 1007322 h 1714610"/>
                <a:gd name="connsiteX37" fmla="*/ 163237 w 2049826"/>
                <a:gd name="connsiteY37" fmla="*/ 983510 h 1714610"/>
                <a:gd name="connsiteX38" fmla="*/ 363262 w 2049826"/>
                <a:gd name="connsiteY38" fmla="*/ 945410 h 1714610"/>
                <a:gd name="connsiteX39" fmla="*/ 515662 w 2049826"/>
                <a:gd name="connsiteY39" fmla="*/ 1040660 h 1714610"/>
                <a:gd name="connsiteX40" fmla="*/ 503756 w 2049826"/>
                <a:gd name="connsiteY40" fmla="*/ 1207347 h 1714610"/>
                <a:gd name="connsiteX41" fmla="*/ 348974 w 2049826"/>
                <a:gd name="connsiteY41" fmla="*/ 1285928 h 1714610"/>
                <a:gd name="connsiteX42" fmla="*/ 203718 w 2049826"/>
                <a:gd name="connsiteY42" fmla="*/ 1350222 h 1714610"/>
                <a:gd name="connsiteX43" fmla="*/ 167999 w 2049826"/>
                <a:gd name="connsiteY43" fmla="*/ 1364510 h 1714610"/>
                <a:gd name="connsiteX44" fmla="*/ 213243 w 2049826"/>
                <a:gd name="connsiteY44" fmla="*/ 1414516 h 1714610"/>
                <a:gd name="connsiteX45" fmla="*/ 248962 w 2049826"/>
                <a:gd name="connsiteY45" fmla="*/ 1452616 h 1714610"/>
                <a:gd name="connsiteX46" fmla="*/ 310874 w 2049826"/>
                <a:gd name="connsiteY46" fmla="*/ 1505003 h 1714610"/>
                <a:gd name="connsiteX47" fmla="*/ 334687 w 2049826"/>
                <a:gd name="connsiteY47" fmla="*/ 1624066 h 1714610"/>
                <a:gd name="connsiteX48" fmla="*/ 365643 w 2049826"/>
                <a:gd name="connsiteY48" fmla="*/ 1590728 h 1714610"/>
                <a:gd name="connsiteX49" fmla="*/ 475181 w 2049826"/>
                <a:gd name="connsiteY49" fmla="*/ 1478810 h 1714610"/>
                <a:gd name="connsiteX50" fmla="*/ 599006 w 2049826"/>
                <a:gd name="connsiteY50" fmla="*/ 1481191 h 1714610"/>
                <a:gd name="connsiteX51" fmla="*/ 620437 w 2049826"/>
                <a:gd name="connsiteY51" fmla="*/ 1569297 h 1714610"/>
                <a:gd name="connsiteX52" fmla="*/ 587099 w 2049826"/>
                <a:gd name="connsiteY52" fmla="*/ 1674072 h 1714610"/>
                <a:gd name="connsiteX53" fmla="*/ 591862 w 2049826"/>
                <a:gd name="connsiteY53" fmla="*/ 1714553 h 1714610"/>
                <a:gd name="connsiteX54" fmla="*/ 637106 w 2049826"/>
                <a:gd name="connsiteY54" fmla="*/ 1666928 h 1714610"/>
                <a:gd name="connsiteX55" fmla="*/ 751406 w 2049826"/>
                <a:gd name="connsiteY55" fmla="*/ 1655022 h 1714610"/>
                <a:gd name="connsiteX56" fmla="*/ 827606 w 2049826"/>
                <a:gd name="connsiteY56" fmla="*/ 1690741 h 1714610"/>
                <a:gd name="connsiteX57" fmla="*/ 832368 w 2049826"/>
                <a:gd name="connsiteY57" fmla="*/ 1631210 h 1714610"/>
                <a:gd name="connsiteX58" fmla="*/ 808556 w 2049826"/>
                <a:gd name="connsiteY58" fmla="*/ 1495478 h 1714610"/>
                <a:gd name="connsiteX59" fmla="*/ 825224 w 2049826"/>
                <a:gd name="connsiteY59" fmla="*/ 1364510 h 1714610"/>
                <a:gd name="connsiteX60" fmla="*/ 949049 w 2049826"/>
                <a:gd name="connsiteY60" fmla="*/ 1245447 h 1714610"/>
                <a:gd name="connsiteX61" fmla="*/ 1172887 w 2049826"/>
                <a:gd name="connsiteY61" fmla="*/ 1238303 h 1714610"/>
                <a:gd name="connsiteX62" fmla="*/ 1403868 w 2049826"/>
                <a:gd name="connsiteY62" fmla="*/ 1304978 h 1714610"/>
                <a:gd name="connsiteX63" fmla="*/ 1622943 w 2049826"/>
                <a:gd name="connsiteY63" fmla="*/ 1426422 h 1714610"/>
                <a:gd name="connsiteX64" fmla="*/ 1744387 w 2049826"/>
                <a:gd name="connsiteY64" fmla="*/ 1531197 h 1714610"/>
                <a:gd name="connsiteX65" fmla="*/ 1822969 w 2049826"/>
                <a:gd name="connsiteY65" fmla="*/ 1569297 h 1714610"/>
                <a:gd name="connsiteX0" fmla="*/ 1816474 w 2043331"/>
                <a:gd name="connsiteY0" fmla="*/ 1569297 h 1714610"/>
                <a:gd name="connsiteX1" fmla="*/ 1940299 w 2043331"/>
                <a:gd name="connsiteY1" fmla="*/ 1547866 h 1714610"/>
                <a:gd name="connsiteX2" fmla="*/ 2037929 w 2043331"/>
                <a:gd name="connsiteY2" fmla="*/ 1440710 h 1714610"/>
                <a:gd name="connsiteX3" fmla="*/ 2016498 w 2043331"/>
                <a:gd name="connsiteY3" fmla="*/ 1274022 h 1714610"/>
                <a:gd name="connsiteX4" fmla="*/ 1897436 w 2043331"/>
                <a:gd name="connsiteY4" fmla="*/ 1054947 h 1714610"/>
                <a:gd name="connsiteX5" fmla="*/ 1737892 w 2043331"/>
                <a:gd name="connsiteY5" fmla="*/ 881115 h 1714610"/>
                <a:gd name="connsiteX6" fmla="*/ 1542629 w 2043331"/>
                <a:gd name="connsiteY6" fmla="*/ 738241 h 1714610"/>
                <a:gd name="connsiteX7" fmla="*/ 1252117 w 2043331"/>
                <a:gd name="connsiteY7" fmla="*/ 590603 h 1714610"/>
                <a:gd name="connsiteX8" fmla="*/ 1016373 w 2043331"/>
                <a:gd name="connsiteY8" fmla="*/ 490591 h 1714610"/>
                <a:gd name="connsiteX9" fmla="*/ 873498 w 2043331"/>
                <a:gd name="connsiteY9" fmla="*/ 388197 h 1714610"/>
                <a:gd name="connsiteX10" fmla="*/ 797298 w 2043331"/>
                <a:gd name="connsiteY10" fmla="*/ 254847 h 1714610"/>
                <a:gd name="connsiteX11" fmla="*/ 783011 w 2043331"/>
                <a:gd name="connsiteY11" fmla="*/ 126260 h 1714610"/>
                <a:gd name="connsiteX12" fmla="*/ 783011 w 2043331"/>
                <a:gd name="connsiteY12" fmla="*/ 33391 h 1714610"/>
                <a:gd name="connsiteX13" fmla="*/ 771104 w 2043331"/>
                <a:gd name="connsiteY13" fmla="*/ 53 h 1714610"/>
                <a:gd name="connsiteX14" fmla="*/ 718717 w 2043331"/>
                <a:gd name="connsiteY14" fmla="*/ 26247 h 1714610"/>
                <a:gd name="connsiteX15" fmla="*/ 652042 w 2043331"/>
                <a:gd name="connsiteY15" fmla="*/ 50060 h 1714610"/>
                <a:gd name="connsiteX16" fmla="*/ 563936 w 2043331"/>
                <a:gd name="connsiteY16" fmla="*/ 33391 h 1714610"/>
                <a:gd name="connsiteX17" fmla="*/ 559173 w 2043331"/>
                <a:gd name="connsiteY17" fmla="*/ 69109 h 1714610"/>
                <a:gd name="connsiteX18" fmla="*/ 523454 w 2043331"/>
                <a:gd name="connsiteY18" fmla="*/ 131022 h 1714610"/>
                <a:gd name="connsiteX19" fmla="*/ 463923 w 2043331"/>
                <a:gd name="connsiteY19" fmla="*/ 150072 h 1714610"/>
                <a:gd name="connsiteX20" fmla="*/ 413917 w 2043331"/>
                <a:gd name="connsiteY20" fmla="*/ 131022 h 1714610"/>
                <a:gd name="connsiteX21" fmla="*/ 359148 w 2043331"/>
                <a:gd name="connsiteY21" fmla="*/ 78635 h 1714610"/>
                <a:gd name="connsiteX22" fmla="*/ 328192 w 2043331"/>
                <a:gd name="connsiteY22" fmla="*/ 42916 h 1714610"/>
                <a:gd name="connsiteX23" fmla="*/ 323429 w 2043331"/>
                <a:gd name="connsiteY23" fmla="*/ 90541 h 1714610"/>
                <a:gd name="connsiteX24" fmla="*/ 290092 w 2043331"/>
                <a:gd name="connsiteY24" fmla="*/ 154835 h 1714610"/>
                <a:gd name="connsiteX25" fmla="*/ 213892 w 2043331"/>
                <a:gd name="connsiteY25" fmla="*/ 197697 h 1714610"/>
                <a:gd name="connsiteX26" fmla="*/ 149598 w 2043331"/>
                <a:gd name="connsiteY26" fmla="*/ 223891 h 1714610"/>
                <a:gd name="connsiteX27" fmla="*/ 201986 w 2043331"/>
                <a:gd name="connsiteY27" fmla="*/ 319141 h 1714610"/>
                <a:gd name="connsiteX28" fmla="*/ 278186 w 2043331"/>
                <a:gd name="connsiteY28" fmla="*/ 471541 h 1714610"/>
                <a:gd name="connsiteX29" fmla="*/ 275804 w 2043331"/>
                <a:gd name="connsiteY29" fmla="*/ 635847 h 1714610"/>
                <a:gd name="connsiteX30" fmla="*/ 213892 w 2043331"/>
                <a:gd name="connsiteY30" fmla="*/ 688235 h 1714610"/>
                <a:gd name="connsiteX31" fmla="*/ 106736 w 2043331"/>
                <a:gd name="connsiteY31" fmla="*/ 659660 h 1714610"/>
                <a:gd name="connsiteX32" fmla="*/ 4342 w 2043331"/>
                <a:gd name="connsiteY32" fmla="*/ 600128 h 1714610"/>
                <a:gd name="connsiteX33" fmla="*/ 23392 w 2043331"/>
                <a:gd name="connsiteY33" fmla="*/ 664422 h 1714610"/>
                <a:gd name="connsiteX34" fmla="*/ 63873 w 2043331"/>
                <a:gd name="connsiteY34" fmla="*/ 771578 h 1714610"/>
                <a:gd name="connsiteX35" fmla="*/ 42442 w 2043331"/>
                <a:gd name="connsiteY35" fmla="*/ 935885 h 1714610"/>
                <a:gd name="connsiteX36" fmla="*/ 44823 w 2043331"/>
                <a:gd name="connsiteY36" fmla="*/ 1007322 h 1714610"/>
                <a:gd name="connsiteX37" fmla="*/ 156742 w 2043331"/>
                <a:gd name="connsiteY37" fmla="*/ 983510 h 1714610"/>
                <a:gd name="connsiteX38" fmla="*/ 356767 w 2043331"/>
                <a:gd name="connsiteY38" fmla="*/ 945410 h 1714610"/>
                <a:gd name="connsiteX39" fmla="*/ 509167 w 2043331"/>
                <a:gd name="connsiteY39" fmla="*/ 1040660 h 1714610"/>
                <a:gd name="connsiteX40" fmla="*/ 497261 w 2043331"/>
                <a:gd name="connsiteY40" fmla="*/ 1207347 h 1714610"/>
                <a:gd name="connsiteX41" fmla="*/ 342479 w 2043331"/>
                <a:gd name="connsiteY41" fmla="*/ 1285928 h 1714610"/>
                <a:gd name="connsiteX42" fmla="*/ 197223 w 2043331"/>
                <a:gd name="connsiteY42" fmla="*/ 1350222 h 1714610"/>
                <a:gd name="connsiteX43" fmla="*/ 161504 w 2043331"/>
                <a:gd name="connsiteY43" fmla="*/ 1364510 h 1714610"/>
                <a:gd name="connsiteX44" fmla="*/ 206748 w 2043331"/>
                <a:gd name="connsiteY44" fmla="*/ 1414516 h 1714610"/>
                <a:gd name="connsiteX45" fmla="*/ 242467 w 2043331"/>
                <a:gd name="connsiteY45" fmla="*/ 1452616 h 1714610"/>
                <a:gd name="connsiteX46" fmla="*/ 304379 w 2043331"/>
                <a:gd name="connsiteY46" fmla="*/ 1505003 h 1714610"/>
                <a:gd name="connsiteX47" fmla="*/ 328192 w 2043331"/>
                <a:gd name="connsiteY47" fmla="*/ 1624066 h 1714610"/>
                <a:gd name="connsiteX48" fmla="*/ 359148 w 2043331"/>
                <a:gd name="connsiteY48" fmla="*/ 1590728 h 1714610"/>
                <a:gd name="connsiteX49" fmla="*/ 468686 w 2043331"/>
                <a:gd name="connsiteY49" fmla="*/ 1478810 h 1714610"/>
                <a:gd name="connsiteX50" fmla="*/ 592511 w 2043331"/>
                <a:gd name="connsiteY50" fmla="*/ 1481191 h 1714610"/>
                <a:gd name="connsiteX51" fmla="*/ 613942 w 2043331"/>
                <a:gd name="connsiteY51" fmla="*/ 1569297 h 1714610"/>
                <a:gd name="connsiteX52" fmla="*/ 580604 w 2043331"/>
                <a:gd name="connsiteY52" fmla="*/ 1674072 h 1714610"/>
                <a:gd name="connsiteX53" fmla="*/ 585367 w 2043331"/>
                <a:gd name="connsiteY53" fmla="*/ 1714553 h 1714610"/>
                <a:gd name="connsiteX54" fmla="*/ 630611 w 2043331"/>
                <a:gd name="connsiteY54" fmla="*/ 1666928 h 1714610"/>
                <a:gd name="connsiteX55" fmla="*/ 744911 w 2043331"/>
                <a:gd name="connsiteY55" fmla="*/ 1655022 h 1714610"/>
                <a:gd name="connsiteX56" fmla="*/ 821111 w 2043331"/>
                <a:gd name="connsiteY56" fmla="*/ 1690741 h 1714610"/>
                <a:gd name="connsiteX57" fmla="*/ 825873 w 2043331"/>
                <a:gd name="connsiteY57" fmla="*/ 1631210 h 1714610"/>
                <a:gd name="connsiteX58" fmla="*/ 802061 w 2043331"/>
                <a:gd name="connsiteY58" fmla="*/ 1495478 h 1714610"/>
                <a:gd name="connsiteX59" fmla="*/ 818729 w 2043331"/>
                <a:gd name="connsiteY59" fmla="*/ 1364510 h 1714610"/>
                <a:gd name="connsiteX60" fmla="*/ 942554 w 2043331"/>
                <a:gd name="connsiteY60" fmla="*/ 1245447 h 1714610"/>
                <a:gd name="connsiteX61" fmla="*/ 1166392 w 2043331"/>
                <a:gd name="connsiteY61" fmla="*/ 1238303 h 1714610"/>
                <a:gd name="connsiteX62" fmla="*/ 1397373 w 2043331"/>
                <a:gd name="connsiteY62" fmla="*/ 1304978 h 1714610"/>
                <a:gd name="connsiteX63" fmla="*/ 1616448 w 2043331"/>
                <a:gd name="connsiteY63" fmla="*/ 1426422 h 1714610"/>
                <a:gd name="connsiteX64" fmla="*/ 1737892 w 2043331"/>
                <a:gd name="connsiteY64" fmla="*/ 1531197 h 1714610"/>
                <a:gd name="connsiteX65" fmla="*/ 1816474 w 2043331"/>
                <a:gd name="connsiteY65" fmla="*/ 1569297 h 1714610"/>
                <a:gd name="connsiteX0" fmla="*/ 1816341 w 2043198"/>
                <a:gd name="connsiteY0" fmla="*/ 1569297 h 1714610"/>
                <a:gd name="connsiteX1" fmla="*/ 1940166 w 2043198"/>
                <a:gd name="connsiteY1" fmla="*/ 1547866 h 1714610"/>
                <a:gd name="connsiteX2" fmla="*/ 2037796 w 2043198"/>
                <a:gd name="connsiteY2" fmla="*/ 1440710 h 1714610"/>
                <a:gd name="connsiteX3" fmla="*/ 2016365 w 2043198"/>
                <a:gd name="connsiteY3" fmla="*/ 1274022 h 1714610"/>
                <a:gd name="connsiteX4" fmla="*/ 1897303 w 2043198"/>
                <a:gd name="connsiteY4" fmla="*/ 1054947 h 1714610"/>
                <a:gd name="connsiteX5" fmla="*/ 1737759 w 2043198"/>
                <a:gd name="connsiteY5" fmla="*/ 881115 h 1714610"/>
                <a:gd name="connsiteX6" fmla="*/ 1542496 w 2043198"/>
                <a:gd name="connsiteY6" fmla="*/ 738241 h 1714610"/>
                <a:gd name="connsiteX7" fmla="*/ 1251984 w 2043198"/>
                <a:gd name="connsiteY7" fmla="*/ 590603 h 1714610"/>
                <a:gd name="connsiteX8" fmla="*/ 1016240 w 2043198"/>
                <a:gd name="connsiteY8" fmla="*/ 490591 h 1714610"/>
                <a:gd name="connsiteX9" fmla="*/ 873365 w 2043198"/>
                <a:gd name="connsiteY9" fmla="*/ 388197 h 1714610"/>
                <a:gd name="connsiteX10" fmla="*/ 797165 w 2043198"/>
                <a:gd name="connsiteY10" fmla="*/ 254847 h 1714610"/>
                <a:gd name="connsiteX11" fmla="*/ 782878 w 2043198"/>
                <a:gd name="connsiteY11" fmla="*/ 126260 h 1714610"/>
                <a:gd name="connsiteX12" fmla="*/ 782878 w 2043198"/>
                <a:gd name="connsiteY12" fmla="*/ 33391 h 1714610"/>
                <a:gd name="connsiteX13" fmla="*/ 770971 w 2043198"/>
                <a:gd name="connsiteY13" fmla="*/ 53 h 1714610"/>
                <a:gd name="connsiteX14" fmla="*/ 718584 w 2043198"/>
                <a:gd name="connsiteY14" fmla="*/ 26247 h 1714610"/>
                <a:gd name="connsiteX15" fmla="*/ 651909 w 2043198"/>
                <a:gd name="connsiteY15" fmla="*/ 50060 h 1714610"/>
                <a:gd name="connsiteX16" fmla="*/ 563803 w 2043198"/>
                <a:gd name="connsiteY16" fmla="*/ 33391 h 1714610"/>
                <a:gd name="connsiteX17" fmla="*/ 559040 w 2043198"/>
                <a:gd name="connsiteY17" fmla="*/ 69109 h 1714610"/>
                <a:gd name="connsiteX18" fmla="*/ 523321 w 2043198"/>
                <a:gd name="connsiteY18" fmla="*/ 131022 h 1714610"/>
                <a:gd name="connsiteX19" fmla="*/ 463790 w 2043198"/>
                <a:gd name="connsiteY19" fmla="*/ 150072 h 1714610"/>
                <a:gd name="connsiteX20" fmla="*/ 413784 w 2043198"/>
                <a:gd name="connsiteY20" fmla="*/ 131022 h 1714610"/>
                <a:gd name="connsiteX21" fmla="*/ 359015 w 2043198"/>
                <a:gd name="connsiteY21" fmla="*/ 78635 h 1714610"/>
                <a:gd name="connsiteX22" fmla="*/ 328059 w 2043198"/>
                <a:gd name="connsiteY22" fmla="*/ 42916 h 1714610"/>
                <a:gd name="connsiteX23" fmla="*/ 323296 w 2043198"/>
                <a:gd name="connsiteY23" fmla="*/ 90541 h 1714610"/>
                <a:gd name="connsiteX24" fmla="*/ 289959 w 2043198"/>
                <a:gd name="connsiteY24" fmla="*/ 154835 h 1714610"/>
                <a:gd name="connsiteX25" fmla="*/ 213759 w 2043198"/>
                <a:gd name="connsiteY25" fmla="*/ 197697 h 1714610"/>
                <a:gd name="connsiteX26" fmla="*/ 149465 w 2043198"/>
                <a:gd name="connsiteY26" fmla="*/ 223891 h 1714610"/>
                <a:gd name="connsiteX27" fmla="*/ 201853 w 2043198"/>
                <a:gd name="connsiteY27" fmla="*/ 319141 h 1714610"/>
                <a:gd name="connsiteX28" fmla="*/ 278053 w 2043198"/>
                <a:gd name="connsiteY28" fmla="*/ 471541 h 1714610"/>
                <a:gd name="connsiteX29" fmla="*/ 275671 w 2043198"/>
                <a:gd name="connsiteY29" fmla="*/ 635847 h 1714610"/>
                <a:gd name="connsiteX30" fmla="*/ 213759 w 2043198"/>
                <a:gd name="connsiteY30" fmla="*/ 688235 h 1714610"/>
                <a:gd name="connsiteX31" fmla="*/ 106603 w 2043198"/>
                <a:gd name="connsiteY31" fmla="*/ 659660 h 1714610"/>
                <a:gd name="connsiteX32" fmla="*/ 4209 w 2043198"/>
                <a:gd name="connsiteY32" fmla="*/ 600128 h 1714610"/>
                <a:gd name="connsiteX33" fmla="*/ 23259 w 2043198"/>
                <a:gd name="connsiteY33" fmla="*/ 664422 h 1714610"/>
                <a:gd name="connsiteX34" fmla="*/ 56596 w 2043198"/>
                <a:gd name="connsiteY34" fmla="*/ 773960 h 1714610"/>
                <a:gd name="connsiteX35" fmla="*/ 42309 w 2043198"/>
                <a:gd name="connsiteY35" fmla="*/ 935885 h 1714610"/>
                <a:gd name="connsiteX36" fmla="*/ 44690 w 2043198"/>
                <a:gd name="connsiteY36" fmla="*/ 1007322 h 1714610"/>
                <a:gd name="connsiteX37" fmla="*/ 156609 w 2043198"/>
                <a:gd name="connsiteY37" fmla="*/ 983510 h 1714610"/>
                <a:gd name="connsiteX38" fmla="*/ 356634 w 2043198"/>
                <a:gd name="connsiteY38" fmla="*/ 945410 h 1714610"/>
                <a:gd name="connsiteX39" fmla="*/ 509034 w 2043198"/>
                <a:gd name="connsiteY39" fmla="*/ 1040660 h 1714610"/>
                <a:gd name="connsiteX40" fmla="*/ 497128 w 2043198"/>
                <a:gd name="connsiteY40" fmla="*/ 1207347 h 1714610"/>
                <a:gd name="connsiteX41" fmla="*/ 342346 w 2043198"/>
                <a:gd name="connsiteY41" fmla="*/ 1285928 h 1714610"/>
                <a:gd name="connsiteX42" fmla="*/ 197090 w 2043198"/>
                <a:gd name="connsiteY42" fmla="*/ 1350222 h 1714610"/>
                <a:gd name="connsiteX43" fmla="*/ 161371 w 2043198"/>
                <a:gd name="connsiteY43" fmla="*/ 1364510 h 1714610"/>
                <a:gd name="connsiteX44" fmla="*/ 206615 w 2043198"/>
                <a:gd name="connsiteY44" fmla="*/ 1414516 h 1714610"/>
                <a:gd name="connsiteX45" fmla="*/ 242334 w 2043198"/>
                <a:gd name="connsiteY45" fmla="*/ 1452616 h 1714610"/>
                <a:gd name="connsiteX46" fmla="*/ 304246 w 2043198"/>
                <a:gd name="connsiteY46" fmla="*/ 1505003 h 1714610"/>
                <a:gd name="connsiteX47" fmla="*/ 328059 w 2043198"/>
                <a:gd name="connsiteY47" fmla="*/ 1624066 h 1714610"/>
                <a:gd name="connsiteX48" fmla="*/ 359015 w 2043198"/>
                <a:gd name="connsiteY48" fmla="*/ 1590728 h 1714610"/>
                <a:gd name="connsiteX49" fmla="*/ 468553 w 2043198"/>
                <a:gd name="connsiteY49" fmla="*/ 1478810 h 1714610"/>
                <a:gd name="connsiteX50" fmla="*/ 592378 w 2043198"/>
                <a:gd name="connsiteY50" fmla="*/ 1481191 h 1714610"/>
                <a:gd name="connsiteX51" fmla="*/ 613809 w 2043198"/>
                <a:gd name="connsiteY51" fmla="*/ 1569297 h 1714610"/>
                <a:gd name="connsiteX52" fmla="*/ 580471 w 2043198"/>
                <a:gd name="connsiteY52" fmla="*/ 1674072 h 1714610"/>
                <a:gd name="connsiteX53" fmla="*/ 585234 w 2043198"/>
                <a:gd name="connsiteY53" fmla="*/ 1714553 h 1714610"/>
                <a:gd name="connsiteX54" fmla="*/ 630478 w 2043198"/>
                <a:gd name="connsiteY54" fmla="*/ 1666928 h 1714610"/>
                <a:gd name="connsiteX55" fmla="*/ 744778 w 2043198"/>
                <a:gd name="connsiteY55" fmla="*/ 1655022 h 1714610"/>
                <a:gd name="connsiteX56" fmla="*/ 820978 w 2043198"/>
                <a:gd name="connsiteY56" fmla="*/ 1690741 h 1714610"/>
                <a:gd name="connsiteX57" fmla="*/ 825740 w 2043198"/>
                <a:gd name="connsiteY57" fmla="*/ 1631210 h 1714610"/>
                <a:gd name="connsiteX58" fmla="*/ 801928 w 2043198"/>
                <a:gd name="connsiteY58" fmla="*/ 1495478 h 1714610"/>
                <a:gd name="connsiteX59" fmla="*/ 818596 w 2043198"/>
                <a:gd name="connsiteY59" fmla="*/ 1364510 h 1714610"/>
                <a:gd name="connsiteX60" fmla="*/ 942421 w 2043198"/>
                <a:gd name="connsiteY60" fmla="*/ 1245447 h 1714610"/>
                <a:gd name="connsiteX61" fmla="*/ 1166259 w 2043198"/>
                <a:gd name="connsiteY61" fmla="*/ 1238303 h 1714610"/>
                <a:gd name="connsiteX62" fmla="*/ 1397240 w 2043198"/>
                <a:gd name="connsiteY62" fmla="*/ 1304978 h 1714610"/>
                <a:gd name="connsiteX63" fmla="*/ 1616315 w 2043198"/>
                <a:gd name="connsiteY63" fmla="*/ 1426422 h 1714610"/>
                <a:gd name="connsiteX64" fmla="*/ 1737759 w 2043198"/>
                <a:gd name="connsiteY64" fmla="*/ 1531197 h 1714610"/>
                <a:gd name="connsiteX65" fmla="*/ 1816341 w 2043198"/>
                <a:gd name="connsiteY65" fmla="*/ 1569297 h 1714610"/>
                <a:gd name="connsiteX0" fmla="*/ 1816341 w 2043198"/>
                <a:gd name="connsiteY0" fmla="*/ 1569297 h 1714610"/>
                <a:gd name="connsiteX1" fmla="*/ 1940166 w 2043198"/>
                <a:gd name="connsiteY1" fmla="*/ 1547866 h 1714610"/>
                <a:gd name="connsiteX2" fmla="*/ 2037796 w 2043198"/>
                <a:gd name="connsiteY2" fmla="*/ 1440710 h 1714610"/>
                <a:gd name="connsiteX3" fmla="*/ 2016365 w 2043198"/>
                <a:gd name="connsiteY3" fmla="*/ 1274022 h 1714610"/>
                <a:gd name="connsiteX4" fmla="*/ 1897303 w 2043198"/>
                <a:gd name="connsiteY4" fmla="*/ 1054947 h 1714610"/>
                <a:gd name="connsiteX5" fmla="*/ 1737759 w 2043198"/>
                <a:gd name="connsiteY5" fmla="*/ 881115 h 1714610"/>
                <a:gd name="connsiteX6" fmla="*/ 1542496 w 2043198"/>
                <a:gd name="connsiteY6" fmla="*/ 738241 h 1714610"/>
                <a:gd name="connsiteX7" fmla="*/ 1251984 w 2043198"/>
                <a:gd name="connsiteY7" fmla="*/ 590603 h 1714610"/>
                <a:gd name="connsiteX8" fmla="*/ 1016240 w 2043198"/>
                <a:gd name="connsiteY8" fmla="*/ 490591 h 1714610"/>
                <a:gd name="connsiteX9" fmla="*/ 873365 w 2043198"/>
                <a:gd name="connsiteY9" fmla="*/ 388197 h 1714610"/>
                <a:gd name="connsiteX10" fmla="*/ 797165 w 2043198"/>
                <a:gd name="connsiteY10" fmla="*/ 254847 h 1714610"/>
                <a:gd name="connsiteX11" fmla="*/ 782878 w 2043198"/>
                <a:gd name="connsiteY11" fmla="*/ 126260 h 1714610"/>
                <a:gd name="connsiteX12" fmla="*/ 782878 w 2043198"/>
                <a:gd name="connsiteY12" fmla="*/ 33391 h 1714610"/>
                <a:gd name="connsiteX13" fmla="*/ 770971 w 2043198"/>
                <a:gd name="connsiteY13" fmla="*/ 53 h 1714610"/>
                <a:gd name="connsiteX14" fmla="*/ 718584 w 2043198"/>
                <a:gd name="connsiteY14" fmla="*/ 26247 h 1714610"/>
                <a:gd name="connsiteX15" fmla="*/ 651909 w 2043198"/>
                <a:gd name="connsiteY15" fmla="*/ 50060 h 1714610"/>
                <a:gd name="connsiteX16" fmla="*/ 563803 w 2043198"/>
                <a:gd name="connsiteY16" fmla="*/ 33391 h 1714610"/>
                <a:gd name="connsiteX17" fmla="*/ 559040 w 2043198"/>
                <a:gd name="connsiteY17" fmla="*/ 69109 h 1714610"/>
                <a:gd name="connsiteX18" fmla="*/ 523321 w 2043198"/>
                <a:gd name="connsiteY18" fmla="*/ 131022 h 1714610"/>
                <a:gd name="connsiteX19" fmla="*/ 463790 w 2043198"/>
                <a:gd name="connsiteY19" fmla="*/ 150072 h 1714610"/>
                <a:gd name="connsiteX20" fmla="*/ 413784 w 2043198"/>
                <a:gd name="connsiteY20" fmla="*/ 131022 h 1714610"/>
                <a:gd name="connsiteX21" fmla="*/ 359015 w 2043198"/>
                <a:gd name="connsiteY21" fmla="*/ 78635 h 1714610"/>
                <a:gd name="connsiteX22" fmla="*/ 328059 w 2043198"/>
                <a:gd name="connsiteY22" fmla="*/ 42916 h 1714610"/>
                <a:gd name="connsiteX23" fmla="*/ 323296 w 2043198"/>
                <a:gd name="connsiteY23" fmla="*/ 90541 h 1714610"/>
                <a:gd name="connsiteX24" fmla="*/ 289959 w 2043198"/>
                <a:gd name="connsiteY24" fmla="*/ 154835 h 1714610"/>
                <a:gd name="connsiteX25" fmla="*/ 213759 w 2043198"/>
                <a:gd name="connsiteY25" fmla="*/ 197697 h 1714610"/>
                <a:gd name="connsiteX26" fmla="*/ 149465 w 2043198"/>
                <a:gd name="connsiteY26" fmla="*/ 223891 h 1714610"/>
                <a:gd name="connsiteX27" fmla="*/ 201853 w 2043198"/>
                <a:gd name="connsiteY27" fmla="*/ 319141 h 1714610"/>
                <a:gd name="connsiteX28" fmla="*/ 278053 w 2043198"/>
                <a:gd name="connsiteY28" fmla="*/ 471541 h 1714610"/>
                <a:gd name="connsiteX29" fmla="*/ 275671 w 2043198"/>
                <a:gd name="connsiteY29" fmla="*/ 635847 h 1714610"/>
                <a:gd name="connsiteX30" fmla="*/ 213759 w 2043198"/>
                <a:gd name="connsiteY30" fmla="*/ 688235 h 1714610"/>
                <a:gd name="connsiteX31" fmla="*/ 106603 w 2043198"/>
                <a:gd name="connsiteY31" fmla="*/ 659660 h 1714610"/>
                <a:gd name="connsiteX32" fmla="*/ 4209 w 2043198"/>
                <a:gd name="connsiteY32" fmla="*/ 600128 h 1714610"/>
                <a:gd name="connsiteX33" fmla="*/ 23259 w 2043198"/>
                <a:gd name="connsiteY33" fmla="*/ 664422 h 1714610"/>
                <a:gd name="connsiteX34" fmla="*/ 56596 w 2043198"/>
                <a:gd name="connsiteY34" fmla="*/ 773960 h 1714610"/>
                <a:gd name="connsiteX35" fmla="*/ 51834 w 2043198"/>
                <a:gd name="connsiteY35" fmla="*/ 916835 h 1714610"/>
                <a:gd name="connsiteX36" fmla="*/ 44690 w 2043198"/>
                <a:gd name="connsiteY36" fmla="*/ 1007322 h 1714610"/>
                <a:gd name="connsiteX37" fmla="*/ 156609 w 2043198"/>
                <a:gd name="connsiteY37" fmla="*/ 983510 h 1714610"/>
                <a:gd name="connsiteX38" fmla="*/ 356634 w 2043198"/>
                <a:gd name="connsiteY38" fmla="*/ 945410 h 1714610"/>
                <a:gd name="connsiteX39" fmla="*/ 509034 w 2043198"/>
                <a:gd name="connsiteY39" fmla="*/ 1040660 h 1714610"/>
                <a:gd name="connsiteX40" fmla="*/ 497128 w 2043198"/>
                <a:gd name="connsiteY40" fmla="*/ 1207347 h 1714610"/>
                <a:gd name="connsiteX41" fmla="*/ 342346 w 2043198"/>
                <a:gd name="connsiteY41" fmla="*/ 1285928 h 1714610"/>
                <a:gd name="connsiteX42" fmla="*/ 197090 w 2043198"/>
                <a:gd name="connsiteY42" fmla="*/ 1350222 h 1714610"/>
                <a:gd name="connsiteX43" fmla="*/ 161371 w 2043198"/>
                <a:gd name="connsiteY43" fmla="*/ 1364510 h 1714610"/>
                <a:gd name="connsiteX44" fmla="*/ 206615 w 2043198"/>
                <a:gd name="connsiteY44" fmla="*/ 1414516 h 1714610"/>
                <a:gd name="connsiteX45" fmla="*/ 242334 w 2043198"/>
                <a:gd name="connsiteY45" fmla="*/ 1452616 h 1714610"/>
                <a:gd name="connsiteX46" fmla="*/ 304246 w 2043198"/>
                <a:gd name="connsiteY46" fmla="*/ 1505003 h 1714610"/>
                <a:gd name="connsiteX47" fmla="*/ 328059 w 2043198"/>
                <a:gd name="connsiteY47" fmla="*/ 1624066 h 1714610"/>
                <a:gd name="connsiteX48" fmla="*/ 359015 w 2043198"/>
                <a:gd name="connsiteY48" fmla="*/ 1590728 h 1714610"/>
                <a:gd name="connsiteX49" fmla="*/ 468553 w 2043198"/>
                <a:gd name="connsiteY49" fmla="*/ 1478810 h 1714610"/>
                <a:gd name="connsiteX50" fmla="*/ 592378 w 2043198"/>
                <a:gd name="connsiteY50" fmla="*/ 1481191 h 1714610"/>
                <a:gd name="connsiteX51" fmla="*/ 613809 w 2043198"/>
                <a:gd name="connsiteY51" fmla="*/ 1569297 h 1714610"/>
                <a:gd name="connsiteX52" fmla="*/ 580471 w 2043198"/>
                <a:gd name="connsiteY52" fmla="*/ 1674072 h 1714610"/>
                <a:gd name="connsiteX53" fmla="*/ 585234 w 2043198"/>
                <a:gd name="connsiteY53" fmla="*/ 1714553 h 1714610"/>
                <a:gd name="connsiteX54" fmla="*/ 630478 w 2043198"/>
                <a:gd name="connsiteY54" fmla="*/ 1666928 h 1714610"/>
                <a:gd name="connsiteX55" fmla="*/ 744778 w 2043198"/>
                <a:gd name="connsiteY55" fmla="*/ 1655022 h 1714610"/>
                <a:gd name="connsiteX56" fmla="*/ 820978 w 2043198"/>
                <a:gd name="connsiteY56" fmla="*/ 1690741 h 1714610"/>
                <a:gd name="connsiteX57" fmla="*/ 825740 w 2043198"/>
                <a:gd name="connsiteY57" fmla="*/ 1631210 h 1714610"/>
                <a:gd name="connsiteX58" fmla="*/ 801928 w 2043198"/>
                <a:gd name="connsiteY58" fmla="*/ 1495478 h 1714610"/>
                <a:gd name="connsiteX59" fmla="*/ 818596 w 2043198"/>
                <a:gd name="connsiteY59" fmla="*/ 1364510 h 1714610"/>
                <a:gd name="connsiteX60" fmla="*/ 942421 w 2043198"/>
                <a:gd name="connsiteY60" fmla="*/ 1245447 h 1714610"/>
                <a:gd name="connsiteX61" fmla="*/ 1166259 w 2043198"/>
                <a:gd name="connsiteY61" fmla="*/ 1238303 h 1714610"/>
                <a:gd name="connsiteX62" fmla="*/ 1397240 w 2043198"/>
                <a:gd name="connsiteY62" fmla="*/ 1304978 h 1714610"/>
                <a:gd name="connsiteX63" fmla="*/ 1616315 w 2043198"/>
                <a:gd name="connsiteY63" fmla="*/ 1426422 h 1714610"/>
                <a:gd name="connsiteX64" fmla="*/ 1737759 w 2043198"/>
                <a:gd name="connsiteY64" fmla="*/ 1531197 h 1714610"/>
                <a:gd name="connsiteX65" fmla="*/ 1816341 w 2043198"/>
                <a:gd name="connsiteY65" fmla="*/ 1569297 h 1714610"/>
                <a:gd name="connsiteX0" fmla="*/ 1816215 w 2043072"/>
                <a:gd name="connsiteY0" fmla="*/ 1569297 h 1714610"/>
                <a:gd name="connsiteX1" fmla="*/ 1940040 w 2043072"/>
                <a:gd name="connsiteY1" fmla="*/ 1547866 h 1714610"/>
                <a:gd name="connsiteX2" fmla="*/ 2037670 w 2043072"/>
                <a:gd name="connsiteY2" fmla="*/ 1440710 h 1714610"/>
                <a:gd name="connsiteX3" fmla="*/ 2016239 w 2043072"/>
                <a:gd name="connsiteY3" fmla="*/ 1274022 h 1714610"/>
                <a:gd name="connsiteX4" fmla="*/ 1897177 w 2043072"/>
                <a:gd name="connsiteY4" fmla="*/ 1054947 h 1714610"/>
                <a:gd name="connsiteX5" fmla="*/ 1737633 w 2043072"/>
                <a:gd name="connsiteY5" fmla="*/ 881115 h 1714610"/>
                <a:gd name="connsiteX6" fmla="*/ 1542370 w 2043072"/>
                <a:gd name="connsiteY6" fmla="*/ 738241 h 1714610"/>
                <a:gd name="connsiteX7" fmla="*/ 1251858 w 2043072"/>
                <a:gd name="connsiteY7" fmla="*/ 590603 h 1714610"/>
                <a:gd name="connsiteX8" fmla="*/ 1016114 w 2043072"/>
                <a:gd name="connsiteY8" fmla="*/ 490591 h 1714610"/>
                <a:gd name="connsiteX9" fmla="*/ 873239 w 2043072"/>
                <a:gd name="connsiteY9" fmla="*/ 388197 h 1714610"/>
                <a:gd name="connsiteX10" fmla="*/ 797039 w 2043072"/>
                <a:gd name="connsiteY10" fmla="*/ 254847 h 1714610"/>
                <a:gd name="connsiteX11" fmla="*/ 782752 w 2043072"/>
                <a:gd name="connsiteY11" fmla="*/ 126260 h 1714610"/>
                <a:gd name="connsiteX12" fmla="*/ 782752 w 2043072"/>
                <a:gd name="connsiteY12" fmla="*/ 33391 h 1714610"/>
                <a:gd name="connsiteX13" fmla="*/ 770845 w 2043072"/>
                <a:gd name="connsiteY13" fmla="*/ 53 h 1714610"/>
                <a:gd name="connsiteX14" fmla="*/ 718458 w 2043072"/>
                <a:gd name="connsiteY14" fmla="*/ 26247 h 1714610"/>
                <a:gd name="connsiteX15" fmla="*/ 651783 w 2043072"/>
                <a:gd name="connsiteY15" fmla="*/ 50060 h 1714610"/>
                <a:gd name="connsiteX16" fmla="*/ 563677 w 2043072"/>
                <a:gd name="connsiteY16" fmla="*/ 33391 h 1714610"/>
                <a:gd name="connsiteX17" fmla="*/ 558914 w 2043072"/>
                <a:gd name="connsiteY17" fmla="*/ 69109 h 1714610"/>
                <a:gd name="connsiteX18" fmla="*/ 523195 w 2043072"/>
                <a:gd name="connsiteY18" fmla="*/ 131022 h 1714610"/>
                <a:gd name="connsiteX19" fmla="*/ 463664 w 2043072"/>
                <a:gd name="connsiteY19" fmla="*/ 150072 h 1714610"/>
                <a:gd name="connsiteX20" fmla="*/ 413658 w 2043072"/>
                <a:gd name="connsiteY20" fmla="*/ 131022 h 1714610"/>
                <a:gd name="connsiteX21" fmla="*/ 358889 w 2043072"/>
                <a:gd name="connsiteY21" fmla="*/ 78635 h 1714610"/>
                <a:gd name="connsiteX22" fmla="*/ 327933 w 2043072"/>
                <a:gd name="connsiteY22" fmla="*/ 42916 h 1714610"/>
                <a:gd name="connsiteX23" fmla="*/ 323170 w 2043072"/>
                <a:gd name="connsiteY23" fmla="*/ 90541 h 1714610"/>
                <a:gd name="connsiteX24" fmla="*/ 289833 w 2043072"/>
                <a:gd name="connsiteY24" fmla="*/ 154835 h 1714610"/>
                <a:gd name="connsiteX25" fmla="*/ 213633 w 2043072"/>
                <a:gd name="connsiteY25" fmla="*/ 197697 h 1714610"/>
                <a:gd name="connsiteX26" fmla="*/ 149339 w 2043072"/>
                <a:gd name="connsiteY26" fmla="*/ 223891 h 1714610"/>
                <a:gd name="connsiteX27" fmla="*/ 201727 w 2043072"/>
                <a:gd name="connsiteY27" fmla="*/ 319141 h 1714610"/>
                <a:gd name="connsiteX28" fmla="*/ 277927 w 2043072"/>
                <a:gd name="connsiteY28" fmla="*/ 471541 h 1714610"/>
                <a:gd name="connsiteX29" fmla="*/ 275545 w 2043072"/>
                <a:gd name="connsiteY29" fmla="*/ 635847 h 1714610"/>
                <a:gd name="connsiteX30" fmla="*/ 213633 w 2043072"/>
                <a:gd name="connsiteY30" fmla="*/ 688235 h 1714610"/>
                <a:gd name="connsiteX31" fmla="*/ 106477 w 2043072"/>
                <a:gd name="connsiteY31" fmla="*/ 659660 h 1714610"/>
                <a:gd name="connsiteX32" fmla="*/ 4083 w 2043072"/>
                <a:gd name="connsiteY32" fmla="*/ 600128 h 1714610"/>
                <a:gd name="connsiteX33" fmla="*/ 23133 w 2043072"/>
                <a:gd name="connsiteY33" fmla="*/ 664422 h 1714610"/>
                <a:gd name="connsiteX34" fmla="*/ 49326 w 2043072"/>
                <a:gd name="connsiteY34" fmla="*/ 769198 h 1714610"/>
                <a:gd name="connsiteX35" fmla="*/ 51708 w 2043072"/>
                <a:gd name="connsiteY35" fmla="*/ 916835 h 1714610"/>
                <a:gd name="connsiteX36" fmla="*/ 44564 w 2043072"/>
                <a:gd name="connsiteY36" fmla="*/ 1007322 h 1714610"/>
                <a:gd name="connsiteX37" fmla="*/ 156483 w 2043072"/>
                <a:gd name="connsiteY37" fmla="*/ 983510 h 1714610"/>
                <a:gd name="connsiteX38" fmla="*/ 356508 w 2043072"/>
                <a:gd name="connsiteY38" fmla="*/ 945410 h 1714610"/>
                <a:gd name="connsiteX39" fmla="*/ 508908 w 2043072"/>
                <a:gd name="connsiteY39" fmla="*/ 1040660 h 1714610"/>
                <a:gd name="connsiteX40" fmla="*/ 497002 w 2043072"/>
                <a:gd name="connsiteY40" fmla="*/ 1207347 h 1714610"/>
                <a:gd name="connsiteX41" fmla="*/ 342220 w 2043072"/>
                <a:gd name="connsiteY41" fmla="*/ 1285928 h 1714610"/>
                <a:gd name="connsiteX42" fmla="*/ 196964 w 2043072"/>
                <a:gd name="connsiteY42" fmla="*/ 1350222 h 1714610"/>
                <a:gd name="connsiteX43" fmla="*/ 161245 w 2043072"/>
                <a:gd name="connsiteY43" fmla="*/ 1364510 h 1714610"/>
                <a:gd name="connsiteX44" fmla="*/ 206489 w 2043072"/>
                <a:gd name="connsiteY44" fmla="*/ 1414516 h 1714610"/>
                <a:gd name="connsiteX45" fmla="*/ 242208 w 2043072"/>
                <a:gd name="connsiteY45" fmla="*/ 1452616 h 1714610"/>
                <a:gd name="connsiteX46" fmla="*/ 304120 w 2043072"/>
                <a:gd name="connsiteY46" fmla="*/ 1505003 h 1714610"/>
                <a:gd name="connsiteX47" fmla="*/ 327933 w 2043072"/>
                <a:gd name="connsiteY47" fmla="*/ 1624066 h 1714610"/>
                <a:gd name="connsiteX48" fmla="*/ 358889 w 2043072"/>
                <a:gd name="connsiteY48" fmla="*/ 1590728 h 1714610"/>
                <a:gd name="connsiteX49" fmla="*/ 468427 w 2043072"/>
                <a:gd name="connsiteY49" fmla="*/ 1478810 h 1714610"/>
                <a:gd name="connsiteX50" fmla="*/ 592252 w 2043072"/>
                <a:gd name="connsiteY50" fmla="*/ 1481191 h 1714610"/>
                <a:gd name="connsiteX51" fmla="*/ 613683 w 2043072"/>
                <a:gd name="connsiteY51" fmla="*/ 1569297 h 1714610"/>
                <a:gd name="connsiteX52" fmla="*/ 580345 w 2043072"/>
                <a:gd name="connsiteY52" fmla="*/ 1674072 h 1714610"/>
                <a:gd name="connsiteX53" fmla="*/ 585108 w 2043072"/>
                <a:gd name="connsiteY53" fmla="*/ 1714553 h 1714610"/>
                <a:gd name="connsiteX54" fmla="*/ 630352 w 2043072"/>
                <a:gd name="connsiteY54" fmla="*/ 1666928 h 1714610"/>
                <a:gd name="connsiteX55" fmla="*/ 744652 w 2043072"/>
                <a:gd name="connsiteY55" fmla="*/ 1655022 h 1714610"/>
                <a:gd name="connsiteX56" fmla="*/ 820852 w 2043072"/>
                <a:gd name="connsiteY56" fmla="*/ 1690741 h 1714610"/>
                <a:gd name="connsiteX57" fmla="*/ 825614 w 2043072"/>
                <a:gd name="connsiteY57" fmla="*/ 1631210 h 1714610"/>
                <a:gd name="connsiteX58" fmla="*/ 801802 w 2043072"/>
                <a:gd name="connsiteY58" fmla="*/ 1495478 h 1714610"/>
                <a:gd name="connsiteX59" fmla="*/ 818470 w 2043072"/>
                <a:gd name="connsiteY59" fmla="*/ 1364510 h 1714610"/>
                <a:gd name="connsiteX60" fmla="*/ 942295 w 2043072"/>
                <a:gd name="connsiteY60" fmla="*/ 1245447 h 1714610"/>
                <a:gd name="connsiteX61" fmla="*/ 1166133 w 2043072"/>
                <a:gd name="connsiteY61" fmla="*/ 1238303 h 1714610"/>
                <a:gd name="connsiteX62" fmla="*/ 1397114 w 2043072"/>
                <a:gd name="connsiteY62" fmla="*/ 1304978 h 1714610"/>
                <a:gd name="connsiteX63" fmla="*/ 1616189 w 2043072"/>
                <a:gd name="connsiteY63" fmla="*/ 1426422 h 1714610"/>
                <a:gd name="connsiteX64" fmla="*/ 1737633 w 2043072"/>
                <a:gd name="connsiteY64" fmla="*/ 1531197 h 1714610"/>
                <a:gd name="connsiteX65" fmla="*/ 1816215 w 2043072"/>
                <a:gd name="connsiteY65" fmla="*/ 1569297 h 1714610"/>
                <a:gd name="connsiteX0" fmla="*/ 1816215 w 2043072"/>
                <a:gd name="connsiteY0" fmla="*/ 1569297 h 1714610"/>
                <a:gd name="connsiteX1" fmla="*/ 1940040 w 2043072"/>
                <a:gd name="connsiteY1" fmla="*/ 1547866 h 1714610"/>
                <a:gd name="connsiteX2" fmla="*/ 2037670 w 2043072"/>
                <a:gd name="connsiteY2" fmla="*/ 1440710 h 1714610"/>
                <a:gd name="connsiteX3" fmla="*/ 2016239 w 2043072"/>
                <a:gd name="connsiteY3" fmla="*/ 1274022 h 1714610"/>
                <a:gd name="connsiteX4" fmla="*/ 1897177 w 2043072"/>
                <a:gd name="connsiteY4" fmla="*/ 1054947 h 1714610"/>
                <a:gd name="connsiteX5" fmla="*/ 1737633 w 2043072"/>
                <a:gd name="connsiteY5" fmla="*/ 881115 h 1714610"/>
                <a:gd name="connsiteX6" fmla="*/ 1542370 w 2043072"/>
                <a:gd name="connsiteY6" fmla="*/ 738241 h 1714610"/>
                <a:gd name="connsiteX7" fmla="*/ 1251858 w 2043072"/>
                <a:gd name="connsiteY7" fmla="*/ 590603 h 1714610"/>
                <a:gd name="connsiteX8" fmla="*/ 1016114 w 2043072"/>
                <a:gd name="connsiteY8" fmla="*/ 490591 h 1714610"/>
                <a:gd name="connsiteX9" fmla="*/ 873239 w 2043072"/>
                <a:gd name="connsiteY9" fmla="*/ 388197 h 1714610"/>
                <a:gd name="connsiteX10" fmla="*/ 797039 w 2043072"/>
                <a:gd name="connsiteY10" fmla="*/ 254847 h 1714610"/>
                <a:gd name="connsiteX11" fmla="*/ 782752 w 2043072"/>
                <a:gd name="connsiteY11" fmla="*/ 126260 h 1714610"/>
                <a:gd name="connsiteX12" fmla="*/ 782752 w 2043072"/>
                <a:gd name="connsiteY12" fmla="*/ 33391 h 1714610"/>
                <a:gd name="connsiteX13" fmla="*/ 770845 w 2043072"/>
                <a:gd name="connsiteY13" fmla="*/ 53 h 1714610"/>
                <a:gd name="connsiteX14" fmla="*/ 718458 w 2043072"/>
                <a:gd name="connsiteY14" fmla="*/ 26247 h 1714610"/>
                <a:gd name="connsiteX15" fmla="*/ 651783 w 2043072"/>
                <a:gd name="connsiteY15" fmla="*/ 50060 h 1714610"/>
                <a:gd name="connsiteX16" fmla="*/ 563677 w 2043072"/>
                <a:gd name="connsiteY16" fmla="*/ 33391 h 1714610"/>
                <a:gd name="connsiteX17" fmla="*/ 558914 w 2043072"/>
                <a:gd name="connsiteY17" fmla="*/ 69109 h 1714610"/>
                <a:gd name="connsiteX18" fmla="*/ 523195 w 2043072"/>
                <a:gd name="connsiteY18" fmla="*/ 131022 h 1714610"/>
                <a:gd name="connsiteX19" fmla="*/ 463664 w 2043072"/>
                <a:gd name="connsiteY19" fmla="*/ 150072 h 1714610"/>
                <a:gd name="connsiteX20" fmla="*/ 413658 w 2043072"/>
                <a:gd name="connsiteY20" fmla="*/ 131022 h 1714610"/>
                <a:gd name="connsiteX21" fmla="*/ 358889 w 2043072"/>
                <a:gd name="connsiteY21" fmla="*/ 78635 h 1714610"/>
                <a:gd name="connsiteX22" fmla="*/ 327933 w 2043072"/>
                <a:gd name="connsiteY22" fmla="*/ 42916 h 1714610"/>
                <a:gd name="connsiteX23" fmla="*/ 323170 w 2043072"/>
                <a:gd name="connsiteY23" fmla="*/ 90541 h 1714610"/>
                <a:gd name="connsiteX24" fmla="*/ 289833 w 2043072"/>
                <a:gd name="connsiteY24" fmla="*/ 154835 h 1714610"/>
                <a:gd name="connsiteX25" fmla="*/ 213633 w 2043072"/>
                <a:gd name="connsiteY25" fmla="*/ 197697 h 1714610"/>
                <a:gd name="connsiteX26" fmla="*/ 149339 w 2043072"/>
                <a:gd name="connsiteY26" fmla="*/ 223891 h 1714610"/>
                <a:gd name="connsiteX27" fmla="*/ 201727 w 2043072"/>
                <a:gd name="connsiteY27" fmla="*/ 319141 h 1714610"/>
                <a:gd name="connsiteX28" fmla="*/ 277927 w 2043072"/>
                <a:gd name="connsiteY28" fmla="*/ 471541 h 1714610"/>
                <a:gd name="connsiteX29" fmla="*/ 275545 w 2043072"/>
                <a:gd name="connsiteY29" fmla="*/ 635847 h 1714610"/>
                <a:gd name="connsiteX30" fmla="*/ 213633 w 2043072"/>
                <a:gd name="connsiteY30" fmla="*/ 688235 h 1714610"/>
                <a:gd name="connsiteX31" fmla="*/ 106477 w 2043072"/>
                <a:gd name="connsiteY31" fmla="*/ 659660 h 1714610"/>
                <a:gd name="connsiteX32" fmla="*/ 4083 w 2043072"/>
                <a:gd name="connsiteY32" fmla="*/ 600128 h 1714610"/>
                <a:gd name="connsiteX33" fmla="*/ 23133 w 2043072"/>
                <a:gd name="connsiteY33" fmla="*/ 664422 h 1714610"/>
                <a:gd name="connsiteX34" fmla="*/ 49326 w 2043072"/>
                <a:gd name="connsiteY34" fmla="*/ 769198 h 1714610"/>
                <a:gd name="connsiteX35" fmla="*/ 51708 w 2043072"/>
                <a:gd name="connsiteY35" fmla="*/ 916835 h 1714610"/>
                <a:gd name="connsiteX36" fmla="*/ 44564 w 2043072"/>
                <a:gd name="connsiteY36" fmla="*/ 1007322 h 1714610"/>
                <a:gd name="connsiteX37" fmla="*/ 156483 w 2043072"/>
                <a:gd name="connsiteY37" fmla="*/ 983510 h 1714610"/>
                <a:gd name="connsiteX38" fmla="*/ 361270 w 2043072"/>
                <a:gd name="connsiteY38" fmla="*/ 952553 h 1714610"/>
                <a:gd name="connsiteX39" fmla="*/ 508908 w 2043072"/>
                <a:gd name="connsiteY39" fmla="*/ 1040660 h 1714610"/>
                <a:gd name="connsiteX40" fmla="*/ 497002 w 2043072"/>
                <a:gd name="connsiteY40" fmla="*/ 1207347 h 1714610"/>
                <a:gd name="connsiteX41" fmla="*/ 342220 w 2043072"/>
                <a:gd name="connsiteY41" fmla="*/ 1285928 h 1714610"/>
                <a:gd name="connsiteX42" fmla="*/ 196964 w 2043072"/>
                <a:gd name="connsiteY42" fmla="*/ 1350222 h 1714610"/>
                <a:gd name="connsiteX43" fmla="*/ 161245 w 2043072"/>
                <a:gd name="connsiteY43" fmla="*/ 1364510 h 1714610"/>
                <a:gd name="connsiteX44" fmla="*/ 206489 w 2043072"/>
                <a:gd name="connsiteY44" fmla="*/ 1414516 h 1714610"/>
                <a:gd name="connsiteX45" fmla="*/ 242208 w 2043072"/>
                <a:gd name="connsiteY45" fmla="*/ 1452616 h 1714610"/>
                <a:gd name="connsiteX46" fmla="*/ 304120 w 2043072"/>
                <a:gd name="connsiteY46" fmla="*/ 1505003 h 1714610"/>
                <a:gd name="connsiteX47" fmla="*/ 327933 w 2043072"/>
                <a:gd name="connsiteY47" fmla="*/ 1624066 h 1714610"/>
                <a:gd name="connsiteX48" fmla="*/ 358889 w 2043072"/>
                <a:gd name="connsiteY48" fmla="*/ 1590728 h 1714610"/>
                <a:gd name="connsiteX49" fmla="*/ 468427 w 2043072"/>
                <a:gd name="connsiteY49" fmla="*/ 1478810 h 1714610"/>
                <a:gd name="connsiteX50" fmla="*/ 592252 w 2043072"/>
                <a:gd name="connsiteY50" fmla="*/ 1481191 h 1714610"/>
                <a:gd name="connsiteX51" fmla="*/ 613683 w 2043072"/>
                <a:gd name="connsiteY51" fmla="*/ 1569297 h 1714610"/>
                <a:gd name="connsiteX52" fmla="*/ 580345 w 2043072"/>
                <a:gd name="connsiteY52" fmla="*/ 1674072 h 1714610"/>
                <a:gd name="connsiteX53" fmla="*/ 585108 w 2043072"/>
                <a:gd name="connsiteY53" fmla="*/ 1714553 h 1714610"/>
                <a:gd name="connsiteX54" fmla="*/ 630352 w 2043072"/>
                <a:gd name="connsiteY54" fmla="*/ 1666928 h 1714610"/>
                <a:gd name="connsiteX55" fmla="*/ 744652 w 2043072"/>
                <a:gd name="connsiteY55" fmla="*/ 1655022 h 1714610"/>
                <a:gd name="connsiteX56" fmla="*/ 820852 w 2043072"/>
                <a:gd name="connsiteY56" fmla="*/ 1690741 h 1714610"/>
                <a:gd name="connsiteX57" fmla="*/ 825614 w 2043072"/>
                <a:gd name="connsiteY57" fmla="*/ 1631210 h 1714610"/>
                <a:gd name="connsiteX58" fmla="*/ 801802 w 2043072"/>
                <a:gd name="connsiteY58" fmla="*/ 1495478 h 1714610"/>
                <a:gd name="connsiteX59" fmla="*/ 818470 w 2043072"/>
                <a:gd name="connsiteY59" fmla="*/ 1364510 h 1714610"/>
                <a:gd name="connsiteX60" fmla="*/ 942295 w 2043072"/>
                <a:gd name="connsiteY60" fmla="*/ 1245447 h 1714610"/>
                <a:gd name="connsiteX61" fmla="*/ 1166133 w 2043072"/>
                <a:gd name="connsiteY61" fmla="*/ 1238303 h 1714610"/>
                <a:gd name="connsiteX62" fmla="*/ 1397114 w 2043072"/>
                <a:gd name="connsiteY62" fmla="*/ 1304978 h 1714610"/>
                <a:gd name="connsiteX63" fmla="*/ 1616189 w 2043072"/>
                <a:gd name="connsiteY63" fmla="*/ 1426422 h 1714610"/>
                <a:gd name="connsiteX64" fmla="*/ 1737633 w 2043072"/>
                <a:gd name="connsiteY64" fmla="*/ 1531197 h 1714610"/>
                <a:gd name="connsiteX65" fmla="*/ 1816215 w 2043072"/>
                <a:gd name="connsiteY65" fmla="*/ 1569297 h 1714610"/>
                <a:gd name="connsiteX0" fmla="*/ 1816215 w 2043072"/>
                <a:gd name="connsiteY0" fmla="*/ 1569297 h 1714610"/>
                <a:gd name="connsiteX1" fmla="*/ 1940040 w 2043072"/>
                <a:gd name="connsiteY1" fmla="*/ 1547866 h 1714610"/>
                <a:gd name="connsiteX2" fmla="*/ 2037670 w 2043072"/>
                <a:gd name="connsiteY2" fmla="*/ 1440710 h 1714610"/>
                <a:gd name="connsiteX3" fmla="*/ 2016239 w 2043072"/>
                <a:gd name="connsiteY3" fmla="*/ 1274022 h 1714610"/>
                <a:gd name="connsiteX4" fmla="*/ 1897177 w 2043072"/>
                <a:gd name="connsiteY4" fmla="*/ 1054947 h 1714610"/>
                <a:gd name="connsiteX5" fmla="*/ 1737633 w 2043072"/>
                <a:gd name="connsiteY5" fmla="*/ 881115 h 1714610"/>
                <a:gd name="connsiteX6" fmla="*/ 1542370 w 2043072"/>
                <a:gd name="connsiteY6" fmla="*/ 738241 h 1714610"/>
                <a:gd name="connsiteX7" fmla="*/ 1251858 w 2043072"/>
                <a:gd name="connsiteY7" fmla="*/ 590603 h 1714610"/>
                <a:gd name="connsiteX8" fmla="*/ 1016114 w 2043072"/>
                <a:gd name="connsiteY8" fmla="*/ 490591 h 1714610"/>
                <a:gd name="connsiteX9" fmla="*/ 873239 w 2043072"/>
                <a:gd name="connsiteY9" fmla="*/ 388197 h 1714610"/>
                <a:gd name="connsiteX10" fmla="*/ 797039 w 2043072"/>
                <a:gd name="connsiteY10" fmla="*/ 254847 h 1714610"/>
                <a:gd name="connsiteX11" fmla="*/ 782752 w 2043072"/>
                <a:gd name="connsiteY11" fmla="*/ 126260 h 1714610"/>
                <a:gd name="connsiteX12" fmla="*/ 782752 w 2043072"/>
                <a:gd name="connsiteY12" fmla="*/ 33391 h 1714610"/>
                <a:gd name="connsiteX13" fmla="*/ 770845 w 2043072"/>
                <a:gd name="connsiteY13" fmla="*/ 53 h 1714610"/>
                <a:gd name="connsiteX14" fmla="*/ 718458 w 2043072"/>
                <a:gd name="connsiteY14" fmla="*/ 26247 h 1714610"/>
                <a:gd name="connsiteX15" fmla="*/ 651783 w 2043072"/>
                <a:gd name="connsiteY15" fmla="*/ 50060 h 1714610"/>
                <a:gd name="connsiteX16" fmla="*/ 563677 w 2043072"/>
                <a:gd name="connsiteY16" fmla="*/ 33391 h 1714610"/>
                <a:gd name="connsiteX17" fmla="*/ 558914 w 2043072"/>
                <a:gd name="connsiteY17" fmla="*/ 69109 h 1714610"/>
                <a:gd name="connsiteX18" fmla="*/ 523195 w 2043072"/>
                <a:gd name="connsiteY18" fmla="*/ 131022 h 1714610"/>
                <a:gd name="connsiteX19" fmla="*/ 463664 w 2043072"/>
                <a:gd name="connsiteY19" fmla="*/ 150072 h 1714610"/>
                <a:gd name="connsiteX20" fmla="*/ 413658 w 2043072"/>
                <a:gd name="connsiteY20" fmla="*/ 131022 h 1714610"/>
                <a:gd name="connsiteX21" fmla="*/ 358889 w 2043072"/>
                <a:gd name="connsiteY21" fmla="*/ 78635 h 1714610"/>
                <a:gd name="connsiteX22" fmla="*/ 327933 w 2043072"/>
                <a:gd name="connsiteY22" fmla="*/ 42916 h 1714610"/>
                <a:gd name="connsiteX23" fmla="*/ 323170 w 2043072"/>
                <a:gd name="connsiteY23" fmla="*/ 90541 h 1714610"/>
                <a:gd name="connsiteX24" fmla="*/ 289833 w 2043072"/>
                <a:gd name="connsiteY24" fmla="*/ 154835 h 1714610"/>
                <a:gd name="connsiteX25" fmla="*/ 213633 w 2043072"/>
                <a:gd name="connsiteY25" fmla="*/ 197697 h 1714610"/>
                <a:gd name="connsiteX26" fmla="*/ 149339 w 2043072"/>
                <a:gd name="connsiteY26" fmla="*/ 223891 h 1714610"/>
                <a:gd name="connsiteX27" fmla="*/ 201727 w 2043072"/>
                <a:gd name="connsiteY27" fmla="*/ 319141 h 1714610"/>
                <a:gd name="connsiteX28" fmla="*/ 277927 w 2043072"/>
                <a:gd name="connsiteY28" fmla="*/ 471541 h 1714610"/>
                <a:gd name="connsiteX29" fmla="*/ 275545 w 2043072"/>
                <a:gd name="connsiteY29" fmla="*/ 635847 h 1714610"/>
                <a:gd name="connsiteX30" fmla="*/ 213633 w 2043072"/>
                <a:gd name="connsiteY30" fmla="*/ 688235 h 1714610"/>
                <a:gd name="connsiteX31" fmla="*/ 106477 w 2043072"/>
                <a:gd name="connsiteY31" fmla="*/ 659660 h 1714610"/>
                <a:gd name="connsiteX32" fmla="*/ 4083 w 2043072"/>
                <a:gd name="connsiteY32" fmla="*/ 600128 h 1714610"/>
                <a:gd name="connsiteX33" fmla="*/ 23133 w 2043072"/>
                <a:gd name="connsiteY33" fmla="*/ 664422 h 1714610"/>
                <a:gd name="connsiteX34" fmla="*/ 49326 w 2043072"/>
                <a:gd name="connsiteY34" fmla="*/ 769198 h 1714610"/>
                <a:gd name="connsiteX35" fmla="*/ 51708 w 2043072"/>
                <a:gd name="connsiteY35" fmla="*/ 916835 h 1714610"/>
                <a:gd name="connsiteX36" fmla="*/ 44564 w 2043072"/>
                <a:gd name="connsiteY36" fmla="*/ 1007322 h 1714610"/>
                <a:gd name="connsiteX37" fmla="*/ 156483 w 2043072"/>
                <a:gd name="connsiteY37" fmla="*/ 983510 h 1714610"/>
                <a:gd name="connsiteX38" fmla="*/ 361270 w 2043072"/>
                <a:gd name="connsiteY38" fmla="*/ 952553 h 1714610"/>
                <a:gd name="connsiteX39" fmla="*/ 497002 w 2043072"/>
                <a:gd name="connsiteY39" fmla="*/ 1043042 h 1714610"/>
                <a:gd name="connsiteX40" fmla="*/ 497002 w 2043072"/>
                <a:gd name="connsiteY40" fmla="*/ 1207347 h 1714610"/>
                <a:gd name="connsiteX41" fmla="*/ 342220 w 2043072"/>
                <a:gd name="connsiteY41" fmla="*/ 1285928 h 1714610"/>
                <a:gd name="connsiteX42" fmla="*/ 196964 w 2043072"/>
                <a:gd name="connsiteY42" fmla="*/ 1350222 h 1714610"/>
                <a:gd name="connsiteX43" fmla="*/ 161245 w 2043072"/>
                <a:gd name="connsiteY43" fmla="*/ 1364510 h 1714610"/>
                <a:gd name="connsiteX44" fmla="*/ 206489 w 2043072"/>
                <a:gd name="connsiteY44" fmla="*/ 1414516 h 1714610"/>
                <a:gd name="connsiteX45" fmla="*/ 242208 w 2043072"/>
                <a:gd name="connsiteY45" fmla="*/ 1452616 h 1714610"/>
                <a:gd name="connsiteX46" fmla="*/ 304120 w 2043072"/>
                <a:gd name="connsiteY46" fmla="*/ 1505003 h 1714610"/>
                <a:gd name="connsiteX47" fmla="*/ 327933 w 2043072"/>
                <a:gd name="connsiteY47" fmla="*/ 1624066 h 1714610"/>
                <a:gd name="connsiteX48" fmla="*/ 358889 w 2043072"/>
                <a:gd name="connsiteY48" fmla="*/ 1590728 h 1714610"/>
                <a:gd name="connsiteX49" fmla="*/ 468427 w 2043072"/>
                <a:gd name="connsiteY49" fmla="*/ 1478810 h 1714610"/>
                <a:gd name="connsiteX50" fmla="*/ 592252 w 2043072"/>
                <a:gd name="connsiteY50" fmla="*/ 1481191 h 1714610"/>
                <a:gd name="connsiteX51" fmla="*/ 613683 w 2043072"/>
                <a:gd name="connsiteY51" fmla="*/ 1569297 h 1714610"/>
                <a:gd name="connsiteX52" fmla="*/ 580345 w 2043072"/>
                <a:gd name="connsiteY52" fmla="*/ 1674072 h 1714610"/>
                <a:gd name="connsiteX53" fmla="*/ 585108 w 2043072"/>
                <a:gd name="connsiteY53" fmla="*/ 1714553 h 1714610"/>
                <a:gd name="connsiteX54" fmla="*/ 630352 w 2043072"/>
                <a:gd name="connsiteY54" fmla="*/ 1666928 h 1714610"/>
                <a:gd name="connsiteX55" fmla="*/ 744652 w 2043072"/>
                <a:gd name="connsiteY55" fmla="*/ 1655022 h 1714610"/>
                <a:gd name="connsiteX56" fmla="*/ 820852 w 2043072"/>
                <a:gd name="connsiteY56" fmla="*/ 1690741 h 1714610"/>
                <a:gd name="connsiteX57" fmla="*/ 825614 w 2043072"/>
                <a:gd name="connsiteY57" fmla="*/ 1631210 h 1714610"/>
                <a:gd name="connsiteX58" fmla="*/ 801802 w 2043072"/>
                <a:gd name="connsiteY58" fmla="*/ 1495478 h 1714610"/>
                <a:gd name="connsiteX59" fmla="*/ 818470 w 2043072"/>
                <a:gd name="connsiteY59" fmla="*/ 1364510 h 1714610"/>
                <a:gd name="connsiteX60" fmla="*/ 942295 w 2043072"/>
                <a:gd name="connsiteY60" fmla="*/ 1245447 h 1714610"/>
                <a:gd name="connsiteX61" fmla="*/ 1166133 w 2043072"/>
                <a:gd name="connsiteY61" fmla="*/ 1238303 h 1714610"/>
                <a:gd name="connsiteX62" fmla="*/ 1397114 w 2043072"/>
                <a:gd name="connsiteY62" fmla="*/ 1304978 h 1714610"/>
                <a:gd name="connsiteX63" fmla="*/ 1616189 w 2043072"/>
                <a:gd name="connsiteY63" fmla="*/ 1426422 h 1714610"/>
                <a:gd name="connsiteX64" fmla="*/ 1737633 w 2043072"/>
                <a:gd name="connsiteY64" fmla="*/ 1531197 h 1714610"/>
                <a:gd name="connsiteX65" fmla="*/ 1816215 w 2043072"/>
                <a:gd name="connsiteY65" fmla="*/ 1569297 h 1714610"/>
                <a:gd name="connsiteX0" fmla="*/ 1816215 w 2043072"/>
                <a:gd name="connsiteY0" fmla="*/ 1569297 h 1714610"/>
                <a:gd name="connsiteX1" fmla="*/ 1940040 w 2043072"/>
                <a:gd name="connsiteY1" fmla="*/ 1547866 h 1714610"/>
                <a:gd name="connsiteX2" fmla="*/ 2037670 w 2043072"/>
                <a:gd name="connsiteY2" fmla="*/ 1440710 h 1714610"/>
                <a:gd name="connsiteX3" fmla="*/ 2016239 w 2043072"/>
                <a:gd name="connsiteY3" fmla="*/ 1274022 h 1714610"/>
                <a:gd name="connsiteX4" fmla="*/ 1897177 w 2043072"/>
                <a:gd name="connsiteY4" fmla="*/ 1054947 h 1714610"/>
                <a:gd name="connsiteX5" fmla="*/ 1737633 w 2043072"/>
                <a:gd name="connsiteY5" fmla="*/ 881115 h 1714610"/>
                <a:gd name="connsiteX6" fmla="*/ 1542370 w 2043072"/>
                <a:gd name="connsiteY6" fmla="*/ 738241 h 1714610"/>
                <a:gd name="connsiteX7" fmla="*/ 1251858 w 2043072"/>
                <a:gd name="connsiteY7" fmla="*/ 590603 h 1714610"/>
                <a:gd name="connsiteX8" fmla="*/ 1016114 w 2043072"/>
                <a:gd name="connsiteY8" fmla="*/ 490591 h 1714610"/>
                <a:gd name="connsiteX9" fmla="*/ 873239 w 2043072"/>
                <a:gd name="connsiteY9" fmla="*/ 388197 h 1714610"/>
                <a:gd name="connsiteX10" fmla="*/ 797039 w 2043072"/>
                <a:gd name="connsiteY10" fmla="*/ 254847 h 1714610"/>
                <a:gd name="connsiteX11" fmla="*/ 782752 w 2043072"/>
                <a:gd name="connsiteY11" fmla="*/ 126260 h 1714610"/>
                <a:gd name="connsiteX12" fmla="*/ 782752 w 2043072"/>
                <a:gd name="connsiteY12" fmla="*/ 33391 h 1714610"/>
                <a:gd name="connsiteX13" fmla="*/ 770845 w 2043072"/>
                <a:gd name="connsiteY13" fmla="*/ 53 h 1714610"/>
                <a:gd name="connsiteX14" fmla="*/ 718458 w 2043072"/>
                <a:gd name="connsiteY14" fmla="*/ 26247 h 1714610"/>
                <a:gd name="connsiteX15" fmla="*/ 651783 w 2043072"/>
                <a:gd name="connsiteY15" fmla="*/ 50060 h 1714610"/>
                <a:gd name="connsiteX16" fmla="*/ 563677 w 2043072"/>
                <a:gd name="connsiteY16" fmla="*/ 33391 h 1714610"/>
                <a:gd name="connsiteX17" fmla="*/ 558914 w 2043072"/>
                <a:gd name="connsiteY17" fmla="*/ 69109 h 1714610"/>
                <a:gd name="connsiteX18" fmla="*/ 523195 w 2043072"/>
                <a:gd name="connsiteY18" fmla="*/ 131022 h 1714610"/>
                <a:gd name="connsiteX19" fmla="*/ 463664 w 2043072"/>
                <a:gd name="connsiteY19" fmla="*/ 150072 h 1714610"/>
                <a:gd name="connsiteX20" fmla="*/ 413658 w 2043072"/>
                <a:gd name="connsiteY20" fmla="*/ 131022 h 1714610"/>
                <a:gd name="connsiteX21" fmla="*/ 358889 w 2043072"/>
                <a:gd name="connsiteY21" fmla="*/ 78635 h 1714610"/>
                <a:gd name="connsiteX22" fmla="*/ 327933 w 2043072"/>
                <a:gd name="connsiteY22" fmla="*/ 42916 h 1714610"/>
                <a:gd name="connsiteX23" fmla="*/ 323170 w 2043072"/>
                <a:gd name="connsiteY23" fmla="*/ 90541 h 1714610"/>
                <a:gd name="connsiteX24" fmla="*/ 289833 w 2043072"/>
                <a:gd name="connsiteY24" fmla="*/ 154835 h 1714610"/>
                <a:gd name="connsiteX25" fmla="*/ 213633 w 2043072"/>
                <a:gd name="connsiteY25" fmla="*/ 197697 h 1714610"/>
                <a:gd name="connsiteX26" fmla="*/ 149339 w 2043072"/>
                <a:gd name="connsiteY26" fmla="*/ 223891 h 1714610"/>
                <a:gd name="connsiteX27" fmla="*/ 201727 w 2043072"/>
                <a:gd name="connsiteY27" fmla="*/ 319141 h 1714610"/>
                <a:gd name="connsiteX28" fmla="*/ 277927 w 2043072"/>
                <a:gd name="connsiteY28" fmla="*/ 471541 h 1714610"/>
                <a:gd name="connsiteX29" fmla="*/ 275545 w 2043072"/>
                <a:gd name="connsiteY29" fmla="*/ 635847 h 1714610"/>
                <a:gd name="connsiteX30" fmla="*/ 213633 w 2043072"/>
                <a:gd name="connsiteY30" fmla="*/ 688235 h 1714610"/>
                <a:gd name="connsiteX31" fmla="*/ 106477 w 2043072"/>
                <a:gd name="connsiteY31" fmla="*/ 659660 h 1714610"/>
                <a:gd name="connsiteX32" fmla="*/ 4083 w 2043072"/>
                <a:gd name="connsiteY32" fmla="*/ 600128 h 1714610"/>
                <a:gd name="connsiteX33" fmla="*/ 23133 w 2043072"/>
                <a:gd name="connsiteY33" fmla="*/ 664422 h 1714610"/>
                <a:gd name="connsiteX34" fmla="*/ 49326 w 2043072"/>
                <a:gd name="connsiteY34" fmla="*/ 769198 h 1714610"/>
                <a:gd name="connsiteX35" fmla="*/ 51708 w 2043072"/>
                <a:gd name="connsiteY35" fmla="*/ 916835 h 1714610"/>
                <a:gd name="connsiteX36" fmla="*/ 44564 w 2043072"/>
                <a:gd name="connsiteY36" fmla="*/ 1007322 h 1714610"/>
                <a:gd name="connsiteX37" fmla="*/ 156483 w 2043072"/>
                <a:gd name="connsiteY37" fmla="*/ 983510 h 1714610"/>
                <a:gd name="connsiteX38" fmla="*/ 361270 w 2043072"/>
                <a:gd name="connsiteY38" fmla="*/ 952553 h 1714610"/>
                <a:gd name="connsiteX39" fmla="*/ 497002 w 2043072"/>
                <a:gd name="connsiteY39" fmla="*/ 1043042 h 1714610"/>
                <a:gd name="connsiteX40" fmla="*/ 497002 w 2043072"/>
                <a:gd name="connsiteY40" fmla="*/ 1207347 h 1714610"/>
                <a:gd name="connsiteX41" fmla="*/ 342220 w 2043072"/>
                <a:gd name="connsiteY41" fmla="*/ 1295453 h 1714610"/>
                <a:gd name="connsiteX42" fmla="*/ 196964 w 2043072"/>
                <a:gd name="connsiteY42" fmla="*/ 1350222 h 1714610"/>
                <a:gd name="connsiteX43" fmla="*/ 161245 w 2043072"/>
                <a:gd name="connsiteY43" fmla="*/ 1364510 h 1714610"/>
                <a:gd name="connsiteX44" fmla="*/ 206489 w 2043072"/>
                <a:gd name="connsiteY44" fmla="*/ 1414516 h 1714610"/>
                <a:gd name="connsiteX45" fmla="*/ 242208 w 2043072"/>
                <a:gd name="connsiteY45" fmla="*/ 1452616 h 1714610"/>
                <a:gd name="connsiteX46" fmla="*/ 304120 w 2043072"/>
                <a:gd name="connsiteY46" fmla="*/ 1505003 h 1714610"/>
                <a:gd name="connsiteX47" fmla="*/ 327933 w 2043072"/>
                <a:gd name="connsiteY47" fmla="*/ 1624066 h 1714610"/>
                <a:gd name="connsiteX48" fmla="*/ 358889 w 2043072"/>
                <a:gd name="connsiteY48" fmla="*/ 1590728 h 1714610"/>
                <a:gd name="connsiteX49" fmla="*/ 468427 w 2043072"/>
                <a:gd name="connsiteY49" fmla="*/ 1478810 h 1714610"/>
                <a:gd name="connsiteX50" fmla="*/ 592252 w 2043072"/>
                <a:gd name="connsiteY50" fmla="*/ 1481191 h 1714610"/>
                <a:gd name="connsiteX51" fmla="*/ 613683 w 2043072"/>
                <a:gd name="connsiteY51" fmla="*/ 1569297 h 1714610"/>
                <a:gd name="connsiteX52" fmla="*/ 580345 w 2043072"/>
                <a:gd name="connsiteY52" fmla="*/ 1674072 h 1714610"/>
                <a:gd name="connsiteX53" fmla="*/ 585108 w 2043072"/>
                <a:gd name="connsiteY53" fmla="*/ 1714553 h 1714610"/>
                <a:gd name="connsiteX54" fmla="*/ 630352 w 2043072"/>
                <a:gd name="connsiteY54" fmla="*/ 1666928 h 1714610"/>
                <a:gd name="connsiteX55" fmla="*/ 744652 w 2043072"/>
                <a:gd name="connsiteY55" fmla="*/ 1655022 h 1714610"/>
                <a:gd name="connsiteX56" fmla="*/ 820852 w 2043072"/>
                <a:gd name="connsiteY56" fmla="*/ 1690741 h 1714610"/>
                <a:gd name="connsiteX57" fmla="*/ 825614 w 2043072"/>
                <a:gd name="connsiteY57" fmla="*/ 1631210 h 1714610"/>
                <a:gd name="connsiteX58" fmla="*/ 801802 w 2043072"/>
                <a:gd name="connsiteY58" fmla="*/ 1495478 h 1714610"/>
                <a:gd name="connsiteX59" fmla="*/ 818470 w 2043072"/>
                <a:gd name="connsiteY59" fmla="*/ 1364510 h 1714610"/>
                <a:gd name="connsiteX60" fmla="*/ 942295 w 2043072"/>
                <a:gd name="connsiteY60" fmla="*/ 1245447 h 1714610"/>
                <a:gd name="connsiteX61" fmla="*/ 1166133 w 2043072"/>
                <a:gd name="connsiteY61" fmla="*/ 1238303 h 1714610"/>
                <a:gd name="connsiteX62" fmla="*/ 1397114 w 2043072"/>
                <a:gd name="connsiteY62" fmla="*/ 1304978 h 1714610"/>
                <a:gd name="connsiteX63" fmla="*/ 1616189 w 2043072"/>
                <a:gd name="connsiteY63" fmla="*/ 1426422 h 1714610"/>
                <a:gd name="connsiteX64" fmla="*/ 1737633 w 2043072"/>
                <a:gd name="connsiteY64" fmla="*/ 1531197 h 1714610"/>
                <a:gd name="connsiteX65" fmla="*/ 1816215 w 2043072"/>
                <a:gd name="connsiteY65" fmla="*/ 1569297 h 1714610"/>
                <a:gd name="connsiteX0" fmla="*/ 1816215 w 2043072"/>
                <a:gd name="connsiteY0" fmla="*/ 1569297 h 1714610"/>
                <a:gd name="connsiteX1" fmla="*/ 1940040 w 2043072"/>
                <a:gd name="connsiteY1" fmla="*/ 1547866 h 1714610"/>
                <a:gd name="connsiteX2" fmla="*/ 2037670 w 2043072"/>
                <a:gd name="connsiteY2" fmla="*/ 1440710 h 1714610"/>
                <a:gd name="connsiteX3" fmla="*/ 2016239 w 2043072"/>
                <a:gd name="connsiteY3" fmla="*/ 1274022 h 1714610"/>
                <a:gd name="connsiteX4" fmla="*/ 1897177 w 2043072"/>
                <a:gd name="connsiteY4" fmla="*/ 1054947 h 1714610"/>
                <a:gd name="connsiteX5" fmla="*/ 1737633 w 2043072"/>
                <a:gd name="connsiteY5" fmla="*/ 881115 h 1714610"/>
                <a:gd name="connsiteX6" fmla="*/ 1542370 w 2043072"/>
                <a:gd name="connsiteY6" fmla="*/ 738241 h 1714610"/>
                <a:gd name="connsiteX7" fmla="*/ 1251858 w 2043072"/>
                <a:gd name="connsiteY7" fmla="*/ 590603 h 1714610"/>
                <a:gd name="connsiteX8" fmla="*/ 1016114 w 2043072"/>
                <a:gd name="connsiteY8" fmla="*/ 490591 h 1714610"/>
                <a:gd name="connsiteX9" fmla="*/ 873239 w 2043072"/>
                <a:gd name="connsiteY9" fmla="*/ 388197 h 1714610"/>
                <a:gd name="connsiteX10" fmla="*/ 797039 w 2043072"/>
                <a:gd name="connsiteY10" fmla="*/ 254847 h 1714610"/>
                <a:gd name="connsiteX11" fmla="*/ 782752 w 2043072"/>
                <a:gd name="connsiteY11" fmla="*/ 126260 h 1714610"/>
                <a:gd name="connsiteX12" fmla="*/ 782752 w 2043072"/>
                <a:gd name="connsiteY12" fmla="*/ 33391 h 1714610"/>
                <a:gd name="connsiteX13" fmla="*/ 770845 w 2043072"/>
                <a:gd name="connsiteY13" fmla="*/ 53 h 1714610"/>
                <a:gd name="connsiteX14" fmla="*/ 718458 w 2043072"/>
                <a:gd name="connsiteY14" fmla="*/ 26247 h 1714610"/>
                <a:gd name="connsiteX15" fmla="*/ 651783 w 2043072"/>
                <a:gd name="connsiteY15" fmla="*/ 50060 h 1714610"/>
                <a:gd name="connsiteX16" fmla="*/ 563677 w 2043072"/>
                <a:gd name="connsiteY16" fmla="*/ 33391 h 1714610"/>
                <a:gd name="connsiteX17" fmla="*/ 558914 w 2043072"/>
                <a:gd name="connsiteY17" fmla="*/ 69109 h 1714610"/>
                <a:gd name="connsiteX18" fmla="*/ 523195 w 2043072"/>
                <a:gd name="connsiteY18" fmla="*/ 131022 h 1714610"/>
                <a:gd name="connsiteX19" fmla="*/ 463664 w 2043072"/>
                <a:gd name="connsiteY19" fmla="*/ 150072 h 1714610"/>
                <a:gd name="connsiteX20" fmla="*/ 413658 w 2043072"/>
                <a:gd name="connsiteY20" fmla="*/ 131022 h 1714610"/>
                <a:gd name="connsiteX21" fmla="*/ 358889 w 2043072"/>
                <a:gd name="connsiteY21" fmla="*/ 78635 h 1714610"/>
                <a:gd name="connsiteX22" fmla="*/ 327933 w 2043072"/>
                <a:gd name="connsiteY22" fmla="*/ 42916 h 1714610"/>
                <a:gd name="connsiteX23" fmla="*/ 323170 w 2043072"/>
                <a:gd name="connsiteY23" fmla="*/ 90541 h 1714610"/>
                <a:gd name="connsiteX24" fmla="*/ 289833 w 2043072"/>
                <a:gd name="connsiteY24" fmla="*/ 154835 h 1714610"/>
                <a:gd name="connsiteX25" fmla="*/ 213633 w 2043072"/>
                <a:gd name="connsiteY25" fmla="*/ 197697 h 1714610"/>
                <a:gd name="connsiteX26" fmla="*/ 149339 w 2043072"/>
                <a:gd name="connsiteY26" fmla="*/ 223891 h 1714610"/>
                <a:gd name="connsiteX27" fmla="*/ 201727 w 2043072"/>
                <a:gd name="connsiteY27" fmla="*/ 319141 h 1714610"/>
                <a:gd name="connsiteX28" fmla="*/ 277927 w 2043072"/>
                <a:gd name="connsiteY28" fmla="*/ 471541 h 1714610"/>
                <a:gd name="connsiteX29" fmla="*/ 275545 w 2043072"/>
                <a:gd name="connsiteY29" fmla="*/ 635847 h 1714610"/>
                <a:gd name="connsiteX30" fmla="*/ 213633 w 2043072"/>
                <a:gd name="connsiteY30" fmla="*/ 688235 h 1714610"/>
                <a:gd name="connsiteX31" fmla="*/ 106477 w 2043072"/>
                <a:gd name="connsiteY31" fmla="*/ 659660 h 1714610"/>
                <a:gd name="connsiteX32" fmla="*/ 4083 w 2043072"/>
                <a:gd name="connsiteY32" fmla="*/ 600128 h 1714610"/>
                <a:gd name="connsiteX33" fmla="*/ 23133 w 2043072"/>
                <a:gd name="connsiteY33" fmla="*/ 664422 h 1714610"/>
                <a:gd name="connsiteX34" fmla="*/ 49326 w 2043072"/>
                <a:gd name="connsiteY34" fmla="*/ 769198 h 1714610"/>
                <a:gd name="connsiteX35" fmla="*/ 51708 w 2043072"/>
                <a:gd name="connsiteY35" fmla="*/ 916835 h 1714610"/>
                <a:gd name="connsiteX36" fmla="*/ 44564 w 2043072"/>
                <a:gd name="connsiteY36" fmla="*/ 1007322 h 1714610"/>
                <a:gd name="connsiteX37" fmla="*/ 156483 w 2043072"/>
                <a:gd name="connsiteY37" fmla="*/ 983510 h 1714610"/>
                <a:gd name="connsiteX38" fmla="*/ 361270 w 2043072"/>
                <a:gd name="connsiteY38" fmla="*/ 952553 h 1714610"/>
                <a:gd name="connsiteX39" fmla="*/ 497002 w 2043072"/>
                <a:gd name="connsiteY39" fmla="*/ 1043042 h 1714610"/>
                <a:gd name="connsiteX40" fmla="*/ 497002 w 2043072"/>
                <a:gd name="connsiteY40" fmla="*/ 1207347 h 1714610"/>
                <a:gd name="connsiteX41" fmla="*/ 342220 w 2043072"/>
                <a:gd name="connsiteY41" fmla="*/ 1295453 h 1714610"/>
                <a:gd name="connsiteX42" fmla="*/ 196964 w 2043072"/>
                <a:gd name="connsiteY42" fmla="*/ 1350222 h 1714610"/>
                <a:gd name="connsiteX43" fmla="*/ 161245 w 2043072"/>
                <a:gd name="connsiteY43" fmla="*/ 1364510 h 1714610"/>
                <a:gd name="connsiteX44" fmla="*/ 201726 w 2043072"/>
                <a:gd name="connsiteY44" fmla="*/ 1414516 h 1714610"/>
                <a:gd name="connsiteX45" fmla="*/ 242208 w 2043072"/>
                <a:gd name="connsiteY45" fmla="*/ 1452616 h 1714610"/>
                <a:gd name="connsiteX46" fmla="*/ 304120 w 2043072"/>
                <a:gd name="connsiteY46" fmla="*/ 1505003 h 1714610"/>
                <a:gd name="connsiteX47" fmla="*/ 327933 w 2043072"/>
                <a:gd name="connsiteY47" fmla="*/ 1624066 h 1714610"/>
                <a:gd name="connsiteX48" fmla="*/ 358889 w 2043072"/>
                <a:gd name="connsiteY48" fmla="*/ 1590728 h 1714610"/>
                <a:gd name="connsiteX49" fmla="*/ 468427 w 2043072"/>
                <a:gd name="connsiteY49" fmla="*/ 1478810 h 1714610"/>
                <a:gd name="connsiteX50" fmla="*/ 592252 w 2043072"/>
                <a:gd name="connsiteY50" fmla="*/ 1481191 h 1714610"/>
                <a:gd name="connsiteX51" fmla="*/ 613683 w 2043072"/>
                <a:gd name="connsiteY51" fmla="*/ 1569297 h 1714610"/>
                <a:gd name="connsiteX52" fmla="*/ 580345 w 2043072"/>
                <a:gd name="connsiteY52" fmla="*/ 1674072 h 1714610"/>
                <a:gd name="connsiteX53" fmla="*/ 585108 w 2043072"/>
                <a:gd name="connsiteY53" fmla="*/ 1714553 h 1714610"/>
                <a:gd name="connsiteX54" fmla="*/ 630352 w 2043072"/>
                <a:gd name="connsiteY54" fmla="*/ 1666928 h 1714610"/>
                <a:gd name="connsiteX55" fmla="*/ 744652 w 2043072"/>
                <a:gd name="connsiteY55" fmla="*/ 1655022 h 1714610"/>
                <a:gd name="connsiteX56" fmla="*/ 820852 w 2043072"/>
                <a:gd name="connsiteY56" fmla="*/ 1690741 h 1714610"/>
                <a:gd name="connsiteX57" fmla="*/ 825614 w 2043072"/>
                <a:gd name="connsiteY57" fmla="*/ 1631210 h 1714610"/>
                <a:gd name="connsiteX58" fmla="*/ 801802 w 2043072"/>
                <a:gd name="connsiteY58" fmla="*/ 1495478 h 1714610"/>
                <a:gd name="connsiteX59" fmla="*/ 818470 w 2043072"/>
                <a:gd name="connsiteY59" fmla="*/ 1364510 h 1714610"/>
                <a:gd name="connsiteX60" fmla="*/ 942295 w 2043072"/>
                <a:gd name="connsiteY60" fmla="*/ 1245447 h 1714610"/>
                <a:gd name="connsiteX61" fmla="*/ 1166133 w 2043072"/>
                <a:gd name="connsiteY61" fmla="*/ 1238303 h 1714610"/>
                <a:gd name="connsiteX62" fmla="*/ 1397114 w 2043072"/>
                <a:gd name="connsiteY62" fmla="*/ 1304978 h 1714610"/>
                <a:gd name="connsiteX63" fmla="*/ 1616189 w 2043072"/>
                <a:gd name="connsiteY63" fmla="*/ 1426422 h 1714610"/>
                <a:gd name="connsiteX64" fmla="*/ 1737633 w 2043072"/>
                <a:gd name="connsiteY64" fmla="*/ 1531197 h 1714610"/>
                <a:gd name="connsiteX65" fmla="*/ 1816215 w 2043072"/>
                <a:gd name="connsiteY65" fmla="*/ 1569297 h 1714610"/>
                <a:gd name="connsiteX0" fmla="*/ 1816215 w 2043072"/>
                <a:gd name="connsiteY0" fmla="*/ 1569297 h 1714610"/>
                <a:gd name="connsiteX1" fmla="*/ 1940040 w 2043072"/>
                <a:gd name="connsiteY1" fmla="*/ 1547866 h 1714610"/>
                <a:gd name="connsiteX2" fmla="*/ 2037670 w 2043072"/>
                <a:gd name="connsiteY2" fmla="*/ 1440710 h 1714610"/>
                <a:gd name="connsiteX3" fmla="*/ 2016239 w 2043072"/>
                <a:gd name="connsiteY3" fmla="*/ 1274022 h 1714610"/>
                <a:gd name="connsiteX4" fmla="*/ 1897177 w 2043072"/>
                <a:gd name="connsiteY4" fmla="*/ 1054947 h 1714610"/>
                <a:gd name="connsiteX5" fmla="*/ 1737633 w 2043072"/>
                <a:gd name="connsiteY5" fmla="*/ 881115 h 1714610"/>
                <a:gd name="connsiteX6" fmla="*/ 1542370 w 2043072"/>
                <a:gd name="connsiteY6" fmla="*/ 738241 h 1714610"/>
                <a:gd name="connsiteX7" fmla="*/ 1251858 w 2043072"/>
                <a:gd name="connsiteY7" fmla="*/ 590603 h 1714610"/>
                <a:gd name="connsiteX8" fmla="*/ 1016114 w 2043072"/>
                <a:gd name="connsiteY8" fmla="*/ 490591 h 1714610"/>
                <a:gd name="connsiteX9" fmla="*/ 873239 w 2043072"/>
                <a:gd name="connsiteY9" fmla="*/ 388197 h 1714610"/>
                <a:gd name="connsiteX10" fmla="*/ 797039 w 2043072"/>
                <a:gd name="connsiteY10" fmla="*/ 254847 h 1714610"/>
                <a:gd name="connsiteX11" fmla="*/ 782752 w 2043072"/>
                <a:gd name="connsiteY11" fmla="*/ 126260 h 1714610"/>
                <a:gd name="connsiteX12" fmla="*/ 782752 w 2043072"/>
                <a:gd name="connsiteY12" fmla="*/ 33391 h 1714610"/>
                <a:gd name="connsiteX13" fmla="*/ 770845 w 2043072"/>
                <a:gd name="connsiteY13" fmla="*/ 53 h 1714610"/>
                <a:gd name="connsiteX14" fmla="*/ 718458 w 2043072"/>
                <a:gd name="connsiteY14" fmla="*/ 26247 h 1714610"/>
                <a:gd name="connsiteX15" fmla="*/ 651783 w 2043072"/>
                <a:gd name="connsiteY15" fmla="*/ 50060 h 1714610"/>
                <a:gd name="connsiteX16" fmla="*/ 563677 w 2043072"/>
                <a:gd name="connsiteY16" fmla="*/ 33391 h 1714610"/>
                <a:gd name="connsiteX17" fmla="*/ 558914 w 2043072"/>
                <a:gd name="connsiteY17" fmla="*/ 69109 h 1714610"/>
                <a:gd name="connsiteX18" fmla="*/ 523195 w 2043072"/>
                <a:gd name="connsiteY18" fmla="*/ 131022 h 1714610"/>
                <a:gd name="connsiteX19" fmla="*/ 463664 w 2043072"/>
                <a:gd name="connsiteY19" fmla="*/ 150072 h 1714610"/>
                <a:gd name="connsiteX20" fmla="*/ 413658 w 2043072"/>
                <a:gd name="connsiteY20" fmla="*/ 131022 h 1714610"/>
                <a:gd name="connsiteX21" fmla="*/ 358889 w 2043072"/>
                <a:gd name="connsiteY21" fmla="*/ 78635 h 1714610"/>
                <a:gd name="connsiteX22" fmla="*/ 327933 w 2043072"/>
                <a:gd name="connsiteY22" fmla="*/ 42916 h 1714610"/>
                <a:gd name="connsiteX23" fmla="*/ 323170 w 2043072"/>
                <a:gd name="connsiteY23" fmla="*/ 90541 h 1714610"/>
                <a:gd name="connsiteX24" fmla="*/ 289833 w 2043072"/>
                <a:gd name="connsiteY24" fmla="*/ 154835 h 1714610"/>
                <a:gd name="connsiteX25" fmla="*/ 213633 w 2043072"/>
                <a:gd name="connsiteY25" fmla="*/ 197697 h 1714610"/>
                <a:gd name="connsiteX26" fmla="*/ 149339 w 2043072"/>
                <a:gd name="connsiteY26" fmla="*/ 223891 h 1714610"/>
                <a:gd name="connsiteX27" fmla="*/ 201727 w 2043072"/>
                <a:gd name="connsiteY27" fmla="*/ 319141 h 1714610"/>
                <a:gd name="connsiteX28" fmla="*/ 277927 w 2043072"/>
                <a:gd name="connsiteY28" fmla="*/ 471541 h 1714610"/>
                <a:gd name="connsiteX29" fmla="*/ 275545 w 2043072"/>
                <a:gd name="connsiteY29" fmla="*/ 635847 h 1714610"/>
                <a:gd name="connsiteX30" fmla="*/ 213633 w 2043072"/>
                <a:gd name="connsiteY30" fmla="*/ 688235 h 1714610"/>
                <a:gd name="connsiteX31" fmla="*/ 106477 w 2043072"/>
                <a:gd name="connsiteY31" fmla="*/ 659660 h 1714610"/>
                <a:gd name="connsiteX32" fmla="*/ 4083 w 2043072"/>
                <a:gd name="connsiteY32" fmla="*/ 600128 h 1714610"/>
                <a:gd name="connsiteX33" fmla="*/ 23133 w 2043072"/>
                <a:gd name="connsiteY33" fmla="*/ 664422 h 1714610"/>
                <a:gd name="connsiteX34" fmla="*/ 49326 w 2043072"/>
                <a:gd name="connsiteY34" fmla="*/ 769198 h 1714610"/>
                <a:gd name="connsiteX35" fmla="*/ 51708 w 2043072"/>
                <a:gd name="connsiteY35" fmla="*/ 916835 h 1714610"/>
                <a:gd name="connsiteX36" fmla="*/ 44564 w 2043072"/>
                <a:gd name="connsiteY36" fmla="*/ 1007322 h 1714610"/>
                <a:gd name="connsiteX37" fmla="*/ 156483 w 2043072"/>
                <a:gd name="connsiteY37" fmla="*/ 983510 h 1714610"/>
                <a:gd name="connsiteX38" fmla="*/ 361270 w 2043072"/>
                <a:gd name="connsiteY38" fmla="*/ 952553 h 1714610"/>
                <a:gd name="connsiteX39" fmla="*/ 497002 w 2043072"/>
                <a:gd name="connsiteY39" fmla="*/ 1043042 h 1714610"/>
                <a:gd name="connsiteX40" fmla="*/ 497002 w 2043072"/>
                <a:gd name="connsiteY40" fmla="*/ 1207347 h 1714610"/>
                <a:gd name="connsiteX41" fmla="*/ 342220 w 2043072"/>
                <a:gd name="connsiteY41" fmla="*/ 1295453 h 1714610"/>
                <a:gd name="connsiteX42" fmla="*/ 196964 w 2043072"/>
                <a:gd name="connsiteY42" fmla="*/ 1350222 h 1714610"/>
                <a:gd name="connsiteX43" fmla="*/ 151720 w 2043072"/>
                <a:gd name="connsiteY43" fmla="*/ 1366891 h 1714610"/>
                <a:gd name="connsiteX44" fmla="*/ 201726 w 2043072"/>
                <a:gd name="connsiteY44" fmla="*/ 1414516 h 1714610"/>
                <a:gd name="connsiteX45" fmla="*/ 242208 w 2043072"/>
                <a:gd name="connsiteY45" fmla="*/ 1452616 h 1714610"/>
                <a:gd name="connsiteX46" fmla="*/ 304120 w 2043072"/>
                <a:gd name="connsiteY46" fmla="*/ 1505003 h 1714610"/>
                <a:gd name="connsiteX47" fmla="*/ 327933 w 2043072"/>
                <a:gd name="connsiteY47" fmla="*/ 1624066 h 1714610"/>
                <a:gd name="connsiteX48" fmla="*/ 358889 w 2043072"/>
                <a:gd name="connsiteY48" fmla="*/ 1590728 h 1714610"/>
                <a:gd name="connsiteX49" fmla="*/ 468427 w 2043072"/>
                <a:gd name="connsiteY49" fmla="*/ 1478810 h 1714610"/>
                <a:gd name="connsiteX50" fmla="*/ 592252 w 2043072"/>
                <a:gd name="connsiteY50" fmla="*/ 1481191 h 1714610"/>
                <a:gd name="connsiteX51" fmla="*/ 613683 w 2043072"/>
                <a:gd name="connsiteY51" fmla="*/ 1569297 h 1714610"/>
                <a:gd name="connsiteX52" fmla="*/ 580345 w 2043072"/>
                <a:gd name="connsiteY52" fmla="*/ 1674072 h 1714610"/>
                <a:gd name="connsiteX53" fmla="*/ 585108 w 2043072"/>
                <a:gd name="connsiteY53" fmla="*/ 1714553 h 1714610"/>
                <a:gd name="connsiteX54" fmla="*/ 630352 w 2043072"/>
                <a:gd name="connsiteY54" fmla="*/ 1666928 h 1714610"/>
                <a:gd name="connsiteX55" fmla="*/ 744652 w 2043072"/>
                <a:gd name="connsiteY55" fmla="*/ 1655022 h 1714610"/>
                <a:gd name="connsiteX56" fmla="*/ 820852 w 2043072"/>
                <a:gd name="connsiteY56" fmla="*/ 1690741 h 1714610"/>
                <a:gd name="connsiteX57" fmla="*/ 825614 w 2043072"/>
                <a:gd name="connsiteY57" fmla="*/ 1631210 h 1714610"/>
                <a:gd name="connsiteX58" fmla="*/ 801802 w 2043072"/>
                <a:gd name="connsiteY58" fmla="*/ 1495478 h 1714610"/>
                <a:gd name="connsiteX59" fmla="*/ 818470 w 2043072"/>
                <a:gd name="connsiteY59" fmla="*/ 1364510 h 1714610"/>
                <a:gd name="connsiteX60" fmla="*/ 942295 w 2043072"/>
                <a:gd name="connsiteY60" fmla="*/ 1245447 h 1714610"/>
                <a:gd name="connsiteX61" fmla="*/ 1166133 w 2043072"/>
                <a:gd name="connsiteY61" fmla="*/ 1238303 h 1714610"/>
                <a:gd name="connsiteX62" fmla="*/ 1397114 w 2043072"/>
                <a:gd name="connsiteY62" fmla="*/ 1304978 h 1714610"/>
                <a:gd name="connsiteX63" fmla="*/ 1616189 w 2043072"/>
                <a:gd name="connsiteY63" fmla="*/ 1426422 h 1714610"/>
                <a:gd name="connsiteX64" fmla="*/ 1737633 w 2043072"/>
                <a:gd name="connsiteY64" fmla="*/ 1531197 h 1714610"/>
                <a:gd name="connsiteX65" fmla="*/ 1816215 w 2043072"/>
                <a:gd name="connsiteY65" fmla="*/ 1569297 h 1714610"/>
                <a:gd name="connsiteX0" fmla="*/ 1816215 w 2043072"/>
                <a:gd name="connsiteY0" fmla="*/ 1569297 h 1714610"/>
                <a:gd name="connsiteX1" fmla="*/ 1940040 w 2043072"/>
                <a:gd name="connsiteY1" fmla="*/ 1547866 h 1714610"/>
                <a:gd name="connsiteX2" fmla="*/ 2037670 w 2043072"/>
                <a:gd name="connsiteY2" fmla="*/ 1440710 h 1714610"/>
                <a:gd name="connsiteX3" fmla="*/ 2016239 w 2043072"/>
                <a:gd name="connsiteY3" fmla="*/ 1274022 h 1714610"/>
                <a:gd name="connsiteX4" fmla="*/ 1897177 w 2043072"/>
                <a:gd name="connsiteY4" fmla="*/ 1054947 h 1714610"/>
                <a:gd name="connsiteX5" fmla="*/ 1737633 w 2043072"/>
                <a:gd name="connsiteY5" fmla="*/ 881115 h 1714610"/>
                <a:gd name="connsiteX6" fmla="*/ 1542370 w 2043072"/>
                <a:gd name="connsiteY6" fmla="*/ 738241 h 1714610"/>
                <a:gd name="connsiteX7" fmla="*/ 1251858 w 2043072"/>
                <a:gd name="connsiteY7" fmla="*/ 590603 h 1714610"/>
                <a:gd name="connsiteX8" fmla="*/ 1016114 w 2043072"/>
                <a:gd name="connsiteY8" fmla="*/ 490591 h 1714610"/>
                <a:gd name="connsiteX9" fmla="*/ 873239 w 2043072"/>
                <a:gd name="connsiteY9" fmla="*/ 388197 h 1714610"/>
                <a:gd name="connsiteX10" fmla="*/ 797039 w 2043072"/>
                <a:gd name="connsiteY10" fmla="*/ 254847 h 1714610"/>
                <a:gd name="connsiteX11" fmla="*/ 782752 w 2043072"/>
                <a:gd name="connsiteY11" fmla="*/ 126260 h 1714610"/>
                <a:gd name="connsiteX12" fmla="*/ 782752 w 2043072"/>
                <a:gd name="connsiteY12" fmla="*/ 33391 h 1714610"/>
                <a:gd name="connsiteX13" fmla="*/ 770845 w 2043072"/>
                <a:gd name="connsiteY13" fmla="*/ 53 h 1714610"/>
                <a:gd name="connsiteX14" fmla="*/ 718458 w 2043072"/>
                <a:gd name="connsiteY14" fmla="*/ 26247 h 1714610"/>
                <a:gd name="connsiteX15" fmla="*/ 651783 w 2043072"/>
                <a:gd name="connsiteY15" fmla="*/ 50060 h 1714610"/>
                <a:gd name="connsiteX16" fmla="*/ 563677 w 2043072"/>
                <a:gd name="connsiteY16" fmla="*/ 33391 h 1714610"/>
                <a:gd name="connsiteX17" fmla="*/ 558914 w 2043072"/>
                <a:gd name="connsiteY17" fmla="*/ 69109 h 1714610"/>
                <a:gd name="connsiteX18" fmla="*/ 523195 w 2043072"/>
                <a:gd name="connsiteY18" fmla="*/ 131022 h 1714610"/>
                <a:gd name="connsiteX19" fmla="*/ 463664 w 2043072"/>
                <a:gd name="connsiteY19" fmla="*/ 150072 h 1714610"/>
                <a:gd name="connsiteX20" fmla="*/ 413658 w 2043072"/>
                <a:gd name="connsiteY20" fmla="*/ 131022 h 1714610"/>
                <a:gd name="connsiteX21" fmla="*/ 358889 w 2043072"/>
                <a:gd name="connsiteY21" fmla="*/ 78635 h 1714610"/>
                <a:gd name="connsiteX22" fmla="*/ 327933 w 2043072"/>
                <a:gd name="connsiteY22" fmla="*/ 42916 h 1714610"/>
                <a:gd name="connsiteX23" fmla="*/ 323170 w 2043072"/>
                <a:gd name="connsiteY23" fmla="*/ 90541 h 1714610"/>
                <a:gd name="connsiteX24" fmla="*/ 289833 w 2043072"/>
                <a:gd name="connsiteY24" fmla="*/ 154835 h 1714610"/>
                <a:gd name="connsiteX25" fmla="*/ 213633 w 2043072"/>
                <a:gd name="connsiteY25" fmla="*/ 197697 h 1714610"/>
                <a:gd name="connsiteX26" fmla="*/ 149339 w 2043072"/>
                <a:gd name="connsiteY26" fmla="*/ 223891 h 1714610"/>
                <a:gd name="connsiteX27" fmla="*/ 201727 w 2043072"/>
                <a:gd name="connsiteY27" fmla="*/ 319141 h 1714610"/>
                <a:gd name="connsiteX28" fmla="*/ 277927 w 2043072"/>
                <a:gd name="connsiteY28" fmla="*/ 471541 h 1714610"/>
                <a:gd name="connsiteX29" fmla="*/ 275545 w 2043072"/>
                <a:gd name="connsiteY29" fmla="*/ 635847 h 1714610"/>
                <a:gd name="connsiteX30" fmla="*/ 213633 w 2043072"/>
                <a:gd name="connsiteY30" fmla="*/ 688235 h 1714610"/>
                <a:gd name="connsiteX31" fmla="*/ 106477 w 2043072"/>
                <a:gd name="connsiteY31" fmla="*/ 659660 h 1714610"/>
                <a:gd name="connsiteX32" fmla="*/ 4083 w 2043072"/>
                <a:gd name="connsiteY32" fmla="*/ 600128 h 1714610"/>
                <a:gd name="connsiteX33" fmla="*/ 23133 w 2043072"/>
                <a:gd name="connsiteY33" fmla="*/ 664422 h 1714610"/>
                <a:gd name="connsiteX34" fmla="*/ 49326 w 2043072"/>
                <a:gd name="connsiteY34" fmla="*/ 769198 h 1714610"/>
                <a:gd name="connsiteX35" fmla="*/ 51708 w 2043072"/>
                <a:gd name="connsiteY35" fmla="*/ 916835 h 1714610"/>
                <a:gd name="connsiteX36" fmla="*/ 44564 w 2043072"/>
                <a:gd name="connsiteY36" fmla="*/ 1007322 h 1714610"/>
                <a:gd name="connsiteX37" fmla="*/ 156483 w 2043072"/>
                <a:gd name="connsiteY37" fmla="*/ 983510 h 1714610"/>
                <a:gd name="connsiteX38" fmla="*/ 361270 w 2043072"/>
                <a:gd name="connsiteY38" fmla="*/ 952553 h 1714610"/>
                <a:gd name="connsiteX39" fmla="*/ 497002 w 2043072"/>
                <a:gd name="connsiteY39" fmla="*/ 1043042 h 1714610"/>
                <a:gd name="connsiteX40" fmla="*/ 497002 w 2043072"/>
                <a:gd name="connsiteY40" fmla="*/ 1207347 h 1714610"/>
                <a:gd name="connsiteX41" fmla="*/ 342220 w 2043072"/>
                <a:gd name="connsiteY41" fmla="*/ 1295453 h 1714610"/>
                <a:gd name="connsiteX42" fmla="*/ 196964 w 2043072"/>
                <a:gd name="connsiteY42" fmla="*/ 1350222 h 1714610"/>
                <a:gd name="connsiteX43" fmla="*/ 151720 w 2043072"/>
                <a:gd name="connsiteY43" fmla="*/ 1366891 h 1714610"/>
                <a:gd name="connsiteX44" fmla="*/ 201726 w 2043072"/>
                <a:gd name="connsiteY44" fmla="*/ 1414516 h 1714610"/>
                <a:gd name="connsiteX45" fmla="*/ 242208 w 2043072"/>
                <a:gd name="connsiteY45" fmla="*/ 1452616 h 1714610"/>
                <a:gd name="connsiteX46" fmla="*/ 304120 w 2043072"/>
                <a:gd name="connsiteY46" fmla="*/ 1505003 h 1714610"/>
                <a:gd name="connsiteX47" fmla="*/ 327933 w 2043072"/>
                <a:gd name="connsiteY47" fmla="*/ 1624066 h 1714610"/>
                <a:gd name="connsiteX48" fmla="*/ 358889 w 2043072"/>
                <a:gd name="connsiteY48" fmla="*/ 1590728 h 1714610"/>
                <a:gd name="connsiteX49" fmla="*/ 463664 w 2043072"/>
                <a:gd name="connsiteY49" fmla="*/ 1476429 h 1714610"/>
                <a:gd name="connsiteX50" fmla="*/ 592252 w 2043072"/>
                <a:gd name="connsiteY50" fmla="*/ 1481191 h 1714610"/>
                <a:gd name="connsiteX51" fmla="*/ 613683 w 2043072"/>
                <a:gd name="connsiteY51" fmla="*/ 1569297 h 1714610"/>
                <a:gd name="connsiteX52" fmla="*/ 580345 w 2043072"/>
                <a:gd name="connsiteY52" fmla="*/ 1674072 h 1714610"/>
                <a:gd name="connsiteX53" fmla="*/ 585108 w 2043072"/>
                <a:gd name="connsiteY53" fmla="*/ 1714553 h 1714610"/>
                <a:gd name="connsiteX54" fmla="*/ 630352 w 2043072"/>
                <a:gd name="connsiteY54" fmla="*/ 1666928 h 1714610"/>
                <a:gd name="connsiteX55" fmla="*/ 744652 w 2043072"/>
                <a:gd name="connsiteY55" fmla="*/ 1655022 h 1714610"/>
                <a:gd name="connsiteX56" fmla="*/ 820852 w 2043072"/>
                <a:gd name="connsiteY56" fmla="*/ 1690741 h 1714610"/>
                <a:gd name="connsiteX57" fmla="*/ 825614 w 2043072"/>
                <a:gd name="connsiteY57" fmla="*/ 1631210 h 1714610"/>
                <a:gd name="connsiteX58" fmla="*/ 801802 w 2043072"/>
                <a:gd name="connsiteY58" fmla="*/ 1495478 h 1714610"/>
                <a:gd name="connsiteX59" fmla="*/ 818470 w 2043072"/>
                <a:gd name="connsiteY59" fmla="*/ 1364510 h 1714610"/>
                <a:gd name="connsiteX60" fmla="*/ 942295 w 2043072"/>
                <a:gd name="connsiteY60" fmla="*/ 1245447 h 1714610"/>
                <a:gd name="connsiteX61" fmla="*/ 1166133 w 2043072"/>
                <a:gd name="connsiteY61" fmla="*/ 1238303 h 1714610"/>
                <a:gd name="connsiteX62" fmla="*/ 1397114 w 2043072"/>
                <a:gd name="connsiteY62" fmla="*/ 1304978 h 1714610"/>
                <a:gd name="connsiteX63" fmla="*/ 1616189 w 2043072"/>
                <a:gd name="connsiteY63" fmla="*/ 1426422 h 1714610"/>
                <a:gd name="connsiteX64" fmla="*/ 1737633 w 2043072"/>
                <a:gd name="connsiteY64" fmla="*/ 1531197 h 1714610"/>
                <a:gd name="connsiteX65" fmla="*/ 1816215 w 2043072"/>
                <a:gd name="connsiteY65" fmla="*/ 1569297 h 1714610"/>
                <a:gd name="connsiteX0" fmla="*/ 1816215 w 2043072"/>
                <a:gd name="connsiteY0" fmla="*/ 1569297 h 1714553"/>
                <a:gd name="connsiteX1" fmla="*/ 1940040 w 2043072"/>
                <a:gd name="connsiteY1" fmla="*/ 1547866 h 1714553"/>
                <a:gd name="connsiteX2" fmla="*/ 2037670 w 2043072"/>
                <a:gd name="connsiteY2" fmla="*/ 1440710 h 1714553"/>
                <a:gd name="connsiteX3" fmla="*/ 2016239 w 2043072"/>
                <a:gd name="connsiteY3" fmla="*/ 1274022 h 1714553"/>
                <a:gd name="connsiteX4" fmla="*/ 1897177 w 2043072"/>
                <a:gd name="connsiteY4" fmla="*/ 1054947 h 1714553"/>
                <a:gd name="connsiteX5" fmla="*/ 1737633 w 2043072"/>
                <a:gd name="connsiteY5" fmla="*/ 881115 h 1714553"/>
                <a:gd name="connsiteX6" fmla="*/ 1542370 w 2043072"/>
                <a:gd name="connsiteY6" fmla="*/ 738241 h 1714553"/>
                <a:gd name="connsiteX7" fmla="*/ 1251858 w 2043072"/>
                <a:gd name="connsiteY7" fmla="*/ 590603 h 1714553"/>
                <a:gd name="connsiteX8" fmla="*/ 1016114 w 2043072"/>
                <a:gd name="connsiteY8" fmla="*/ 490591 h 1714553"/>
                <a:gd name="connsiteX9" fmla="*/ 873239 w 2043072"/>
                <a:gd name="connsiteY9" fmla="*/ 388197 h 1714553"/>
                <a:gd name="connsiteX10" fmla="*/ 797039 w 2043072"/>
                <a:gd name="connsiteY10" fmla="*/ 254847 h 1714553"/>
                <a:gd name="connsiteX11" fmla="*/ 782752 w 2043072"/>
                <a:gd name="connsiteY11" fmla="*/ 126260 h 1714553"/>
                <a:gd name="connsiteX12" fmla="*/ 782752 w 2043072"/>
                <a:gd name="connsiteY12" fmla="*/ 33391 h 1714553"/>
                <a:gd name="connsiteX13" fmla="*/ 770845 w 2043072"/>
                <a:gd name="connsiteY13" fmla="*/ 53 h 1714553"/>
                <a:gd name="connsiteX14" fmla="*/ 718458 w 2043072"/>
                <a:gd name="connsiteY14" fmla="*/ 26247 h 1714553"/>
                <a:gd name="connsiteX15" fmla="*/ 651783 w 2043072"/>
                <a:gd name="connsiteY15" fmla="*/ 50060 h 1714553"/>
                <a:gd name="connsiteX16" fmla="*/ 563677 w 2043072"/>
                <a:gd name="connsiteY16" fmla="*/ 33391 h 1714553"/>
                <a:gd name="connsiteX17" fmla="*/ 558914 w 2043072"/>
                <a:gd name="connsiteY17" fmla="*/ 69109 h 1714553"/>
                <a:gd name="connsiteX18" fmla="*/ 523195 w 2043072"/>
                <a:gd name="connsiteY18" fmla="*/ 131022 h 1714553"/>
                <a:gd name="connsiteX19" fmla="*/ 463664 w 2043072"/>
                <a:gd name="connsiteY19" fmla="*/ 150072 h 1714553"/>
                <a:gd name="connsiteX20" fmla="*/ 413658 w 2043072"/>
                <a:gd name="connsiteY20" fmla="*/ 131022 h 1714553"/>
                <a:gd name="connsiteX21" fmla="*/ 358889 w 2043072"/>
                <a:gd name="connsiteY21" fmla="*/ 78635 h 1714553"/>
                <a:gd name="connsiteX22" fmla="*/ 327933 w 2043072"/>
                <a:gd name="connsiteY22" fmla="*/ 42916 h 1714553"/>
                <a:gd name="connsiteX23" fmla="*/ 323170 w 2043072"/>
                <a:gd name="connsiteY23" fmla="*/ 90541 h 1714553"/>
                <a:gd name="connsiteX24" fmla="*/ 289833 w 2043072"/>
                <a:gd name="connsiteY24" fmla="*/ 154835 h 1714553"/>
                <a:gd name="connsiteX25" fmla="*/ 213633 w 2043072"/>
                <a:gd name="connsiteY25" fmla="*/ 197697 h 1714553"/>
                <a:gd name="connsiteX26" fmla="*/ 149339 w 2043072"/>
                <a:gd name="connsiteY26" fmla="*/ 223891 h 1714553"/>
                <a:gd name="connsiteX27" fmla="*/ 201727 w 2043072"/>
                <a:gd name="connsiteY27" fmla="*/ 319141 h 1714553"/>
                <a:gd name="connsiteX28" fmla="*/ 277927 w 2043072"/>
                <a:gd name="connsiteY28" fmla="*/ 471541 h 1714553"/>
                <a:gd name="connsiteX29" fmla="*/ 275545 w 2043072"/>
                <a:gd name="connsiteY29" fmla="*/ 635847 h 1714553"/>
                <a:gd name="connsiteX30" fmla="*/ 213633 w 2043072"/>
                <a:gd name="connsiteY30" fmla="*/ 688235 h 1714553"/>
                <a:gd name="connsiteX31" fmla="*/ 106477 w 2043072"/>
                <a:gd name="connsiteY31" fmla="*/ 659660 h 1714553"/>
                <a:gd name="connsiteX32" fmla="*/ 4083 w 2043072"/>
                <a:gd name="connsiteY32" fmla="*/ 600128 h 1714553"/>
                <a:gd name="connsiteX33" fmla="*/ 23133 w 2043072"/>
                <a:gd name="connsiteY33" fmla="*/ 664422 h 1714553"/>
                <a:gd name="connsiteX34" fmla="*/ 49326 w 2043072"/>
                <a:gd name="connsiteY34" fmla="*/ 769198 h 1714553"/>
                <a:gd name="connsiteX35" fmla="*/ 51708 w 2043072"/>
                <a:gd name="connsiteY35" fmla="*/ 916835 h 1714553"/>
                <a:gd name="connsiteX36" fmla="*/ 44564 w 2043072"/>
                <a:gd name="connsiteY36" fmla="*/ 1007322 h 1714553"/>
                <a:gd name="connsiteX37" fmla="*/ 156483 w 2043072"/>
                <a:gd name="connsiteY37" fmla="*/ 983510 h 1714553"/>
                <a:gd name="connsiteX38" fmla="*/ 361270 w 2043072"/>
                <a:gd name="connsiteY38" fmla="*/ 952553 h 1714553"/>
                <a:gd name="connsiteX39" fmla="*/ 497002 w 2043072"/>
                <a:gd name="connsiteY39" fmla="*/ 1043042 h 1714553"/>
                <a:gd name="connsiteX40" fmla="*/ 497002 w 2043072"/>
                <a:gd name="connsiteY40" fmla="*/ 1207347 h 1714553"/>
                <a:gd name="connsiteX41" fmla="*/ 342220 w 2043072"/>
                <a:gd name="connsiteY41" fmla="*/ 1295453 h 1714553"/>
                <a:gd name="connsiteX42" fmla="*/ 196964 w 2043072"/>
                <a:gd name="connsiteY42" fmla="*/ 1350222 h 1714553"/>
                <a:gd name="connsiteX43" fmla="*/ 151720 w 2043072"/>
                <a:gd name="connsiteY43" fmla="*/ 1366891 h 1714553"/>
                <a:gd name="connsiteX44" fmla="*/ 201726 w 2043072"/>
                <a:gd name="connsiteY44" fmla="*/ 1414516 h 1714553"/>
                <a:gd name="connsiteX45" fmla="*/ 242208 w 2043072"/>
                <a:gd name="connsiteY45" fmla="*/ 1452616 h 1714553"/>
                <a:gd name="connsiteX46" fmla="*/ 304120 w 2043072"/>
                <a:gd name="connsiteY46" fmla="*/ 1505003 h 1714553"/>
                <a:gd name="connsiteX47" fmla="*/ 327933 w 2043072"/>
                <a:gd name="connsiteY47" fmla="*/ 1624066 h 1714553"/>
                <a:gd name="connsiteX48" fmla="*/ 358889 w 2043072"/>
                <a:gd name="connsiteY48" fmla="*/ 1590728 h 1714553"/>
                <a:gd name="connsiteX49" fmla="*/ 463664 w 2043072"/>
                <a:gd name="connsiteY49" fmla="*/ 1476429 h 1714553"/>
                <a:gd name="connsiteX50" fmla="*/ 592252 w 2043072"/>
                <a:gd name="connsiteY50" fmla="*/ 1481191 h 1714553"/>
                <a:gd name="connsiteX51" fmla="*/ 613683 w 2043072"/>
                <a:gd name="connsiteY51" fmla="*/ 1569297 h 1714553"/>
                <a:gd name="connsiteX52" fmla="*/ 580345 w 2043072"/>
                <a:gd name="connsiteY52" fmla="*/ 1674072 h 1714553"/>
                <a:gd name="connsiteX53" fmla="*/ 585108 w 2043072"/>
                <a:gd name="connsiteY53" fmla="*/ 1714553 h 1714553"/>
                <a:gd name="connsiteX54" fmla="*/ 637496 w 2043072"/>
                <a:gd name="connsiteY54" fmla="*/ 1674072 h 1714553"/>
                <a:gd name="connsiteX55" fmla="*/ 744652 w 2043072"/>
                <a:gd name="connsiteY55" fmla="*/ 1655022 h 1714553"/>
                <a:gd name="connsiteX56" fmla="*/ 820852 w 2043072"/>
                <a:gd name="connsiteY56" fmla="*/ 1690741 h 1714553"/>
                <a:gd name="connsiteX57" fmla="*/ 825614 w 2043072"/>
                <a:gd name="connsiteY57" fmla="*/ 1631210 h 1714553"/>
                <a:gd name="connsiteX58" fmla="*/ 801802 w 2043072"/>
                <a:gd name="connsiteY58" fmla="*/ 1495478 h 1714553"/>
                <a:gd name="connsiteX59" fmla="*/ 818470 w 2043072"/>
                <a:gd name="connsiteY59" fmla="*/ 1364510 h 1714553"/>
                <a:gd name="connsiteX60" fmla="*/ 942295 w 2043072"/>
                <a:gd name="connsiteY60" fmla="*/ 1245447 h 1714553"/>
                <a:gd name="connsiteX61" fmla="*/ 1166133 w 2043072"/>
                <a:gd name="connsiteY61" fmla="*/ 1238303 h 1714553"/>
                <a:gd name="connsiteX62" fmla="*/ 1397114 w 2043072"/>
                <a:gd name="connsiteY62" fmla="*/ 1304978 h 1714553"/>
                <a:gd name="connsiteX63" fmla="*/ 1616189 w 2043072"/>
                <a:gd name="connsiteY63" fmla="*/ 1426422 h 1714553"/>
                <a:gd name="connsiteX64" fmla="*/ 1737633 w 2043072"/>
                <a:gd name="connsiteY64" fmla="*/ 1531197 h 1714553"/>
                <a:gd name="connsiteX65" fmla="*/ 1816215 w 2043072"/>
                <a:gd name="connsiteY65" fmla="*/ 1569297 h 1714553"/>
                <a:gd name="connsiteX0" fmla="*/ 1816215 w 2043072"/>
                <a:gd name="connsiteY0" fmla="*/ 1569297 h 1714553"/>
                <a:gd name="connsiteX1" fmla="*/ 1940040 w 2043072"/>
                <a:gd name="connsiteY1" fmla="*/ 1547866 h 1714553"/>
                <a:gd name="connsiteX2" fmla="*/ 2037670 w 2043072"/>
                <a:gd name="connsiteY2" fmla="*/ 1440710 h 1714553"/>
                <a:gd name="connsiteX3" fmla="*/ 2016239 w 2043072"/>
                <a:gd name="connsiteY3" fmla="*/ 1274022 h 1714553"/>
                <a:gd name="connsiteX4" fmla="*/ 1897177 w 2043072"/>
                <a:gd name="connsiteY4" fmla="*/ 1054947 h 1714553"/>
                <a:gd name="connsiteX5" fmla="*/ 1737633 w 2043072"/>
                <a:gd name="connsiteY5" fmla="*/ 881115 h 1714553"/>
                <a:gd name="connsiteX6" fmla="*/ 1542370 w 2043072"/>
                <a:gd name="connsiteY6" fmla="*/ 738241 h 1714553"/>
                <a:gd name="connsiteX7" fmla="*/ 1251858 w 2043072"/>
                <a:gd name="connsiteY7" fmla="*/ 590603 h 1714553"/>
                <a:gd name="connsiteX8" fmla="*/ 1016114 w 2043072"/>
                <a:gd name="connsiteY8" fmla="*/ 490591 h 1714553"/>
                <a:gd name="connsiteX9" fmla="*/ 873239 w 2043072"/>
                <a:gd name="connsiteY9" fmla="*/ 388197 h 1714553"/>
                <a:gd name="connsiteX10" fmla="*/ 797039 w 2043072"/>
                <a:gd name="connsiteY10" fmla="*/ 254847 h 1714553"/>
                <a:gd name="connsiteX11" fmla="*/ 782752 w 2043072"/>
                <a:gd name="connsiteY11" fmla="*/ 126260 h 1714553"/>
                <a:gd name="connsiteX12" fmla="*/ 782752 w 2043072"/>
                <a:gd name="connsiteY12" fmla="*/ 33391 h 1714553"/>
                <a:gd name="connsiteX13" fmla="*/ 770845 w 2043072"/>
                <a:gd name="connsiteY13" fmla="*/ 53 h 1714553"/>
                <a:gd name="connsiteX14" fmla="*/ 718458 w 2043072"/>
                <a:gd name="connsiteY14" fmla="*/ 26247 h 1714553"/>
                <a:gd name="connsiteX15" fmla="*/ 651783 w 2043072"/>
                <a:gd name="connsiteY15" fmla="*/ 50060 h 1714553"/>
                <a:gd name="connsiteX16" fmla="*/ 563677 w 2043072"/>
                <a:gd name="connsiteY16" fmla="*/ 33391 h 1714553"/>
                <a:gd name="connsiteX17" fmla="*/ 558914 w 2043072"/>
                <a:gd name="connsiteY17" fmla="*/ 69109 h 1714553"/>
                <a:gd name="connsiteX18" fmla="*/ 523195 w 2043072"/>
                <a:gd name="connsiteY18" fmla="*/ 131022 h 1714553"/>
                <a:gd name="connsiteX19" fmla="*/ 463664 w 2043072"/>
                <a:gd name="connsiteY19" fmla="*/ 150072 h 1714553"/>
                <a:gd name="connsiteX20" fmla="*/ 413658 w 2043072"/>
                <a:gd name="connsiteY20" fmla="*/ 131022 h 1714553"/>
                <a:gd name="connsiteX21" fmla="*/ 358889 w 2043072"/>
                <a:gd name="connsiteY21" fmla="*/ 78635 h 1714553"/>
                <a:gd name="connsiteX22" fmla="*/ 327933 w 2043072"/>
                <a:gd name="connsiteY22" fmla="*/ 42916 h 1714553"/>
                <a:gd name="connsiteX23" fmla="*/ 323170 w 2043072"/>
                <a:gd name="connsiteY23" fmla="*/ 90541 h 1714553"/>
                <a:gd name="connsiteX24" fmla="*/ 289833 w 2043072"/>
                <a:gd name="connsiteY24" fmla="*/ 154835 h 1714553"/>
                <a:gd name="connsiteX25" fmla="*/ 213633 w 2043072"/>
                <a:gd name="connsiteY25" fmla="*/ 197697 h 1714553"/>
                <a:gd name="connsiteX26" fmla="*/ 149339 w 2043072"/>
                <a:gd name="connsiteY26" fmla="*/ 223891 h 1714553"/>
                <a:gd name="connsiteX27" fmla="*/ 201727 w 2043072"/>
                <a:gd name="connsiteY27" fmla="*/ 319141 h 1714553"/>
                <a:gd name="connsiteX28" fmla="*/ 277927 w 2043072"/>
                <a:gd name="connsiteY28" fmla="*/ 471541 h 1714553"/>
                <a:gd name="connsiteX29" fmla="*/ 275545 w 2043072"/>
                <a:gd name="connsiteY29" fmla="*/ 635847 h 1714553"/>
                <a:gd name="connsiteX30" fmla="*/ 213633 w 2043072"/>
                <a:gd name="connsiteY30" fmla="*/ 688235 h 1714553"/>
                <a:gd name="connsiteX31" fmla="*/ 106477 w 2043072"/>
                <a:gd name="connsiteY31" fmla="*/ 659660 h 1714553"/>
                <a:gd name="connsiteX32" fmla="*/ 4083 w 2043072"/>
                <a:gd name="connsiteY32" fmla="*/ 600128 h 1714553"/>
                <a:gd name="connsiteX33" fmla="*/ 23133 w 2043072"/>
                <a:gd name="connsiteY33" fmla="*/ 664422 h 1714553"/>
                <a:gd name="connsiteX34" fmla="*/ 49326 w 2043072"/>
                <a:gd name="connsiteY34" fmla="*/ 769198 h 1714553"/>
                <a:gd name="connsiteX35" fmla="*/ 51708 w 2043072"/>
                <a:gd name="connsiteY35" fmla="*/ 916835 h 1714553"/>
                <a:gd name="connsiteX36" fmla="*/ 44564 w 2043072"/>
                <a:gd name="connsiteY36" fmla="*/ 1007322 h 1714553"/>
                <a:gd name="connsiteX37" fmla="*/ 156483 w 2043072"/>
                <a:gd name="connsiteY37" fmla="*/ 983510 h 1714553"/>
                <a:gd name="connsiteX38" fmla="*/ 361270 w 2043072"/>
                <a:gd name="connsiteY38" fmla="*/ 952553 h 1714553"/>
                <a:gd name="connsiteX39" fmla="*/ 497002 w 2043072"/>
                <a:gd name="connsiteY39" fmla="*/ 1043042 h 1714553"/>
                <a:gd name="connsiteX40" fmla="*/ 497002 w 2043072"/>
                <a:gd name="connsiteY40" fmla="*/ 1207347 h 1714553"/>
                <a:gd name="connsiteX41" fmla="*/ 342220 w 2043072"/>
                <a:gd name="connsiteY41" fmla="*/ 1295453 h 1714553"/>
                <a:gd name="connsiteX42" fmla="*/ 196964 w 2043072"/>
                <a:gd name="connsiteY42" fmla="*/ 1350222 h 1714553"/>
                <a:gd name="connsiteX43" fmla="*/ 151720 w 2043072"/>
                <a:gd name="connsiteY43" fmla="*/ 1366891 h 1714553"/>
                <a:gd name="connsiteX44" fmla="*/ 201726 w 2043072"/>
                <a:gd name="connsiteY44" fmla="*/ 1414516 h 1714553"/>
                <a:gd name="connsiteX45" fmla="*/ 242208 w 2043072"/>
                <a:gd name="connsiteY45" fmla="*/ 1452616 h 1714553"/>
                <a:gd name="connsiteX46" fmla="*/ 304120 w 2043072"/>
                <a:gd name="connsiteY46" fmla="*/ 1505003 h 1714553"/>
                <a:gd name="connsiteX47" fmla="*/ 327933 w 2043072"/>
                <a:gd name="connsiteY47" fmla="*/ 1624066 h 1714553"/>
                <a:gd name="connsiteX48" fmla="*/ 358889 w 2043072"/>
                <a:gd name="connsiteY48" fmla="*/ 1590728 h 1714553"/>
                <a:gd name="connsiteX49" fmla="*/ 463664 w 2043072"/>
                <a:gd name="connsiteY49" fmla="*/ 1476429 h 1714553"/>
                <a:gd name="connsiteX50" fmla="*/ 592252 w 2043072"/>
                <a:gd name="connsiteY50" fmla="*/ 1481191 h 1714553"/>
                <a:gd name="connsiteX51" fmla="*/ 613683 w 2043072"/>
                <a:gd name="connsiteY51" fmla="*/ 1569297 h 1714553"/>
                <a:gd name="connsiteX52" fmla="*/ 580345 w 2043072"/>
                <a:gd name="connsiteY52" fmla="*/ 1674072 h 1714553"/>
                <a:gd name="connsiteX53" fmla="*/ 585108 w 2043072"/>
                <a:gd name="connsiteY53" fmla="*/ 1714553 h 1714553"/>
                <a:gd name="connsiteX54" fmla="*/ 637496 w 2043072"/>
                <a:gd name="connsiteY54" fmla="*/ 1674072 h 1714553"/>
                <a:gd name="connsiteX55" fmla="*/ 735127 w 2043072"/>
                <a:gd name="connsiteY55" fmla="*/ 1664547 h 1714553"/>
                <a:gd name="connsiteX56" fmla="*/ 820852 w 2043072"/>
                <a:gd name="connsiteY56" fmla="*/ 1690741 h 1714553"/>
                <a:gd name="connsiteX57" fmla="*/ 825614 w 2043072"/>
                <a:gd name="connsiteY57" fmla="*/ 1631210 h 1714553"/>
                <a:gd name="connsiteX58" fmla="*/ 801802 w 2043072"/>
                <a:gd name="connsiteY58" fmla="*/ 1495478 h 1714553"/>
                <a:gd name="connsiteX59" fmla="*/ 818470 w 2043072"/>
                <a:gd name="connsiteY59" fmla="*/ 1364510 h 1714553"/>
                <a:gd name="connsiteX60" fmla="*/ 942295 w 2043072"/>
                <a:gd name="connsiteY60" fmla="*/ 1245447 h 1714553"/>
                <a:gd name="connsiteX61" fmla="*/ 1166133 w 2043072"/>
                <a:gd name="connsiteY61" fmla="*/ 1238303 h 1714553"/>
                <a:gd name="connsiteX62" fmla="*/ 1397114 w 2043072"/>
                <a:gd name="connsiteY62" fmla="*/ 1304978 h 1714553"/>
                <a:gd name="connsiteX63" fmla="*/ 1616189 w 2043072"/>
                <a:gd name="connsiteY63" fmla="*/ 1426422 h 1714553"/>
                <a:gd name="connsiteX64" fmla="*/ 1737633 w 2043072"/>
                <a:gd name="connsiteY64" fmla="*/ 1531197 h 1714553"/>
                <a:gd name="connsiteX65" fmla="*/ 1816215 w 2043072"/>
                <a:gd name="connsiteY65" fmla="*/ 1569297 h 1714553"/>
                <a:gd name="connsiteX0" fmla="*/ 1816215 w 2043072"/>
                <a:gd name="connsiteY0" fmla="*/ 1569297 h 1714553"/>
                <a:gd name="connsiteX1" fmla="*/ 1940040 w 2043072"/>
                <a:gd name="connsiteY1" fmla="*/ 1547866 h 1714553"/>
                <a:gd name="connsiteX2" fmla="*/ 2037670 w 2043072"/>
                <a:gd name="connsiteY2" fmla="*/ 1440710 h 1714553"/>
                <a:gd name="connsiteX3" fmla="*/ 2016239 w 2043072"/>
                <a:gd name="connsiteY3" fmla="*/ 1274022 h 1714553"/>
                <a:gd name="connsiteX4" fmla="*/ 1897177 w 2043072"/>
                <a:gd name="connsiteY4" fmla="*/ 1054947 h 1714553"/>
                <a:gd name="connsiteX5" fmla="*/ 1737633 w 2043072"/>
                <a:gd name="connsiteY5" fmla="*/ 881115 h 1714553"/>
                <a:gd name="connsiteX6" fmla="*/ 1542370 w 2043072"/>
                <a:gd name="connsiteY6" fmla="*/ 738241 h 1714553"/>
                <a:gd name="connsiteX7" fmla="*/ 1251858 w 2043072"/>
                <a:gd name="connsiteY7" fmla="*/ 590603 h 1714553"/>
                <a:gd name="connsiteX8" fmla="*/ 1016114 w 2043072"/>
                <a:gd name="connsiteY8" fmla="*/ 490591 h 1714553"/>
                <a:gd name="connsiteX9" fmla="*/ 873239 w 2043072"/>
                <a:gd name="connsiteY9" fmla="*/ 388197 h 1714553"/>
                <a:gd name="connsiteX10" fmla="*/ 797039 w 2043072"/>
                <a:gd name="connsiteY10" fmla="*/ 254847 h 1714553"/>
                <a:gd name="connsiteX11" fmla="*/ 782752 w 2043072"/>
                <a:gd name="connsiteY11" fmla="*/ 126260 h 1714553"/>
                <a:gd name="connsiteX12" fmla="*/ 782752 w 2043072"/>
                <a:gd name="connsiteY12" fmla="*/ 33391 h 1714553"/>
                <a:gd name="connsiteX13" fmla="*/ 770845 w 2043072"/>
                <a:gd name="connsiteY13" fmla="*/ 53 h 1714553"/>
                <a:gd name="connsiteX14" fmla="*/ 718458 w 2043072"/>
                <a:gd name="connsiteY14" fmla="*/ 26247 h 1714553"/>
                <a:gd name="connsiteX15" fmla="*/ 651783 w 2043072"/>
                <a:gd name="connsiteY15" fmla="*/ 50060 h 1714553"/>
                <a:gd name="connsiteX16" fmla="*/ 563677 w 2043072"/>
                <a:gd name="connsiteY16" fmla="*/ 33391 h 1714553"/>
                <a:gd name="connsiteX17" fmla="*/ 558914 w 2043072"/>
                <a:gd name="connsiteY17" fmla="*/ 69109 h 1714553"/>
                <a:gd name="connsiteX18" fmla="*/ 523195 w 2043072"/>
                <a:gd name="connsiteY18" fmla="*/ 131022 h 1714553"/>
                <a:gd name="connsiteX19" fmla="*/ 463664 w 2043072"/>
                <a:gd name="connsiteY19" fmla="*/ 150072 h 1714553"/>
                <a:gd name="connsiteX20" fmla="*/ 413658 w 2043072"/>
                <a:gd name="connsiteY20" fmla="*/ 131022 h 1714553"/>
                <a:gd name="connsiteX21" fmla="*/ 358889 w 2043072"/>
                <a:gd name="connsiteY21" fmla="*/ 78635 h 1714553"/>
                <a:gd name="connsiteX22" fmla="*/ 327933 w 2043072"/>
                <a:gd name="connsiteY22" fmla="*/ 42916 h 1714553"/>
                <a:gd name="connsiteX23" fmla="*/ 323170 w 2043072"/>
                <a:gd name="connsiteY23" fmla="*/ 90541 h 1714553"/>
                <a:gd name="connsiteX24" fmla="*/ 289833 w 2043072"/>
                <a:gd name="connsiteY24" fmla="*/ 154835 h 1714553"/>
                <a:gd name="connsiteX25" fmla="*/ 213633 w 2043072"/>
                <a:gd name="connsiteY25" fmla="*/ 197697 h 1714553"/>
                <a:gd name="connsiteX26" fmla="*/ 149339 w 2043072"/>
                <a:gd name="connsiteY26" fmla="*/ 223891 h 1714553"/>
                <a:gd name="connsiteX27" fmla="*/ 201727 w 2043072"/>
                <a:gd name="connsiteY27" fmla="*/ 319141 h 1714553"/>
                <a:gd name="connsiteX28" fmla="*/ 277927 w 2043072"/>
                <a:gd name="connsiteY28" fmla="*/ 471541 h 1714553"/>
                <a:gd name="connsiteX29" fmla="*/ 275545 w 2043072"/>
                <a:gd name="connsiteY29" fmla="*/ 635847 h 1714553"/>
                <a:gd name="connsiteX30" fmla="*/ 213633 w 2043072"/>
                <a:gd name="connsiteY30" fmla="*/ 688235 h 1714553"/>
                <a:gd name="connsiteX31" fmla="*/ 106477 w 2043072"/>
                <a:gd name="connsiteY31" fmla="*/ 659660 h 1714553"/>
                <a:gd name="connsiteX32" fmla="*/ 4083 w 2043072"/>
                <a:gd name="connsiteY32" fmla="*/ 600128 h 1714553"/>
                <a:gd name="connsiteX33" fmla="*/ 23133 w 2043072"/>
                <a:gd name="connsiteY33" fmla="*/ 664422 h 1714553"/>
                <a:gd name="connsiteX34" fmla="*/ 49326 w 2043072"/>
                <a:gd name="connsiteY34" fmla="*/ 769198 h 1714553"/>
                <a:gd name="connsiteX35" fmla="*/ 51708 w 2043072"/>
                <a:gd name="connsiteY35" fmla="*/ 916835 h 1714553"/>
                <a:gd name="connsiteX36" fmla="*/ 44564 w 2043072"/>
                <a:gd name="connsiteY36" fmla="*/ 1007322 h 1714553"/>
                <a:gd name="connsiteX37" fmla="*/ 156483 w 2043072"/>
                <a:gd name="connsiteY37" fmla="*/ 983510 h 1714553"/>
                <a:gd name="connsiteX38" fmla="*/ 361270 w 2043072"/>
                <a:gd name="connsiteY38" fmla="*/ 952553 h 1714553"/>
                <a:gd name="connsiteX39" fmla="*/ 497002 w 2043072"/>
                <a:gd name="connsiteY39" fmla="*/ 1043042 h 1714553"/>
                <a:gd name="connsiteX40" fmla="*/ 497002 w 2043072"/>
                <a:gd name="connsiteY40" fmla="*/ 1207347 h 1714553"/>
                <a:gd name="connsiteX41" fmla="*/ 342220 w 2043072"/>
                <a:gd name="connsiteY41" fmla="*/ 1295453 h 1714553"/>
                <a:gd name="connsiteX42" fmla="*/ 196964 w 2043072"/>
                <a:gd name="connsiteY42" fmla="*/ 1350222 h 1714553"/>
                <a:gd name="connsiteX43" fmla="*/ 151720 w 2043072"/>
                <a:gd name="connsiteY43" fmla="*/ 1366891 h 1714553"/>
                <a:gd name="connsiteX44" fmla="*/ 201726 w 2043072"/>
                <a:gd name="connsiteY44" fmla="*/ 1414516 h 1714553"/>
                <a:gd name="connsiteX45" fmla="*/ 242208 w 2043072"/>
                <a:gd name="connsiteY45" fmla="*/ 1452616 h 1714553"/>
                <a:gd name="connsiteX46" fmla="*/ 304120 w 2043072"/>
                <a:gd name="connsiteY46" fmla="*/ 1505003 h 1714553"/>
                <a:gd name="connsiteX47" fmla="*/ 327933 w 2043072"/>
                <a:gd name="connsiteY47" fmla="*/ 1624066 h 1714553"/>
                <a:gd name="connsiteX48" fmla="*/ 358889 w 2043072"/>
                <a:gd name="connsiteY48" fmla="*/ 1590728 h 1714553"/>
                <a:gd name="connsiteX49" fmla="*/ 463664 w 2043072"/>
                <a:gd name="connsiteY49" fmla="*/ 1476429 h 1714553"/>
                <a:gd name="connsiteX50" fmla="*/ 592252 w 2043072"/>
                <a:gd name="connsiteY50" fmla="*/ 1481191 h 1714553"/>
                <a:gd name="connsiteX51" fmla="*/ 613683 w 2043072"/>
                <a:gd name="connsiteY51" fmla="*/ 1569297 h 1714553"/>
                <a:gd name="connsiteX52" fmla="*/ 580345 w 2043072"/>
                <a:gd name="connsiteY52" fmla="*/ 1674072 h 1714553"/>
                <a:gd name="connsiteX53" fmla="*/ 585108 w 2043072"/>
                <a:gd name="connsiteY53" fmla="*/ 1714553 h 1714553"/>
                <a:gd name="connsiteX54" fmla="*/ 637496 w 2043072"/>
                <a:gd name="connsiteY54" fmla="*/ 1674072 h 1714553"/>
                <a:gd name="connsiteX55" fmla="*/ 735127 w 2043072"/>
                <a:gd name="connsiteY55" fmla="*/ 1664547 h 1714553"/>
                <a:gd name="connsiteX56" fmla="*/ 820852 w 2043072"/>
                <a:gd name="connsiteY56" fmla="*/ 1690741 h 1714553"/>
                <a:gd name="connsiteX57" fmla="*/ 825614 w 2043072"/>
                <a:gd name="connsiteY57" fmla="*/ 1631210 h 1714553"/>
                <a:gd name="connsiteX58" fmla="*/ 801802 w 2043072"/>
                <a:gd name="connsiteY58" fmla="*/ 1495478 h 1714553"/>
                <a:gd name="connsiteX59" fmla="*/ 825614 w 2043072"/>
                <a:gd name="connsiteY59" fmla="*/ 1362129 h 1714553"/>
                <a:gd name="connsiteX60" fmla="*/ 942295 w 2043072"/>
                <a:gd name="connsiteY60" fmla="*/ 1245447 h 1714553"/>
                <a:gd name="connsiteX61" fmla="*/ 1166133 w 2043072"/>
                <a:gd name="connsiteY61" fmla="*/ 1238303 h 1714553"/>
                <a:gd name="connsiteX62" fmla="*/ 1397114 w 2043072"/>
                <a:gd name="connsiteY62" fmla="*/ 1304978 h 1714553"/>
                <a:gd name="connsiteX63" fmla="*/ 1616189 w 2043072"/>
                <a:gd name="connsiteY63" fmla="*/ 1426422 h 1714553"/>
                <a:gd name="connsiteX64" fmla="*/ 1737633 w 2043072"/>
                <a:gd name="connsiteY64" fmla="*/ 1531197 h 1714553"/>
                <a:gd name="connsiteX65" fmla="*/ 1816215 w 2043072"/>
                <a:gd name="connsiteY65" fmla="*/ 1569297 h 1714553"/>
                <a:gd name="connsiteX0" fmla="*/ 1816215 w 2043072"/>
                <a:gd name="connsiteY0" fmla="*/ 1569297 h 1714553"/>
                <a:gd name="connsiteX1" fmla="*/ 1940040 w 2043072"/>
                <a:gd name="connsiteY1" fmla="*/ 1547866 h 1714553"/>
                <a:gd name="connsiteX2" fmla="*/ 2037670 w 2043072"/>
                <a:gd name="connsiteY2" fmla="*/ 1440710 h 1714553"/>
                <a:gd name="connsiteX3" fmla="*/ 2016239 w 2043072"/>
                <a:gd name="connsiteY3" fmla="*/ 1274022 h 1714553"/>
                <a:gd name="connsiteX4" fmla="*/ 1897177 w 2043072"/>
                <a:gd name="connsiteY4" fmla="*/ 1054947 h 1714553"/>
                <a:gd name="connsiteX5" fmla="*/ 1737633 w 2043072"/>
                <a:gd name="connsiteY5" fmla="*/ 881115 h 1714553"/>
                <a:gd name="connsiteX6" fmla="*/ 1542370 w 2043072"/>
                <a:gd name="connsiteY6" fmla="*/ 738241 h 1714553"/>
                <a:gd name="connsiteX7" fmla="*/ 1251858 w 2043072"/>
                <a:gd name="connsiteY7" fmla="*/ 590603 h 1714553"/>
                <a:gd name="connsiteX8" fmla="*/ 1016114 w 2043072"/>
                <a:gd name="connsiteY8" fmla="*/ 490591 h 1714553"/>
                <a:gd name="connsiteX9" fmla="*/ 873239 w 2043072"/>
                <a:gd name="connsiteY9" fmla="*/ 388197 h 1714553"/>
                <a:gd name="connsiteX10" fmla="*/ 797039 w 2043072"/>
                <a:gd name="connsiteY10" fmla="*/ 254847 h 1714553"/>
                <a:gd name="connsiteX11" fmla="*/ 782752 w 2043072"/>
                <a:gd name="connsiteY11" fmla="*/ 126260 h 1714553"/>
                <a:gd name="connsiteX12" fmla="*/ 782752 w 2043072"/>
                <a:gd name="connsiteY12" fmla="*/ 33391 h 1714553"/>
                <a:gd name="connsiteX13" fmla="*/ 770845 w 2043072"/>
                <a:gd name="connsiteY13" fmla="*/ 53 h 1714553"/>
                <a:gd name="connsiteX14" fmla="*/ 718458 w 2043072"/>
                <a:gd name="connsiteY14" fmla="*/ 26247 h 1714553"/>
                <a:gd name="connsiteX15" fmla="*/ 651783 w 2043072"/>
                <a:gd name="connsiteY15" fmla="*/ 50060 h 1714553"/>
                <a:gd name="connsiteX16" fmla="*/ 563677 w 2043072"/>
                <a:gd name="connsiteY16" fmla="*/ 33391 h 1714553"/>
                <a:gd name="connsiteX17" fmla="*/ 558914 w 2043072"/>
                <a:gd name="connsiteY17" fmla="*/ 69109 h 1714553"/>
                <a:gd name="connsiteX18" fmla="*/ 523195 w 2043072"/>
                <a:gd name="connsiteY18" fmla="*/ 131022 h 1714553"/>
                <a:gd name="connsiteX19" fmla="*/ 463664 w 2043072"/>
                <a:gd name="connsiteY19" fmla="*/ 150072 h 1714553"/>
                <a:gd name="connsiteX20" fmla="*/ 413658 w 2043072"/>
                <a:gd name="connsiteY20" fmla="*/ 131022 h 1714553"/>
                <a:gd name="connsiteX21" fmla="*/ 358889 w 2043072"/>
                <a:gd name="connsiteY21" fmla="*/ 78635 h 1714553"/>
                <a:gd name="connsiteX22" fmla="*/ 327933 w 2043072"/>
                <a:gd name="connsiteY22" fmla="*/ 42916 h 1714553"/>
                <a:gd name="connsiteX23" fmla="*/ 323170 w 2043072"/>
                <a:gd name="connsiteY23" fmla="*/ 90541 h 1714553"/>
                <a:gd name="connsiteX24" fmla="*/ 289833 w 2043072"/>
                <a:gd name="connsiteY24" fmla="*/ 154835 h 1714553"/>
                <a:gd name="connsiteX25" fmla="*/ 213633 w 2043072"/>
                <a:gd name="connsiteY25" fmla="*/ 197697 h 1714553"/>
                <a:gd name="connsiteX26" fmla="*/ 149339 w 2043072"/>
                <a:gd name="connsiteY26" fmla="*/ 223891 h 1714553"/>
                <a:gd name="connsiteX27" fmla="*/ 201727 w 2043072"/>
                <a:gd name="connsiteY27" fmla="*/ 319141 h 1714553"/>
                <a:gd name="connsiteX28" fmla="*/ 277927 w 2043072"/>
                <a:gd name="connsiteY28" fmla="*/ 471541 h 1714553"/>
                <a:gd name="connsiteX29" fmla="*/ 275545 w 2043072"/>
                <a:gd name="connsiteY29" fmla="*/ 635847 h 1714553"/>
                <a:gd name="connsiteX30" fmla="*/ 213633 w 2043072"/>
                <a:gd name="connsiteY30" fmla="*/ 688235 h 1714553"/>
                <a:gd name="connsiteX31" fmla="*/ 106477 w 2043072"/>
                <a:gd name="connsiteY31" fmla="*/ 659660 h 1714553"/>
                <a:gd name="connsiteX32" fmla="*/ 4083 w 2043072"/>
                <a:gd name="connsiteY32" fmla="*/ 600128 h 1714553"/>
                <a:gd name="connsiteX33" fmla="*/ 23133 w 2043072"/>
                <a:gd name="connsiteY33" fmla="*/ 664422 h 1714553"/>
                <a:gd name="connsiteX34" fmla="*/ 49326 w 2043072"/>
                <a:gd name="connsiteY34" fmla="*/ 769198 h 1714553"/>
                <a:gd name="connsiteX35" fmla="*/ 51708 w 2043072"/>
                <a:gd name="connsiteY35" fmla="*/ 916835 h 1714553"/>
                <a:gd name="connsiteX36" fmla="*/ 44564 w 2043072"/>
                <a:gd name="connsiteY36" fmla="*/ 1007322 h 1714553"/>
                <a:gd name="connsiteX37" fmla="*/ 156483 w 2043072"/>
                <a:gd name="connsiteY37" fmla="*/ 983510 h 1714553"/>
                <a:gd name="connsiteX38" fmla="*/ 361270 w 2043072"/>
                <a:gd name="connsiteY38" fmla="*/ 952553 h 1714553"/>
                <a:gd name="connsiteX39" fmla="*/ 497002 w 2043072"/>
                <a:gd name="connsiteY39" fmla="*/ 1043042 h 1714553"/>
                <a:gd name="connsiteX40" fmla="*/ 497002 w 2043072"/>
                <a:gd name="connsiteY40" fmla="*/ 1207347 h 1714553"/>
                <a:gd name="connsiteX41" fmla="*/ 342220 w 2043072"/>
                <a:gd name="connsiteY41" fmla="*/ 1295453 h 1714553"/>
                <a:gd name="connsiteX42" fmla="*/ 196964 w 2043072"/>
                <a:gd name="connsiteY42" fmla="*/ 1350222 h 1714553"/>
                <a:gd name="connsiteX43" fmla="*/ 151720 w 2043072"/>
                <a:gd name="connsiteY43" fmla="*/ 1366891 h 1714553"/>
                <a:gd name="connsiteX44" fmla="*/ 201726 w 2043072"/>
                <a:gd name="connsiteY44" fmla="*/ 1414516 h 1714553"/>
                <a:gd name="connsiteX45" fmla="*/ 242208 w 2043072"/>
                <a:gd name="connsiteY45" fmla="*/ 1452616 h 1714553"/>
                <a:gd name="connsiteX46" fmla="*/ 304120 w 2043072"/>
                <a:gd name="connsiteY46" fmla="*/ 1505003 h 1714553"/>
                <a:gd name="connsiteX47" fmla="*/ 327933 w 2043072"/>
                <a:gd name="connsiteY47" fmla="*/ 1624066 h 1714553"/>
                <a:gd name="connsiteX48" fmla="*/ 358889 w 2043072"/>
                <a:gd name="connsiteY48" fmla="*/ 1590728 h 1714553"/>
                <a:gd name="connsiteX49" fmla="*/ 463664 w 2043072"/>
                <a:gd name="connsiteY49" fmla="*/ 1476429 h 1714553"/>
                <a:gd name="connsiteX50" fmla="*/ 592252 w 2043072"/>
                <a:gd name="connsiteY50" fmla="*/ 1481191 h 1714553"/>
                <a:gd name="connsiteX51" fmla="*/ 613683 w 2043072"/>
                <a:gd name="connsiteY51" fmla="*/ 1569297 h 1714553"/>
                <a:gd name="connsiteX52" fmla="*/ 580345 w 2043072"/>
                <a:gd name="connsiteY52" fmla="*/ 1674072 h 1714553"/>
                <a:gd name="connsiteX53" fmla="*/ 585108 w 2043072"/>
                <a:gd name="connsiteY53" fmla="*/ 1714553 h 1714553"/>
                <a:gd name="connsiteX54" fmla="*/ 637496 w 2043072"/>
                <a:gd name="connsiteY54" fmla="*/ 1674072 h 1714553"/>
                <a:gd name="connsiteX55" fmla="*/ 735127 w 2043072"/>
                <a:gd name="connsiteY55" fmla="*/ 1664547 h 1714553"/>
                <a:gd name="connsiteX56" fmla="*/ 820852 w 2043072"/>
                <a:gd name="connsiteY56" fmla="*/ 1690741 h 1714553"/>
                <a:gd name="connsiteX57" fmla="*/ 825614 w 2043072"/>
                <a:gd name="connsiteY57" fmla="*/ 1631210 h 1714553"/>
                <a:gd name="connsiteX58" fmla="*/ 801802 w 2043072"/>
                <a:gd name="connsiteY58" fmla="*/ 1495478 h 1714553"/>
                <a:gd name="connsiteX59" fmla="*/ 825614 w 2043072"/>
                <a:gd name="connsiteY59" fmla="*/ 1362129 h 1714553"/>
                <a:gd name="connsiteX60" fmla="*/ 949438 w 2043072"/>
                <a:gd name="connsiteY60" fmla="*/ 1247828 h 1714553"/>
                <a:gd name="connsiteX61" fmla="*/ 1166133 w 2043072"/>
                <a:gd name="connsiteY61" fmla="*/ 1238303 h 1714553"/>
                <a:gd name="connsiteX62" fmla="*/ 1397114 w 2043072"/>
                <a:gd name="connsiteY62" fmla="*/ 1304978 h 1714553"/>
                <a:gd name="connsiteX63" fmla="*/ 1616189 w 2043072"/>
                <a:gd name="connsiteY63" fmla="*/ 1426422 h 1714553"/>
                <a:gd name="connsiteX64" fmla="*/ 1737633 w 2043072"/>
                <a:gd name="connsiteY64" fmla="*/ 1531197 h 1714553"/>
                <a:gd name="connsiteX65" fmla="*/ 1816215 w 2043072"/>
                <a:gd name="connsiteY65" fmla="*/ 1569297 h 1714553"/>
                <a:gd name="connsiteX0" fmla="*/ 1816215 w 2043072"/>
                <a:gd name="connsiteY0" fmla="*/ 1569297 h 1714553"/>
                <a:gd name="connsiteX1" fmla="*/ 1940040 w 2043072"/>
                <a:gd name="connsiteY1" fmla="*/ 1547866 h 1714553"/>
                <a:gd name="connsiteX2" fmla="*/ 2037670 w 2043072"/>
                <a:gd name="connsiteY2" fmla="*/ 1440710 h 1714553"/>
                <a:gd name="connsiteX3" fmla="*/ 2016239 w 2043072"/>
                <a:gd name="connsiteY3" fmla="*/ 1274022 h 1714553"/>
                <a:gd name="connsiteX4" fmla="*/ 1897177 w 2043072"/>
                <a:gd name="connsiteY4" fmla="*/ 1054947 h 1714553"/>
                <a:gd name="connsiteX5" fmla="*/ 1737633 w 2043072"/>
                <a:gd name="connsiteY5" fmla="*/ 881115 h 1714553"/>
                <a:gd name="connsiteX6" fmla="*/ 1542370 w 2043072"/>
                <a:gd name="connsiteY6" fmla="*/ 738241 h 1714553"/>
                <a:gd name="connsiteX7" fmla="*/ 1251858 w 2043072"/>
                <a:gd name="connsiteY7" fmla="*/ 590603 h 1714553"/>
                <a:gd name="connsiteX8" fmla="*/ 1016114 w 2043072"/>
                <a:gd name="connsiteY8" fmla="*/ 490591 h 1714553"/>
                <a:gd name="connsiteX9" fmla="*/ 873239 w 2043072"/>
                <a:gd name="connsiteY9" fmla="*/ 388197 h 1714553"/>
                <a:gd name="connsiteX10" fmla="*/ 797039 w 2043072"/>
                <a:gd name="connsiteY10" fmla="*/ 254847 h 1714553"/>
                <a:gd name="connsiteX11" fmla="*/ 782752 w 2043072"/>
                <a:gd name="connsiteY11" fmla="*/ 126260 h 1714553"/>
                <a:gd name="connsiteX12" fmla="*/ 782752 w 2043072"/>
                <a:gd name="connsiteY12" fmla="*/ 33391 h 1714553"/>
                <a:gd name="connsiteX13" fmla="*/ 770845 w 2043072"/>
                <a:gd name="connsiteY13" fmla="*/ 53 h 1714553"/>
                <a:gd name="connsiteX14" fmla="*/ 718458 w 2043072"/>
                <a:gd name="connsiteY14" fmla="*/ 26247 h 1714553"/>
                <a:gd name="connsiteX15" fmla="*/ 651783 w 2043072"/>
                <a:gd name="connsiteY15" fmla="*/ 50060 h 1714553"/>
                <a:gd name="connsiteX16" fmla="*/ 563677 w 2043072"/>
                <a:gd name="connsiteY16" fmla="*/ 33391 h 1714553"/>
                <a:gd name="connsiteX17" fmla="*/ 558914 w 2043072"/>
                <a:gd name="connsiteY17" fmla="*/ 69109 h 1714553"/>
                <a:gd name="connsiteX18" fmla="*/ 523195 w 2043072"/>
                <a:gd name="connsiteY18" fmla="*/ 131022 h 1714553"/>
                <a:gd name="connsiteX19" fmla="*/ 463664 w 2043072"/>
                <a:gd name="connsiteY19" fmla="*/ 150072 h 1714553"/>
                <a:gd name="connsiteX20" fmla="*/ 413658 w 2043072"/>
                <a:gd name="connsiteY20" fmla="*/ 131022 h 1714553"/>
                <a:gd name="connsiteX21" fmla="*/ 358889 w 2043072"/>
                <a:gd name="connsiteY21" fmla="*/ 78635 h 1714553"/>
                <a:gd name="connsiteX22" fmla="*/ 327933 w 2043072"/>
                <a:gd name="connsiteY22" fmla="*/ 42916 h 1714553"/>
                <a:gd name="connsiteX23" fmla="*/ 323170 w 2043072"/>
                <a:gd name="connsiteY23" fmla="*/ 90541 h 1714553"/>
                <a:gd name="connsiteX24" fmla="*/ 289833 w 2043072"/>
                <a:gd name="connsiteY24" fmla="*/ 154835 h 1714553"/>
                <a:gd name="connsiteX25" fmla="*/ 213633 w 2043072"/>
                <a:gd name="connsiteY25" fmla="*/ 197697 h 1714553"/>
                <a:gd name="connsiteX26" fmla="*/ 149339 w 2043072"/>
                <a:gd name="connsiteY26" fmla="*/ 223891 h 1714553"/>
                <a:gd name="connsiteX27" fmla="*/ 201727 w 2043072"/>
                <a:gd name="connsiteY27" fmla="*/ 319141 h 1714553"/>
                <a:gd name="connsiteX28" fmla="*/ 277927 w 2043072"/>
                <a:gd name="connsiteY28" fmla="*/ 471541 h 1714553"/>
                <a:gd name="connsiteX29" fmla="*/ 275545 w 2043072"/>
                <a:gd name="connsiteY29" fmla="*/ 635847 h 1714553"/>
                <a:gd name="connsiteX30" fmla="*/ 213633 w 2043072"/>
                <a:gd name="connsiteY30" fmla="*/ 688235 h 1714553"/>
                <a:gd name="connsiteX31" fmla="*/ 106477 w 2043072"/>
                <a:gd name="connsiteY31" fmla="*/ 659660 h 1714553"/>
                <a:gd name="connsiteX32" fmla="*/ 4083 w 2043072"/>
                <a:gd name="connsiteY32" fmla="*/ 600128 h 1714553"/>
                <a:gd name="connsiteX33" fmla="*/ 23133 w 2043072"/>
                <a:gd name="connsiteY33" fmla="*/ 664422 h 1714553"/>
                <a:gd name="connsiteX34" fmla="*/ 49326 w 2043072"/>
                <a:gd name="connsiteY34" fmla="*/ 769198 h 1714553"/>
                <a:gd name="connsiteX35" fmla="*/ 51708 w 2043072"/>
                <a:gd name="connsiteY35" fmla="*/ 916835 h 1714553"/>
                <a:gd name="connsiteX36" fmla="*/ 44564 w 2043072"/>
                <a:gd name="connsiteY36" fmla="*/ 1007322 h 1714553"/>
                <a:gd name="connsiteX37" fmla="*/ 156483 w 2043072"/>
                <a:gd name="connsiteY37" fmla="*/ 983510 h 1714553"/>
                <a:gd name="connsiteX38" fmla="*/ 361270 w 2043072"/>
                <a:gd name="connsiteY38" fmla="*/ 952553 h 1714553"/>
                <a:gd name="connsiteX39" fmla="*/ 497002 w 2043072"/>
                <a:gd name="connsiteY39" fmla="*/ 1043042 h 1714553"/>
                <a:gd name="connsiteX40" fmla="*/ 497002 w 2043072"/>
                <a:gd name="connsiteY40" fmla="*/ 1207347 h 1714553"/>
                <a:gd name="connsiteX41" fmla="*/ 342220 w 2043072"/>
                <a:gd name="connsiteY41" fmla="*/ 1295453 h 1714553"/>
                <a:gd name="connsiteX42" fmla="*/ 196964 w 2043072"/>
                <a:gd name="connsiteY42" fmla="*/ 1350222 h 1714553"/>
                <a:gd name="connsiteX43" fmla="*/ 151720 w 2043072"/>
                <a:gd name="connsiteY43" fmla="*/ 1366891 h 1714553"/>
                <a:gd name="connsiteX44" fmla="*/ 201726 w 2043072"/>
                <a:gd name="connsiteY44" fmla="*/ 1414516 h 1714553"/>
                <a:gd name="connsiteX45" fmla="*/ 242208 w 2043072"/>
                <a:gd name="connsiteY45" fmla="*/ 1452616 h 1714553"/>
                <a:gd name="connsiteX46" fmla="*/ 296977 w 2043072"/>
                <a:gd name="connsiteY46" fmla="*/ 1505003 h 1714553"/>
                <a:gd name="connsiteX47" fmla="*/ 327933 w 2043072"/>
                <a:gd name="connsiteY47" fmla="*/ 1624066 h 1714553"/>
                <a:gd name="connsiteX48" fmla="*/ 358889 w 2043072"/>
                <a:gd name="connsiteY48" fmla="*/ 1590728 h 1714553"/>
                <a:gd name="connsiteX49" fmla="*/ 463664 w 2043072"/>
                <a:gd name="connsiteY49" fmla="*/ 1476429 h 1714553"/>
                <a:gd name="connsiteX50" fmla="*/ 592252 w 2043072"/>
                <a:gd name="connsiteY50" fmla="*/ 1481191 h 1714553"/>
                <a:gd name="connsiteX51" fmla="*/ 613683 w 2043072"/>
                <a:gd name="connsiteY51" fmla="*/ 1569297 h 1714553"/>
                <a:gd name="connsiteX52" fmla="*/ 580345 w 2043072"/>
                <a:gd name="connsiteY52" fmla="*/ 1674072 h 1714553"/>
                <a:gd name="connsiteX53" fmla="*/ 585108 w 2043072"/>
                <a:gd name="connsiteY53" fmla="*/ 1714553 h 1714553"/>
                <a:gd name="connsiteX54" fmla="*/ 637496 w 2043072"/>
                <a:gd name="connsiteY54" fmla="*/ 1674072 h 1714553"/>
                <a:gd name="connsiteX55" fmla="*/ 735127 w 2043072"/>
                <a:gd name="connsiteY55" fmla="*/ 1664547 h 1714553"/>
                <a:gd name="connsiteX56" fmla="*/ 820852 w 2043072"/>
                <a:gd name="connsiteY56" fmla="*/ 1690741 h 1714553"/>
                <a:gd name="connsiteX57" fmla="*/ 825614 w 2043072"/>
                <a:gd name="connsiteY57" fmla="*/ 1631210 h 1714553"/>
                <a:gd name="connsiteX58" fmla="*/ 801802 w 2043072"/>
                <a:gd name="connsiteY58" fmla="*/ 1495478 h 1714553"/>
                <a:gd name="connsiteX59" fmla="*/ 825614 w 2043072"/>
                <a:gd name="connsiteY59" fmla="*/ 1362129 h 1714553"/>
                <a:gd name="connsiteX60" fmla="*/ 949438 w 2043072"/>
                <a:gd name="connsiteY60" fmla="*/ 1247828 h 1714553"/>
                <a:gd name="connsiteX61" fmla="*/ 1166133 w 2043072"/>
                <a:gd name="connsiteY61" fmla="*/ 1238303 h 1714553"/>
                <a:gd name="connsiteX62" fmla="*/ 1397114 w 2043072"/>
                <a:gd name="connsiteY62" fmla="*/ 1304978 h 1714553"/>
                <a:gd name="connsiteX63" fmla="*/ 1616189 w 2043072"/>
                <a:gd name="connsiteY63" fmla="*/ 1426422 h 1714553"/>
                <a:gd name="connsiteX64" fmla="*/ 1737633 w 2043072"/>
                <a:gd name="connsiteY64" fmla="*/ 1531197 h 1714553"/>
                <a:gd name="connsiteX65" fmla="*/ 1816215 w 2043072"/>
                <a:gd name="connsiteY65" fmla="*/ 1569297 h 17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043072" h="1714553">
                  <a:moveTo>
                    <a:pt x="1816215" y="1569297"/>
                  </a:moveTo>
                  <a:cubicBezTo>
                    <a:pt x="1849950" y="1572075"/>
                    <a:pt x="1903131" y="1569297"/>
                    <a:pt x="1940040" y="1547866"/>
                  </a:cubicBezTo>
                  <a:cubicBezTo>
                    <a:pt x="1976949" y="1526435"/>
                    <a:pt x="2024970" y="1486351"/>
                    <a:pt x="2037670" y="1440710"/>
                  </a:cubicBezTo>
                  <a:cubicBezTo>
                    <a:pt x="2050370" y="1395069"/>
                    <a:pt x="2039655" y="1338316"/>
                    <a:pt x="2016239" y="1274022"/>
                  </a:cubicBezTo>
                  <a:cubicBezTo>
                    <a:pt x="1992824" y="1209728"/>
                    <a:pt x="1943611" y="1120432"/>
                    <a:pt x="1897177" y="1054947"/>
                  </a:cubicBezTo>
                  <a:cubicBezTo>
                    <a:pt x="1850743" y="989463"/>
                    <a:pt x="1796768" y="933899"/>
                    <a:pt x="1737633" y="881115"/>
                  </a:cubicBezTo>
                  <a:cubicBezTo>
                    <a:pt x="1678498" y="828331"/>
                    <a:pt x="1623332" y="786660"/>
                    <a:pt x="1542370" y="738241"/>
                  </a:cubicBezTo>
                  <a:cubicBezTo>
                    <a:pt x="1461408" y="689822"/>
                    <a:pt x="1339567" y="631878"/>
                    <a:pt x="1251858" y="590603"/>
                  </a:cubicBezTo>
                  <a:cubicBezTo>
                    <a:pt x="1164149" y="549328"/>
                    <a:pt x="1079217" y="524325"/>
                    <a:pt x="1016114" y="490591"/>
                  </a:cubicBezTo>
                  <a:cubicBezTo>
                    <a:pt x="953011" y="456857"/>
                    <a:pt x="909751" y="427488"/>
                    <a:pt x="873239" y="388197"/>
                  </a:cubicBezTo>
                  <a:cubicBezTo>
                    <a:pt x="836727" y="348906"/>
                    <a:pt x="812120" y="298503"/>
                    <a:pt x="797039" y="254847"/>
                  </a:cubicBezTo>
                  <a:cubicBezTo>
                    <a:pt x="781958" y="211191"/>
                    <a:pt x="785133" y="163169"/>
                    <a:pt x="782752" y="126260"/>
                  </a:cubicBezTo>
                  <a:cubicBezTo>
                    <a:pt x="780371" y="89351"/>
                    <a:pt x="784736" y="54425"/>
                    <a:pt x="782752" y="33391"/>
                  </a:cubicBezTo>
                  <a:cubicBezTo>
                    <a:pt x="780768" y="12357"/>
                    <a:pt x="781560" y="1244"/>
                    <a:pt x="770845" y="53"/>
                  </a:cubicBezTo>
                  <a:cubicBezTo>
                    <a:pt x="760130" y="-1138"/>
                    <a:pt x="738302" y="17913"/>
                    <a:pt x="718458" y="26247"/>
                  </a:cubicBezTo>
                  <a:cubicBezTo>
                    <a:pt x="698614" y="34581"/>
                    <a:pt x="677580" y="48869"/>
                    <a:pt x="651783" y="50060"/>
                  </a:cubicBezTo>
                  <a:cubicBezTo>
                    <a:pt x="625986" y="51251"/>
                    <a:pt x="579155" y="30216"/>
                    <a:pt x="563677" y="33391"/>
                  </a:cubicBezTo>
                  <a:cubicBezTo>
                    <a:pt x="548199" y="36566"/>
                    <a:pt x="565661" y="52837"/>
                    <a:pt x="558914" y="69109"/>
                  </a:cubicBezTo>
                  <a:cubicBezTo>
                    <a:pt x="552167" y="85381"/>
                    <a:pt x="539070" y="117528"/>
                    <a:pt x="523195" y="131022"/>
                  </a:cubicBezTo>
                  <a:cubicBezTo>
                    <a:pt x="507320" y="144516"/>
                    <a:pt x="481920" y="150072"/>
                    <a:pt x="463664" y="150072"/>
                  </a:cubicBezTo>
                  <a:cubicBezTo>
                    <a:pt x="445408" y="150072"/>
                    <a:pt x="431120" y="142928"/>
                    <a:pt x="413658" y="131022"/>
                  </a:cubicBezTo>
                  <a:cubicBezTo>
                    <a:pt x="396196" y="119116"/>
                    <a:pt x="373176" y="93319"/>
                    <a:pt x="358889" y="78635"/>
                  </a:cubicBezTo>
                  <a:cubicBezTo>
                    <a:pt x="344601" y="63951"/>
                    <a:pt x="333886" y="40932"/>
                    <a:pt x="327933" y="42916"/>
                  </a:cubicBezTo>
                  <a:cubicBezTo>
                    <a:pt x="321980" y="44900"/>
                    <a:pt x="329520" y="71888"/>
                    <a:pt x="323170" y="90541"/>
                  </a:cubicBezTo>
                  <a:cubicBezTo>
                    <a:pt x="316820" y="109194"/>
                    <a:pt x="308089" y="136976"/>
                    <a:pt x="289833" y="154835"/>
                  </a:cubicBezTo>
                  <a:cubicBezTo>
                    <a:pt x="271577" y="172694"/>
                    <a:pt x="237049" y="186188"/>
                    <a:pt x="213633" y="197697"/>
                  </a:cubicBezTo>
                  <a:cubicBezTo>
                    <a:pt x="190217" y="209206"/>
                    <a:pt x="151323" y="203650"/>
                    <a:pt x="149339" y="223891"/>
                  </a:cubicBezTo>
                  <a:cubicBezTo>
                    <a:pt x="147355" y="244132"/>
                    <a:pt x="180296" y="277866"/>
                    <a:pt x="201727" y="319141"/>
                  </a:cubicBezTo>
                  <a:cubicBezTo>
                    <a:pt x="223158" y="360416"/>
                    <a:pt x="265624" y="418757"/>
                    <a:pt x="277927" y="471541"/>
                  </a:cubicBezTo>
                  <a:cubicBezTo>
                    <a:pt x="290230" y="524325"/>
                    <a:pt x="286261" y="599731"/>
                    <a:pt x="275545" y="635847"/>
                  </a:cubicBezTo>
                  <a:cubicBezTo>
                    <a:pt x="264829" y="671963"/>
                    <a:pt x="241811" y="684266"/>
                    <a:pt x="213633" y="688235"/>
                  </a:cubicBezTo>
                  <a:cubicBezTo>
                    <a:pt x="185455" y="692204"/>
                    <a:pt x="141402" y="674345"/>
                    <a:pt x="106477" y="659660"/>
                  </a:cubicBezTo>
                  <a:cubicBezTo>
                    <a:pt x="71552" y="644976"/>
                    <a:pt x="17974" y="599334"/>
                    <a:pt x="4083" y="600128"/>
                  </a:cubicBezTo>
                  <a:cubicBezTo>
                    <a:pt x="-9808" y="600922"/>
                    <a:pt x="15593" y="636244"/>
                    <a:pt x="23133" y="664422"/>
                  </a:cubicBezTo>
                  <a:cubicBezTo>
                    <a:pt x="30673" y="692600"/>
                    <a:pt x="44564" y="727129"/>
                    <a:pt x="49326" y="769198"/>
                  </a:cubicBezTo>
                  <a:cubicBezTo>
                    <a:pt x="54088" y="811267"/>
                    <a:pt x="52502" y="877148"/>
                    <a:pt x="51708" y="916835"/>
                  </a:cubicBezTo>
                  <a:cubicBezTo>
                    <a:pt x="50914" y="956522"/>
                    <a:pt x="27102" y="996210"/>
                    <a:pt x="44564" y="1007322"/>
                  </a:cubicBezTo>
                  <a:cubicBezTo>
                    <a:pt x="62026" y="1018434"/>
                    <a:pt x="103699" y="992638"/>
                    <a:pt x="156483" y="983510"/>
                  </a:cubicBezTo>
                  <a:cubicBezTo>
                    <a:pt x="209267" y="974382"/>
                    <a:pt x="304517" y="942631"/>
                    <a:pt x="361270" y="952553"/>
                  </a:cubicBezTo>
                  <a:cubicBezTo>
                    <a:pt x="418023" y="962475"/>
                    <a:pt x="474380" y="1000577"/>
                    <a:pt x="497002" y="1043042"/>
                  </a:cubicBezTo>
                  <a:cubicBezTo>
                    <a:pt x="519624" y="1085507"/>
                    <a:pt x="522799" y="1165279"/>
                    <a:pt x="497002" y="1207347"/>
                  </a:cubicBezTo>
                  <a:cubicBezTo>
                    <a:pt x="471205" y="1249415"/>
                    <a:pt x="392226" y="1271640"/>
                    <a:pt x="342220" y="1295453"/>
                  </a:cubicBezTo>
                  <a:cubicBezTo>
                    <a:pt x="292214" y="1319265"/>
                    <a:pt x="228714" y="1338316"/>
                    <a:pt x="196964" y="1350222"/>
                  </a:cubicBezTo>
                  <a:cubicBezTo>
                    <a:pt x="165214" y="1362128"/>
                    <a:pt x="150926" y="1356175"/>
                    <a:pt x="151720" y="1366891"/>
                  </a:cubicBezTo>
                  <a:cubicBezTo>
                    <a:pt x="152514" y="1377607"/>
                    <a:pt x="186645" y="1400229"/>
                    <a:pt x="201726" y="1414516"/>
                  </a:cubicBezTo>
                  <a:lnTo>
                    <a:pt x="242208" y="1452616"/>
                  </a:lnTo>
                  <a:cubicBezTo>
                    <a:pt x="258083" y="1467697"/>
                    <a:pt x="282690" y="1476428"/>
                    <a:pt x="296977" y="1505003"/>
                  </a:cubicBezTo>
                  <a:cubicBezTo>
                    <a:pt x="311264" y="1533578"/>
                    <a:pt x="317614" y="1609779"/>
                    <a:pt x="327933" y="1624066"/>
                  </a:cubicBezTo>
                  <a:cubicBezTo>
                    <a:pt x="338252" y="1638353"/>
                    <a:pt x="336267" y="1615334"/>
                    <a:pt x="358889" y="1590728"/>
                  </a:cubicBezTo>
                  <a:cubicBezTo>
                    <a:pt x="381511" y="1566122"/>
                    <a:pt x="424770" y="1494685"/>
                    <a:pt x="463664" y="1476429"/>
                  </a:cubicBezTo>
                  <a:cubicBezTo>
                    <a:pt x="502558" y="1458173"/>
                    <a:pt x="567249" y="1465713"/>
                    <a:pt x="592252" y="1481191"/>
                  </a:cubicBezTo>
                  <a:cubicBezTo>
                    <a:pt x="617255" y="1496669"/>
                    <a:pt x="615668" y="1537150"/>
                    <a:pt x="613683" y="1569297"/>
                  </a:cubicBezTo>
                  <a:cubicBezTo>
                    <a:pt x="611698" y="1601444"/>
                    <a:pt x="585107" y="1649863"/>
                    <a:pt x="580345" y="1674072"/>
                  </a:cubicBezTo>
                  <a:cubicBezTo>
                    <a:pt x="575583" y="1698281"/>
                    <a:pt x="575583" y="1714553"/>
                    <a:pt x="585108" y="1714553"/>
                  </a:cubicBezTo>
                  <a:cubicBezTo>
                    <a:pt x="594633" y="1714553"/>
                    <a:pt x="612493" y="1682406"/>
                    <a:pt x="637496" y="1674072"/>
                  </a:cubicBezTo>
                  <a:cubicBezTo>
                    <a:pt x="662499" y="1665738"/>
                    <a:pt x="704568" y="1661769"/>
                    <a:pt x="735127" y="1664547"/>
                  </a:cubicBezTo>
                  <a:cubicBezTo>
                    <a:pt x="765686" y="1667325"/>
                    <a:pt x="805771" y="1696297"/>
                    <a:pt x="820852" y="1690741"/>
                  </a:cubicBezTo>
                  <a:cubicBezTo>
                    <a:pt x="835933" y="1685185"/>
                    <a:pt x="828789" y="1663754"/>
                    <a:pt x="825614" y="1631210"/>
                  </a:cubicBezTo>
                  <a:cubicBezTo>
                    <a:pt x="822439" y="1598666"/>
                    <a:pt x="801802" y="1540325"/>
                    <a:pt x="801802" y="1495478"/>
                  </a:cubicBezTo>
                  <a:cubicBezTo>
                    <a:pt x="801802" y="1450631"/>
                    <a:pt x="801008" y="1403404"/>
                    <a:pt x="825614" y="1362129"/>
                  </a:cubicBezTo>
                  <a:cubicBezTo>
                    <a:pt x="850220" y="1320854"/>
                    <a:pt x="892685" y="1268466"/>
                    <a:pt x="949438" y="1247828"/>
                  </a:cubicBezTo>
                  <a:cubicBezTo>
                    <a:pt x="1006191" y="1227190"/>
                    <a:pt x="1091520" y="1228778"/>
                    <a:pt x="1166133" y="1238303"/>
                  </a:cubicBezTo>
                  <a:cubicBezTo>
                    <a:pt x="1240746" y="1247828"/>
                    <a:pt x="1322105" y="1273625"/>
                    <a:pt x="1397114" y="1304978"/>
                  </a:cubicBezTo>
                  <a:cubicBezTo>
                    <a:pt x="1472123" y="1336331"/>
                    <a:pt x="1559436" y="1388719"/>
                    <a:pt x="1616189" y="1426422"/>
                  </a:cubicBezTo>
                  <a:cubicBezTo>
                    <a:pt x="1672942" y="1464125"/>
                    <a:pt x="1704295" y="1507385"/>
                    <a:pt x="1737633" y="1531197"/>
                  </a:cubicBezTo>
                  <a:cubicBezTo>
                    <a:pt x="1770971" y="1555010"/>
                    <a:pt x="1782481" y="1566519"/>
                    <a:pt x="1816215" y="15692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3802B">
                    <a:shade val="30000"/>
                    <a:satMod val="115000"/>
                  </a:srgbClr>
                </a:gs>
                <a:gs pos="50000">
                  <a:srgbClr val="B3802B">
                    <a:shade val="67500"/>
                    <a:satMod val="115000"/>
                  </a:srgbClr>
                </a:gs>
                <a:gs pos="100000">
                  <a:schemeClr val="accent4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613383" y="1259457"/>
              <a:ext cx="1613426" cy="1369281"/>
            </a:xfrm>
            <a:custGeom>
              <a:avLst/>
              <a:gdLst>
                <a:gd name="connsiteX0" fmla="*/ 1063 w 1612884"/>
                <a:gd name="connsiteY0" fmla="*/ 464597 h 1369309"/>
                <a:gd name="connsiteX1" fmla="*/ 34400 w 1612884"/>
                <a:gd name="connsiteY1" fmla="*/ 293147 h 1369309"/>
                <a:gd name="connsiteX2" fmla="*/ 272525 w 1612884"/>
                <a:gd name="connsiteY2" fmla="*/ 107410 h 1369309"/>
                <a:gd name="connsiteX3" fmla="*/ 620188 w 1612884"/>
                <a:gd name="connsiteY3" fmla="*/ 2635 h 1369309"/>
                <a:gd name="connsiteX4" fmla="*/ 982138 w 1612884"/>
                <a:gd name="connsiteY4" fmla="*/ 40735 h 1369309"/>
                <a:gd name="connsiteX5" fmla="*/ 1258363 w 1612884"/>
                <a:gd name="connsiteY5" fmla="*/ 140747 h 1369309"/>
                <a:gd name="connsiteX6" fmla="*/ 1510775 w 1612884"/>
                <a:gd name="connsiteY6" fmla="*/ 331247 h 1369309"/>
                <a:gd name="connsiteX7" fmla="*/ 1610788 w 1612884"/>
                <a:gd name="connsiteY7" fmla="*/ 593185 h 1369309"/>
                <a:gd name="connsiteX8" fmla="*/ 1563163 w 1612884"/>
                <a:gd name="connsiteY8" fmla="*/ 859885 h 1369309"/>
                <a:gd name="connsiteX9" fmla="*/ 1386950 w 1612884"/>
                <a:gd name="connsiteY9" fmla="*/ 1069435 h 1369309"/>
                <a:gd name="connsiteX10" fmla="*/ 1172638 w 1612884"/>
                <a:gd name="connsiteY10" fmla="*/ 1221835 h 1369309"/>
                <a:gd name="connsiteX11" fmla="*/ 929750 w 1612884"/>
                <a:gd name="connsiteY11" fmla="*/ 1345660 h 1369309"/>
                <a:gd name="connsiteX12" fmla="*/ 720200 w 1612884"/>
                <a:gd name="connsiteY12" fmla="*/ 1364710 h 1369309"/>
                <a:gd name="connsiteX13" fmla="*/ 539225 w 1612884"/>
                <a:gd name="connsiteY13" fmla="*/ 1288510 h 1369309"/>
                <a:gd name="connsiteX14" fmla="*/ 372538 w 1612884"/>
                <a:gd name="connsiteY14" fmla="*/ 1107535 h 1369309"/>
                <a:gd name="connsiteX15" fmla="*/ 224900 w 1612884"/>
                <a:gd name="connsiteY15" fmla="*/ 883697 h 1369309"/>
                <a:gd name="connsiteX16" fmla="*/ 96313 w 1612884"/>
                <a:gd name="connsiteY16" fmla="*/ 655097 h 1369309"/>
                <a:gd name="connsiteX17" fmla="*/ 29638 w 1612884"/>
                <a:gd name="connsiteY17" fmla="*/ 526510 h 1369309"/>
                <a:gd name="connsiteX18" fmla="*/ 1063 w 1612884"/>
                <a:gd name="connsiteY18" fmla="*/ 464597 h 1369309"/>
                <a:gd name="connsiteX0" fmla="*/ 1063 w 1612884"/>
                <a:gd name="connsiteY0" fmla="*/ 467191 h 1371903"/>
                <a:gd name="connsiteX1" fmla="*/ 34400 w 1612884"/>
                <a:gd name="connsiteY1" fmla="*/ 295741 h 1371903"/>
                <a:gd name="connsiteX2" fmla="*/ 272525 w 1612884"/>
                <a:gd name="connsiteY2" fmla="*/ 110004 h 1371903"/>
                <a:gd name="connsiteX3" fmla="*/ 620188 w 1612884"/>
                <a:gd name="connsiteY3" fmla="*/ 5229 h 1371903"/>
                <a:gd name="connsiteX4" fmla="*/ 982138 w 1612884"/>
                <a:gd name="connsiteY4" fmla="*/ 29041 h 1371903"/>
                <a:gd name="connsiteX5" fmla="*/ 1258363 w 1612884"/>
                <a:gd name="connsiteY5" fmla="*/ 143341 h 1371903"/>
                <a:gd name="connsiteX6" fmla="*/ 1510775 w 1612884"/>
                <a:gd name="connsiteY6" fmla="*/ 333841 h 1371903"/>
                <a:gd name="connsiteX7" fmla="*/ 1610788 w 1612884"/>
                <a:gd name="connsiteY7" fmla="*/ 595779 h 1371903"/>
                <a:gd name="connsiteX8" fmla="*/ 1563163 w 1612884"/>
                <a:gd name="connsiteY8" fmla="*/ 862479 h 1371903"/>
                <a:gd name="connsiteX9" fmla="*/ 1386950 w 1612884"/>
                <a:gd name="connsiteY9" fmla="*/ 1072029 h 1371903"/>
                <a:gd name="connsiteX10" fmla="*/ 1172638 w 1612884"/>
                <a:gd name="connsiteY10" fmla="*/ 1224429 h 1371903"/>
                <a:gd name="connsiteX11" fmla="*/ 929750 w 1612884"/>
                <a:gd name="connsiteY11" fmla="*/ 1348254 h 1371903"/>
                <a:gd name="connsiteX12" fmla="*/ 720200 w 1612884"/>
                <a:gd name="connsiteY12" fmla="*/ 1367304 h 1371903"/>
                <a:gd name="connsiteX13" fmla="*/ 539225 w 1612884"/>
                <a:gd name="connsiteY13" fmla="*/ 1291104 h 1371903"/>
                <a:gd name="connsiteX14" fmla="*/ 372538 w 1612884"/>
                <a:gd name="connsiteY14" fmla="*/ 1110129 h 1371903"/>
                <a:gd name="connsiteX15" fmla="*/ 224900 w 1612884"/>
                <a:gd name="connsiteY15" fmla="*/ 886291 h 1371903"/>
                <a:gd name="connsiteX16" fmla="*/ 96313 w 1612884"/>
                <a:gd name="connsiteY16" fmla="*/ 657691 h 1371903"/>
                <a:gd name="connsiteX17" fmla="*/ 29638 w 1612884"/>
                <a:gd name="connsiteY17" fmla="*/ 529104 h 1371903"/>
                <a:gd name="connsiteX18" fmla="*/ 1063 w 1612884"/>
                <a:gd name="connsiteY18" fmla="*/ 467191 h 1371903"/>
                <a:gd name="connsiteX0" fmla="*/ 1063 w 1612884"/>
                <a:gd name="connsiteY0" fmla="*/ 466951 h 1371663"/>
                <a:gd name="connsiteX1" fmla="*/ 34400 w 1612884"/>
                <a:gd name="connsiteY1" fmla="*/ 295501 h 1371663"/>
                <a:gd name="connsiteX2" fmla="*/ 272525 w 1612884"/>
                <a:gd name="connsiteY2" fmla="*/ 109764 h 1371663"/>
                <a:gd name="connsiteX3" fmla="*/ 620188 w 1612884"/>
                <a:gd name="connsiteY3" fmla="*/ 4989 h 1371663"/>
                <a:gd name="connsiteX4" fmla="*/ 982138 w 1612884"/>
                <a:gd name="connsiteY4" fmla="*/ 28801 h 1371663"/>
                <a:gd name="connsiteX5" fmla="*/ 1267888 w 1612884"/>
                <a:gd name="connsiteY5" fmla="*/ 133576 h 1371663"/>
                <a:gd name="connsiteX6" fmla="*/ 1510775 w 1612884"/>
                <a:gd name="connsiteY6" fmla="*/ 333601 h 1371663"/>
                <a:gd name="connsiteX7" fmla="*/ 1610788 w 1612884"/>
                <a:gd name="connsiteY7" fmla="*/ 595539 h 1371663"/>
                <a:gd name="connsiteX8" fmla="*/ 1563163 w 1612884"/>
                <a:gd name="connsiteY8" fmla="*/ 862239 h 1371663"/>
                <a:gd name="connsiteX9" fmla="*/ 1386950 w 1612884"/>
                <a:gd name="connsiteY9" fmla="*/ 1071789 h 1371663"/>
                <a:gd name="connsiteX10" fmla="*/ 1172638 w 1612884"/>
                <a:gd name="connsiteY10" fmla="*/ 1224189 h 1371663"/>
                <a:gd name="connsiteX11" fmla="*/ 929750 w 1612884"/>
                <a:gd name="connsiteY11" fmla="*/ 1348014 h 1371663"/>
                <a:gd name="connsiteX12" fmla="*/ 720200 w 1612884"/>
                <a:gd name="connsiteY12" fmla="*/ 1367064 h 1371663"/>
                <a:gd name="connsiteX13" fmla="*/ 539225 w 1612884"/>
                <a:gd name="connsiteY13" fmla="*/ 1290864 h 1371663"/>
                <a:gd name="connsiteX14" fmla="*/ 372538 w 1612884"/>
                <a:gd name="connsiteY14" fmla="*/ 1109889 h 1371663"/>
                <a:gd name="connsiteX15" fmla="*/ 224900 w 1612884"/>
                <a:gd name="connsiteY15" fmla="*/ 886051 h 1371663"/>
                <a:gd name="connsiteX16" fmla="*/ 96313 w 1612884"/>
                <a:gd name="connsiteY16" fmla="*/ 657451 h 1371663"/>
                <a:gd name="connsiteX17" fmla="*/ 29638 w 1612884"/>
                <a:gd name="connsiteY17" fmla="*/ 528864 h 1371663"/>
                <a:gd name="connsiteX18" fmla="*/ 1063 w 1612884"/>
                <a:gd name="connsiteY18" fmla="*/ 466951 h 1371663"/>
                <a:gd name="connsiteX0" fmla="*/ 1415 w 1613236"/>
                <a:gd name="connsiteY0" fmla="*/ 466951 h 1371663"/>
                <a:gd name="connsiteX1" fmla="*/ 34752 w 1613236"/>
                <a:gd name="connsiteY1" fmla="*/ 295501 h 1371663"/>
                <a:gd name="connsiteX2" fmla="*/ 272877 w 1613236"/>
                <a:gd name="connsiteY2" fmla="*/ 109764 h 1371663"/>
                <a:gd name="connsiteX3" fmla="*/ 620540 w 1613236"/>
                <a:gd name="connsiteY3" fmla="*/ 4989 h 1371663"/>
                <a:gd name="connsiteX4" fmla="*/ 982490 w 1613236"/>
                <a:gd name="connsiteY4" fmla="*/ 28801 h 1371663"/>
                <a:gd name="connsiteX5" fmla="*/ 1268240 w 1613236"/>
                <a:gd name="connsiteY5" fmla="*/ 133576 h 1371663"/>
                <a:gd name="connsiteX6" fmla="*/ 1511127 w 1613236"/>
                <a:gd name="connsiteY6" fmla="*/ 333601 h 1371663"/>
                <a:gd name="connsiteX7" fmla="*/ 1611140 w 1613236"/>
                <a:gd name="connsiteY7" fmla="*/ 595539 h 1371663"/>
                <a:gd name="connsiteX8" fmla="*/ 1563515 w 1613236"/>
                <a:gd name="connsiteY8" fmla="*/ 862239 h 1371663"/>
                <a:gd name="connsiteX9" fmla="*/ 1387302 w 1613236"/>
                <a:gd name="connsiteY9" fmla="*/ 1071789 h 1371663"/>
                <a:gd name="connsiteX10" fmla="*/ 1172990 w 1613236"/>
                <a:gd name="connsiteY10" fmla="*/ 1224189 h 1371663"/>
                <a:gd name="connsiteX11" fmla="*/ 930102 w 1613236"/>
                <a:gd name="connsiteY11" fmla="*/ 1348014 h 1371663"/>
                <a:gd name="connsiteX12" fmla="*/ 720552 w 1613236"/>
                <a:gd name="connsiteY12" fmla="*/ 1367064 h 1371663"/>
                <a:gd name="connsiteX13" fmla="*/ 539577 w 1613236"/>
                <a:gd name="connsiteY13" fmla="*/ 1290864 h 1371663"/>
                <a:gd name="connsiteX14" fmla="*/ 372890 w 1613236"/>
                <a:gd name="connsiteY14" fmla="*/ 1109889 h 1371663"/>
                <a:gd name="connsiteX15" fmla="*/ 225252 w 1613236"/>
                <a:gd name="connsiteY15" fmla="*/ 886051 h 1371663"/>
                <a:gd name="connsiteX16" fmla="*/ 96665 w 1613236"/>
                <a:gd name="connsiteY16" fmla="*/ 657451 h 1371663"/>
                <a:gd name="connsiteX17" fmla="*/ 34752 w 1613236"/>
                <a:gd name="connsiteY17" fmla="*/ 552677 h 1371663"/>
                <a:gd name="connsiteX18" fmla="*/ 1415 w 1613236"/>
                <a:gd name="connsiteY18" fmla="*/ 466951 h 1371663"/>
                <a:gd name="connsiteX0" fmla="*/ 1605 w 1613426"/>
                <a:gd name="connsiteY0" fmla="*/ 466278 h 1370990"/>
                <a:gd name="connsiteX1" fmla="*/ 34942 w 1613426"/>
                <a:gd name="connsiteY1" fmla="*/ 294828 h 1370990"/>
                <a:gd name="connsiteX2" fmla="*/ 277829 w 1613426"/>
                <a:gd name="connsiteY2" fmla="*/ 99566 h 1370990"/>
                <a:gd name="connsiteX3" fmla="*/ 620730 w 1613426"/>
                <a:gd name="connsiteY3" fmla="*/ 4316 h 1370990"/>
                <a:gd name="connsiteX4" fmla="*/ 982680 w 1613426"/>
                <a:gd name="connsiteY4" fmla="*/ 28128 h 1370990"/>
                <a:gd name="connsiteX5" fmla="*/ 1268430 w 1613426"/>
                <a:gd name="connsiteY5" fmla="*/ 132903 h 1370990"/>
                <a:gd name="connsiteX6" fmla="*/ 1511317 w 1613426"/>
                <a:gd name="connsiteY6" fmla="*/ 332928 h 1370990"/>
                <a:gd name="connsiteX7" fmla="*/ 1611330 w 1613426"/>
                <a:gd name="connsiteY7" fmla="*/ 594866 h 1370990"/>
                <a:gd name="connsiteX8" fmla="*/ 1563705 w 1613426"/>
                <a:gd name="connsiteY8" fmla="*/ 861566 h 1370990"/>
                <a:gd name="connsiteX9" fmla="*/ 1387492 w 1613426"/>
                <a:gd name="connsiteY9" fmla="*/ 1071116 h 1370990"/>
                <a:gd name="connsiteX10" fmla="*/ 1173180 w 1613426"/>
                <a:gd name="connsiteY10" fmla="*/ 1223516 h 1370990"/>
                <a:gd name="connsiteX11" fmla="*/ 930292 w 1613426"/>
                <a:gd name="connsiteY11" fmla="*/ 1347341 h 1370990"/>
                <a:gd name="connsiteX12" fmla="*/ 720742 w 1613426"/>
                <a:gd name="connsiteY12" fmla="*/ 1366391 h 1370990"/>
                <a:gd name="connsiteX13" fmla="*/ 539767 w 1613426"/>
                <a:gd name="connsiteY13" fmla="*/ 1290191 h 1370990"/>
                <a:gd name="connsiteX14" fmla="*/ 373080 w 1613426"/>
                <a:gd name="connsiteY14" fmla="*/ 1109216 h 1370990"/>
                <a:gd name="connsiteX15" fmla="*/ 225442 w 1613426"/>
                <a:gd name="connsiteY15" fmla="*/ 885378 h 1370990"/>
                <a:gd name="connsiteX16" fmla="*/ 96855 w 1613426"/>
                <a:gd name="connsiteY16" fmla="*/ 656778 h 1370990"/>
                <a:gd name="connsiteX17" fmla="*/ 34942 w 1613426"/>
                <a:gd name="connsiteY17" fmla="*/ 552004 h 1370990"/>
                <a:gd name="connsiteX18" fmla="*/ 1605 w 1613426"/>
                <a:gd name="connsiteY18" fmla="*/ 466278 h 1370990"/>
                <a:gd name="connsiteX0" fmla="*/ 1605 w 1613426"/>
                <a:gd name="connsiteY0" fmla="*/ 464569 h 1369281"/>
                <a:gd name="connsiteX1" fmla="*/ 34942 w 1613426"/>
                <a:gd name="connsiteY1" fmla="*/ 293119 h 1369281"/>
                <a:gd name="connsiteX2" fmla="*/ 277829 w 1613426"/>
                <a:gd name="connsiteY2" fmla="*/ 97857 h 1369281"/>
                <a:gd name="connsiteX3" fmla="*/ 620730 w 1613426"/>
                <a:gd name="connsiteY3" fmla="*/ 2607 h 1369281"/>
                <a:gd name="connsiteX4" fmla="*/ 982680 w 1613426"/>
                <a:gd name="connsiteY4" fmla="*/ 35944 h 1369281"/>
                <a:gd name="connsiteX5" fmla="*/ 1268430 w 1613426"/>
                <a:gd name="connsiteY5" fmla="*/ 131194 h 1369281"/>
                <a:gd name="connsiteX6" fmla="*/ 1511317 w 1613426"/>
                <a:gd name="connsiteY6" fmla="*/ 331219 h 1369281"/>
                <a:gd name="connsiteX7" fmla="*/ 1611330 w 1613426"/>
                <a:gd name="connsiteY7" fmla="*/ 593157 h 1369281"/>
                <a:gd name="connsiteX8" fmla="*/ 1563705 w 1613426"/>
                <a:gd name="connsiteY8" fmla="*/ 859857 h 1369281"/>
                <a:gd name="connsiteX9" fmla="*/ 1387492 w 1613426"/>
                <a:gd name="connsiteY9" fmla="*/ 1069407 h 1369281"/>
                <a:gd name="connsiteX10" fmla="*/ 1173180 w 1613426"/>
                <a:gd name="connsiteY10" fmla="*/ 1221807 h 1369281"/>
                <a:gd name="connsiteX11" fmla="*/ 930292 w 1613426"/>
                <a:gd name="connsiteY11" fmla="*/ 1345632 h 1369281"/>
                <a:gd name="connsiteX12" fmla="*/ 720742 w 1613426"/>
                <a:gd name="connsiteY12" fmla="*/ 1364682 h 1369281"/>
                <a:gd name="connsiteX13" fmla="*/ 539767 w 1613426"/>
                <a:gd name="connsiteY13" fmla="*/ 1288482 h 1369281"/>
                <a:gd name="connsiteX14" fmla="*/ 373080 w 1613426"/>
                <a:gd name="connsiteY14" fmla="*/ 1107507 h 1369281"/>
                <a:gd name="connsiteX15" fmla="*/ 225442 w 1613426"/>
                <a:gd name="connsiteY15" fmla="*/ 883669 h 1369281"/>
                <a:gd name="connsiteX16" fmla="*/ 96855 w 1613426"/>
                <a:gd name="connsiteY16" fmla="*/ 655069 h 1369281"/>
                <a:gd name="connsiteX17" fmla="*/ 34942 w 1613426"/>
                <a:gd name="connsiteY17" fmla="*/ 550295 h 1369281"/>
                <a:gd name="connsiteX18" fmla="*/ 1605 w 1613426"/>
                <a:gd name="connsiteY18" fmla="*/ 464569 h 136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3426" h="1369281">
                  <a:moveTo>
                    <a:pt x="1605" y="464569"/>
                  </a:moveTo>
                  <a:cubicBezTo>
                    <a:pt x="1605" y="421706"/>
                    <a:pt x="-11095" y="354238"/>
                    <a:pt x="34942" y="293119"/>
                  </a:cubicBezTo>
                  <a:cubicBezTo>
                    <a:pt x="80979" y="232000"/>
                    <a:pt x="180198" y="146276"/>
                    <a:pt x="277829" y="97857"/>
                  </a:cubicBezTo>
                  <a:cubicBezTo>
                    <a:pt x="375460" y="49438"/>
                    <a:pt x="503255" y="12926"/>
                    <a:pt x="620730" y="2607"/>
                  </a:cubicBezTo>
                  <a:cubicBezTo>
                    <a:pt x="738205" y="-7712"/>
                    <a:pt x="874730" y="14513"/>
                    <a:pt x="982680" y="35944"/>
                  </a:cubicBezTo>
                  <a:cubicBezTo>
                    <a:pt x="1090630" y="57375"/>
                    <a:pt x="1180324" y="81982"/>
                    <a:pt x="1268430" y="131194"/>
                  </a:cubicBezTo>
                  <a:cubicBezTo>
                    <a:pt x="1356536" y="180407"/>
                    <a:pt x="1454167" y="254225"/>
                    <a:pt x="1511317" y="331219"/>
                  </a:cubicBezTo>
                  <a:cubicBezTo>
                    <a:pt x="1568467" y="408213"/>
                    <a:pt x="1602599" y="505051"/>
                    <a:pt x="1611330" y="593157"/>
                  </a:cubicBezTo>
                  <a:cubicBezTo>
                    <a:pt x="1620061" y="681263"/>
                    <a:pt x="1601011" y="780482"/>
                    <a:pt x="1563705" y="859857"/>
                  </a:cubicBezTo>
                  <a:cubicBezTo>
                    <a:pt x="1526399" y="939232"/>
                    <a:pt x="1452579" y="1009082"/>
                    <a:pt x="1387492" y="1069407"/>
                  </a:cubicBezTo>
                  <a:cubicBezTo>
                    <a:pt x="1322405" y="1129732"/>
                    <a:pt x="1249380" y="1175770"/>
                    <a:pt x="1173180" y="1221807"/>
                  </a:cubicBezTo>
                  <a:cubicBezTo>
                    <a:pt x="1096980" y="1267845"/>
                    <a:pt x="1005698" y="1321820"/>
                    <a:pt x="930292" y="1345632"/>
                  </a:cubicBezTo>
                  <a:cubicBezTo>
                    <a:pt x="854886" y="1369445"/>
                    <a:pt x="785829" y="1374207"/>
                    <a:pt x="720742" y="1364682"/>
                  </a:cubicBezTo>
                  <a:cubicBezTo>
                    <a:pt x="655655" y="1355157"/>
                    <a:pt x="597711" y="1331345"/>
                    <a:pt x="539767" y="1288482"/>
                  </a:cubicBezTo>
                  <a:cubicBezTo>
                    <a:pt x="481823" y="1245620"/>
                    <a:pt x="425468" y="1174976"/>
                    <a:pt x="373080" y="1107507"/>
                  </a:cubicBezTo>
                  <a:cubicBezTo>
                    <a:pt x="320693" y="1040038"/>
                    <a:pt x="271479" y="959075"/>
                    <a:pt x="225442" y="883669"/>
                  </a:cubicBezTo>
                  <a:cubicBezTo>
                    <a:pt x="179405" y="808263"/>
                    <a:pt x="129399" y="714600"/>
                    <a:pt x="96855" y="655069"/>
                  </a:cubicBezTo>
                  <a:cubicBezTo>
                    <a:pt x="64311" y="595538"/>
                    <a:pt x="50023" y="582045"/>
                    <a:pt x="34942" y="550295"/>
                  </a:cubicBezTo>
                  <a:cubicBezTo>
                    <a:pt x="19861" y="518545"/>
                    <a:pt x="1605" y="507432"/>
                    <a:pt x="1605" y="4645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40B0E"/>
                </a:gs>
                <a:gs pos="50000">
                  <a:srgbClr val="FD344B"/>
                </a:gs>
                <a:gs pos="100000">
                  <a:srgbClr val="FFBDBB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919194" y="1842745"/>
              <a:ext cx="972452" cy="1014791"/>
            </a:xfrm>
            <a:custGeom>
              <a:avLst/>
              <a:gdLst>
                <a:gd name="connsiteX0" fmla="*/ 449008 w 973149"/>
                <a:gd name="connsiteY0" fmla="*/ 11240 h 1018680"/>
                <a:gd name="connsiteX1" fmla="*/ 258508 w 973149"/>
                <a:gd name="connsiteY1" fmla="*/ 135065 h 1018680"/>
                <a:gd name="connsiteX2" fmla="*/ 48958 w 973149"/>
                <a:gd name="connsiteY2" fmla="*/ 425578 h 1018680"/>
                <a:gd name="connsiteX3" fmla="*/ 1333 w 973149"/>
                <a:gd name="connsiteY3" fmla="*/ 658940 h 1018680"/>
                <a:gd name="connsiteX4" fmla="*/ 39433 w 973149"/>
                <a:gd name="connsiteY4" fmla="*/ 873253 h 1018680"/>
                <a:gd name="connsiteX5" fmla="*/ 282320 w 973149"/>
                <a:gd name="connsiteY5" fmla="*/ 1006603 h 1018680"/>
                <a:gd name="connsiteX6" fmla="*/ 544258 w 973149"/>
                <a:gd name="connsiteY6" fmla="*/ 1011365 h 1018680"/>
                <a:gd name="connsiteX7" fmla="*/ 782383 w 973149"/>
                <a:gd name="connsiteY7" fmla="*/ 997078 h 1018680"/>
                <a:gd name="connsiteX8" fmla="*/ 915733 w 973149"/>
                <a:gd name="connsiteY8" fmla="*/ 935165 h 1018680"/>
                <a:gd name="connsiteX9" fmla="*/ 972883 w 973149"/>
                <a:gd name="connsiteY9" fmla="*/ 835153 h 1018680"/>
                <a:gd name="connsiteX10" fmla="*/ 930020 w 973149"/>
                <a:gd name="connsiteY10" fmla="*/ 539878 h 1018680"/>
                <a:gd name="connsiteX11" fmla="*/ 782383 w 973149"/>
                <a:gd name="connsiteY11" fmla="*/ 263653 h 1018680"/>
                <a:gd name="connsiteX12" fmla="*/ 663320 w 973149"/>
                <a:gd name="connsiteY12" fmla="*/ 101728 h 1018680"/>
                <a:gd name="connsiteX13" fmla="*/ 553783 w 973149"/>
                <a:gd name="connsiteY13" fmla="*/ 16003 h 1018680"/>
                <a:gd name="connsiteX14" fmla="*/ 449008 w 973149"/>
                <a:gd name="connsiteY14" fmla="*/ 11240 h 1018680"/>
                <a:gd name="connsiteX0" fmla="*/ 415670 w 973149"/>
                <a:gd name="connsiteY0" fmla="*/ 14912 h 1012827"/>
                <a:gd name="connsiteX1" fmla="*/ 258508 w 973149"/>
                <a:gd name="connsiteY1" fmla="*/ 129212 h 1012827"/>
                <a:gd name="connsiteX2" fmla="*/ 48958 w 973149"/>
                <a:gd name="connsiteY2" fmla="*/ 419725 h 1012827"/>
                <a:gd name="connsiteX3" fmla="*/ 1333 w 973149"/>
                <a:gd name="connsiteY3" fmla="*/ 653087 h 1012827"/>
                <a:gd name="connsiteX4" fmla="*/ 39433 w 973149"/>
                <a:gd name="connsiteY4" fmla="*/ 867400 h 1012827"/>
                <a:gd name="connsiteX5" fmla="*/ 282320 w 973149"/>
                <a:gd name="connsiteY5" fmla="*/ 1000750 h 1012827"/>
                <a:gd name="connsiteX6" fmla="*/ 544258 w 973149"/>
                <a:gd name="connsiteY6" fmla="*/ 1005512 h 1012827"/>
                <a:gd name="connsiteX7" fmla="*/ 782383 w 973149"/>
                <a:gd name="connsiteY7" fmla="*/ 991225 h 1012827"/>
                <a:gd name="connsiteX8" fmla="*/ 915733 w 973149"/>
                <a:gd name="connsiteY8" fmla="*/ 929312 h 1012827"/>
                <a:gd name="connsiteX9" fmla="*/ 972883 w 973149"/>
                <a:gd name="connsiteY9" fmla="*/ 829300 h 1012827"/>
                <a:gd name="connsiteX10" fmla="*/ 930020 w 973149"/>
                <a:gd name="connsiteY10" fmla="*/ 534025 h 1012827"/>
                <a:gd name="connsiteX11" fmla="*/ 782383 w 973149"/>
                <a:gd name="connsiteY11" fmla="*/ 257800 h 1012827"/>
                <a:gd name="connsiteX12" fmla="*/ 663320 w 973149"/>
                <a:gd name="connsiteY12" fmla="*/ 95875 h 1012827"/>
                <a:gd name="connsiteX13" fmla="*/ 553783 w 973149"/>
                <a:gd name="connsiteY13" fmla="*/ 10150 h 1012827"/>
                <a:gd name="connsiteX14" fmla="*/ 415670 w 973149"/>
                <a:gd name="connsiteY14" fmla="*/ 14912 h 1012827"/>
                <a:gd name="connsiteX0" fmla="*/ 415670 w 973149"/>
                <a:gd name="connsiteY0" fmla="*/ 14631 h 1012546"/>
                <a:gd name="connsiteX1" fmla="*/ 239458 w 973149"/>
                <a:gd name="connsiteY1" fmla="*/ 124168 h 1012546"/>
                <a:gd name="connsiteX2" fmla="*/ 48958 w 973149"/>
                <a:gd name="connsiteY2" fmla="*/ 419444 h 1012546"/>
                <a:gd name="connsiteX3" fmla="*/ 1333 w 973149"/>
                <a:gd name="connsiteY3" fmla="*/ 652806 h 1012546"/>
                <a:gd name="connsiteX4" fmla="*/ 39433 w 973149"/>
                <a:gd name="connsiteY4" fmla="*/ 867119 h 1012546"/>
                <a:gd name="connsiteX5" fmla="*/ 282320 w 973149"/>
                <a:gd name="connsiteY5" fmla="*/ 1000469 h 1012546"/>
                <a:gd name="connsiteX6" fmla="*/ 544258 w 973149"/>
                <a:gd name="connsiteY6" fmla="*/ 1005231 h 1012546"/>
                <a:gd name="connsiteX7" fmla="*/ 782383 w 973149"/>
                <a:gd name="connsiteY7" fmla="*/ 990944 h 1012546"/>
                <a:gd name="connsiteX8" fmla="*/ 915733 w 973149"/>
                <a:gd name="connsiteY8" fmla="*/ 929031 h 1012546"/>
                <a:gd name="connsiteX9" fmla="*/ 972883 w 973149"/>
                <a:gd name="connsiteY9" fmla="*/ 829019 h 1012546"/>
                <a:gd name="connsiteX10" fmla="*/ 930020 w 973149"/>
                <a:gd name="connsiteY10" fmla="*/ 533744 h 1012546"/>
                <a:gd name="connsiteX11" fmla="*/ 782383 w 973149"/>
                <a:gd name="connsiteY11" fmla="*/ 257519 h 1012546"/>
                <a:gd name="connsiteX12" fmla="*/ 663320 w 973149"/>
                <a:gd name="connsiteY12" fmla="*/ 95594 h 1012546"/>
                <a:gd name="connsiteX13" fmla="*/ 553783 w 973149"/>
                <a:gd name="connsiteY13" fmla="*/ 9869 h 1012546"/>
                <a:gd name="connsiteX14" fmla="*/ 415670 w 973149"/>
                <a:gd name="connsiteY14" fmla="*/ 14631 h 1012546"/>
                <a:gd name="connsiteX0" fmla="*/ 415326 w 972805"/>
                <a:gd name="connsiteY0" fmla="*/ 14631 h 1012546"/>
                <a:gd name="connsiteX1" fmla="*/ 239114 w 972805"/>
                <a:gd name="connsiteY1" fmla="*/ 124168 h 1012546"/>
                <a:gd name="connsiteX2" fmla="*/ 43851 w 972805"/>
                <a:gd name="connsiteY2" fmla="*/ 414681 h 1012546"/>
                <a:gd name="connsiteX3" fmla="*/ 989 w 972805"/>
                <a:gd name="connsiteY3" fmla="*/ 652806 h 1012546"/>
                <a:gd name="connsiteX4" fmla="*/ 39089 w 972805"/>
                <a:gd name="connsiteY4" fmla="*/ 867119 h 1012546"/>
                <a:gd name="connsiteX5" fmla="*/ 281976 w 972805"/>
                <a:gd name="connsiteY5" fmla="*/ 1000469 h 1012546"/>
                <a:gd name="connsiteX6" fmla="*/ 543914 w 972805"/>
                <a:gd name="connsiteY6" fmla="*/ 1005231 h 1012546"/>
                <a:gd name="connsiteX7" fmla="*/ 782039 w 972805"/>
                <a:gd name="connsiteY7" fmla="*/ 990944 h 1012546"/>
                <a:gd name="connsiteX8" fmla="*/ 915389 w 972805"/>
                <a:gd name="connsiteY8" fmla="*/ 929031 h 1012546"/>
                <a:gd name="connsiteX9" fmla="*/ 972539 w 972805"/>
                <a:gd name="connsiteY9" fmla="*/ 829019 h 1012546"/>
                <a:gd name="connsiteX10" fmla="*/ 929676 w 972805"/>
                <a:gd name="connsiteY10" fmla="*/ 533744 h 1012546"/>
                <a:gd name="connsiteX11" fmla="*/ 782039 w 972805"/>
                <a:gd name="connsiteY11" fmla="*/ 257519 h 1012546"/>
                <a:gd name="connsiteX12" fmla="*/ 662976 w 972805"/>
                <a:gd name="connsiteY12" fmla="*/ 95594 h 1012546"/>
                <a:gd name="connsiteX13" fmla="*/ 553439 w 972805"/>
                <a:gd name="connsiteY13" fmla="*/ 9869 h 1012546"/>
                <a:gd name="connsiteX14" fmla="*/ 415326 w 972805"/>
                <a:gd name="connsiteY14" fmla="*/ 14631 h 1012546"/>
                <a:gd name="connsiteX0" fmla="*/ 414807 w 972286"/>
                <a:gd name="connsiteY0" fmla="*/ 14631 h 1012546"/>
                <a:gd name="connsiteX1" fmla="*/ 238595 w 972286"/>
                <a:gd name="connsiteY1" fmla="*/ 124168 h 1012546"/>
                <a:gd name="connsiteX2" fmla="*/ 43332 w 972286"/>
                <a:gd name="connsiteY2" fmla="*/ 414681 h 1012546"/>
                <a:gd name="connsiteX3" fmla="*/ 470 w 972286"/>
                <a:gd name="connsiteY3" fmla="*/ 652806 h 1012546"/>
                <a:gd name="connsiteX4" fmla="*/ 57620 w 972286"/>
                <a:gd name="connsiteY4" fmla="*/ 867119 h 1012546"/>
                <a:gd name="connsiteX5" fmla="*/ 281457 w 972286"/>
                <a:gd name="connsiteY5" fmla="*/ 1000469 h 1012546"/>
                <a:gd name="connsiteX6" fmla="*/ 543395 w 972286"/>
                <a:gd name="connsiteY6" fmla="*/ 1005231 h 1012546"/>
                <a:gd name="connsiteX7" fmla="*/ 781520 w 972286"/>
                <a:gd name="connsiteY7" fmla="*/ 990944 h 1012546"/>
                <a:gd name="connsiteX8" fmla="*/ 914870 w 972286"/>
                <a:gd name="connsiteY8" fmla="*/ 929031 h 1012546"/>
                <a:gd name="connsiteX9" fmla="*/ 972020 w 972286"/>
                <a:gd name="connsiteY9" fmla="*/ 829019 h 1012546"/>
                <a:gd name="connsiteX10" fmla="*/ 929157 w 972286"/>
                <a:gd name="connsiteY10" fmla="*/ 533744 h 1012546"/>
                <a:gd name="connsiteX11" fmla="*/ 781520 w 972286"/>
                <a:gd name="connsiteY11" fmla="*/ 257519 h 1012546"/>
                <a:gd name="connsiteX12" fmla="*/ 662457 w 972286"/>
                <a:gd name="connsiteY12" fmla="*/ 95594 h 1012546"/>
                <a:gd name="connsiteX13" fmla="*/ 552920 w 972286"/>
                <a:gd name="connsiteY13" fmla="*/ 9869 h 1012546"/>
                <a:gd name="connsiteX14" fmla="*/ 414807 w 972286"/>
                <a:gd name="connsiteY14" fmla="*/ 14631 h 1012546"/>
                <a:gd name="connsiteX0" fmla="*/ 414807 w 972286"/>
                <a:gd name="connsiteY0" fmla="*/ 14631 h 1014791"/>
                <a:gd name="connsiteX1" fmla="*/ 238595 w 972286"/>
                <a:gd name="connsiteY1" fmla="*/ 124168 h 1014791"/>
                <a:gd name="connsiteX2" fmla="*/ 43332 w 972286"/>
                <a:gd name="connsiteY2" fmla="*/ 414681 h 1014791"/>
                <a:gd name="connsiteX3" fmla="*/ 470 w 972286"/>
                <a:gd name="connsiteY3" fmla="*/ 652806 h 1014791"/>
                <a:gd name="connsiteX4" fmla="*/ 57620 w 972286"/>
                <a:gd name="connsiteY4" fmla="*/ 867119 h 1014791"/>
                <a:gd name="connsiteX5" fmla="*/ 281457 w 972286"/>
                <a:gd name="connsiteY5" fmla="*/ 1000469 h 1014791"/>
                <a:gd name="connsiteX6" fmla="*/ 543395 w 972286"/>
                <a:gd name="connsiteY6" fmla="*/ 1009994 h 1014791"/>
                <a:gd name="connsiteX7" fmla="*/ 781520 w 972286"/>
                <a:gd name="connsiteY7" fmla="*/ 990944 h 1014791"/>
                <a:gd name="connsiteX8" fmla="*/ 914870 w 972286"/>
                <a:gd name="connsiteY8" fmla="*/ 929031 h 1014791"/>
                <a:gd name="connsiteX9" fmla="*/ 972020 w 972286"/>
                <a:gd name="connsiteY9" fmla="*/ 829019 h 1014791"/>
                <a:gd name="connsiteX10" fmla="*/ 929157 w 972286"/>
                <a:gd name="connsiteY10" fmla="*/ 533744 h 1014791"/>
                <a:gd name="connsiteX11" fmla="*/ 781520 w 972286"/>
                <a:gd name="connsiteY11" fmla="*/ 257519 h 1014791"/>
                <a:gd name="connsiteX12" fmla="*/ 662457 w 972286"/>
                <a:gd name="connsiteY12" fmla="*/ 95594 h 1014791"/>
                <a:gd name="connsiteX13" fmla="*/ 552920 w 972286"/>
                <a:gd name="connsiteY13" fmla="*/ 9869 h 1014791"/>
                <a:gd name="connsiteX14" fmla="*/ 414807 w 972286"/>
                <a:gd name="connsiteY14" fmla="*/ 14631 h 1014791"/>
                <a:gd name="connsiteX0" fmla="*/ 414807 w 972452"/>
                <a:gd name="connsiteY0" fmla="*/ 14631 h 1014791"/>
                <a:gd name="connsiteX1" fmla="*/ 238595 w 972452"/>
                <a:gd name="connsiteY1" fmla="*/ 124168 h 1014791"/>
                <a:gd name="connsiteX2" fmla="*/ 43332 w 972452"/>
                <a:gd name="connsiteY2" fmla="*/ 414681 h 1014791"/>
                <a:gd name="connsiteX3" fmla="*/ 470 w 972452"/>
                <a:gd name="connsiteY3" fmla="*/ 652806 h 1014791"/>
                <a:gd name="connsiteX4" fmla="*/ 57620 w 972452"/>
                <a:gd name="connsiteY4" fmla="*/ 867119 h 1014791"/>
                <a:gd name="connsiteX5" fmla="*/ 281457 w 972452"/>
                <a:gd name="connsiteY5" fmla="*/ 1000469 h 1014791"/>
                <a:gd name="connsiteX6" fmla="*/ 543395 w 972452"/>
                <a:gd name="connsiteY6" fmla="*/ 1009994 h 1014791"/>
                <a:gd name="connsiteX7" fmla="*/ 781520 w 972452"/>
                <a:gd name="connsiteY7" fmla="*/ 990944 h 1014791"/>
                <a:gd name="connsiteX8" fmla="*/ 910107 w 972452"/>
                <a:gd name="connsiteY8" fmla="*/ 938556 h 1014791"/>
                <a:gd name="connsiteX9" fmla="*/ 972020 w 972452"/>
                <a:gd name="connsiteY9" fmla="*/ 829019 h 1014791"/>
                <a:gd name="connsiteX10" fmla="*/ 929157 w 972452"/>
                <a:gd name="connsiteY10" fmla="*/ 533744 h 1014791"/>
                <a:gd name="connsiteX11" fmla="*/ 781520 w 972452"/>
                <a:gd name="connsiteY11" fmla="*/ 257519 h 1014791"/>
                <a:gd name="connsiteX12" fmla="*/ 662457 w 972452"/>
                <a:gd name="connsiteY12" fmla="*/ 95594 h 1014791"/>
                <a:gd name="connsiteX13" fmla="*/ 552920 w 972452"/>
                <a:gd name="connsiteY13" fmla="*/ 9869 h 1014791"/>
                <a:gd name="connsiteX14" fmla="*/ 414807 w 972452"/>
                <a:gd name="connsiteY14" fmla="*/ 14631 h 1014791"/>
                <a:gd name="connsiteX0" fmla="*/ 414807 w 972452"/>
                <a:gd name="connsiteY0" fmla="*/ 14631 h 1014791"/>
                <a:gd name="connsiteX1" fmla="*/ 238595 w 972452"/>
                <a:gd name="connsiteY1" fmla="*/ 124168 h 1014791"/>
                <a:gd name="connsiteX2" fmla="*/ 43332 w 972452"/>
                <a:gd name="connsiteY2" fmla="*/ 414681 h 1014791"/>
                <a:gd name="connsiteX3" fmla="*/ 470 w 972452"/>
                <a:gd name="connsiteY3" fmla="*/ 652806 h 1014791"/>
                <a:gd name="connsiteX4" fmla="*/ 57620 w 972452"/>
                <a:gd name="connsiteY4" fmla="*/ 867119 h 1014791"/>
                <a:gd name="connsiteX5" fmla="*/ 281457 w 972452"/>
                <a:gd name="connsiteY5" fmla="*/ 1000469 h 1014791"/>
                <a:gd name="connsiteX6" fmla="*/ 543395 w 972452"/>
                <a:gd name="connsiteY6" fmla="*/ 1009994 h 1014791"/>
                <a:gd name="connsiteX7" fmla="*/ 781520 w 972452"/>
                <a:gd name="connsiteY7" fmla="*/ 990944 h 1014791"/>
                <a:gd name="connsiteX8" fmla="*/ 910107 w 972452"/>
                <a:gd name="connsiteY8" fmla="*/ 938556 h 1014791"/>
                <a:gd name="connsiteX9" fmla="*/ 972020 w 972452"/>
                <a:gd name="connsiteY9" fmla="*/ 829019 h 1014791"/>
                <a:gd name="connsiteX10" fmla="*/ 929157 w 972452"/>
                <a:gd name="connsiteY10" fmla="*/ 533744 h 1014791"/>
                <a:gd name="connsiteX11" fmla="*/ 781520 w 972452"/>
                <a:gd name="connsiteY11" fmla="*/ 257519 h 1014791"/>
                <a:gd name="connsiteX12" fmla="*/ 671982 w 972452"/>
                <a:gd name="connsiteY12" fmla="*/ 95594 h 1014791"/>
                <a:gd name="connsiteX13" fmla="*/ 552920 w 972452"/>
                <a:gd name="connsiteY13" fmla="*/ 9869 h 1014791"/>
                <a:gd name="connsiteX14" fmla="*/ 414807 w 972452"/>
                <a:gd name="connsiteY14" fmla="*/ 14631 h 10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2452" h="1014791">
                  <a:moveTo>
                    <a:pt x="414807" y="14631"/>
                  </a:moveTo>
                  <a:cubicBezTo>
                    <a:pt x="362419" y="33681"/>
                    <a:pt x="300508" y="57493"/>
                    <a:pt x="238595" y="124168"/>
                  </a:cubicBezTo>
                  <a:cubicBezTo>
                    <a:pt x="176683" y="190843"/>
                    <a:pt x="83020" y="326575"/>
                    <a:pt x="43332" y="414681"/>
                  </a:cubicBezTo>
                  <a:cubicBezTo>
                    <a:pt x="3645" y="502787"/>
                    <a:pt x="-1911" y="577400"/>
                    <a:pt x="470" y="652806"/>
                  </a:cubicBezTo>
                  <a:cubicBezTo>
                    <a:pt x="2851" y="728212"/>
                    <a:pt x="10789" y="809175"/>
                    <a:pt x="57620" y="867119"/>
                  </a:cubicBezTo>
                  <a:cubicBezTo>
                    <a:pt x="104451" y="925063"/>
                    <a:pt x="200495" y="976657"/>
                    <a:pt x="281457" y="1000469"/>
                  </a:cubicBezTo>
                  <a:cubicBezTo>
                    <a:pt x="362419" y="1024281"/>
                    <a:pt x="460051" y="1011581"/>
                    <a:pt x="543395" y="1009994"/>
                  </a:cubicBezTo>
                  <a:cubicBezTo>
                    <a:pt x="626739" y="1008407"/>
                    <a:pt x="720401" y="1002850"/>
                    <a:pt x="781520" y="990944"/>
                  </a:cubicBezTo>
                  <a:cubicBezTo>
                    <a:pt x="842639" y="979038"/>
                    <a:pt x="878357" y="965543"/>
                    <a:pt x="910107" y="938556"/>
                  </a:cubicBezTo>
                  <a:cubicBezTo>
                    <a:pt x="941857" y="911569"/>
                    <a:pt x="968845" y="896488"/>
                    <a:pt x="972020" y="829019"/>
                  </a:cubicBezTo>
                  <a:cubicBezTo>
                    <a:pt x="975195" y="761550"/>
                    <a:pt x="960907" y="628994"/>
                    <a:pt x="929157" y="533744"/>
                  </a:cubicBezTo>
                  <a:cubicBezTo>
                    <a:pt x="897407" y="438494"/>
                    <a:pt x="824382" y="330544"/>
                    <a:pt x="781520" y="257519"/>
                  </a:cubicBezTo>
                  <a:cubicBezTo>
                    <a:pt x="738658" y="184494"/>
                    <a:pt x="710082" y="136869"/>
                    <a:pt x="671982" y="95594"/>
                  </a:cubicBezTo>
                  <a:cubicBezTo>
                    <a:pt x="633882" y="54319"/>
                    <a:pt x="595783" y="23363"/>
                    <a:pt x="552920" y="9869"/>
                  </a:cubicBezTo>
                  <a:cubicBezTo>
                    <a:pt x="510058" y="-3625"/>
                    <a:pt x="467195" y="-4419"/>
                    <a:pt x="414807" y="146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40B0E"/>
                </a:gs>
                <a:gs pos="50000">
                  <a:srgbClr val="FD344B"/>
                </a:gs>
                <a:gs pos="100000">
                  <a:srgbClr val="FFBDBB"/>
                </a:gs>
              </a:gsLst>
              <a:lin ang="3600000" scaled="0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4700286" y="2885933"/>
              <a:ext cx="948528" cy="1217245"/>
            </a:xfrm>
            <a:custGeom>
              <a:avLst/>
              <a:gdLst>
                <a:gd name="connsiteX0" fmla="*/ 5358 w 948821"/>
                <a:gd name="connsiteY0" fmla="*/ 614505 h 1217245"/>
                <a:gd name="connsiteX1" fmla="*/ 48221 w 948821"/>
                <a:gd name="connsiteY1" fmla="*/ 905017 h 1217245"/>
                <a:gd name="connsiteX2" fmla="*/ 110133 w 948821"/>
                <a:gd name="connsiteY2" fmla="*/ 1090755 h 1217245"/>
                <a:gd name="connsiteX3" fmla="*/ 248246 w 948821"/>
                <a:gd name="connsiteY3" fmla="*/ 1209817 h 1217245"/>
                <a:gd name="connsiteX4" fmla="*/ 491133 w 948821"/>
                <a:gd name="connsiteY4" fmla="*/ 1186005 h 1217245"/>
                <a:gd name="connsiteX5" fmla="*/ 714971 w 948821"/>
                <a:gd name="connsiteY5" fmla="*/ 1033605 h 1217245"/>
                <a:gd name="connsiteX6" fmla="*/ 900708 w 948821"/>
                <a:gd name="connsiteY6" fmla="*/ 805005 h 1217245"/>
                <a:gd name="connsiteX7" fmla="*/ 948333 w 948821"/>
                <a:gd name="connsiteY7" fmla="*/ 619267 h 1217245"/>
                <a:gd name="connsiteX8" fmla="*/ 881658 w 948821"/>
                <a:gd name="connsiteY8" fmla="*/ 381142 h 1217245"/>
                <a:gd name="connsiteX9" fmla="*/ 695921 w 948821"/>
                <a:gd name="connsiteY9" fmla="*/ 162067 h 1217245"/>
                <a:gd name="connsiteX10" fmla="*/ 467321 w 948821"/>
                <a:gd name="connsiteY10" fmla="*/ 52530 h 1217245"/>
                <a:gd name="connsiteX11" fmla="*/ 281583 w 948821"/>
                <a:gd name="connsiteY11" fmla="*/ 142 h 1217245"/>
                <a:gd name="connsiteX12" fmla="*/ 162521 w 948821"/>
                <a:gd name="connsiteY12" fmla="*/ 66817 h 1217245"/>
                <a:gd name="connsiteX13" fmla="*/ 52983 w 948821"/>
                <a:gd name="connsiteY13" fmla="*/ 233505 h 1217245"/>
                <a:gd name="connsiteX14" fmla="*/ 5358 w 948821"/>
                <a:gd name="connsiteY14" fmla="*/ 476392 h 1217245"/>
                <a:gd name="connsiteX15" fmla="*/ 5358 w 948821"/>
                <a:gd name="connsiteY15" fmla="*/ 614505 h 1217245"/>
                <a:gd name="connsiteX0" fmla="*/ 5358 w 948821"/>
                <a:gd name="connsiteY0" fmla="*/ 614505 h 1217245"/>
                <a:gd name="connsiteX1" fmla="*/ 48221 w 948821"/>
                <a:gd name="connsiteY1" fmla="*/ 905017 h 1217245"/>
                <a:gd name="connsiteX2" fmla="*/ 110133 w 948821"/>
                <a:gd name="connsiteY2" fmla="*/ 1090755 h 1217245"/>
                <a:gd name="connsiteX3" fmla="*/ 248246 w 948821"/>
                <a:gd name="connsiteY3" fmla="*/ 1209817 h 1217245"/>
                <a:gd name="connsiteX4" fmla="*/ 491133 w 948821"/>
                <a:gd name="connsiteY4" fmla="*/ 1186005 h 1217245"/>
                <a:gd name="connsiteX5" fmla="*/ 714971 w 948821"/>
                <a:gd name="connsiteY5" fmla="*/ 1033605 h 1217245"/>
                <a:gd name="connsiteX6" fmla="*/ 900708 w 948821"/>
                <a:gd name="connsiteY6" fmla="*/ 805005 h 1217245"/>
                <a:gd name="connsiteX7" fmla="*/ 948333 w 948821"/>
                <a:gd name="connsiteY7" fmla="*/ 619267 h 1217245"/>
                <a:gd name="connsiteX8" fmla="*/ 881658 w 948821"/>
                <a:gd name="connsiteY8" fmla="*/ 381142 h 1217245"/>
                <a:gd name="connsiteX9" fmla="*/ 695921 w 948821"/>
                <a:gd name="connsiteY9" fmla="*/ 162067 h 1217245"/>
                <a:gd name="connsiteX10" fmla="*/ 467321 w 948821"/>
                <a:gd name="connsiteY10" fmla="*/ 52530 h 1217245"/>
                <a:gd name="connsiteX11" fmla="*/ 281583 w 948821"/>
                <a:gd name="connsiteY11" fmla="*/ 142 h 1217245"/>
                <a:gd name="connsiteX12" fmla="*/ 162521 w 948821"/>
                <a:gd name="connsiteY12" fmla="*/ 66817 h 1217245"/>
                <a:gd name="connsiteX13" fmla="*/ 52983 w 948821"/>
                <a:gd name="connsiteY13" fmla="*/ 233505 h 1217245"/>
                <a:gd name="connsiteX14" fmla="*/ 5358 w 948821"/>
                <a:gd name="connsiteY14" fmla="*/ 447817 h 1217245"/>
                <a:gd name="connsiteX15" fmla="*/ 5358 w 948821"/>
                <a:gd name="connsiteY15" fmla="*/ 614505 h 1217245"/>
                <a:gd name="connsiteX0" fmla="*/ 5065 w 948528"/>
                <a:gd name="connsiteY0" fmla="*/ 614505 h 1217245"/>
                <a:gd name="connsiteX1" fmla="*/ 43165 w 948528"/>
                <a:gd name="connsiteY1" fmla="*/ 885967 h 1217245"/>
                <a:gd name="connsiteX2" fmla="*/ 109840 w 948528"/>
                <a:gd name="connsiteY2" fmla="*/ 1090755 h 1217245"/>
                <a:gd name="connsiteX3" fmla="*/ 247953 w 948528"/>
                <a:gd name="connsiteY3" fmla="*/ 1209817 h 1217245"/>
                <a:gd name="connsiteX4" fmla="*/ 490840 w 948528"/>
                <a:gd name="connsiteY4" fmla="*/ 1186005 h 1217245"/>
                <a:gd name="connsiteX5" fmla="*/ 714678 w 948528"/>
                <a:gd name="connsiteY5" fmla="*/ 1033605 h 1217245"/>
                <a:gd name="connsiteX6" fmla="*/ 900415 w 948528"/>
                <a:gd name="connsiteY6" fmla="*/ 805005 h 1217245"/>
                <a:gd name="connsiteX7" fmla="*/ 948040 w 948528"/>
                <a:gd name="connsiteY7" fmla="*/ 619267 h 1217245"/>
                <a:gd name="connsiteX8" fmla="*/ 881365 w 948528"/>
                <a:gd name="connsiteY8" fmla="*/ 381142 h 1217245"/>
                <a:gd name="connsiteX9" fmla="*/ 695628 w 948528"/>
                <a:gd name="connsiteY9" fmla="*/ 162067 h 1217245"/>
                <a:gd name="connsiteX10" fmla="*/ 467028 w 948528"/>
                <a:gd name="connsiteY10" fmla="*/ 52530 h 1217245"/>
                <a:gd name="connsiteX11" fmla="*/ 281290 w 948528"/>
                <a:gd name="connsiteY11" fmla="*/ 142 h 1217245"/>
                <a:gd name="connsiteX12" fmla="*/ 162228 w 948528"/>
                <a:gd name="connsiteY12" fmla="*/ 66817 h 1217245"/>
                <a:gd name="connsiteX13" fmla="*/ 52690 w 948528"/>
                <a:gd name="connsiteY13" fmla="*/ 233505 h 1217245"/>
                <a:gd name="connsiteX14" fmla="*/ 5065 w 948528"/>
                <a:gd name="connsiteY14" fmla="*/ 447817 h 1217245"/>
                <a:gd name="connsiteX15" fmla="*/ 5065 w 948528"/>
                <a:gd name="connsiteY15" fmla="*/ 614505 h 1217245"/>
                <a:gd name="connsiteX0" fmla="*/ 5065 w 948528"/>
                <a:gd name="connsiteY0" fmla="*/ 614505 h 1217245"/>
                <a:gd name="connsiteX1" fmla="*/ 43165 w 948528"/>
                <a:gd name="connsiteY1" fmla="*/ 885967 h 1217245"/>
                <a:gd name="connsiteX2" fmla="*/ 109840 w 948528"/>
                <a:gd name="connsiteY2" fmla="*/ 1090755 h 1217245"/>
                <a:gd name="connsiteX3" fmla="*/ 247953 w 948528"/>
                <a:gd name="connsiteY3" fmla="*/ 1209817 h 1217245"/>
                <a:gd name="connsiteX4" fmla="*/ 490840 w 948528"/>
                <a:gd name="connsiteY4" fmla="*/ 1186005 h 1217245"/>
                <a:gd name="connsiteX5" fmla="*/ 714678 w 948528"/>
                <a:gd name="connsiteY5" fmla="*/ 1033605 h 1217245"/>
                <a:gd name="connsiteX6" fmla="*/ 900415 w 948528"/>
                <a:gd name="connsiteY6" fmla="*/ 805005 h 1217245"/>
                <a:gd name="connsiteX7" fmla="*/ 948040 w 948528"/>
                <a:gd name="connsiteY7" fmla="*/ 619267 h 1217245"/>
                <a:gd name="connsiteX8" fmla="*/ 881365 w 948528"/>
                <a:gd name="connsiteY8" fmla="*/ 381142 h 1217245"/>
                <a:gd name="connsiteX9" fmla="*/ 695628 w 948528"/>
                <a:gd name="connsiteY9" fmla="*/ 162067 h 1217245"/>
                <a:gd name="connsiteX10" fmla="*/ 486078 w 948528"/>
                <a:gd name="connsiteY10" fmla="*/ 52530 h 1217245"/>
                <a:gd name="connsiteX11" fmla="*/ 281290 w 948528"/>
                <a:gd name="connsiteY11" fmla="*/ 142 h 1217245"/>
                <a:gd name="connsiteX12" fmla="*/ 162228 w 948528"/>
                <a:gd name="connsiteY12" fmla="*/ 66817 h 1217245"/>
                <a:gd name="connsiteX13" fmla="*/ 52690 w 948528"/>
                <a:gd name="connsiteY13" fmla="*/ 233505 h 1217245"/>
                <a:gd name="connsiteX14" fmla="*/ 5065 w 948528"/>
                <a:gd name="connsiteY14" fmla="*/ 447817 h 1217245"/>
                <a:gd name="connsiteX15" fmla="*/ 5065 w 948528"/>
                <a:gd name="connsiteY15" fmla="*/ 614505 h 12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8528" h="1217245">
                  <a:moveTo>
                    <a:pt x="5065" y="614505"/>
                  </a:moveTo>
                  <a:cubicBezTo>
                    <a:pt x="11415" y="687530"/>
                    <a:pt x="25703" y="806592"/>
                    <a:pt x="43165" y="885967"/>
                  </a:cubicBezTo>
                  <a:cubicBezTo>
                    <a:pt x="60627" y="965342"/>
                    <a:pt x="75709" y="1036780"/>
                    <a:pt x="109840" y="1090755"/>
                  </a:cubicBezTo>
                  <a:cubicBezTo>
                    <a:pt x="143971" y="1144730"/>
                    <a:pt x="184453" y="1193942"/>
                    <a:pt x="247953" y="1209817"/>
                  </a:cubicBezTo>
                  <a:cubicBezTo>
                    <a:pt x="311453" y="1225692"/>
                    <a:pt x="413053" y="1215374"/>
                    <a:pt x="490840" y="1186005"/>
                  </a:cubicBezTo>
                  <a:cubicBezTo>
                    <a:pt x="568628" y="1156636"/>
                    <a:pt x="646416" y="1097105"/>
                    <a:pt x="714678" y="1033605"/>
                  </a:cubicBezTo>
                  <a:cubicBezTo>
                    <a:pt x="782940" y="970105"/>
                    <a:pt x="861521" y="874061"/>
                    <a:pt x="900415" y="805005"/>
                  </a:cubicBezTo>
                  <a:cubicBezTo>
                    <a:pt x="939309" y="735949"/>
                    <a:pt x="951215" y="689911"/>
                    <a:pt x="948040" y="619267"/>
                  </a:cubicBezTo>
                  <a:cubicBezTo>
                    <a:pt x="944865" y="548623"/>
                    <a:pt x="923434" y="457342"/>
                    <a:pt x="881365" y="381142"/>
                  </a:cubicBezTo>
                  <a:cubicBezTo>
                    <a:pt x="839296" y="304942"/>
                    <a:pt x="761509" y="216836"/>
                    <a:pt x="695628" y="162067"/>
                  </a:cubicBezTo>
                  <a:cubicBezTo>
                    <a:pt x="629747" y="107298"/>
                    <a:pt x="555134" y="79517"/>
                    <a:pt x="486078" y="52530"/>
                  </a:cubicBezTo>
                  <a:cubicBezTo>
                    <a:pt x="417022" y="25543"/>
                    <a:pt x="335265" y="-2239"/>
                    <a:pt x="281290" y="142"/>
                  </a:cubicBezTo>
                  <a:cubicBezTo>
                    <a:pt x="227315" y="2523"/>
                    <a:pt x="200328" y="27923"/>
                    <a:pt x="162228" y="66817"/>
                  </a:cubicBezTo>
                  <a:cubicBezTo>
                    <a:pt x="124128" y="105711"/>
                    <a:pt x="78884" y="165242"/>
                    <a:pt x="52690" y="233505"/>
                  </a:cubicBezTo>
                  <a:cubicBezTo>
                    <a:pt x="26496" y="301767"/>
                    <a:pt x="12209" y="385905"/>
                    <a:pt x="5065" y="447817"/>
                  </a:cubicBezTo>
                  <a:cubicBezTo>
                    <a:pt x="-2079" y="509729"/>
                    <a:pt x="-1285" y="541480"/>
                    <a:pt x="5065" y="61450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40B0E"/>
                </a:gs>
                <a:gs pos="50000">
                  <a:srgbClr val="FD344B"/>
                </a:gs>
                <a:gs pos="100000">
                  <a:srgbClr val="FFBDBB"/>
                </a:gs>
              </a:gsLst>
              <a:lin ang="600000" scaled="0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007901" y="4105268"/>
              <a:ext cx="900792" cy="976216"/>
            </a:xfrm>
            <a:custGeom>
              <a:avLst/>
              <a:gdLst>
                <a:gd name="connsiteX0" fmla="*/ 64162 w 900792"/>
                <a:gd name="connsiteY0" fmla="*/ 581032 h 988746"/>
                <a:gd name="connsiteX1" fmla="*/ 240374 w 900792"/>
                <a:gd name="connsiteY1" fmla="*/ 804870 h 988746"/>
                <a:gd name="connsiteX2" fmla="*/ 407062 w 900792"/>
                <a:gd name="connsiteY2" fmla="*/ 947745 h 988746"/>
                <a:gd name="connsiteX3" fmla="*/ 588037 w 900792"/>
                <a:gd name="connsiteY3" fmla="*/ 985845 h 988746"/>
                <a:gd name="connsiteX4" fmla="*/ 749962 w 900792"/>
                <a:gd name="connsiteY4" fmla="*/ 885832 h 988746"/>
                <a:gd name="connsiteX5" fmla="*/ 849974 w 900792"/>
                <a:gd name="connsiteY5" fmla="*/ 571507 h 988746"/>
                <a:gd name="connsiteX6" fmla="*/ 897599 w 900792"/>
                <a:gd name="connsiteY6" fmla="*/ 290520 h 988746"/>
                <a:gd name="connsiteX7" fmla="*/ 878549 w 900792"/>
                <a:gd name="connsiteY7" fmla="*/ 138120 h 988746"/>
                <a:gd name="connsiteX8" fmla="*/ 735674 w 900792"/>
                <a:gd name="connsiteY8" fmla="*/ 14295 h 988746"/>
                <a:gd name="connsiteX9" fmla="*/ 449924 w 900792"/>
                <a:gd name="connsiteY9" fmla="*/ 9532 h 988746"/>
                <a:gd name="connsiteX10" fmla="*/ 140362 w 900792"/>
                <a:gd name="connsiteY10" fmla="*/ 76207 h 988746"/>
                <a:gd name="connsiteX11" fmla="*/ 11774 w 900792"/>
                <a:gd name="connsiteY11" fmla="*/ 200032 h 988746"/>
                <a:gd name="connsiteX12" fmla="*/ 11774 w 900792"/>
                <a:gd name="connsiteY12" fmla="*/ 419107 h 988746"/>
                <a:gd name="connsiteX13" fmla="*/ 64162 w 900792"/>
                <a:gd name="connsiteY13" fmla="*/ 581032 h 988746"/>
                <a:gd name="connsiteX0" fmla="*/ 64162 w 900792"/>
                <a:gd name="connsiteY0" fmla="*/ 581032 h 976216"/>
                <a:gd name="connsiteX1" fmla="*/ 240374 w 900792"/>
                <a:gd name="connsiteY1" fmla="*/ 804870 h 976216"/>
                <a:gd name="connsiteX2" fmla="*/ 407062 w 900792"/>
                <a:gd name="connsiteY2" fmla="*/ 947745 h 976216"/>
                <a:gd name="connsiteX3" fmla="*/ 588037 w 900792"/>
                <a:gd name="connsiteY3" fmla="*/ 971558 h 976216"/>
                <a:gd name="connsiteX4" fmla="*/ 749962 w 900792"/>
                <a:gd name="connsiteY4" fmla="*/ 885832 h 976216"/>
                <a:gd name="connsiteX5" fmla="*/ 849974 w 900792"/>
                <a:gd name="connsiteY5" fmla="*/ 571507 h 976216"/>
                <a:gd name="connsiteX6" fmla="*/ 897599 w 900792"/>
                <a:gd name="connsiteY6" fmla="*/ 290520 h 976216"/>
                <a:gd name="connsiteX7" fmla="*/ 878549 w 900792"/>
                <a:gd name="connsiteY7" fmla="*/ 138120 h 976216"/>
                <a:gd name="connsiteX8" fmla="*/ 735674 w 900792"/>
                <a:gd name="connsiteY8" fmla="*/ 14295 h 976216"/>
                <a:gd name="connsiteX9" fmla="*/ 449924 w 900792"/>
                <a:gd name="connsiteY9" fmla="*/ 9532 h 976216"/>
                <a:gd name="connsiteX10" fmla="*/ 140362 w 900792"/>
                <a:gd name="connsiteY10" fmla="*/ 76207 h 976216"/>
                <a:gd name="connsiteX11" fmla="*/ 11774 w 900792"/>
                <a:gd name="connsiteY11" fmla="*/ 200032 h 976216"/>
                <a:gd name="connsiteX12" fmla="*/ 11774 w 900792"/>
                <a:gd name="connsiteY12" fmla="*/ 419107 h 976216"/>
                <a:gd name="connsiteX13" fmla="*/ 64162 w 900792"/>
                <a:gd name="connsiteY13" fmla="*/ 581032 h 976216"/>
                <a:gd name="connsiteX0" fmla="*/ 64162 w 900792"/>
                <a:gd name="connsiteY0" fmla="*/ 581032 h 976216"/>
                <a:gd name="connsiteX1" fmla="*/ 230849 w 900792"/>
                <a:gd name="connsiteY1" fmla="*/ 804870 h 976216"/>
                <a:gd name="connsiteX2" fmla="*/ 407062 w 900792"/>
                <a:gd name="connsiteY2" fmla="*/ 947745 h 976216"/>
                <a:gd name="connsiteX3" fmla="*/ 588037 w 900792"/>
                <a:gd name="connsiteY3" fmla="*/ 971558 h 976216"/>
                <a:gd name="connsiteX4" fmla="*/ 749962 w 900792"/>
                <a:gd name="connsiteY4" fmla="*/ 885832 h 976216"/>
                <a:gd name="connsiteX5" fmla="*/ 849974 w 900792"/>
                <a:gd name="connsiteY5" fmla="*/ 571507 h 976216"/>
                <a:gd name="connsiteX6" fmla="*/ 897599 w 900792"/>
                <a:gd name="connsiteY6" fmla="*/ 290520 h 976216"/>
                <a:gd name="connsiteX7" fmla="*/ 878549 w 900792"/>
                <a:gd name="connsiteY7" fmla="*/ 138120 h 976216"/>
                <a:gd name="connsiteX8" fmla="*/ 735674 w 900792"/>
                <a:gd name="connsiteY8" fmla="*/ 14295 h 976216"/>
                <a:gd name="connsiteX9" fmla="*/ 449924 w 900792"/>
                <a:gd name="connsiteY9" fmla="*/ 9532 h 976216"/>
                <a:gd name="connsiteX10" fmla="*/ 140362 w 900792"/>
                <a:gd name="connsiteY10" fmla="*/ 76207 h 976216"/>
                <a:gd name="connsiteX11" fmla="*/ 11774 w 900792"/>
                <a:gd name="connsiteY11" fmla="*/ 200032 h 976216"/>
                <a:gd name="connsiteX12" fmla="*/ 11774 w 900792"/>
                <a:gd name="connsiteY12" fmla="*/ 419107 h 976216"/>
                <a:gd name="connsiteX13" fmla="*/ 64162 w 900792"/>
                <a:gd name="connsiteY13" fmla="*/ 581032 h 97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0792" h="976216">
                  <a:moveTo>
                    <a:pt x="64162" y="581032"/>
                  </a:moveTo>
                  <a:cubicBezTo>
                    <a:pt x="100675" y="645326"/>
                    <a:pt x="173699" y="743751"/>
                    <a:pt x="230849" y="804870"/>
                  </a:cubicBezTo>
                  <a:cubicBezTo>
                    <a:pt x="287999" y="865989"/>
                    <a:pt x="347531" y="919964"/>
                    <a:pt x="407062" y="947745"/>
                  </a:cubicBezTo>
                  <a:cubicBezTo>
                    <a:pt x="466593" y="975526"/>
                    <a:pt x="530887" y="981877"/>
                    <a:pt x="588037" y="971558"/>
                  </a:cubicBezTo>
                  <a:cubicBezTo>
                    <a:pt x="645187" y="961239"/>
                    <a:pt x="706306" y="952507"/>
                    <a:pt x="749962" y="885832"/>
                  </a:cubicBezTo>
                  <a:cubicBezTo>
                    <a:pt x="793618" y="819157"/>
                    <a:pt x="825368" y="670726"/>
                    <a:pt x="849974" y="571507"/>
                  </a:cubicBezTo>
                  <a:cubicBezTo>
                    <a:pt x="874580" y="472288"/>
                    <a:pt x="892837" y="362751"/>
                    <a:pt x="897599" y="290520"/>
                  </a:cubicBezTo>
                  <a:cubicBezTo>
                    <a:pt x="902362" y="218289"/>
                    <a:pt x="905537" y="184158"/>
                    <a:pt x="878549" y="138120"/>
                  </a:cubicBezTo>
                  <a:cubicBezTo>
                    <a:pt x="851561" y="92082"/>
                    <a:pt x="807111" y="35726"/>
                    <a:pt x="735674" y="14295"/>
                  </a:cubicBezTo>
                  <a:cubicBezTo>
                    <a:pt x="664237" y="-7136"/>
                    <a:pt x="549143" y="-787"/>
                    <a:pt x="449924" y="9532"/>
                  </a:cubicBezTo>
                  <a:cubicBezTo>
                    <a:pt x="350705" y="19851"/>
                    <a:pt x="213387" y="44457"/>
                    <a:pt x="140362" y="76207"/>
                  </a:cubicBezTo>
                  <a:cubicBezTo>
                    <a:pt x="67337" y="107957"/>
                    <a:pt x="33205" y="142882"/>
                    <a:pt x="11774" y="200032"/>
                  </a:cubicBezTo>
                  <a:cubicBezTo>
                    <a:pt x="-9657" y="257182"/>
                    <a:pt x="3043" y="354813"/>
                    <a:pt x="11774" y="419107"/>
                  </a:cubicBezTo>
                  <a:cubicBezTo>
                    <a:pt x="20505" y="483401"/>
                    <a:pt x="27649" y="516738"/>
                    <a:pt x="64162" y="5810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40B0E"/>
                </a:gs>
                <a:gs pos="50000">
                  <a:srgbClr val="FD344B"/>
                </a:gs>
                <a:gs pos="100000">
                  <a:srgbClr val="FFBDBB"/>
                </a:gs>
              </a:gsLst>
              <a:lin ang="19200000" scaled="0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5913758" y="4414763"/>
              <a:ext cx="1186199" cy="989486"/>
            </a:xfrm>
            <a:custGeom>
              <a:avLst/>
              <a:gdLst>
                <a:gd name="connsiteX0" fmla="*/ 96517 w 1186199"/>
                <a:gd name="connsiteY0" fmla="*/ 338212 h 993927"/>
                <a:gd name="connsiteX1" fmla="*/ 1267 w 1186199"/>
                <a:gd name="connsiteY1" fmla="*/ 595387 h 993927"/>
                <a:gd name="connsiteX2" fmla="*/ 53655 w 1186199"/>
                <a:gd name="connsiteY2" fmla="*/ 809700 h 993927"/>
                <a:gd name="connsiteX3" fmla="*/ 215580 w 1186199"/>
                <a:gd name="connsiteY3" fmla="*/ 943050 h 993927"/>
                <a:gd name="connsiteX4" fmla="*/ 529905 w 1186199"/>
                <a:gd name="connsiteY4" fmla="*/ 990675 h 993927"/>
                <a:gd name="connsiteX5" fmla="*/ 877567 w 1186199"/>
                <a:gd name="connsiteY5" fmla="*/ 862087 h 993927"/>
                <a:gd name="connsiteX6" fmla="*/ 1134742 w 1186199"/>
                <a:gd name="connsiteY6" fmla="*/ 638250 h 993927"/>
                <a:gd name="connsiteX7" fmla="*/ 1177605 w 1186199"/>
                <a:gd name="connsiteY7" fmla="*/ 328687 h 993927"/>
                <a:gd name="connsiteX8" fmla="*/ 1020442 w 1186199"/>
                <a:gd name="connsiteY8" fmla="*/ 104850 h 993927"/>
                <a:gd name="connsiteX9" fmla="*/ 725167 w 1186199"/>
                <a:gd name="connsiteY9" fmla="*/ 4837 h 993927"/>
                <a:gd name="connsiteX10" fmla="*/ 410842 w 1186199"/>
                <a:gd name="connsiteY10" fmla="*/ 23887 h 993927"/>
                <a:gd name="connsiteX11" fmla="*/ 253680 w 1186199"/>
                <a:gd name="connsiteY11" fmla="*/ 95325 h 993927"/>
                <a:gd name="connsiteX12" fmla="*/ 153667 w 1186199"/>
                <a:gd name="connsiteY12" fmla="*/ 252487 h 993927"/>
                <a:gd name="connsiteX13" fmla="*/ 96517 w 1186199"/>
                <a:gd name="connsiteY13" fmla="*/ 338212 h 993927"/>
                <a:gd name="connsiteX0" fmla="*/ 96517 w 1186199"/>
                <a:gd name="connsiteY0" fmla="*/ 338212 h 989486"/>
                <a:gd name="connsiteX1" fmla="*/ 1267 w 1186199"/>
                <a:gd name="connsiteY1" fmla="*/ 595387 h 989486"/>
                <a:gd name="connsiteX2" fmla="*/ 53655 w 1186199"/>
                <a:gd name="connsiteY2" fmla="*/ 809700 h 989486"/>
                <a:gd name="connsiteX3" fmla="*/ 215580 w 1186199"/>
                <a:gd name="connsiteY3" fmla="*/ 943050 h 989486"/>
                <a:gd name="connsiteX4" fmla="*/ 520380 w 1186199"/>
                <a:gd name="connsiteY4" fmla="*/ 985912 h 989486"/>
                <a:gd name="connsiteX5" fmla="*/ 877567 w 1186199"/>
                <a:gd name="connsiteY5" fmla="*/ 862087 h 989486"/>
                <a:gd name="connsiteX6" fmla="*/ 1134742 w 1186199"/>
                <a:gd name="connsiteY6" fmla="*/ 638250 h 989486"/>
                <a:gd name="connsiteX7" fmla="*/ 1177605 w 1186199"/>
                <a:gd name="connsiteY7" fmla="*/ 328687 h 989486"/>
                <a:gd name="connsiteX8" fmla="*/ 1020442 w 1186199"/>
                <a:gd name="connsiteY8" fmla="*/ 104850 h 989486"/>
                <a:gd name="connsiteX9" fmla="*/ 725167 w 1186199"/>
                <a:gd name="connsiteY9" fmla="*/ 4837 h 989486"/>
                <a:gd name="connsiteX10" fmla="*/ 410842 w 1186199"/>
                <a:gd name="connsiteY10" fmla="*/ 23887 h 989486"/>
                <a:gd name="connsiteX11" fmla="*/ 253680 w 1186199"/>
                <a:gd name="connsiteY11" fmla="*/ 95325 h 989486"/>
                <a:gd name="connsiteX12" fmla="*/ 153667 w 1186199"/>
                <a:gd name="connsiteY12" fmla="*/ 252487 h 989486"/>
                <a:gd name="connsiteX13" fmla="*/ 96517 w 1186199"/>
                <a:gd name="connsiteY13" fmla="*/ 338212 h 989486"/>
                <a:gd name="connsiteX0" fmla="*/ 96517 w 1186199"/>
                <a:gd name="connsiteY0" fmla="*/ 338212 h 989486"/>
                <a:gd name="connsiteX1" fmla="*/ 1267 w 1186199"/>
                <a:gd name="connsiteY1" fmla="*/ 595387 h 989486"/>
                <a:gd name="connsiteX2" fmla="*/ 53655 w 1186199"/>
                <a:gd name="connsiteY2" fmla="*/ 809700 h 989486"/>
                <a:gd name="connsiteX3" fmla="*/ 215580 w 1186199"/>
                <a:gd name="connsiteY3" fmla="*/ 943050 h 989486"/>
                <a:gd name="connsiteX4" fmla="*/ 520380 w 1186199"/>
                <a:gd name="connsiteY4" fmla="*/ 985912 h 989486"/>
                <a:gd name="connsiteX5" fmla="*/ 877567 w 1186199"/>
                <a:gd name="connsiteY5" fmla="*/ 862087 h 989486"/>
                <a:gd name="connsiteX6" fmla="*/ 1134742 w 1186199"/>
                <a:gd name="connsiteY6" fmla="*/ 633488 h 989486"/>
                <a:gd name="connsiteX7" fmla="*/ 1177605 w 1186199"/>
                <a:gd name="connsiteY7" fmla="*/ 328687 h 989486"/>
                <a:gd name="connsiteX8" fmla="*/ 1020442 w 1186199"/>
                <a:gd name="connsiteY8" fmla="*/ 104850 h 989486"/>
                <a:gd name="connsiteX9" fmla="*/ 725167 w 1186199"/>
                <a:gd name="connsiteY9" fmla="*/ 4837 h 989486"/>
                <a:gd name="connsiteX10" fmla="*/ 410842 w 1186199"/>
                <a:gd name="connsiteY10" fmla="*/ 23887 h 989486"/>
                <a:gd name="connsiteX11" fmla="*/ 253680 w 1186199"/>
                <a:gd name="connsiteY11" fmla="*/ 95325 h 989486"/>
                <a:gd name="connsiteX12" fmla="*/ 153667 w 1186199"/>
                <a:gd name="connsiteY12" fmla="*/ 252487 h 989486"/>
                <a:gd name="connsiteX13" fmla="*/ 96517 w 1186199"/>
                <a:gd name="connsiteY13" fmla="*/ 338212 h 989486"/>
                <a:gd name="connsiteX0" fmla="*/ 96517 w 1186199"/>
                <a:gd name="connsiteY0" fmla="*/ 338212 h 989486"/>
                <a:gd name="connsiteX1" fmla="*/ 1267 w 1186199"/>
                <a:gd name="connsiteY1" fmla="*/ 595387 h 989486"/>
                <a:gd name="connsiteX2" fmla="*/ 53655 w 1186199"/>
                <a:gd name="connsiteY2" fmla="*/ 809700 h 989486"/>
                <a:gd name="connsiteX3" fmla="*/ 215580 w 1186199"/>
                <a:gd name="connsiteY3" fmla="*/ 943050 h 989486"/>
                <a:gd name="connsiteX4" fmla="*/ 520380 w 1186199"/>
                <a:gd name="connsiteY4" fmla="*/ 985912 h 989486"/>
                <a:gd name="connsiteX5" fmla="*/ 877567 w 1186199"/>
                <a:gd name="connsiteY5" fmla="*/ 862087 h 989486"/>
                <a:gd name="connsiteX6" fmla="*/ 1134742 w 1186199"/>
                <a:gd name="connsiteY6" fmla="*/ 633488 h 989486"/>
                <a:gd name="connsiteX7" fmla="*/ 1177605 w 1186199"/>
                <a:gd name="connsiteY7" fmla="*/ 328687 h 989486"/>
                <a:gd name="connsiteX8" fmla="*/ 1020442 w 1186199"/>
                <a:gd name="connsiteY8" fmla="*/ 104850 h 989486"/>
                <a:gd name="connsiteX9" fmla="*/ 725167 w 1186199"/>
                <a:gd name="connsiteY9" fmla="*/ 4837 h 989486"/>
                <a:gd name="connsiteX10" fmla="*/ 410842 w 1186199"/>
                <a:gd name="connsiteY10" fmla="*/ 23887 h 989486"/>
                <a:gd name="connsiteX11" fmla="*/ 253680 w 1186199"/>
                <a:gd name="connsiteY11" fmla="*/ 95325 h 989486"/>
                <a:gd name="connsiteX12" fmla="*/ 153667 w 1186199"/>
                <a:gd name="connsiteY12" fmla="*/ 223912 h 989486"/>
                <a:gd name="connsiteX13" fmla="*/ 96517 w 1186199"/>
                <a:gd name="connsiteY13" fmla="*/ 338212 h 98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6199" h="989486">
                  <a:moveTo>
                    <a:pt x="96517" y="338212"/>
                  </a:moveTo>
                  <a:cubicBezTo>
                    <a:pt x="71117" y="400124"/>
                    <a:pt x="8411" y="516806"/>
                    <a:pt x="1267" y="595387"/>
                  </a:cubicBezTo>
                  <a:cubicBezTo>
                    <a:pt x="-5877" y="673968"/>
                    <a:pt x="17936" y="751756"/>
                    <a:pt x="53655" y="809700"/>
                  </a:cubicBezTo>
                  <a:cubicBezTo>
                    <a:pt x="89374" y="867644"/>
                    <a:pt x="137793" y="913681"/>
                    <a:pt x="215580" y="943050"/>
                  </a:cubicBezTo>
                  <a:cubicBezTo>
                    <a:pt x="293368" y="972419"/>
                    <a:pt x="410049" y="999406"/>
                    <a:pt x="520380" y="985912"/>
                  </a:cubicBezTo>
                  <a:cubicBezTo>
                    <a:pt x="630711" y="972418"/>
                    <a:pt x="775173" y="920824"/>
                    <a:pt x="877567" y="862087"/>
                  </a:cubicBezTo>
                  <a:cubicBezTo>
                    <a:pt x="979961" y="803350"/>
                    <a:pt x="1084736" y="722388"/>
                    <a:pt x="1134742" y="633488"/>
                  </a:cubicBezTo>
                  <a:cubicBezTo>
                    <a:pt x="1184748" y="544588"/>
                    <a:pt x="1196655" y="416793"/>
                    <a:pt x="1177605" y="328687"/>
                  </a:cubicBezTo>
                  <a:cubicBezTo>
                    <a:pt x="1158555" y="240581"/>
                    <a:pt x="1095848" y="158825"/>
                    <a:pt x="1020442" y="104850"/>
                  </a:cubicBezTo>
                  <a:cubicBezTo>
                    <a:pt x="945036" y="50875"/>
                    <a:pt x="826767" y="18331"/>
                    <a:pt x="725167" y="4837"/>
                  </a:cubicBezTo>
                  <a:cubicBezTo>
                    <a:pt x="623567" y="-8657"/>
                    <a:pt x="489423" y="8806"/>
                    <a:pt x="410842" y="23887"/>
                  </a:cubicBezTo>
                  <a:cubicBezTo>
                    <a:pt x="332261" y="38968"/>
                    <a:pt x="296542" y="57225"/>
                    <a:pt x="253680" y="95325"/>
                  </a:cubicBezTo>
                  <a:cubicBezTo>
                    <a:pt x="210818" y="133425"/>
                    <a:pt x="180655" y="179462"/>
                    <a:pt x="153667" y="223912"/>
                  </a:cubicBezTo>
                  <a:cubicBezTo>
                    <a:pt x="126679" y="268362"/>
                    <a:pt x="121917" y="276300"/>
                    <a:pt x="96517" y="33821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40B0E"/>
                </a:gs>
                <a:gs pos="50000">
                  <a:srgbClr val="FD344B"/>
                </a:gs>
                <a:gs pos="100000">
                  <a:srgbClr val="FFBDBB"/>
                </a:gs>
              </a:gsLst>
              <a:lin ang="15600000" scaled="0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5331539" y="2474305"/>
              <a:ext cx="3752837" cy="2316770"/>
            </a:xfrm>
            <a:custGeom>
              <a:avLst/>
              <a:gdLst>
                <a:gd name="connsiteX0" fmla="*/ 3112373 w 3753560"/>
                <a:gd name="connsiteY0" fmla="*/ 164302 h 2321714"/>
                <a:gd name="connsiteX1" fmla="*/ 2717085 w 3753560"/>
                <a:gd name="connsiteY1" fmla="*/ 421477 h 2321714"/>
                <a:gd name="connsiteX2" fmla="*/ 2283698 w 3753560"/>
                <a:gd name="connsiteY2" fmla="*/ 616739 h 2321714"/>
                <a:gd name="connsiteX3" fmla="*/ 1893173 w 3753560"/>
                <a:gd name="connsiteY3" fmla="*/ 669127 h 2321714"/>
                <a:gd name="connsiteX4" fmla="*/ 1526460 w 3753560"/>
                <a:gd name="connsiteY4" fmla="*/ 626264 h 2321714"/>
                <a:gd name="connsiteX5" fmla="*/ 1297860 w 3753560"/>
                <a:gd name="connsiteY5" fmla="*/ 573877 h 2321714"/>
                <a:gd name="connsiteX6" fmla="*/ 1083548 w 3753560"/>
                <a:gd name="connsiteY6" fmla="*/ 450052 h 2321714"/>
                <a:gd name="connsiteX7" fmla="*/ 997823 w 3753560"/>
                <a:gd name="connsiteY7" fmla="*/ 397664 h 2321714"/>
                <a:gd name="connsiteX8" fmla="*/ 916860 w 3753560"/>
                <a:gd name="connsiteY8" fmla="*/ 335752 h 2321714"/>
                <a:gd name="connsiteX9" fmla="*/ 797798 w 3753560"/>
                <a:gd name="connsiteY9" fmla="*/ 321464 h 2321714"/>
                <a:gd name="connsiteX10" fmla="*/ 707310 w 3753560"/>
                <a:gd name="connsiteY10" fmla="*/ 250027 h 2321714"/>
                <a:gd name="connsiteX11" fmla="*/ 602535 w 3753560"/>
                <a:gd name="connsiteY11" fmla="*/ 183352 h 2321714"/>
                <a:gd name="connsiteX12" fmla="*/ 678735 w 3753560"/>
                <a:gd name="connsiteY12" fmla="*/ 273839 h 2321714"/>
                <a:gd name="connsiteX13" fmla="*/ 759698 w 3753560"/>
                <a:gd name="connsiteY13" fmla="*/ 345277 h 2321714"/>
                <a:gd name="connsiteX14" fmla="*/ 897810 w 3753560"/>
                <a:gd name="connsiteY14" fmla="*/ 369089 h 2321714"/>
                <a:gd name="connsiteX15" fmla="*/ 945435 w 3753560"/>
                <a:gd name="connsiteY15" fmla="*/ 383377 h 2321714"/>
                <a:gd name="connsiteX16" fmla="*/ 959723 w 3753560"/>
                <a:gd name="connsiteY16" fmla="*/ 416714 h 2321714"/>
                <a:gd name="connsiteX17" fmla="*/ 864473 w 3753560"/>
                <a:gd name="connsiteY17" fmla="*/ 402427 h 2321714"/>
                <a:gd name="connsiteX18" fmla="*/ 773985 w 3753560"/>
                <a:gd name="connsiteY18" fmla="*/ 378614 h 2321714"/>
                <a:gd name="connsiteX19" fmla="*/ 726360 w 3753560"/>
                <a:gd name="connsiteY19" fmla="*/ 340514 h 2321714"/>
                <a:gd name="connsiteX20" fmla="*/ 654923 w 3753560"/>
                <a:gd name="connsiteY20" fmla="*/ 302414 h 2321714"/>
                <a:gd name="connsiteX21" fmla="*/ 716835 w 3753560"/>
                <a:gd name="connsiteY21" fmla="*/ 383377 h 2321714"/>
                <a:gd name="connsiteX22" fmla="*/ 850185 w 3753560"/>
                <a:gd name="connsiteY22" fmla="*/ 426239 h 2321714"/>
                <a:gd name="connsiteX23" fmla="*/ 997823 w 3753560"/>
                <a:gd name="connsiteY23" fmla="*/ 454814 h 2321714"/>
                <a:gd name="connsiteX24" fmla="*/ 1154985 w 3753560"/>
                <a:gd name="connsiteY24" fmla="*/ 545302 h 2321714"/>
                <a:gd name="connsiteX25" fmla="*/ 1278810 w 3753560"/>
                <a:gd name="connsiteY25" fmla="*/ 616739 h 2321714"/>
                <a:gd name="connsiteX26" fmla="*/ 1431210 w 3753560"/>
                <a:gd name="connsiteY26" fmla="*/ 669127 h 2321714"/>
                <a:gd name="connsiteX27" fmla="*/ 1640760 w 3753560"/>
                <a:gd name="connsiteY27" fmla="*/ 702464 h 2321714"/>
                <a:gd name="connsiteX28" fmla="*/ 1783635 w 3753560"/>
                <a:gd name="connsiteY28" fmla="*/ 731039 h 2321714"/>
                <a:gd name="connsiteX29" fmla="*/ 1650285 w 3753560"/>
                <a:gd name="connsiteY29" fmla="*/ 735802 h 2321714"/>
                <a:gd name="connsiteX30" fmla="*/ 1474073 w 3753560"/>
                <a:gd name="connsiteY30" fmla="*/ 783427 h 2321714"/>
                <a:gd name="connsiteX31" fmla="*/ 1235948 w 3753560"/>
                <a:gd name="connsiteY31" fmla="*/ 778664 h 2321714"/>
                <a:gd name="connsiteX32" fmla="*/ 926385 w 3753560"/>
                <a:gd name="connsiteY32" fmla="*/ 702464 h 2321714"/>
                <a:gd name="connsiteX33" fmla="*/ 726360 w 3753560"/>
                <a:gd name="connsiteY33" fmla="*/ 631027 h 2321714"/>
                <a:gd name="connsiteX34" fmla="*/ 607298 w 3753560"/>
                <a:gd name="connsiteY34" fmla="*/ 540539 h 2321714"/>
                <a:gd name="connsiteX35" fmla="*/ 492998 w 3753560"/>
                <a:gd name="connsiteY35" fmla="*/ 411952 h 2321714"/>
                <a:gd name="connsiteX36" fmla="*/ 364410 w 3753560"/>
                <a:gd name="connsiteY36" fmla="*/ 416714 h 2321714"/>
                <a:gd name="connsiteX37" fmla="*/ 240585 w 3753560"/>
                <a:gd name="connsiteY37" fmla="*/ 431002 h 2321714"/>
                <a:gd name="connsiteX38" fmla="*/ 392985 w 3753560"/>
                <a:gd name="connsiteY38" fmla="*/ 435764 h 2321714"/>
                <a:gd name="connsiteX39" fmla="*/ 488235 w 3753560"/>
                <a:gd name="connsiteY39" fmla="*/ 459577 h 2321714"/>
                <a:gd name="connsiteX40" fmla="*/ 564435 w 3753560"/>
                <a:gd name="connsiteY40" fmla="*/ 564352 h 2321714"/>
                <a:gd name="connsiteX41" fmla="*/ 678735 w 3753560"/>
                <a:gd name="connsiteY41" fmla="*/ 640552 h 2321714"/>
                <a:gd name="connsiteX42" fmla="*/ 731123 w 3753560"/>
                <a:gd name="connsiteY42" fmla="*/ 673889 h 2321714"/>
                <a:gd name="connsiteX43" fmla="*/ 626348 w 3753560"/>
                <a:gd name="connsiteY43" fmla="*/ 669127 h 2321714"/>
                <a:gd name="connsiteX44" fmla="*/ 492998 w 3753560"/>
                <a:gd name="connsiteY44" fmla="*/ 678652 h 2321714"/>
                <a:gd name="connsiteX45" fmla="*/ 435848 w 3753560"/>
                <a:gd name="connsiteY45" fmla="*/ 692939 h 2321714"/>
                <a:gd name="connsiteX46" fmla="*/ 559673 w 3753560"/>
                <a:gd name="connsiteY46" fmla="*/ 711989 h 2321714"/>
                <a:gd name="connsiteX47" fmla="*/ 773985 w 3753560"/>
                <a:gd name="connsiteY47" fmla="*/ 702464 h 2321714"/>
                <a:gd name="connsiteX48" fmla="*/ 964485 w 3753560"/>
                <a:gd name="connsiteY48" fmla="*/ 750089 h 2321714"/>
                <a:gd name="connsiteX49" fmla="*/ 1254998 w 3753560"/>
                <a:gd name="connsiteY49" fmla="*/ 873914 h 2321714"/>
                <a:gd name="connsiteX50" fmla="*/ 1550273 w 3753560"/>
                <a:gd name="connsiteY50" fmla="*/ 902489 h 2321714"/>
                <a:gd name="connsiteX51" fmla="*/ 1955085 w 3753560"/>
                <a:gd name="connsiteY51" fmla="*/ 869152 h 2321714"/>
                <a:gd name="connsiteX52" fmla="*/ 2283698 w 3753560"/>
                <a:gd name="connsiteY52" fmla="*/ 821527 h 2321714"/>
                <a:gd name="connsiteX53" fmla="*/ 2355135 w 3753560"/>
                <a:gd name="connsiteY53" fmla="*/ 850102 h 2321714"/>
                <a:gd name="connsiteX54" fmla="*/ 2312273 w 3753560"/>
                <a:gd name="connsiteY54" fmla="*/ 940589 h 2321714"/>
                <a:gd name="connsiteX55" fmla="*/ 2117010 w 3753560"/>
                <a:gd name="connsiteY55" fmla="*/ 1092989 h 2321714"/>
                <a:gd name="connsiteX56" fmla="*/ 1755060 w 3753560"/>
                <a:gd name="connsiteY56" fmla="*/ 1250152 h 2321714"/>
                <a:gd name="connsiteX57" fmla="*/ 1321673 w 3753560"/>
                <a:gd name="connsiteY57" fmla="*/ 1254914 h 2321714"/>
                <a:gd name="connsiteX58" fmla="*/ 964485 w 3753560"/>
                <a:gd name="connsiteY58" fmla="*/ 1164427 h 2321714"/>
                <a:gd name="connsiteX59" fmla="*/ 740648 w 3753560"/>
                <a:gd name="connsiteY59" fmla="*/ 1054889 h 2321714"/>
                <a:gd name="connsiteX60" fmla="*/ 578723 w 3753560"/>
                <a:gd name="connsiteY60" fmla="*/ 959639 h 2321714"/>
                <a:gd name="connsiteX61" fmla="*/ 512048 w 3753560"/>
                <a:gd name="connsiteY61" fmla="*/ 873914 h 2321714"/>
                <a:gd name="connsiteX62" fmla="*/ 492998 w 3753560"/>
                <a:gd name="connsiteY62" fmla="*/ 797714 h 2321714"/>
                <a:gd name="connsiteX63" fmla="*/ 392985 w 3753560"/>
                <a:gd name="connsiteY63" fmla="*/ 740564 h 2321714"/>
                <a:gd name="connsiteX64" fmla="*/ 302498 w 3753560"/>
                <a:gd name="connsiteY64" fmla="*/ 688177 h 2321714"/>
                <a:gd name="connsiteX65" fmla="*/ 364410 w 3753560"/>
                <a:gd name="connsiteY65" fmla="*/ 764377 h 2321714"/>
                <a:gd name="connsiteX66" fmla="*/ 454898 w 3753560"/>
                <a:gd name="connsiteY66" fmla="*/ 816764 h 2321714"/>
                <a:gd name="connsiteX67" fmla="*/ 497760 w 3753560"/>
                <a:gd name="connsiteY67" fmla="*/ 883439 h 2321714"/>
                <a:gd name="connsiteX68" fmla="*/ 554910 w 3753560"/>
                <a:gd name="connsiteY68" fmla="*/ 988214 h 2321714"/>
                <a:gd name="connsiteX69" fmla="*/ 659685 w 3753560"/>
                <a:gd name="connsiteY69" fmla="*/ 1045364 h 2321714"/>
                <a:gd name="connsiteX70" fmla="*/ 716835 w 3753560"/>
                <a:gd name="connsiteY70" fmla="*/ 1097752 h 2321714"/>
                <a:gd name="connsiteX71" fmla="*/ 583485 w 3753560"/>
                <a:gd name="connsiteY71" fmla="*/ 1088227 h 2321714"/>
                <a:gd name="connsiteX72" fmla="*/ 469185 w 3753560"/>
                <a:gd name="connsiteY72" fmla="*/ 1054889 h 2321714"/>
                <a:gd name="connsiteX73" fmla="*/ 416798 w 3753560"/>
                <a:gd name="connsiteY73" fmla="*/ 973927 h 2321714"/>
                <a:gd name="connsiteX74" fmla="*/ 388223 w 3753560"/>
                <a:gd name="connsiteY74" fmla="*/ 888202 h 2321714"/>
                <a:gd name="connsiteX75" fmla="*/ 326310 w 3753560"/>
                <a:gd name="connsiteY75" fmla="*/ 816764 h 2321714"/>
                <a:gd name="connsiteX76" fmla="*/ 278685 w 3753560"/>
                <a:gd name="connsiteY76" fmla="*/ 792952 h 2321714"/>
                <a:gd name="connsiteX77" fmla="*/ 350123 w 3753560"/>
                <a:gd name="connsiteY77" fmla="*/ 873914 h 2321714"/>
                <a:gd name="connsiteX78" fmla="*/ 397748 w 3753560"/>
                <a:gd name="connsiteY78" fmla="*/ 992977 h 2321714"/>
                <a:gd name="connsiteX79" fmla="*/ 435848 w 3753560"/>
                <a:gd name="connsiteY79" fmla="*/ 1073939 h 2321714"/>
                <a:gd name="connsiteX80" fmla="*/ 559673 w 3753560"/>
                <a:gd name="connsiteY80" fmla="*/ 1135852 h 2321714"/>
                <a:gd name="connsiteX81" fmla="*/ 702548 w 3753560"/>
                <a:gd name="connsiteY81" fmla="*/ 1145377 h 2321714"/>
                <a:gd name="connsiteX82" fmla="*/ 835898 w 3753560"/>
                <a:gd name="connsiteY82" fmla="*/ 1154902 h 2321714"/>
                <a:gd name="connsiteX83" fmla="*/ 954960 w 3753560"/>
                <a:gd name="connsiteY83" fmla="*/ 1212052 h 2321714"/>
                <a:gd name="connsiteX84" fmla="*/ 1045448 w 3753560"/>
                <a:gd name="connsiteY84" fmla="*/ 1250152 h 2321714"/>
                <a:gd name="connsiteX85" fmla="*/ 964485 w 3753560"/>
                <a:gd name="connsiteY85" fmla="*/ 1264439 h 2321714"/>
                <a:gd name="connsiteX86" fmla="*/ 878760 w 3753560"/>
                <a:gd name="connsiteY86" fmla="*/ 1335877 h 2321714"/>
                <a:gd name="connsiteX87" fmla="*/ 793035 w 3753560"/>
                <a:gd name="connsiteY87" fmla="*/ 1435889 h 2321714"/>
                <a:gd name="connsiteX88" fmla="*/ 688260 w 3753560"/>
                <a:gd name="connsiteY88" fmla="*/ 1488277 h 2321714"/>
                <a:gd name="connsiteX89" fmla="*/ 588248 w 3753560"/>
                <a:gd name="connsiteY89" fmla="*/ 1469227 h 2321714"/>
                <a:gd name="connsiteX90" fmla="*/ 502523 w 3753560"/>
                <a:gd name="connsiteY90" fmla="*/ 1383502 h 2321714"/>
                <a:gd name="connsiteX91" fmla="*/ 402510 w 3753560"/>
                <a:gd name="connsiteY91" fmla="*/ 1364452 h 2321714"/>
                <a:gd name="connsiteX92" fmla="*/ 283448 w 3753560"/>
                <a:gd name="connsiteY92" fmla="*/ 1359689 h 2321714"/>
                <a:gd name="connsiteX93" fmla="*/ 421560 w 3753560"/>
                <a:gd name="connsiteY93" fmla="*/ 1383502 h 2321714"/>
                <a:gd name="connsiteX94" fmla="*/ 502523 w 3753560"/>
                <a:gd name="connsiteY94" fmla="*/ 1407314 h 2321714"/>
                <a:gd name="connsiteX95" fmla="*/ 545385 w 3753560"/>
                <a:gd name="connsiteY95" fmla="*/ 1473989 h 2321714"/>
                <a:gd name="connsiteX96" fmla="*/ 459660 w 3753560"/>
                <a:gd name="connsiteY96" fmla="*/ 1473989 h 2321714"/>
                <a:gd name="connsiteX97" fmla="*/ 283448 w 3753560"/>
                <a:gd name="connsiteY97" fmla="*/ 1469227 h 2321714"/>
                <a:gd name="connsiteX98" fmla="*/ 154860 w 3753560"/>
                <a:gd name="connsiteY98" fmla="*/ 1516852 h 2321714"/>
                <a:gd name="connsiteX99" fmla="*/ 59610 w 3753560"/>
                <a:gd name="connsiteY99" fmla="*/ 1564477 h 2321714"/>
                <a:gd name="connsiteX100" fmla="*/ 2460 w 3753560"/>
                <a:gd name="connsiteY100" fmla="*/ 1588289 h 2321714"/>
                <a:gd name="connsiteX101" fmla="*/ 140573 w 3753560"/>
                <a:gd name="connsiteY101" fmla="*/ 1554952 h 2321714"/>
                <a:gd name="connsiteX102" fmla="*/ 297735 w 3753560"/>
                <a:gd name="connsiteY102" fmla="*/ 1507327 h 2321714"/>
                <a:gd name="connsiteX103" fmla="*/ 464423 w 3753560"/>
                <a:gd name="connsiteY103" fmla="*/ 1516852 h 2321714"/>
                <a:gd name="connsiteX104" fmla="*/ 650160 w 3753560"/>
                <a:gd name="connsiteY104" fmla="*/ 1535902 h 2321714"/>
                <a:gd name="connsiteX105" fmla="*/ 802560 w 3753560"/>
                <a:gd name="connsiteY105" fmla="*/ 1507327 h 2321714"/>
                <a:gd name="connsiteX106" fmla="*/ 945435 w 3753560"/>
                <a:gd name="connsiteY106" fmla="*/ 1364452 h 2321714"/>
                <a:gd name="connsiteX107" fmla="*/ 1102598 w 3753560"/>
                <a:gd name="connsiteY107" fmla="*/ 1297777 h 2321714"/>
                <a:gd name="connsiteX108" fmla="*/ 1288335 w 3753560"/>
                <a:gd name="connsiteY108" fmla="*/ 1302539 h 2321714"/>
                <a:gd name="connsiteX109" fmla="*/ 1459785 w 3753560"/>
                <a:gd name="connsiteY109" fmla="*/ 1359689 h 2321714"/>
                <a:gd name="connsiteX110" fmla="*/ 1378823 w 3753560"/>
                <a:gd name="connsiteY110" fmla="*/ 1369214 h 2321714"/>
                <a:gd name="connsiteX111" fmla="*/ 1126410 w 3753560"/>
                <a:gd name="connsiteY111" fmla="*/ 1388264 h 2321714"/>
                <a:gd name="connsiteX112" fmla="*/ 969248 w 3753560"/>
                <a:gd name="connsiteY112" fmla="*/ 1445414 h 2321714"/>
                <a:gd name="connsiteX113" fmla="*/ 869235 w 3753560"/>
                <a:gd name="connsiteY113" fmla="*/ 1574002 h 2321714"/>
                <a:gd name="connsiteX114" fmla="*/ 821610 w 3753560"/>
                <a:gd name="connsiteY114" fmla="*/ 1659727 h 2321714"/>
                <a:gd name="connsiteX115" fmla="*/ 778748 w 3753560"/>
                <a:gd name="connsiteY115" fmla="*/ 1802602 h 2321714"/>
                <a:gd name="connsiteX116" fmla="*/ 735885 w 3753560"/>
                <a:gd name="connsiteY116" fmla="*/ 1902614 h 2321714"/>
                <a:gd name="connsiteX117" fmla="*/ 678735 w 3753560"/>
                <a:gd name="connsiteY117" fmla="*/ 2002627 h 2321714"/>
                <a:gd name="connsiteX118" fmla="*/ 635873 w 3753560"/>
                <a:gd name="connsiteY118" fmla="*/ 2159789 h 2321714"/>
                <a:gd name="connsiteX119" fmla="*/ 583485 w 3753560"/>
                <a:gd name="connsiteY119" fmla="*/ 2321714 h 2321714"/>
                <a:gd name="connsiteX120" fmla="*/ 664448 w 3753560"/>
                <a:gd name="connsiteY120" fmla="*/ 2159789 h 2321714"/>
                <a:gd name="connsiteX121" fmla="*/ 726360 w 3753560"/>
                <a:gd name="connsiteY121" fmla="*/ 1950239 h 2321714"/>
                <a:gd name="connsiteX122" fmla="*/ 821610 w 3753560"/>
                <a:gd name="connsiteY122" fmla="*/ 1840702 h 2321714"/>
                <a:gd name="connsiteX123" fmla="*/ 907335 w 3753560"/>
                <a:gd name="connsiteY123" fmla="*/ 1654964 h 2321714"/>
                <a:gd name="connsiteX124" fmla="*/ 1026398 w 3753560"/>
                <a:gd name="connsiteY124" fmla="*/ 1488277 h 2321714"/>
                <a:gd name="connsiteX125" fmla="*/ 1221660 w 3753560"/>
                <a:gd name="connsiteY125" fmla="*/ 1459702 h 2321714"/>
                <a:gd name="connsiteX126" fmla="*/ 1555035 w 3753560"/>
                <a:gd name="connsiteY126" fmla="*/ 1483514 h 2321714"/>
                <a:gd name="connsiteX127" fmla="*/ 1955085 w 3753560"/>
                <a:gd name="connsiteY127" fmla="*/ 1440652 h 2321714"/>
                <a:gd name="connsiteX128" fmla="*/ 2397998 w 3753560"/>
                <a:gd name="connsiteY128" fmla="*/ 1345402 h 2321714"/>
                <a:gd name="connsiteX129" fmla="*/ 2750423 w 3753560"/>
                <a:gd name="connsiteY129" fmla="*/ 1131089 h 2321714"/>
                <a:gd name="connsiteX130" fmla="*/ 3340973 w 3753560"/>
                <a:gd name="connsiteY130" fmla="*/ 797714 h 2321714"/>
                <a:gd name="connsiteX131" fmla="*/ 3660060 w 3753560"/>
                <a:gd name="connsiteY131" fmla="*/ 578639 h 2321714"/>
                <a:gd name="connsiteX132" fmla="*/ 3750548 w 3753560"/>
                <a:gd name="connsiteY132" fmla="*/ 421477 h 2321714"/>
                <a:gd name="connsiteX133" fmla="*/ 3712448 w 3753560"/>
                <a:gd name="connsiteY133" fmla="*/ 183352 h 2321714"/>
                <a:gd name="connsiteX134" fmla="*/ 3526710 w 3753560"/>
                <a:gd name="connsiteY134" fmla="*/ 16664 h 2321714"/>
                <a:gd name="connsiteX135" fmla="*/ 3364785 w 3753560"/>
                <a:gd name="connsiteY135" fmla="*/ 16664 h 2321714"/>
                <a:gd name="connsiteX136" fmla="*/ 3217148 w 3753560"/>
                <a:gd name="connsiteY136" fmla="*/ 111914 h 2321714"/>
                <a:gd name="connsiteX137" fmla="*/ 3112373 w 3753560"/>
                <a:gd name="connsiteY137" fmla="*/ 164302 h 2321714"/>
                <a:gd name="connsiteX0" fmla="*/ 3112373 w 3753239"/>
                <a:gd name="connsiteY0" fmla="*/ 164302 h 2321714"/>
                <a:gd name="connsiteX1" fmla="*/ 2717085 w 3753239"/>
                <a:gd name="connsiteY1" fmla="*/ 421477 h 2321714"/>
                <a:gd name="connsiteX2" fmla="*/ 2283698 w 3753239"/>
                <a:gd name="connsiteY2" fmla="*/ 616739 h 2321714"/>
                <a:gd name="connsiteX3" fmla="*/ 1893173 w 3753239"/>
                <a:gd name="connsiteY3" fmla="*/ 669127 h 2321714"/>
                <a:gd name="connsiteX4" fmla="*/ 1526460 w 3753239"/>
                <a:gd name="connsiteY4" fmla="*/ 626264 h 2321714"/>
                <a:gd name="connsiteX5" fmla="*/ 1297860 w 3753239"/>
                <a:gd name="connsiteY5" fmla="*/ 573877 h 2321714"/>
                <a:gd name="connsiteX6" fmla="*/ 1083548 w 3753239"/>
                <a:gd name="connsiteY6" fmla="*/ 450052 h 2321714"/>
                <a:gd name="connsiteX7" fmla="*/ 997823 w 3753239"/>
                <a:gd name="connsiteY7" fmla="*/ 397664 h 2321714"/>
                <a:gd name="connsiteX8" fmla="*/ 916860 w 3753239"/>
                <a:gd name="connsiteY8" fmla="*/ 335752 h 2321714"/>
                <a:gd name="connsiteX9" fmla="*/ 797798 w 3753239"/>
                <a:gd name="connsiteY9" fmla="*/ 321464 h 2321714"/>
                <a:gd name="connsiteX10" fmla="*/ 707310 w 3753239"/>
                <a:gd name="connsiteY10" fmla="*/ 250027 h 2321714"/>
                <a:gd name="connsiteX11" fmla="*/ 602535 w 3753239"/>
                <a:gd name="connsiteY11" fmla="*/ 183352 h 2321714"/>
                <a:gd name="connsiteX12" fmla="*/ 678735 w 3753239"/>
                <a:gd name="connsiteY12" fmla="*/ 273839 h 2321714"/>
                <a:gd name="connsiteX13" fmla="*/ 759698 w 3753239"/>
                <a:gd name="connsiteY13" fmla="*/ 345277 h 2321714"/>
                <a:gd name="connsiteX14" fmla="*/ 897810 w 3753239"/>
                <a:gd name="connsiteY14" fmla="*/ 369089 h 2321714"/>
                <a:gd name="connsiteX15" fmla="*/ 945435 w 3753239"/>
                <a:gd name="connsiteY15" fmla="*/ 383377 h 2321714"/>
                <a:gd name="connsiteX16" fmla="*/ 959723 w 3753239"/>
                <a:gd name="connsiteY16" fmla="*/ 416714 h 2321714"/>
                <a:gd name="connsiteX17" fmla="*/ 864473 w 3753239"/>
                <a:gd name="connsiteY17" fmla="*/ 402427 h 2321714"/>
                <a:gd name="connsiteX18" fmla="*/ 773985 w 3753239"/>
                <a:gd name="connsiteY18" fmla="*/ 378614 h 2321714"/>
                <a:gd name="connsiteX19" fmla="*/ 726360 w 3753239"/>
                <a:gd name="connsiteY19" fmla="*/ 340514 h 2321714"/>
                <a:gd name="connsiteX20" fmla="*/ 654923 w 3753239"/>
                <a:gd name="connsiteY20" fmla="*/ 302414 h 2321714"/>
                <a:gd name="connsiteX21" fmla="*/ 716835 w 3753239"/>
                <a:gd name="connsiteY21" fmla="*/ 383377 h 2321714"/>
                <a:gd name="connsiteX22" fmla="*/ 850185 w 3753239"/>
                <a:gd name="connsiteY22" fmla="*/ 426239 h 2321714"/>
                <a:gd name="connsiteX23" fmla="*/ 997823 w 3753239"/>
                <a:gd name="connsiteY23" fmla="*/ 454814 h 2321714"/>
                <a:gd name="connsiteX24" fmla="*/ 1154985 w 3753239"/>
                <a:gd name="connsiteY24" fmla="*/ 545302 h 2321714"/>
                <a:gd name="connsiteX25" fmla="*/ 1278810 w 3753239"/>
                <a:gd name="connsiteY25" fmla="*/ 616739 h 2321714"/>
                <a:gd name="connsiteX26" fmla="*/ 1431210 w 3753239"/>
                <a:gd name="connsiteY26" fmla="*/ 669127 h 2321714"/>
                <a:gd name="connsiteX27" fmla="*/ 1640760 w 3753239"/>
                <a:gd name="connsiteY27" fmla="*/ 702464 h 2321714"/>
                <a:gd name="connsiteX28" fmla="*/ 1783635 w 3753239"/>
                <a:gd name="connsiteY28" fmla="*/ 731039 h 2321714"/>
                <a:gd name="connsiteX29" fmla="*/ 1650285 w 3753239"/>
                <a:gd name="connsiteY29" fmla="*/ 735802 h 2321714"/>
                <a:gd name="connsiteX30" fmla="*/ 1474073 w 3753239"/>
                <a:gd name="connsiteY30" fmla="*/ 783427 h 2321714"/>
                <a:gd name="connsiteX31" fmla="*/ 1235948 w 3753239"/>
                <a:gd name="connsiteY31" fmla="*/ 778664 h 2321714"/>
                <a:gd name="connsiteX32" fmla="*/ 926385 w 3753239"/>
                <a:gd name="connsiteY32" fmla="*/ 702464 h 2321714"/>
                <a:gd name="connsiteX33" fmla="*/ 726360 w 3753239"/>
                <a:gd name="connsiteY33" fmla="*/ 631027 h 2321714"/>
                <a:gd name="connsiteX34" fmla="*/ 607298 w 3753239"/>
                <a:gd name="connsiteY34" fmla="*/ 540539 h 2321714"/>
                <a:gd name="connsiteX35" fmla="*/ 492998 w 3753239"/>
                <a:gd name="connsiteY35" fmla="*/ 411952 h 2321714"/>
                <a:gd name="connsiteX36" fmla="*/ 364410 w 3753239"/>
                <a:gd name="connsiteY36" fmla="*/ 416714 h 2321714"/>
                <a:gd name="connsiteX37" fmla="*/ 240585 w 3753239"/>
                <a:gd name="connsiteY37" fmla="*/ 431002 h 2321714"/>
                <a:gd name="connsiteX38" fmla="*/ 392985 w 3753239"/>
                <a:gd name="connsiteY38" fmla="*/ 435764 h 2321714"/>
                <a:gd name="connsiteX39" fmla="*/ 488235 w 3753239"/>
                <a:gd name="connsiteY39" fmla="*/ 459577 h 2321714"/>
                <a:gd name="connsiteX40" fmla="*/ 564435 w 3753239"/>
                <a:gd name="connsiteY40" fmla="*/ 564352 h 2321714"/>
                <a:gd name="connsiteX41" fmla="*/ 678735 w 3753239"/>
                <a:gd name="connsiteY41" fmla="*/ 640552 h 2321714"/>
                <a:gd name="connsiteX42" fmla="*/ 731123 w 3753239"/>
                <a:gd name="connsiteY42" fmla="*/ 673889 h 2321714"/>
                <a:gd name="connsiteX43" fmla="*/ 626348 w 3753239"/>
                <a:gd name="connsiteY43" fmla="*/ 669127 h 2321714"/>
                <a:gd name="connsiteX44" fmla="*/ 492998 w 3753239"/>
                <a:gd name="connsiteY44" fmla="*/ 678652 h 2321714"/>
                <a:gd name="connsiteX45" fmla="*/ 435848 w 3753239"/>
                <a:gd name="connsiteY45" fmla="*/ 692939 h 2321714"/>
                <a:gd name="connsiteX46" fmla="*/ 559673 w 3753239"/>
                <a:gd name="connsiteY46" fmla="*/ 711989 h 2321714"/>
                <a:gd name="connsiteX47" fmla="*/ 773985 w 3753239"/>
                <a:gd name="connsiteY47" fmla="*/ 702464 h 2321714"/>
                <a:gd name="connsiteX48" fmla="*/ 964485 w 3753239"/>
                <a:gd name="connsiteY48" fmla="*/ 750089 h 2321714"/>
                <a:gd name="connsiteX49" fmla="*/ 1254998 w 3753239"/>
                <a:gd name="connsiteY49" fmla="*/ 873914 h 2321714"/>
                <a:gd name="connsiteX50" fmla="*/ 1550273 w 3753239"/>
                <a:gd name="connsiteY50" fmla="*/ 902489 h 2321714"/>
                <a:gd name="connsiteX51" fmla="*/ 1955085 w 3753239"/>
                <a:gd name="connsiteY51" fmla="*/ 869152 h 2321714"/>
                <a:gd name="connsiteX52" fmla="*/ 2283698 w 3753239"/>
                <a:gd name="connsiteY52" fmla="*/ 821527 h 2321714"/>
                <a:gd name="connsiteX53" fmla="*/ 2355135 w 3753239"/>
                <a:gd name="connsiteY53" fmla="*/ 850102 h 2321714"/>
                <a:gd name="connsiteX54" fmla="*/ 2312273 w 3753239"/>
                <a:gd name="connsiteY54" fmla="*/ 940589 h 2321714"/>
                <a:gd name="connsiteX55" fmla="*/ 2117010 w 3753239"/>
                <a:gd name="connsiteY55" fmla="*/ 1092989 h 2321714"/>
                <a:gd name="connsiteX56" fmla="*/ 1755060 w 3753239"/>
                <a:gd name="connsiteY56" fmla="*/ 1250152 h 2321714"/>
                <a:gd name="connsiteX57" fmla="*/ 1321673 w 3753239"/>
                <a:gd name="connsiteY57" fmla="*/ 1254914 h 2321714"/>
                <a:gd name="connsiteX58" fmla="*/ 964485 w 3753239"/>
                <a:gd name="connsiteY58" fmla="*/ 1164427 h 2321714"/>
                <a:gd name="connsiteX59" fmla="*/ 740648 w 3753239"/>
                <a:gd name="connsiteY59" fmla="*/ 1054889 h 2321714"/>
                <a:gd name="connsiteX60" fmla="*/ 578723 w 3753239"/>
                <a:gd name="connsiteY60" fmla="*/ 959639 h 2321714"/>
                <a:gd name="connsiteX61" fmla="*/ 512048 w 3753239"/>
                <a:gd name="connsiteY61" fmla="*/ 873914 h 2321714"/>
                <a:gd name="connsiteX62" fmla="*/ 492998 w 3753239"/>
                <a:gd name="connsiteY62" fmla="*/ 797714 h 2321714"/>
                <a:gd name="connsiteX63" fmla="*/ 392985 w 3753239"/>
                <a:gd name="connsiteY63" fmla="*/ 740564 h 2321714"/>
                <a:gd name="connsiteX64" fmla="*/ 302498 w 3753239"/>
                <a:gd name="connsiteY64" fmla="*/ 688177 h 2321714"/>
                <a:gd name="connsiteX65" fmla="*/ 364410 w 3753239"/>
                <a:gd name="connsiteY65" fmla="*/ 764377 h 2321714"/>
                <a:gd name="connsiteX66" fmla="*/ 454898 w 3753239"/>
                <a:gd name="connsiteY66" fmla="*/ 816764 h 2321714"/>
                <a:gd name="connsiteX67" fmla="*/ 497760 w 3753239"/>
                <a:gd name="connsiteY67" fmla="*/ 883439 h 2321714"/>
                <a:gd name="connsiteX68" fmla="*/ 554910 w 3753239"/>
                <a:gd name="connsiteY68" fmla="*/ 988214 h 2321714"/>
                <a:gd name="connsiteX69" fmla="*/ 659685 w 3753239"/>
                <a:gd name="connsiteY69" fmla="*/ 1045364 h 2321714"/>
                <a:gd name="connsiteX70" fmla="*/ 716835 w 3753239"/>
                <a:gd name="connsiteY70" fmla="*/ 1097752 h 2321714"/>
                <a:gd name="connsiteX71" fmla="*/ 583485 w 3753239"/>
                <a:gd name="connsiteY71" fmla="*/ 1088227 h 2321714"/>
                <a:gd name="connsiteX72" fmla="*/ 469185 w 3753239"/>
                <a:gd name="connsiteY72" fmla="*/ 1054889 h 2321714"/>
                <a:gd name="connsiteX73" fmla="*/ 416798 w 3753239"/>
                <a:gd name="connsiteY73" fmla="*/ 973927 h 2321714"/>
                <a:gd name="connsiteX74" fmla="*/ 388223 w 3753239"/>
                <a:gd name="connsiteY74" fmla="*/ 888202 h 2321714"/>
                <a:gd name="connsiteX75" fmla="*/ 326310 w 3753239"/>
                <a:gd name="connsiteY75" fmla="*/ 816764 h 2321714"/>
                <a:gd name="connsiteX76" fmla="*/ 278685 w 3753239"/>
                <a:gd name="connsiteY76" fmla="*/ 792952 h 2321714"/>
                <a:gd name="connsiteX77" fmla="*/ 350123 w 3753239"/>
                <a:gd name="connsiteY77" fmla="*/ 873914 h 2321714"/>
                <a:gd name="connsiteX78" fmla="*/ 397748 w 3753239"/>
                <a:gd name="connsiteY78" fmla="*/ 992977 h 2321714"/>
                <a:gd name="connsiteX79" fmla="*/ 435848 w 3753239"/>
                <a:gd name="connsiteY79" fmla="*/ 1073939 h 2321714"/>
                <a:gd name="connsiteX80" fmla="*/ 559673 w 3753239"/>
                <a:gd name="connsiteY80" fmla="*/ 1135852 h 2321714"/>
                <a:gd name="connsiteX81" fmla="*/ 702548 w 3753239"/>
                <a:gd name="connsiteY81" fmla="*/ 1145377 h 2321714"/>
                <a:gd name="connsiteX82" fmla="*/ 835898 w 3753239"/>
                <a:gd name="connsiteY82" fmla="*/ 1154902 h 2321714"/>
                <a:gd name="connsiteX83" fmla="*/ 954960 w 3753239"/>
                <a:gd name="connsiteY83" fmla="*/ 1212052 h 2321714"/>
                <a:gd name="connsiteX84" fmla="*/ 1045448 w 3753239"/>
                <a:gd name="connsiteY84" fmla="*/ 1250152 h 2321714"/>
                <a:gd name="connsiteX85" fmla="*/ 964485 w 3753239"/>
                <a:gd name="connsiteY85" fmla="*/ 1264439 h 2321714"/>
                <a:gd name="connsiteX86" fmla="*/ 878760 w 3753239"/>
                <a:gd name="connsiteY86" fmla="*/ 1335877 h 2321714"/>
                <a:gd name="connsiteX87" fmla="*/ 793035 w 3753239"/>
                <a:gd name="connsiteY87" fmla="*/ 1435889 h 2321714"/>
                <a:gd name="connsiteX88" fmla="*/ 688260 w 3753239"/>
                <a:gd name="connsiteY88" fmla="*/ 1488277 h 2321714"/>
                <a:gd name="connsiteX89" fmla="*/ 588248 w 3753239"/>
                <a:gd name="connsiteY89" fmla="*/ 1469227 h 2321714"/>
                <a:gd name="connsiteX90" fmla="*/ 502523 w 3753239"/>
                <a:gd name="connsiteY90" fmla="*/ 1383502 h 2321714"/>
                <a:gd name="connsiteX91" fmla="*/ 402510 w 3753239"/>
                <a:gd name="connsiteY91" fmla="*/ 1364452 h 2321714"/>
                <a:gd name="connsiteX92" fmla="*/ 283448 w 3753239"/>
                <a:gd name="connsiteY92" fmla="*/ 1359689 h 2321714"/>
                <a:gd name="connsiteX93" fmla="*/ 421560 w 3753239"/>
                <a:gd name="connsiteY93" fmla="*/ 1383502 h 2321714"/>
                <a:gd name="connsiteX94" fmla="*/ 502523 w 3753239"/>
                <a:gd name="connsiteY94" fmla="*/ 1407314 h 2321714"/>
                <a:gd name="connsiteX95" fmla="*/ 545385 w 3753239"/>
                <a:gd name="connsiteY95" fmla="*/ 1473989 h 2321714"/>
                <a:gd name="connsiteX96" fmla="*/ 459660 w 3753239"/>
                <a:gd name="connsiteY96" fmla="*/ 1473989 h 2321714"/>
                <a:gd name="connsiteX97" fmla="*/ 283448 w 3753239"/>
                <a:gd name="connsiteY97" fmla="*/ 1469227 h 2321714"/>
                <a:gd name="connsiteX98" fmla="*/ 154860 w 3753239"/>
                <a:gd name="connsiteY98" fmla="*/ 1516852 h 2321714"/>
                <a:gd name="connsiteX99" fmla="*/ 59610 w 3753239"/>
                <a:gd name="connsiteY99" fmla="*/ 1564477 h 2321714"/>
                <a:gd name="connsiteX100" fmla="*/ 2460 w 3753239"/>
                <a:gd name="connsiteY100" fmla="*/ 1588289 h 2321714"/>
                <a:gd name="connsiteX101" fmla="*/ 140573 w 3753239"/>
                <a:gd name="connsiteY101" fmla="*/ 1554952 h 2321714"/>
                <a:gd name="connsiteX102" fmla="*/ 297735 w 3753239"/>
                <a:gd name="connsiteY102" fmla="*/ 1507327 h 2321714"/>
                <a:gd name="connsiteX103" fmla="*/ 464423 w 3753239"/>
                <a:gd name="connsiteY103" fmla="*/ 1516852 h 2321714"/>
                <a:gd name="connsiteX104" fmla="*/ 650160 w 3753239"/>
                <a:gd name="connsiteY104" fmla="*/ 1535902 h 2321714"/>
                <a:gd name="connsiteX105" fmla="*/ 802560 w 3753239"/>
                <a:gd name="connsiteY105" fmla="*/ 1507327 h 2321714"/>
                <a:gd name="connsiteX106" fmla="*/ 945435 w 3753239"/>
                <a:gd name="connsiteY106" fmla="*/ 1364452 h 2321714"/>
                <a:gd name="connsiteX107" fmla="*/ 1102598 w 3753239"/>
                <a:gd name="connsiteY107" fmla="*/ 1297777 h 2321714"/>
                <a:gd name="connsiteX108" fmla="*/ 1288335 w 3753239"/>
                <a:gd name="connsiteY108" fmla="*/ 1302539 h 2321714"/>
                <a:gd name="connsiteX109" fmla="*/ 1459785 w 3753239"/>
                <a:gd name="connsiteY109" fmla="*/ 1359689 h 2321714"/>
                <a:gd name="connsiteX110" fmla="*/ 1378823 w 3753239"/>
                <a:gd name="connsiteY110" fmla="*/ 1369214 h 2321714"/>
                <a:gd name="connsiteX111" fmla="*/ 1126410 w 3753239"/>
                <a:gd name="connsiteY111" fmla="*/ 1388264 h 2321714"/>
                <a:gd name="connsiteX112" fmla="*/ 969248 w 3753239"/>
                <a:gd name="connsiteY112" fmla="*/ 1445414 h 2321714"/>
                <a:gd name="connsiteX113" fmla="*/ 869235 w 3753239"/>
                <a:gd name="connsiteY113" fmla="*/ 1574002 h 2321714"/>
                <a:gd name="connsiteX114" fmla="*/ 821610 w 3753239"/>
                <a:gd name="connsiteY114" fmla="*/ 1659727 h 2321714"/>
                <a:gd name="connsiteX115" fmla="*/ 778748 w 3753239"/>
                <a:gd name="connsiteY115" fmla="*/ 1802602 h 2321714"/>
                <a:gd name="connsiteX116" fmla="*/ 735885 w 3753239"/>
                <a:gd name="connsiteY116" fmla="*/ 1902614 h 2321714"/>
                <a:gd name="connsiteX117" fmla="*/ 678735 w 3753239"/>
                <a:gd name="connsiteY117" fmla="*/ 2002627 h 2321714"/>
                <a:gd name="connsiteX118" fmla="*/ 635873 w 3753239"/>
                <a:gd name="connsiteY118" fmla="*/ 2159789 h 2321714"/>
                <a:gd name="connsiteX119" fmla="*/ 583485 w 3753239"/>
                <a:gd name="connsiteY119" fmla="*/ 2321714 h 2321714"/>
                <a:gd name="connsiteX120" fmla="*/ 664448 w 3753239"/>
                <a:gd name="connsiteY120" fmla="*/ 2159789 h 2321714"/>
                <a:gd name="connsiteX121" fmla="*/ 726360 w 3753239"/>
                <a:gd name="connsiteY121" fmla="*/ 1950239 h 2321714"/>
                <a:gd name="connsiteX122" fmla="*/ 821610 w 3753239"/>
                <a:gd name="connsiteY122" fmla="*/ 1840702 h 2321714"/>
                <a:gd name="connsiteX123" fmla="*/ 907335 w 3753239"/>
                <a:gd name="connsiteY123" fmla="*/ 1654964 h 2321714"/>
                <a:gd name="connsiteX124" fmla="*/ 1026398 w 3753239"/>
                <a:gd name="connsiteY124" fmla="*/ 1488277 h 2321714"/>
                <a:gd name="connsiteX125" fmla="*/ 1221660 w 3753239"/>
                <a:gd name="connsiteY125" fmla="*/ 1459702 h 2321714"/>
                <a:gd name="connsiteX126" fmla="*/ 1555035 w 3753239"/>
                <a:gd name="connsiteY126" fmla="*/ 1483514 h 2321714"/>
                <a:gd name="connsiteX127" fmla="*/ 1955085 w 3753239"/>
                <a:gd name="connsiteY127" fmla="*/ 1440652 h 2321714"/>
                <a:gd name="connsiteX128" fmla="*/ 2397998 w 3753239"/>
                <a:gd name="connsiteY128" fmla="*/ 1345402 h 2321714"/>
                <a:gd name="connsiteX129" fmla="*/ 2750423 w 3753239"/>
                <a:gd name="connsiteY129" fmla="*/ 1131089 h 2321714"/>
                <a:gd name="connsiteX130" fmla="*/ 3340973 w 3753239"/>
                <a:gd name="connsiteY130" fmla="*/ 797714 h 2321714"/>
                <a:gd name="connsiteX131" fmla="*/ 3664823 w 3753239"/>
                <a:gd name="connsiteY131" fmla="*/ 583401 h 2321714"/>
                <a:gd name="connsiteX132" fmla="*/ 3750548 w 3753239"/>
                <a:gd name="connsiteY132" fmla="*/ 421477 h 2321714"/>
                <a:gd name="connsiteX133" fmla="*/ 3712448 w 3753239"/>
                <a:gd name="connsiteY133" fmla="*/ 183352 h 2321714"/>
                <a:gd name="connsiteX134" fmla="*/ 3526710 w 3753239"/>
                <a:gd name="connsiteY134" fmla="*/ 16664 h 2321714"/>
                <a:gd name="connsiteX135" fmla="*/ 3364785 w 3753239"/>
                <a:gd name="connsiteY135" fmla="*/ 16664 h 2321714"/>
                <a:gd name="connsiteX136" fmla="*/ 3217148 w 3753239"/>
                <a:gd name="connsiteY136" fmla="*/ 111914 h 2321714"/>
                <a:gd name="connsiteX137" fmla="*/ 3112373 w 3753239"/>
                <a:gd name="connsiteY137" fmla="*/ 164302 h 2321714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83698 w 3752837"/>
                <a:gd name="connsiteY2" fmla="*/ 611795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6360 w 3752837"/>
                <a:gd name="connsiteY19" fmla="*/ 335570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3085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64435 w 3752837"/>
                <a:gd name="connsiteY40" fmla="*/ 559408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492998 w 3752837"/>
                <a:gd name="connsiteY44" fmla="*/ 673708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45145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12048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0 w 3752837"/>
                <a:gd name="connsiteY67" fmla="*/ 878495 h 2316770"/>
                <a:gd name="connsiteX68" fmla="*/ 554910 w 3752837"/>
                <a:gd name="connsiteY68" fmla="*/ 983270 h 2316770"/>
                <a:gd name="connsiteX69" fmla="*/ 659685 w 3752837"/>
                <a:gd name="connsiteY69" fmla="*/ 1040420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88223 w 3752837"/>
                <a:gd name="connsiteY74" fmla="*/ 88325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26360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106970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83698 w 3752837"/>
                <a:gd name="connsiteY2" fmla="*/ 611795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6360 w 3752837"/>
                <a:gd name="connsiteY19" fmla="*/ 335570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3085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64435 w 3752837"/>
                <a:gd name="connsiteY40" fmla="*/ 559408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492998 w 3752837"/>
                <a:gd name="connsiteY44" fmla="*/ 673708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45145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12048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0 w 3752837"/>
                <a:gd name="connsiteY67" fmla="*/ 878495 h 2316770"/>
                <a:gd name="connsiteX68" fmla="*/ 554910 w 3752837"/>
                <a:gd name="connsiteY68" fmla="*/ 983270 h 2316770"/>
                <a:gd name="connsiteX69" fmla="*/ 659685 w 3752837"/>
                <a:gd name="connsiteY69" fmla="*/ 1040420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88223 w 3752837"/>
                <a:gd name="connsiteY74" fmla="*/ 88325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26360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6360 w 3752837"/>
                <a:gd name="connsiteY19" fmla="*/ 335570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3085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64435 w 3752837"/>
                <a:gd name="connsiteY40" fmla="*/ 559408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492998 w 3752837"/>
                <a:gd name="connsiteY44" fmla="*/ 673708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45145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12048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0 w 3752837"/>
                <a:gd name="connsiteY67" fmla="*/ 878495 h 2316770"/>
                <a:gd name="connsiteX68" fmla="*/ 554910 w 3752837"/>
                <a:gd name="connsiteY68" fmla="*/ 983270 h 2316770"/>
                <a:gd name="connsiteX69" fmla="*/ 659685 w 3752837"/>
                <a:gd name="connsiteY69" fmla="*/ 1040420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88223 w 3752837"/>
                <a:gd name="connsiteY74" fmla="*/ 88325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26360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6360 w 3752837"/>
                <a:gd name="connsiteY19" fmla="*/ 335570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64435 w 3752837"/>
                <a:gd name="connsiteY40" fmla="*/ 559408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492998 w 3752837"/>
                <a:gd name="connsiteY44" fmla="*/ 673708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45145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12048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0 w 3752837"/>
                <a:gd name="connsiteY67" fmla="*/ 878495 h 2316770"/>
                <a:gd name="connsiteX68" fmla="*/ 554910 w 3752837"/>
                <a:gd name="connsiteY68" fmla="*/ 983270 h 2316770"/>
                <a:gd name="connsiteX69" fmla="*/ 659685 w 3752837"/>
                <a:gd name="connsiteY69" fmla="*/ 1040420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88223 w 3752837"/>
                <a:gd name="connsiteY74" fmla="*/ 88325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26360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6360 w 3752837"/>
                <a:gd name="connsiteY19" fmla="*/ 335570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64435 w 3752837"/>
                <a:gd name="connsiteY40" fmla="*/ 559408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492998 w 3752837"/>
                <a:gd name="connsiteY44" fmla="*/ 673708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12048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0 w 3752837"/>
                <a:gd name="connsiteY67" fmla="*/ 878495 h 2316770"/>
                <a:gd name="connsiteX68" fmla="*/ 554910 w 3752837"/>
                <a:gd name="connsiteY68" fmla="*/ 983270 h 2316770"/>
                <a:gd name="connsiteX69" fmla="*/ 659685 w 3752837"/>
                <a:gd name="connsiteY69" fmla="*/ 1040420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88223 w 3752837"/>
                <a:gd name="connsiteY74" fmla="*/ 88325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26360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6360 w 3752837"/>
                <a:gd name="connsiteY19" fmla="*/ 335570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64435 w 3752837"/>
                <a:gd name="connsiteY40" fmla="*/ 559408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12048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0 w 3752837"/>
                <a:gd name="connsiteY67" fmla="*/ 878495 h 2316770"/>
                <a:gd name="connsiteX68" fmla="*/ 554910 w 3752837"/>
                <a:gd name="connsiteY68" fmla="*/ 983270 h 2316770"/>
                <a:gd name="connsiteX69" fmla="*/ 659685 w 3752837"/>
                <a:gd name="connsiteY69" fmla="*/ 1040420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88223 w 3752837"/>
                <a:gd name="connsiteY74" fmla="*/ 88325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26360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6360 w 3752837"/>
                <a:gd name="connsiteY19" fmla="*/ 335570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12048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0 w 3752837"/>
                <a:gd name="connsiteY67" fmla="*/ 878495 h 2316770"/>
                <a:gd name="connsiteX68" fmla="*/ 554910 w 3752837"/>
                <a:gd name="connsiteY68" fmla="*/ 983270 h 2316770"/>
                <a:gd name="connsiteX69" fmla="*/ 659685 w 3752837"/>
                <a:gd name="connsiteY69" fmla="*/ 1040420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88223 w 3752837"/>
                <a:gd name="connsiteY74" fmla="*/ 88325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26360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12048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0 w 3752837"/>
                <a:gd name="connsiteY67" fmla="*/ 878495 h 2316770"/>
                <a:gd name="connsiteX68" fmla="*/ 554910 w 3752837"/>
                <a:gd name="connsiteY68" fmla="*/ 983270 h 2316770"/>
                <a:gd name="connsiteX69" fmla="*/ 659685 w 3752837"/>
                <a:gd name="connsiteY69" fmla="*/ 1040420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88223 w 3752837"/>
                <a:gd name="connsiteY74" fmla="*/ 88325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26360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12048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2998 w 3752837"/>
                <a:gd name="connsiteY67" fmla="*/ 888020 h 2316770"/>
                <a:gd name="connsiteX68" fmla="*/ 554910 w 3752837"/>
                <a:gd name="connsiteY68" fmla="*/ 983270 h 2316770"/>
                <a:gd name="connsiteX69" fmla="*/ 659685 w 3752837"/>
                <a:gd name="connsiteY69" fmla="*/ 1040420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88223 w 3752837"/>
                <a:gd name="connsiteY74" fmla="*/ 88325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26360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21573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2998 w 3752837"/>
                <a:gd name="connsiteY67" fmla="*/ 888020 h 2316770"/>
                <a:gd name="connsiteX68" fmla="*/ 554910 w 3752837"/>
                <a:gd name="connsiteY68" fmla="*/ 983270 h 2316770"/>
                <a:gd name="connsiteX69" fmla="*/ 659685 w 3752837"/>
                <a:gd name="connsiteY69" fmla="*/ 1040420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88223 w 3752837"/>
                <a:gd name="connsiteY74" fmla="*/ 88325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26360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21573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1 w 3752837"/>
                <a:gd name="connsiteY67" fmla="*/ 883258 h 2316770"/>
                <a:gd name="connsiteX68" fmla="*/ 554910 w 3752837"/>
                <a:gd name="connsiteY68" fmla="*/ 983270 h 2316770"/>
                <a:gd name="connsiteX69" fmla="*/ 659685 w 3752837"/>
                <a:gd name="connsiteY69" fmla="*/ 1040420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88223 w 3752837"/>
                <a:gd name="connsiteY74" fmla="*/ 88325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26360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21573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1 w 3752837"/>
                <a:gd name="connsiteY67" fmla="*/ 883258 h 2316770"/>
                <a:gd name="connsiteX68" fmla="*/ 554910 w 3752837"/>
                <a:gd name="connsiteY68" fmla="*/ 983270 h 2316770"/>
                <a:gd name="connsiteX69" fmla="*/ 654922 w 3752837"/>
                <a:gd name="connsiteY69" fmla="*/ 1049945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88223 w 3752837"/>
                <a:gd name="connsiteY74" fmla="*/ 88325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26360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21573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1 w 3752837"/>
                <a:gd name="connsiteY67" fmla="*/ 883258 h 2316770"/>
                <a:gd name="connsiteX68" fmla="*/ 554910 w 3752837"/>
                <a:gd name="connsiteY68" fmla="*/ 983270 h 2316770"/>
                <a:gd name="connsiteX69" fmla="*/ 654922 w 3752837"/>
                <a:gd name="connsiteY69" fmla="*/ 1049945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97748 w 3752837"/>
                <a:gd name="connsiteY74" fmla="*/ 90230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26360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21573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1 w 3752837"/>
                <a:gd name="connsiteY67" fmla="*/ 883258 h 2316770"/>
                <a:gd name="connsiteX68" fmla="*/ 554910 w 3752837"/>
                <a:gd name="connsiteY68" fmla="*/ 983270 h 2316770"/>
                <a:gd name="connsiteX69" fmla="*/ 654922 w 3752837"/>
                <a:gd name="connsiteY69" fmla="*/ 1049945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97748 w 3752837"/>
                <a:gd name="connsiteY74" fmla="*/ 90230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78735 w 3752837"/>
                <a:gd name="connsiteY117" fmla="*/ 1997683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40648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21573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1 w 3752837"/>
                <a:gd name="connsiteY67" fmla="*/ 883258 h 2316770"/>
                <a:gd name="connsiteX68" fmla="*/ 554910 w 3752837"/>
                <a:gd name="connsiteY68" fmla="*/ 983270 h 2316770"/>
                <a:gd name="connsiteX69" fmla="*/ 654922 w 3752837"/>
                <a:gd name="connsiteY69" fmla="*/ 1049945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97748 w 3752837"/>
                <a:gd name="connsiteY74" fmla="*/ 90230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88260 w 3752837"/>
                <a:gd name="connsiteY117" fmla="*/ 1992920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40648 w 3752837"/>
                <a:gd name="connsiteY121" fmla="*/ 1945295 h 2316770"/>
                <a:gd name="connsiteX122" fmla="*/ 821610 w 3752837"/>
                <a:gd name="connsiteY122" fmla="*/ 1835758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21573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1 w 3752837"/>
                <a:gd name="connsiteY67" fmla="*/ 883258 h 2316770"/>
                <a:gd name="connsiteX68" fmla="*/ 554910 w 3752837"/>
                <a:gd name="connsiteY68" fmla="*/ 983270 h 2316770"/>
                <a:gd name="connsiteX69" fmla="*/ 654922 w 3752837"/>
                <a:gd name="connsiteY69" fmla="*/ 1049945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97748 w 3752837"/>
                <a:gd name="connsiteY74" fmla="*/ 90230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88260 w 3752837"/>
                <a:gd name="connsiteY117" fmla="*/ 1992920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40648 w 3752837"/>
                <a:gd name="connsiteY121" fmla="*/ 1945295 h 2316770"/>
                <a:gd name="connsiteX122" fmla="*/ 821610 w 3752837"/>
                <a:gd name="connsiteY122" fmla="*/ 1821470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21573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1 w 3752837"/>
                <a:gd name="connsiteY67" fmla="*/ 883258 h 2316770"/>
                <a:gd name="connsiteX68" fmla="*/ 554910 w 3752837"/>
                <a:gd name="connsiteY68" fmla="*/ 983270 h 2316770"/>
                <a:gd name="connsiteX69" fmla="*/ 654922 w 3752837"/>
                <a:gd name="connsiteY69" fmla="*/ 1049945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97748 w 3752837"/>
                <a:gd name="connsiteY74" fmla="*/ 90230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88260 w 3752837"/>
                <a:gd name="connsiteY117" fmla="*/ 1992920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40648 w 3752837"/>
                <a:gd name="connsiteY121" fmla="*/ 1945295 h 2316770"/>
                <a:gd name="connsiteX122" fmla="*/ 826373 w 3752837"/>
                <a:gd name="connsiteY122" fmla="*/ 1792895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21573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1 w 3752837"/>
                <a:gd name="connsiteY67" fmla="*/ 883258 h 2316770"/>
                <a:gd name="connsiteX68" fmla="*/ 554910 w 3752837"/>
                <a:gd name="connsiteY68" fmla="*/ 983270 h 2316770"/>
                <a:gd name="connsiteX69" fmla="*/ 654922 w 3752837"/>
                <a:gd name="connsiteY69" fmla="*/ 1049945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97748 w 3752837"/>
                <a:gd name="connsiteY74" fmla="*/ 90230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502523 w 3752837"/>
                <a:gd name="connsiteY94" fmla="*/ 1402370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88260 w 3752837"/>
                <a:gd name="connsiteY117" fmla="*/ 1992920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40648 w 3752837"/>
                <a:gd name="connsiteY121" fmla="*/ 1945295 h 2316770"/>
                <a:gd name="connsiteX122" fmla="*/ 826373 w 3752837"/>
                <a:gd name="connsiteY122" fmla="*/ 1807183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21573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1 w 3752837"/>
                <a:gd name="connsiteY67" fmla="*/ 883258 h 2316770"/>
                <a:gd name="connsiteX68" fmla="*/ 554910 w 3752837"/>
                <a:gd name="connsiteY68" fmla="*/ 983270 h 2316770"/>
                <a:gd name="connsiteX69" fmla="*/ 654922 w 3752837"/>
                <a:gd name="connsiteY69" fmla="*/ 1049945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97748 w 3752837"/>
                <a:gd name="connsiteY74" fmla="*/ 90230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497760 w 3752837"/>
                <a:gd name="connsiteY94" fmla="*/ 1411895 h 2316770"/>
                <a:gd name="connsiteX95" fmla="*/ 545385 w 3752837"/>
                <a:gd name="connsiteY95" fmla="*/ 1469045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88260 w 3752837"/>
                <a:gd name="connsiteY117" fmla="*/ 1992920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40648 w 3752837"/>
                <a:gd name="connsiteY121" fmla="*/ 1945295 h 2316770"/>
                <a:gd name="connsiteX122" fmla="*/ 826373 w 3752837"/>
                <a:gd name="connsiteY122" fmla="*/ 1807183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21573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1 w 3752837"/>
                <a:gd name="connsiteY67" fmla="*/ 883258 h 2316770"/>
                <a:gd name="connsiteX68" fmla="*/ 554910 w 3752837"/>
                <a:gd name="connsiteY68" fmla="*/ 983270 h 2316770"/>
                <a:gd name="connsiteX69" fmla="*/ 654922 w 3752837"/>
                <a:gd name="connsiteY69" fmla="*/ 1049945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97748 w 3752837"/>
                <a:gd name="connsiteY74" fmla="*/ 90230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497760 w 3752837"/>
                <a:gd name="connsiteY94" fmla="*/ 1411895 h 2316770"/>
                <a:gd name="connsiteX95" fmla="*/ 521573 w 3752837"/>
                <a:gd name="connsiteY95" fmla="*/ 1464283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88260 w 3752837"/>
                <a:gd name="connsiteY117" fmla="*/ 1992920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40648 w 3752837"/>
                <a:gd name="connsiteY121" fmla="*/ 1945295 h 2316770"/>
                <a:gd name="connsiteX122" fmla="*/ 826373 w 3752837"/>
                <a:gd name="connsiteY122" fmla="*/ 1807183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55085 w 3752837"/>
                <a:gd name="connsiteY127" fmla="*/ 1435708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  <a:gd name="connsiteX0" fmla="*/ 3112373 w 3752837"/>
                <a:gd name="connsiteY0" fmla="*/ 159358 h 2316770"/>
                <a:gd name="connsiteX1" fmla="*/ 2717085 w 3752837"/>
                <a:gd name="connsiteY1" fmla="*/ 416533 h 2316770"/>
                <a:gd name="connsiteX2" fmla="*/ 2293223 w 3752837"/>
                <a:gd name="connsiteY2" fmla="*/ 602270 h 2316770"/>
                <a:gd name="connsiteX3" fmla="*/ 1893173 w 3752837"/>
                <a:gd name="connsiteY3" fmla="*/ 664183 h 2316770"/>
                <a:gd name="connsiteX4" fmla="*/ 1526460 w 3752837"/>
                <a:gd name="connsiteY4" fmla="*/ 621320 h 2316770"/>
                <a:gd name="connsiteX5" fmla="*/ 1297860 w 3752837"/>
                <a:gd name="connsiteY5" fmla="*/ 568933 h 2316770"/>
                <a:gd name="connsiteX6" fmla="*/ 1083548 w 3752837"/>
                <a:gd name="connsiteY6" fmla="*/ 445108 h 2316770"/>
                <a:gd name="connsiteX7" fmla="*/ 997823 w 3752837"/>
                <a:gd name="connsiteY7" fmla="*/ 392720 h 2316770"/>
                <a:gd name="connsiteX8" fmla="*/ 916860 w 3752837"/>
                <a:gd name="connsiteY8" fmla="*/ 330808 h 2316770"/>
                <a:gd name="connsiteX9" fmla="*/ 797798 w 3752837"/>
                <a:gd name="connsiteY9" fmla="*/ 316520 h 2316770"/>
                <a:gd name="connsiteX10" fmla="*/ 707310 w 3752837"/>
                <a:gd name="connsiteY10" fmla="*/ 245083 h 2316770"/>
                <a:gd name="connsiteX11" fmla="*/ 602535 w 3752837"/>
                <a:gd name="connsiteY11" fmla="*/ 178408 h 2316770"/>
                <a:gd name="connsiteX12" fmla="*/ 678735 w 3752837"/>
                <a:gd name="connsiteY12" fmla="*/ 268895 h 2316770"/>
                <a:gd name="connsiteX13" fmla="*/ 759698 w 3752837"/>
                <a:gd name="connsiteY13" fmla="*/ 340333 h 2316770"/>
                <a:gd name="connsiteX14" fmla="*/ 897810 w 3752837"/>
                <a:gd name="connsiteY14" fmla="*/ 364145 h 2316770"/>
                <a:gd name="connsiteX15" fmla="*/ 945435 w 3752837"/>
                <a:gd name="connsiteY15" fmla="*/ 378433 h 2316770"/>
                <a:gd name="connsiteX16" fmla="*/ 959723 w 3752837"/>
                <a:gd name="connsiteY16" fmla="*/ 411770 h 2316770"/>
                <a:gd name="connsiteX17" fmla="*/ 864473 w 3752837"/>
                <a:gd name="connsiteY17" fmla="*/ 397483 h 2316770"/>
                <a:gd name="connsiteX18" fmla="*/ 773985 w 3752837"/>
                <a:gd name="connsiteY18" fmla="*/ 373670 h 2316770"/>
                <a:gd name="connsiteX19" fmla="*/ 721598 w 3752837"/>
                <a:gd name="connsiteY19" fmla="*/ 345095 h 2316770"/>
                <a:gd name="connsiteX20" fmla="*/ 654923 w 3752837"/>
                <a:gd name="connsiteY20" fmla="*/ 297470 h 2316770"/>
                <a:gd name="connsiteX21" fmla="*/ 716835 w 3752837"/>
                <a:gd name="connsiteY21" fmla="*/ 378433 h 2316770"/>
                <a:gd name="connsiteX22" fmla="*/ 850185 w 3752837"/>
                <a:gd name="connsiteY22" fmla="*/ 421295 h 2316770"/>
                <a:gd name="connsiteX23" fmla="*/ 997823 w 3752837"/>
                <a:gd name="connsiteY23" fmla="*/ 449870 h 2316770"/>
                <a:gd name="connsiteX24" fmla="*/ 1154985 w 3752837"/>
                <a:gd name="connsiteY24" fmla="*/ 540358 h 2316770"/>
                <a:gd name="connsiteX25" fmla="*/ 1278810 w 3752837"/>
                <a:gd name="connsiteY25" fmla="*/ 611795 h 2316770"/>
                <a:gd name="connsiteX26" fmla="*/ 1431210 w 3752837"/>
                <a:gd name="connsiteY26" fmla="*/ 664183 h 2316770"/>
                <a:gd name="connsiteX27" fmla="*/ 1640760 w 3752837"/>
                <a:gd name="connsiteY27" fmla="*/ 697520 h 2316770"/>
                <a:gd name="connsiteX28" fmla="*/ 1783635 w 3752837"/>
                <a:gd name="connsiteY28" fmla="*/ 726095 h 2316770"/>
                <a:gd name="connsiteX29" fmla="*/ 1650285 w 3752837"/>
                <a:gd name="connsiteY29" fmla="*/ 749908 h 2316770"/>
                <a:gd name="connsiteX30" fmla="*/ 1474073 w 3752837"/>
                <a:gd name="connsiteY30" fmla="*/ 778483 h 2316770"/>
                <a:gd name="connsiteX31" fmla="*/ 1235948 w 3752837"/>
                <a:gd name="connsiteY31" fmla="*/ 773720 h 2316770"/>
                <a:gd name="connsiteX32" fmla="*/ 926385 w 3752837"/>
                <a:gd name="connsiteY32" fmla="*/ 697520 h 2316770"/>
                <a:gd name="connsiteX33" fmla="*/ 726360 w 3752837"/>
                <a:gd name="connsiteY33" fmla="*/ 626083 h 2316770"/>
                <a:gd name="connsiteX34" fmla="*/ 607298 w 3752837"/>
                <a:gd name="connsiteY34" fmla="*/ 535595 h 2316770"/>
                <a:gd name="connsiteX35" fmla="*/ 492998 w 3752837"/>
                <a:gd name="connsiteY35" fmla="*/ 407008 h 2316770"/>
                <a:gd name="connsiteX36" fmla="*/ 364410 w 3752837"/>
                <a:gd name="connsiteY36" fmla="*/ 411770 h 2316770"/>
                <a:gd name="connsiteX37" fmla="*/ 240585 w 3752837"/>
                <a:gd name="connsiteY37" fmla="*/ 426058 h 2316770"/>
                <a:gd name="connsiteX38" fmla="*/ 392985 w 3752837"/>
                <a:gd name="connsiteY38" fmla="*/ 430820 h 2316770"/>
                <a:gd name="connsiteX39" fmla="*/ 488235 w 3752837"/>
                <a:gd name="connsiteY39" fmla="*/ 454633 h 2316770"/>
                <a:gd name="connsiteX40" fmla="*/ 573960 w 3752837"/>
                <a:gd name="connsiteY40" fmla="*/ 564171 h 2316770"/>
                <a:gd name="connsiteX41" fmla="*/ 678735 w 3752837"/>
                <a:gd name="connsiteY41" fmla="*/ 635608 h 2316770"/>
                <a:gd name="connsiteX42" fmla="*/ 731123 w 3752837"/>
                <a:gd name="connsiteY42" fmla="*/ 668945 h 2316770"/>
                <a:gd name="connsiteX43" fmla="*/ 626348 w 3752837"/>
                <a:gd name="connsiteY43" fmla="*/ 664183 h 2316770"/>
                <a:gd name="connsiteX44" fmla="*/ 502523 w 3752837"/>
                <a:gd name="connsiteY44" fmla="*/ 683233 h 2316770"/>
                <a:gd name="connsiteX45" fmla="*/ 435848 w 3752837"/>
                <a:gd name="connsiteY45" fmla="*/ 687995 h 2316770"/>
                <a:gd name="connsiteX46" fmla="*/ 559673 w 3752837"/>
                <a:gd name="connsiteY46" fmla="*/ 707045 h 2316770"/>
                <a:gd name="connsiteX47" fmla="*/ 773985 w 3752837"/>
                <a:gd name="connsiteY47" fmla="*/ 697520 h 2316770"/>
                <a:gd name="connsiteX48" fmla="*/ 964485 w 3752837"/>
                <a:gd name="connsiteY48" fmla="*/ 754670 h 2316770"/>
                <a:gd name="connsiteX49" fmla="*/ 1254998 w 3752837"/>
                <a:gd name="connsiteY49" fmla="*/ 868970 h 2316770"/>
                <a:gd name="connsiteX50" fmla="*/ 1550273 w 3752837"/>
                <a:gd name="connsiteY50" fmla="*/ 897545 h 2316770"/>
                <a:gd name="connsiteX51" fmla="*/ 1955085 w 3752837"/>
                <a:gd name="connsiteY51" fmla="*/ 864208 h 2316770"/>
                <a:gd name="connsiteX52" fmla="*/ 2283698 w 3752837"/>
                <a:gd name="connsiteY52" fmla="*/ 816583 h 2316770"/>
                <a:gd name="connsiteX53" fmla="*/ 2355135 w 3752837"/>
                <a:gd name="connsiteY53" fmla="*/ 845158 h 2316770"/>
                <a:gd name="connsiteX54" fmla="*/ 2312273 w 3752837"/>
                <a:gd name="connsiteY54" fmla="*/ 935645 h 2316770"/>
                <a:gd name="connsiteX55" fmla="*/ 2117010 w 3752837"/>
                <a:gd name="connsiteY55" fmla="*/ 1088045 h 2316770"/>
                <a:gd name="connsiteX56" fmla="*/ 1755060 w 3752837"/>
                <a:gd name="connsiteY56" fmla="*/ 1245208 h 2316770"/>
                <a:gd name="connsiteX57" fmla="*/ 1321673 w 3752837"/>
                <a:gd name="connsiteY57" fmla="*/ 1249970 h 2316770"/>
                <a:gd name="connsiteX58" fmla="*/ 964485 w 3752837"/>
                <a:gd name="connsiteY58" fmla="*/ 1159483 h 2316770"/>
                <a:gd name="connsiteX59" fmla="*/ 740648 w 3752837"/>
                <a:gd name="connsiteY59" fmla="*/ 1049945 h 2316770"/>
                <a:gd name="connsiteX60" fmla="*/ 578723 w 3752837"/>
                <a:gd name="connsiteY60" fmla="*/ 954695 h 2316770"/>
                <a:gd name="connsiteX61" fmla="*/ 521573 w 3752837"/>
                <a:gd name="connsiteY61" fmla="*/ 868970 h 2316770"/>
                <a:gd name="connsiteX62" fmla="*/ 492998 w 3752837"/>
                <a:gd name="connsiteY62" fmla="*/ 792770 h 2316770"/>
                <a:gd name="connsiteX63" fmla="*/ 392985 w 3752837"/>
                <a:gd name="connsiteY63" fmla="*/ 735620 h 2316770"/>
                <a:gd name="connsiteX64" fmla="*/ 302498 w 3752837"/>
                <a:gd name="connsiteY64" fmla="*/ 683233 h 2316770"/>
                <a:gd name="connsiteX65" fmla="*/ 364410 w 3752837"/>
                <a:gd name="connsiteY65" fmla="*/ 759433 h 2316770"/>
                <a:gd name="connsiteX66" fmla="*/ 454898 w 3752837"/>
                <a:gd name="connsiteY66" fmla="*/ 811820 h 2316770"/>
                <a:gd name="connsiteX67" fmla="*/ 497761 w 3752837"/>
                <a:gd name="connsiteY67" fmla="*/ 883258 h 2316770"/>
                <a:gd name="connsiteX68" fmla="*/ 554910 w 3752837"/>
                <a:gd name="connsiteY68" fmla="*/ 983270 h 2316770"/>
                <a:gd name="connsiteX69" fmla="*/ 654922 w 3752837"/>
                <a:gd name="connsiteY69" fmla="*/ 1049945 h 2316770"/>
                <a:gd name="connsiteX70" fmla="*/ 716835 w 3752837"/>
                <a:gd name="connsiteY70" fmla="*/ 1092808 h 2316770"/>
                <a:gd name="connsiteX71" fmla="*/ 583485 w 3752837"/>
                <a:gd name="connsiteY71" fmla="*/ 1083283 h 2316770"/>
                <a:gd name="connsiteX72" fmla="*/ 469185 w 3752837"/>
                <a:gd name="connsiteY72" fmla="*/ 1049945 h 2316770"/>
                <a:gd name="connsiteX73" fmla="*/ 416798 w 3752837"/>
                <a:gd name="connsiteY73" fmla="*/ 968983 h 2316770"/>
                <a:gd name="connsiteX74" fmla="*/ 397748 w 3752837"/>
                <a:gd name="connsiteY74" fmla="*/ 902308 h 2316770"/>
                <a:gd name="connsiteX75" fmla="*/ 326310 w 3752837"/>
                <a:gd name="connsiteY75" fmla="*/ 811820 h 2316770"/>
                <a:gd name="connsiteX76" fmla="*/ 278685 w 3752837"/>
                <a:gd name="connsiteY76" fmla="*/ 788008 h 2316770"/>
                <a:gd name="connsiteX77" fmla="*/ 350123 w 3752837"/>
                <a:gd name="connsiteY77" fmla="*/ 868970 h 2316770"/>
                <a:gd name="connsiteX78" fmla="*/ 397748 w 3752837"/>
                <a:gd name="connsiteY78" fmla="*/ 988033 h 2316770"/>
                <a:gd name="connsiteX79" fmla="*/ 435848 w 3752837"/>
                <a:gd name="connsiteY79" fmla="*/ 1068995 h 2316770"/>
                <a:gd name="connsiteX80" fmla="*/ 559673 w 3752837"/>
                <a:gd name="connsiteY80" fmla="*/ 1130908 h 2316770"/>
                <a:gd name="connsiteX81" fmla="*/ 702548 w 3752837"/>
                <a:gd name="connsiteY81" fmla="*/ 1140433 h 2316770"/>
                <a:gd name="connsiteX82" fmla="*/ 835898 w 3752837"/>
                <a:gd name="connsiteY82" fmla="*/ 1149958 h 2316770"/>
                <a:gd name="connsiteX83" fmla="*/ 954960 w 3752837"/>
                <a:gd name="connsiteY83" fmla="*/ 1207108 h 2316770"/>
                <a:gd name="connsiteX84" fmla="*/ 1045448 w 3752837"/>
                <a:gd name="connsiteY84" fmla="*/ 1245208 h 2316770"/>
                <a:gd name="connsiteX85" fmla="*/ 964485 w 3752837"/>
                <a:gd name="connsiteY85" fmla="*/ 1259495 h 2316770"/>
                <a:gd name="connsiteX86" fmla="*/ 878760 w 3752837"/>
                <a:gd name="connsiteY86" fmla="*/ 1330933 h 2316770"/>
                <a:gd name="connsiteX87" fmla="*/ 793035 w 3752837"/>
                <a:gd name="connsiteY87" fmla="*/ 1430945 h 2316770"/>
                <a:gd name="connsiteX88" fmla="*/ 688260 w 3752837"/>
                <a:gd name="connsiteY88" fmla="*/ 1483333 h 2316770"/>
                <a:gd name="connsiteX89" fmla="*/ 588248 w 3752837"/>
                <a:gd name="connsiteY89" fmla="*/ 1464283 h 2316770"/>
                <a:gd name="connsiteX90" fmla="*/ 502523 w 3752837"/>
                <a:gd name="connsiteY90" fmla="*/ 1378558 h 2316770"/>
                <a:gd name="connsiteX91" fmla="*/ 402510 w 3752837"/>
                <a:gd name="connsiteY91" fmla="*/ 1359508 h 2316770"/>
                <a:gd name="connsiteX92" fmla="*/ 283448 w 3752837"/>
                <a:gd name="connsiteY92" fmla="*/ 1354745 h 2316770"/>
                <a:gd name="connsiteX93" fmla="*/ 421560 w 3752837"/>
                <a:gd name="connsiteY93" fmla="*/ 1378558 h 2316770"/>
                <a:gd name="connsiteX94" fmla="*/ 497760 w 3752837"/>
                <a:gd name="connsiteY94" fmla="*/ 1411895 h 2316770"/>
                <a:gd name="connsiteX95" fmla="*/ 521573 w 3752837"/>
                <a:gd name="connsiteY95" fmla="*/ 1464283 h 2316770"/>
                <a:gd name="connsiteX96" fmla="*/ 459660 w 3752837"/>
                <a:gd name="connsiteY96" fmla="*/ 1469045 h 2316770"/>
                <a:gd name="connsiteX97" fmla="*/ 283448 w 3752837"/>
                <a:gd name="connsiteY97" fmla="*/ 1464283 h 2316770"/>
                <a:gd name="connsiteX98" fmla="*/ 154860 w 3752837"/>
                <a:gd name="connsiteY98" fmla="*/ 1511908 h 2316770"/>
                <a:gd name="connsiteX99" fmla="*/ 59610 w 3752837"/>
                <a:gd name="connsiteY99" fmla="*/ 1559533 h 2316770"/>
                <a:gd name="connsiteX100" fmla="*/ 2460 w 3752837"/>
                <a:gd name="connsiteY100" fmla="*/ 1583345 h 2316770"/>
                <a:gd name="connsiteX101" fmla="*/ 140573 w 3752837"/>
                <a:gd name="connsiteY101" fmla="*/ 1550008 h 2316770"/>
                <a:gd name="connsiteX102" fmla="*/ 297735 w 3752837"/>
                <a:gd name="connsiteY102" fmla="*/ 1502383 h 2316770"/>
                <a:gd name="connsiteX103" fmla="*/ 464423 w 3752837"/>
                <a:gd name="connsiteY103" fmla="*/ 1511908 h 2316770"/>
                <a:gd name="connsiteX104" fmla="*/ 650160 w 3752837"/>
                <a:gd name="connsiteY104" fmla="*/ 1530958 h 2316770"/>
                <a:gd name="connsiteX105" fmla="*/ 802560 w 3752837"/>
                <a:gd name="connsiteY105" fmla="*/ 1502383 h 2316770"/>
                <a:gd name="connsiteX106" fmla="*/ 945435 w 3752837"/>
                <a:gd name="connsiteY106" fmla="*/ 1359508 h 2316770"/>
                <a:gd name="connsiteX107" fmla="*/ 1102598 w 3752837"/>
                <a:gd name="connsiteY107" fmla="*/ 1292833 h 2316770"/>
                <a:gd name="connsiteX108" fmla="*/ 1288335 w 3752837"/>
                <a:gd name="connsiteY108" fmla="*/ 1297595 h 2316770"/>
                <a:gd name="connsiteX109" fmla="*/ 1459785 w 3752837"/>
                <a:gd name="connsiteY109" fmla="*/ 1354745 h 2316770"/>
                <a:gd name="connsiteX110" fmla="*/ 1378823 w 3752837"/>
                <a:gd name="connsiteY110" fmla="*/ 1364270 h 2316770"/>
                <a:gd name="connsiteX111" fmla="*/ 1126410 w 3752837"/>
                <a:gd name="connsiteY111" fmla="*/ 1383320 h 2316770"/>
                <a:gd name="connsiteX112" fmla="*/ 969248 w 3752837"/>
                <a:gd name="connsiteY112" fmla="*/ 1440470 h 2316770"/>
                <a:gd name="connsiteX113" fmla="*/ 869235 w 3752837"/>
                <a:gd name="connsiteY113" fmla="*/ 1569058 h 2316770"/>
                <a:gd name="connsiteX114" fmla="*/ 821610 w 3752837"/>
                <a:gd name="connsiteY114" fmla="*/ 1654783 h 2316770"/>
                <a:gd name="connsiteX115" fmla="*/ 778748 w 3752837"/>
                <a:gd name="connsiteY115" fmla="*/ 1797658 h 2316770"/>
                <a:gd name="connsiteX116" fmla="*/ 735885 w 3752837"/>
                <a:gd name="connsiteY116" fmla="*/ 1897670 h 2316770"/>
                <a:gd name="connsiteX117" fmla="*/ 688260 w 3752837"/>
                <a:gd name="connsiteY117" fmla="*/ 1992920 h 2316770"/>
                <a:gd name="connsiteX118" fmla="*/ 635873 w 3752837"/>
                <a:gd name="connsiteY118" fmla="*/ 2154845 h 2316770"/>
                <a:gd name="connsiteX119" fmla="*/ 583485 w 3752837"/>
                <a:gd name="connsiteY119" fmla="*/ 2316770 h 2316770"/>
                <a:gd name="connsiteX120" fmla="*/ 664448 w 3752837"/>
                <a:gd name="connsiteY120" fmla="*/ 2154845 h 2316770"/>
                <a:gd name="connsiteX121" fmla="*/ 740648 w 3752837"/>
                <a:gd name="connsiteY121" fmla="*/ 1945295 h 2316770"/>
                <a:gd name="connsiteX122" fmla="*/ 826373 w 3752837"/>
                <a:gd name="connsiteY122" fmla="*/ 1807183 h 2316770"/>
                <a:gd name="connsiteX123" fmla="*/ 907335 w 3752837"/>
                <a:gd name="connsiteY123" fmla="*/ 1650020 h 2316770"/>
                <a:gd name="connsiteX124" fmla="*/ 1026398 w 3752837"/>
                <a:gd name="connsiteY124" fmla="*/ 1483333 h 2316770"/>
                <a:gd name="connsiteX125" fmla="*/ 1221660 w 3752837"/>
                <a:gd name="connsiteY125" fmla="*/ 1454758 h 2316770"/>
                <a:gd name="connsiteX126" fmla="*/ 1555035 w 3752837"/>
                <a:gd name="connsiteY126" fmla="*/ 1478570 h 2316770"/>
                <a:gd name="connsiteX127" fmla="*/ 1969372 w 3752837"/>
                <a:gd name="connsiteY127" fmla="*/ 1445233 h 2316770"/>
                <a:gd name="connsiteX128" fmla="*/ 2397998 w 3752837"/>
                <a:gd name="connsiteY128" fmla="*/ 1340458 h 2316770"/>
                <a:gd name="connsiteX129" fmla="*/ 2750423 w 3752837"/>
                <a:gd name="connsiteY129" fmla="*/ 1126145 h 2316770"/>
                <a:gd name="connsiteX130" fmla="*/ 3340973 w 3752837"/>
                <a:gd name="connsiteY130" fmla="*/ 792770 h 2316770"/>
                <a:gd name="connsiteX131" fmla="*/ 3664823 w 3752837"/>
                <a:gd name="connsiteY131" fmla="*/ 578457 h 2316770"/>
                <a:gd name="connsiteX132" fmla="*/ 3750548 w 3752837"/>
                <a:gd name="connsiteY132" fmla="*/ 416533 h 2316770"/>
                <a:gd name="connsiteX133" fmla="*/ 3712448 w 3752837"/>
                <a:gd name="connsiteY133" fmla="*/ 178408 h 2316770"/>
                <a:gd name="connsiteX134" fmla="*/ 3550522 w 3752837"/>
                <a:gd name="connsiteY134" fmla="*/ 21245 h 2316770"/>
                <a:gd name="connsiteX135" fmla="*/ 3364785 w 3752837"/>
                <a:gd name="connsiteY135" fmla="*/ 11720 h 2316770"/>
                <a:gd name="connsiteX136" fmla="*/ 3217148 w 3752837"/>
                <a:gd name="connsiteY136" fmla="*/ 97445 h 2316770"/>
                <a:gd name="connsiteX137" fmla="*/ 3112373 w 3752837"/>
                <a:gd name="connsiteY137" fmla="*/ 159358 h 231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752837" h="2316770">
                  <a:moveTo>
                    <a:pt x="3112373" y="159358"/>
                  </a:moveTo>
                  <a:cubicBezTo>
                    <a:pt x="2983785" y="250242"/>
                    <a:pt x="2853610" y="342714"/>
                    <a:pt x="2717085" y="416533"/>
                  </a:cubicBezTo>
                  <a:cubicBezTo>
                    <a:pt x="2580560" y="490352"/>
                    <a:pt x="2430542" y="560995"/>
                    <a:pt x="2293223" y="602270"/>
                  </a:cubicBezTo>
                  <a:cubicBezTo>
                    <a:pt x="2155904" y="643545"/>
                    <a:pt x="2020967" y="661008"/>
                    <a:pt x="1893173" y="664183"/>
                  </a:cubicBezTo>
                  <a:cubicBezTo>
                    <a:pt x="1765379" y="667358"/>
                    <a:pt x="1625679" y="637195"/>
                    <a:pt x="1526460" y="621320"/>
                  </a:cubicBezTo>
                  <a:cubicBezTo>
                    <a:pt x="1427241" y="605445"/>
                    <a:pt x="1371679" y="598302"/>
                    <a:pt x="1297860" y="568933"/>
                  </a:cubicBezTo>
                  <a:cubicBezTo>
                    <a:pt x="1224041" y="539564"/>
                    <a:pt x="1133554" y="474477"/>
                    <a:pt x="1083548" y="445108"/>
                  </a:cubicBezTo>
                  <a:cubicBezTo>
                    <a:pt x="1033542" y="415739"/>
                    <a:pt x="1025604" y="411770"/>
                    <a:pt x="997823" y="392720"/>
                  </a:cubicBezTo>
                  <a:cubicBezTo>
                    <a:pt x="970042" y="373670"/>
                    <a:pt x="950197" y="343508"/>
                    <a:pt x="916860" y="330808"/>
                  </a:cubicBezTo>
                  <a:cubicBezTo>
                    <a:pt x="883522" y="318108"/>
                    <a:pt x="832723" y="330808"/>
                    <a:pt x="797798" y="316520"/>
                  </a:cubicBezTo>
                  <a:cubicBezTo>
                    <a:pt x="762873" y="302233"/>
                    <a:pt x="739854" y="268102"/>
                    <a:pt x="707310" y="245083"/>
                  </a:cubicBezTo>
                  <a:cubicBezTo>
                    <a:pt x="674766" y="222064"/>
                    <a:pt x="607297" y="174439"/>
                    <a:pt x="602535" y="178408"/>
                  </a:cubicBezTo>
                  <a:cubicBezTo>
                    <a:pt x="597773" y="182377"/>
                    <a:pt x="652541" y="241908"/>
                    <a:pt x="678735" y="268895"/>
                  </a:cubicBezTo>
                  <a:cubicBezTo>
                    <a:pt x="704929" y="295883"/>
                    <a:pt x="723185" y="324458"/>
                    <a:pt x="759698" y="340333"/>
                  </a:cubicBezTo>
                  <a:cubicBezTo>
                    <a:pt x="796210" y="356208"/>
                    <a:pt x="866854" y="357795"/>
                    <a:pt x="897810" y="364145"/>
                  </a:cubicBezTo>
                  <a:cubicBezTo>
                    <a:pt x="928766" y="370495"/>
                    <a:pt x="935116" y="370496"/>
                    <a:pt x="945435" y="378433"/>
                  </a:cubicBezTo>
                  <a:cubicBezTo>
                    <a:pt x="955754" y="386370"/>
                    <a:pt x="973217" y="408595"/>
                    <a:pt x="959723" y="411770"/>
                  </a:cubicBezTo>
                  <a:cubicBezTo>
                    <a:pt x="946229" y="414945"/>
                    <a:pt x="895429" y="403833"/>
                    <a:pt x="864473" y="397483"/>
                  </a:cubicBezTo>
                  <a:cubicBezTo>
                    <a:pt x="833517" y="391133"/>
                    <a:pt x="797797" y="382401"/>
                    <a:pt x="773985" y="373670"/>
                  </a:cubicBezTo>
                  <a:cubicBezTo>
                    <a:pt x="750173" y="364939"/>
                    <a:pt x="741442" y="357795"/>
                    <a:pt x="721598" y="345095"/>
                  </a:cubicBezTo>
                  <a:cubicBezTo>
                    <a:pt x="701754" y="332395"/>
                    <a:pt x="655717" y="291914"/>
                    <a:pt x="654923" y="297470"/>
                  </a:cubicBezTo>
                  <a:cubicBezTo>
                    <a:pt x="654129" y="303026"/>
                    <a:pt x="684291" y="357796"/>
                    <a:pt x="716835" y="378433"/>
                  </a:cubicBezTo>
                  <a:cubicBezTo>
                    <a:pt x="749379" y="399071"/>
                    <a:pt x="803354" y="409389"/>
                    <a:pt x="850185" y="421295"/>
                  </a:cubicBezTo>
                  <a:cubicBezTo>
                    <a:pt x="897016" y="433201"/>
                    <a:pt x="947023" y="430026"/>
                    <a:pt x="997823" y="449870"/>
                  </a:cubicBezTo>
                  <a:cubicBezTo>
                    <a:pt x="1048623" y="469714"/>
                    <a:pt x="1154985" y="540358"/>
                    <a:pt x="1154985" y="540358"/>
                  </a:cubicBezTo>
                  <a:cubicBezTo>
                    <a:pt x="1201816" y="567345"/>
                    <a:pt x="1232772" y="591158"/>
                    <a:pt x="1278810" y="611795"/>
                  </a:cubicBezTo>
                  <a:cubicBezTo>
                    <a:pt x="1324847" y="632433"/>
                    <a:pt x="1370885" y="649896"/>
                    <a:pt x="1431210" y="664183"/>
                  </a:cubicBezTo>
                  <a:cubicBezTo>
                    <a:pt x="1491535" y="678470"/>
                    <a:pt x="1582023" y="687201"/>
                    <a:pt x="1640760" y="697520"/>
                  </a:cubicBezTo>
                  <a:cubicBezTo>
                    <a:pt x="1699497" y="707839"/>
                    <a:pt x="1782047" y="717364"/>
                    <a:pt x="1783635" y="726095"/>
                  </a:cubicBezTo>
                  <a:cubicBezTo>
                    <a:pt x="1785223" y="734826"/>
                    <a:pt x="1701879" y="741177"/>
                    <a:pt x="1650285" y="749908"/>
                  </a:cubicBezTo>
                  <a:cubicBezTo>
                    <a:pt x="1598691" y="758639"/>
                    <a:pt x="1543129" y="774514"/>
                    <a:pt x="1474073" y="778483"/>
                  </a:cubicBezTo>
                  <a:cubicBezTo>
                    <a:pt x="1405017" y="782452"/>
                    <a:pt x="1327229" y="787214"/>
                    <a:pt x="1235948" y="773720"/>
                  </a:cubicBezTo>
                  <a:cubicBezTo>
                    <a:pt x="1144667" y="760226"/>
                    <a:pt x="1011316" y="722126"/>
                    <a:pt x="926385" y="697520"/>
                  </a:cubicBezTo>
                  <a:cubicBezTo>
                    <a:pt x="841454" y="672914"/>
                    <a:pt x="779541" y="653070"/>
                    <a:pt x="726360" y="626083"/>
                  </a:cubicBezTo>
                  <a:cubicBezTo>
                    <a:pt x="673179" y="599096"/>
                    <a:pt x="646192" y="572107"/>
                    <a:pt x="607298" y="535595"/>
                  </a:cubicBezTo>
                  <a:cubicBezTo>
                    <a:pt x="568404" y="499083"/>
                    <a:pt x="533479" y="427645"/>
                    <a:pt x="492998" y="407008"/>
                  </a:cubicBezTo>
                  <a:cubicBezTo>
                    <a:pt x="452517" y="386371"/>
                    <a:pt x="406479" y="408595"/>
                    <a:pt x="364410" y="411770"/>
                  </a:cubicBezTo>
                  <a:cubicBezTo>
                    <a:pt x="322341" y="414945"/>
                    <a:pt x="235823" y="422883"/>
                    <a:pt x="240585" y="426058"/>
                  </a:cubicBezTo>
                  <a:cubicBezTo>
                    <a:pt x="245347" y="429233"/>
                    <a:pt x="351710" y="426058"/>
                    <a:pt x="392985" y="430820"/>
                  </a:cubicBezTo>
                  <a:cubicBezTo>
                    <a:pt x="434260" y="435582"/>
                    <a:pt x="458073" y="432408"/>
                    <a:pt x="488235" y="454633"/>
                  </a:cubicBezTo>
                  <a:cubicBezTo>
                    <a:pt x="518397" y="476858"/>
                    <a:pt x="542210" y="534009"/>
                    <a:pt x="573960" y="564171"/>
                  </a:cubicBezTo>
                  <a:cubicBezTo>
                    <a:pt x="605710" y="594333"/>
                    <a:pt x="652541" y="618146"/>
                    <a:pt x="678735" y="635608"/>
                  </a:cubicBezTo>
                  <a:cubicBezTo>
                    <a:pt x="704929" y="653070"/>
                    <a:pt x="739854" y="664183"/>
                    <a:pt x="731123" y="668945"/>
                  </a:cubicBezTo>
                  <a:cubicBezTo>
                    <a:pt x="722392" y="673707"/>
                    <a:pt x="664448" y="661802"/>
                    <a:pt x="626348" y="664183"/>
                  </a:cubicBezTo>
                  <a:cubicBezTo>
                    <a:pt x="588248" y="666564"/>
                    <a:pt x="534273" y="679264"/>
                    <a:pt x="502523" y="683233"/>
                  </a:cubicBezTo>
                  <a:cubicBezTo>
                    <a:pt x="470773" y="687202"/>
                    <a:pt x="426323" y="684026"/>
                    <a:pt x="435848" y="687995"/>
                  </a:cubicBezTo>
                  <a:cubicBezTo>
                    <a:pt x="445373" y="691964"/>
                    <a:pt x="503317" y="705458"/>
                    <a:pt x="559673" y="707045"/>
                  </a:cubicBezTo>
                  <a:cubicBezTo>
                    <a:pt x="616029" y="708632"/>
                    <a:pt x="706516" y="689583"/>
                    <a:pt x="773985" y="697520"/>
                  </a:cubicBezTo>
                  <a:cubicBezTo>
                    <a:pt x="841454" y="705457"/>
                    <a:pt x="884316" y="726095"/>
                    <a:pt x="964485" y="754670"/>
                  </a:cubicBezTo>
                  <a:cubicBezTo>
                    <a:pt x="1044654" y="783245"/>
                    <a:pt x="1157367" y="845158"/>
                    <a:pt x="1254998" y="868970"/>
                  </a:cubicBezTo>
                  <a:cubicBezTo>
                    <a:pt x="1352629" y="892782"/>
                    <a:pt x="1433592" y="898339"/>
                    <a:pt x="1550273" y="897545"/>
                  </a:cubicBezTo>
                  <a:cubicBezTo>
                    <a:pt x="1666954" y="896751"/>
                    <a:pt x="1832848" y="877702"/>
                    <a:pt x="1955085" y="864208"/>
                  </a:cubicBezTo>
                  <a:cubicBezTo>
                    <a:pt x="2077322" y="850714"/>
                    <a:pt x="2217023" y="819758"/>
                    <a:pt x="2283698" y="816583"/>
                  </a:cubicBezTo>
                  <a:cubicBezTo>
                    <a:pt x="2350373" y="813408"/>
                    <a:pt x="2350373" y="825314"/>
                    <a:pt x="2355135" y="845158"/>
                  </a:cubicBezTo>
                  <a:cubicBezTo>
                    <a:pt x="2359897" y="865002"/>
                    <a:pt x="2351960" y="895164"/>
                    <a:pt x="2312273" y="935645"/>
                  </a:cubicBezTo>
                  <a:cubicBezTo>
                    <a:pt x="2272586" y="976126"/>
                    <a:pt x="2209879" y="1036451"/>
                    <a:pt x="2117010" y="1088045"/>
                  </a:cubicBezTo>
                  <a:cubicBezTo>
                    <a:pt x="2024141" y="1139639"/>
                    <a:pt x="1887616" y="1218221"/>
                    <a:pt x="1755060" y="1245208"/>
                  </a:cubicBezTo>
                  <a:cubicBezTo>
                    <a:pt x="1622504" y="1272195"/>
                    <a:pt x="1453435" y="1264257"/>
                    <a:pt x="1321673" y="1249970"/>
                  </a:cubicBezTo>
                  <a:cubicBezTo>
                    <a:pt x="1189911" y="1235683"/>
                    <a:pt x="1061322" y="1192821"/>
                    <a:pt x="964485" y="1159483"/>
                  </a:cubicBezTo>
                  <a:cubicBezTo>
                    <a:pt x="867647" y="1126146"/>
                    <a:pt x="804942" y="1084076"/>
                    <a:pt x="740648" y="1049945"/>
                  </a:cubicBezTo>
                  <a:cubicBezTo>
                    <a:pt x="676354" y="1015814"/>
                    <a:pt x="615236" y="984858"/>
                    <a:pt x="578723" y="954695"/>
                  </a:cubicBezTo>
                  <a:cubicBezTo>
                    <a:pt x="542210" y="924532"/>
                    <a:pt x="535860" y="895958"/>
                    <a:pt x="521573" y="868970"/>
                  </a:cubicBezTo>
                  <a:cubicBezTo>
                    <a:pt x="507285" y="841983"/>
                    <a:pt x="514429" y="814995"/>
                    <a:pt x="492998" y="792770"/>
                  </a:cubicBezTo>
                  <a:cubicBezTo>
                    <a:pt x="471567" y="770545"/>
                    <a:pt x="392985" y="735620"/>
                    <a:pt x="392985" y="735620"/>
                  </a:cubicBezTo>
                  <a:cubicBezTo>
                    <a:pt x="361235" y="717364"/>
                    <a:pt x="307260" y="679264"/>
                    <a:pt x="302498" y="683233"/>
                  </a:cubicBezTo>
                  <a:cubicBezTo>
                    <a:pt x="297736" y="687202"/>
                    <a:pt x="339010" y="738002"/>
                    <a:pt x="364410" y="759433"/>
                  </a:cubicBezTo>
                  <a:cubicBezTo>
                    <a:pt x="389810" y="780864"/>
                    <a:pt x="432673" y="791183"/>
                    <a:pt x="454898" y="811820"/>
                  </a:cubicBezTo>
                  <a:cubicBezTo>
                    <a:pt x="477123" y="832457"/>
                    <a:pt x="481092" y="854683"/>
                    <a:pt x="497761" y="883258"/>
                  </a:cubicBezTo>
                  <a:cubicBezTo>
                    <a:pt x="514430" y="911833"/>
                    <a:pt x="528717" y="955489"/>
                    <a:pt x="554910" y="983270"/>
                  </a:cubicBezTo>
                  <a:cubicBezTo>
                    <a:pt x="581104" y="1011051"/>
                    <a:pt x="627934" y="1031689"/>
                    <a:pt x="654922" y="1049945"/>
                  </a:cubicBezTo>
                  <a:cubicBezTo>
                    <a:pt x="681909" y="1068201"/>
                    <a:pt x="728741" y="1087252"/>
                    <a:pt x="716835" y="1092808"/>
                  </a:cubicBezTo>
                  <a:cubicBezTo>
                    <a:pt x="704929" y="1098364"/>
                    <a:pt x="624760" y="1090427"/>
                    <a:pt x="583485" y="1083283"/>
                  </a:cubicBezTo>
                  <a:cubicBezTo>
                    <a:pt x="542210" y="1076139"/>
                    <a:pt x="496966" y="1068995"/>
                    <a:pt x="469185" y="1049945"/>
                  </a:cubicBezTo>
                  <a:cubicBezTo>
                    <a:pt x="441404" y="1030895"/>
                    <a:pt x="428704" y="993589"/>
                    <a:pt x="416798" y="968983"/>
                  </a:cubicBezTo>
                  <a:cubicBezTo>
                    <a:pt x="404892" y="944377"/>
                    <a:pt x="412829" y="928502"/>
                    <a:pt x="397748" y="902308"/>
                  </a:cubicBezTo>
                  <a:cubicBezTo>
                    <a:pt x="382667" y="876114"/>
                    <a:pt x="346154" y="830870"/>
                    <a:pt x="326310" y="811820"/>
                  </a:cubicBezTo>
                  <a:cubicBezTo>
                    <a:pt x="306466" y="792770"/>
                    <a:pt x="274716" y="778483"/>
                    <a:pt x="278685" y="788008"/>
                  </a:cubicBezTo>
                  <a:cubicBezTo>
                    <a:pt x="282654" y="797533"/>
                    <a:pt x="330279" y="835633"/>
                    <a:pt x="350123" y="868970"/>
                  </a:cubicBezTo>
                  <a:cubicBezTo>
                    <a:pt x="369967" y="902307"/>
                    <a:pt x="383461" y="954696"/>
                    <a:pt x="397748" y="988033"/>
                  </a:cubicBezTo>
                  <a:cubicBezTo>
                    <a:pt x="412035" y="1021370"/>
                    <a:pt x="408861" y="1045183"/>
                    <a:pt x="435848" y="1068995"/>
                  </a:cubicBezTo>
                  <a:cubicBezTo>
                    <a:pt x="462835" y="1092807"/>
                    <a:pt x="515223" y="1119002"/>
                    <a:pt x="559673" y="1130908"/>
                  </a:cubicBezTo>
                  <a:cubicBezTo>
                    <a:pt x="604123" y="1142814"/>
                    <a:pt x="702548" y="1140433"/>
                    <a:pt x="702548" y="1140433"/>
                  </a:cubicBezTo>
                  <a:cubicBezTo>
                    <a:pt x="748585" y="1143608"/>
                    <a:pt x="793829" y="1138846"/>
                    <a:pt x="835898" y="1149958"/>
                  </a:cubicBezTo>
                  <a:cubicBezTo>
                    <a:pt x="877967" y="1161070"/>
                    <a:pt x="920035" y="1191233"/>
                    <a:pt x="954960" y="1207108"/>
                  </a:cubicBezTo>
                  <a:cubicBezTo>
                    <a:pt x="989885" y="1222983"/>
                    <a:pt x="1043860" y="1236477"/>
                    <a:pt x="1045448" y="1245208"/>
                  </a:cubicBezTo>
                  <a:cubicBezTo>
                    <a:pt x="1047036" y="1253939"/>
                    <a:pt x="992266" y="1245207"/>
                    <a:pt x="964485" y="1259495"/>
                  </a:cubicBezTo>
                  <a:cubicBezTo>
                    <a:pt x="936704" y="1273783"/>
                    <a:pt x="907335" y="1302358"/>
                    <a:pt x="878760" y="1330933"/>
                  </a:cubicBezTo>
                  <a:cubicBezTo>
                    <a:pt x="850185" y="1359508"/>
                    <a:pt x="824785" y="1405545"/>
                    <a:pt x="793035" y="1430945"/>
                  </a:cubicBezTo>
                  <a:cubicBezTo>
                    <a:pt x="761285" y="1456345"/>
                    <a:pt x="722391" y="1477777"/>
                    <a:pt x="688260" y="1483333"/>
                  </a:cubicBezTo>
                  <a:cubicBezTo>
                    <a:pt x="654129" y="1488889"/>
                    <a:pt x="619204" y="1481745"/>
                    <a:pt x="588248" y="1464283"/>
                  </a:cubicBezTo>
                  <a:cubicBezTo>
                    <a:pt x="557292" y="1446821"/>
                    <a:pt x="533479" y="1396020"/>
                    <a:pt x="502523" y="1378558"/>
                  </a:cubicBezTo>
                  <a:cubicBezTo>
                    <a:pt x="471567" y="1361096"/>
                    <a:pt x="439022" y="1363477"/>
                    <a:pt x="402510" y="1359508"/>
                  </a:cubicBezTo>
                  <a:cubicBezTo>
                    <a:pt x="365997" y="1355539"/>
                    <a:pt x="280273" y="1351570"/>
                    <a:pt x="283448" y="1354745"/>
                  </a:cubicBezTo>
                  <a:cubicBezTo>
                    <a:pt x="286623" y="1357920"/>
                    <a:pt x="385841" y="1369033"/>
                    <a:pt x="421560" y="1378558"/>
                  </a:cubicBezTo>
                  <a:cubicBezTo>
                    <a:pt x="457279" y="1388083"/>
                    <a:pt x="481091" y="1397608"/>
                    <a:pt x="497760" y="1411895"/>
                  </a:cubicBezTo>
                  <a:cubicBezTo>
                    <a:pt x="514429" y="1426182"/>
                    <a:pt x="527923" y="1454758"/>
                    <a:pt x="521573" y="1464283"/>
                  </a:cubicBezTo>
                  <a:cubicBezTo>
                    <a:pt x="515223" y="1473808"/>
                    <a:pt x="499347" y="1469045"/>
                    <a:pt x="459660" y="1469045"/>
                  </a:cubicBezTo>
                  <a:cubicBezTo>
                    <a:pt x="419973" y="1469045"/>
                    <a:pt x="334248" y="1457139"/>
                    <a:pt x="283448" y="1464283"/>
                  </a:cubicBezTo>
                  <a:cubicBezTo>
                    <a:pt x="232648" y="1471427"/>
                    <a:pt x="192166" y="1496033"/>
                    <a:pt x="154860" y="1511908"/>
                  </a:cubicBezTo>
                  <a:cubicBezTo>
                    <a:pt x="117554" y="1527783"/>
                    <a:pt x="85010" y="1547627"/>
                    <a:pt x="59610" y="1559533"/>
                  </a:cubicBezTo>
                  <a:cubicBezTo>
                    <a:pt x="34210" y="1571439"/>
                    <a:pt x="-11034" y="1584932"/>
                    <a:pt x="2460" y="1583345"/>
                  </a:cubicBezTo>
                  <a:cubicBezTo>
                    <a:pt x="15954" y="1581758"/>
                    <a:pt x="91361" y="1563502"/>
                    <a:pt x="140573" y="1550008"/>
                  </a:cubicBezTo>
                  <a:cubicBezTo>
                    <a:pt x="189785" y="1536514"/>
                    <a:pt x="243760" y="1508733"/>
                    <a:pt x="297735" y="1502383"/>
                  </a:cubicBezTo>
                  <a:cubicBezTo>
                    <a:pt x="351710" y="1496033"/>
                    <a:pt x="405685" y="1507146"/>
                    <a:pt x="464423" y="1511908"/>
                  </a:cubicBezTo>
                  <a:cubicBezTo>
                    <a:pt x="523160" y="1516671"/>
                    <a:pt x="593804" y="1532545"/>
                    <a:pt x="650160" y="1530958"/>
                  </a:cubicBezTo>
                  <a:cubicBezTo>
                    <a:pt x="706516" y="1529371"/>
                    <a:pt x="753347" y="1530958"/>
                    <a:pt x="802560" y="1502383"/>
                  </a:cubicBezTo>
                  <a:cubicBezTo>
                    <a:pt x="851772" y="1473808"/>
                    <a:pt x="895429" y="1394433"/>
                    <a:pt x="945435" y="1359508"/>
                  </a:cubicBezTo>
                  <a:cubicBezTo>
                    <a:pt x="995441" y="1324583"/>
                    <a:pt x="1045448" y="1303152"/>
                    <a:pt x="1102598" y="1292833"/>
                  </a:cubicBezTo>
                  <a:cubicBezTo>
                    <a:pt x="1159748" y="1282514"/>
                    <a:pt x="1228804" y="1287276"/>
                    <a:pt x="1288335" y="1297595"/>
                  </a:cubicBezTo>
                  <a:cubicBezTo>
                    <a:pt x="1347866" y="1307914"/>
                    <a:pt x="1444704" y="1343632"/>
                    <a:pt x="1459785" y="1354745"/>
                  </a:cubicBezTo>
                  <a:cubicBezTo>
                    <a:pt x="1474866" y="1365858"/>
                    <a:pt x="1434385" y="1359508"/>
                    <a:pt x="1378823" y="1364270"/>
                  </a:cubicBezTo>
                  <a:cubicBezTo>
                    <a:pt x="1323260" y="1369033"/>
                    <a:pt x="1194673" y="1370620"/>
                    <a:pt x="1126410" y="1383320"/>
                  </a:cubicBezTo>
                  <a:cubicBezTo>
                    <a:pt x="1058147" y="1396020"/>
                    <a:pt x="1012110" y="1409514"/>
                    <a:pt x="969248" y="1440470"/>
                  </a:cubicBezTo>
                  <a:cubicBezTo>
                    <a:pt x="926385" y="1471426"/>
                    <a:pt x="893841" y="1533339"/>
                    <a:pt x="869235" y="1569058"/>
                  </a:cubicBezTo>
                  <a:cubicBezTo>
                    <a:pt x="844629" y="1604777"/>
                    <a:pt x="836691" y="1616683"/>
                    <a:pt x="821610" y="1654783"/>
                  </a:cubicBezTo>
                  <a:cubicBezTo>
                    <a:pt x="806529" y="1692883"/>
                    <a:pt x="793035" y="1757177"/>
                    <a:pt x="778748" y="1797658"/>
                  </a:cubicBezTo>
                  <a:cubicBezTo>
                    <a:pt x="764461" y="1838139"/>
                    <a:pt x="750966" y="1865126"/>
                    <a:pt x="735885" y="1897670"/>
                  </a:cubicBezTo>
                  <a:cubicBezTo>
                    <a:pt x="720804" y="1930214"/>
                    <a:pt x="704929" y="1950058"/>
                    <a:pt x="688260" y="1992920"/>
                  </a:cubicBezTo>
                  <a:cubicBezTo>
                    <a:pt x="671591" y="2035782"/>
                    <a:pt x="653335" y="2100870"/>
                    <a:pt x="635873" y="2154845"/>
                  </a:cubicBezTo>
                  <a:cubicBezTo>
                    <a:pt x="618411" y="2208820"/>
                    <a:pt x="578723" y="2316770"/>
                    <a:pt x="583485" y="2316770"/>
                  </a:cubicBezTo>
                  <a:cubicBezTo>
                    <a:pt x="588247" y="2316770"/>
                    <a:pt x="638254" y="2216757"/>
                    <a:pt x="664448" y="2154845"/>
                  </a:cubicBezTo>
                  <a:cubicBezTo>
                    <a:pt x="690642" y="2092933"/>
                    <a:pt x="713660" y="2003239"/>
                    <a:pt x="740648" y="1945295"/>
                  </a:cubicBezTo>
                  <a:cubicBezTo>
                    <a:pt x="767636" y="1887351"/>
                    <a:pt x="798592" y="1856396"/>
                    <a:pt x="826373" y="1807183"/>
                  </a:cubicBezTo>
                  <a:cubicBezTo>
                    <a:pt x="854154" y="1757971"/>
                    <a:pt x="873998" y="1703995"/>
                    <a:pt x="907335" y="1650020"/>
                  </a:cubicBezTo>
                  <a:cubicBezTo>
                    <a:pt x="940672" y="1596045"/>
                    <a:pt x="974010" y="1515877"/>
                    <a:pt x="1026398" y="1483333"/>
                  </a:cubicBezTo>
                  <a:cubicBezTo>
                    <a:pt x="1078785" y="1450789"/>
                    <a:pt x="1133554" y="1455552"/>
                    <a:pt x="1221660" y="1454758"/>
                  </a:cubicBezTo>
                  <a:cubicBezTo>
                    <a:pt x="1309766" y="1453964"/>
                    <a:pt x="1430416" y="1480158"/>
                    <a:pt x="1555035" y="1478570"/>
                  </a:cubicBezTo>
                  <a:cubicBezTo>
                    <a:pt x="1679654" y="1476983"/>
                    <a:pt x="1828878" y="1468252"/>
                    <a:pt x="1969372" y="1445233"/>
                  </a:cubicBezTo>
                  <a:cubicBezTo>
                    <a:pt x="2109866" y="1422214"/>
                    <a:pt x="2267823" y="1393639"/>
                    <a:pt x="2397998" y="1340458"/>
                  </a:cubicBezTo>
                  <a:cubicBezTo>
                    <a:pt x="2528173" y="1287277"/>
                    <a:pt x="2593260" y="1217426"/>
                    <a:pt x="2750423" y="1126145"/>
                  </a:cubicBezTo>
                  <a:cubicBezTo>
                    <a:pt x="2907585" y="1034864"/>
                    <a:pt x="3188573" y="884051"/>
                    <a:pt x="3340973" y="792770"/>
                  </a:cubicBezTo>
                  <a:cubicBezTo>
                    <a:pt x="3493373" y="701489"/>
                    <a:pt x="3596561" y="641163"/>
                    <a:pt x="3664823" y="578457"/>
                  </a:cubicBezTo>
                  <a:cubicBezTo>
                    <a:pt x="3733086" y="515751"/>
                    <a:pt x="3742611" y="483208"/>
                    <a:pt x="3750548" y="416533"/>
                  </a:cubicBezTo>
                  <a:cubicBezTo>
                    <a:pt x="3758485" y="349858"/>
                    <a:pt x="3745786" y="244289"/>
                    <a:pt x="3712448" y="178408"/>
                  </a:cubicBezTo>
                  <a:cubicBezTo>
                    <a:pt x="3679110" y="112527"/>
                    <a:pt x="3608466" y="49026"/>
                    <a:pt x="3550522" y="21245"/>
                  </a:cubicBezTo>
                  <a:cubicBezTo>
                    <a:pt x="3492578" y="-6536"/>
                    <a:pt x="3416379" y="-4155"/>
                    <a:pt x="3364785" y="11720"/>
                  </a:cubicBezTo>
                  <a:cubicBezTo>
                    <a:pt x="3313191" y="27595"/>
                    <a:pt x="3217148" y="97445"/>
                    <a:pt x="3217148" y="97445"/>
                  </a:cubicBezTo>
                  <a:lnTo>
                    <a:pt x="3112373" y="15935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3780000">
              <a:off x="8645969" y="2607674"/>
              <a:ext cx="504000" cy="25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5281292" y="304445"/>
              <a:ext cx="2512630" cy="1367670"/>
            </a:xfrm>
            <a:custGeom>
              <a:avLst/>
              <a:gdLst>
                <a:gd name="connsiteX0" fmla="*/ 1163337 w 2512630"/>
                <a:gd name="connsiteY0" fmla="*/ 0 h 1367670"/>
                <a:gd name="connsiteX1" fmla="*/ 1198370 w 2512630"/>
                <a:gd name="connsiteY1" fmla="*/ 7073 h 1367670"/>
                <a:gd name="connsiteX2" fmla="*/ 1201447 w 2512630"/>
                <a:gd name="connsiteY2" fmla="*/ 9147 h 1367670"/>
                <a:gd name="connsiteX3" fmla="*/ 1233808 w 2512630"/>
                <a:gd name="connsiteY3" fmla="*/ 5117 h 1367670"/>
                <a:gd name="connsiteX4" fmla="*/ 1274956 w 2512630"/>
                <a:gd name="connsiteY4" fmla="*/ 7741 h 1367670"/>
                <a:gd name="connsiteX5" fmla="*/ 1275938 w 2512630"/>
                <a:gd name="connsiteY5" fmla="*/ 7079 h 1367670"/>
                <a:gd name="connsiteX6" fmla="*/ 1310970 w 2512630"/>
                <a:gd name="connsiteY6" fmla="*/ 6 h 1367670"/>
                <a:gd name="connsiteX7" fmla="*/ 1374610 w 2512630"/>
                <a:gd name="connsiteY7" fmla="*/ 26366 h 1367670"/>
                <a:gd name="connsiteX8" fmla="*/ 1376773 w 2512630"/>
                <a:gd name="connsiteY8" fmla="*/ 29574 h 1367670"/>
                <a:gd name="connsiteX9" fmla="*/ 1450883 w 2512630"/>
                <a:gd name="connsiteY9" fmla="*/ 50805 h 1367670"/>
                <a:gd name="connsiteX10" fmla="*/ 1452160 w 2512630"/>
                <a:gd name="connsiteY10" fmla="*/ 49944 h 1367670"/>
                <a:gd name="connsiteX11" fmla="*/ 1487192 w 2512630"/>
                <a:gd name="connsiteY11" fmla="*/ 42871 h 1367670"/>
                <a:gd name="connsiteX12" fmla="*/ 1550832 w 2512630"/>
                <a:gd name="connsiteY12" fmla="*/ 69231 h 1367670"/>
                <a:gd name="connsiteX13" fmla="*/ 1557526 w 2512630"/>
                <a:gd name="connsiteY13" fmla="*/ 79161 h 1367670"/>
                <a:gd name="connsiteX14" fmla="*/ 1585936 w 2512630"/>
                <a:gd name="connsiteY14" fmla="*/ 86675 h 1367670"/>
                <a:gd name="connsiteX15" fmla="*/ 1590494 w 2512630"/>
                <a:gd name="connsiteY15" fmla="*/ 88001 h 1367670"/>
                <a:gd name="connsiteX16" fmla="*/ 1625294 w 2512630"/>
                <a:gd name="connsiteY16" fmla="*/ 80975 h 1367670"/>
                <a:gd name="connsiteX17" fmla="*/ 1688934 w 2512630"/>
                <a:gd name="connsiteY17" fmla="*/ 107335 h 1367670"/>
                <a:gd name="connsiteX18" fmla="*/ 1696744 w 2512630"/>
                <a:gd name="connsiteY18" fmla="*/ 118919 h 1367670"/>
                <a:gd name="connsiteX19" fmla="*/ 1714821 w 2512630"/>
                <a:gd name="connsiteY19" fmla="*/ 124179 h 1367670"/>
                <a:gd name="connsiteX20" fmla="*/ 1753614 w 2512630"/>
                <a:gd name="connsiteY20" fmla="*/ 136302 h 1367670"/>
                <a:gd name="connsiteX21" fmla="*/ 1768169 w 2512630"/>
                <a:gd name="connsiteY21" fmla="*/ 133363 h 1367670"/>
                <a:gd name="connsiteX22" fmla="*/ 1831809 w 2512630"/>
                <a:gd name="connsiteY22" fmla="*/ 159723 h 1367670"/>
                <a:gd name="connsiteX23" fmla="*/ 1832675 w 2512630"/>
                <a:gd name="connsiteY23" fmla="*/ 161008 h 1367670"/>
                <a:gd name="connsiteX24" fmla="*/ 1838646 w 2512630"/>
                <a:gd name="connsiteY24" fmla="*/ 162874 h 1367670"/>
                <a:gd name="connsiteX25" fmla="*/ 1885161 w 2512630"/>
                <a:gd name="connsiteY25" fmla="*/ 179524 h 1367670"/>
                <a:gd name="connsiteX26" fmla="*/ 1901533 w 2512630"/>
                <a:gd name="connsiteY26" fmla="*/ 176219 h 1367670"/>
                <a:gd name="connsiteX27" fmla="*/ 1965173 w 2512630"/>
                <a:gd name="connsiteY27" fmla="*/ 202579 h 1367670"/>
                <a:gd name="connsiteX28" fmla="*/ 1972106 w 2512630"/>
                <a:gd name="connsiteY28" fmla="*/ 212862 h 1367670"/>
                <a:gd name="connsiteX29" fmla="*/ 2007715 w 2512630"/>
                <a:gd name="connsiteY29" fmla="*/ 228359 h 1367670"/>
                <a:gd name="connsiteX30" fmla="*/ 2048196 w 2512630"/>
                <a:gd name="connsiteY30" fmla="*/ 262292 h 1367670"/>
                <a:gd name="connsiteX31" fmla="*/ 2070819 w 2512630"/>
                <a:gd name="connsiteY31" fmla="*/ 318251 h 1367670"/>
                <a:gd name="connsiteX32" fmla="*/ 2075714 w 2512630"/>
                <a:gd name="connsiteY32" fmla="*/ 339717 h 1367670"/>
                <a:gd name="connsiteX33" fmla="*/ 2084234 w 2512630"/>
                <a:gd name="connsiteY33" fmla="*/ 345461 h 1367670"/>
                <a:gd name="connsiteX34" fmla="*/ 2110594 w 2512630"/>
                <a:gd name="connsiteY34" fmla="*/ 409101 h 1367670"/>
                <a:gd name="connsiteX35" fmla="*/ 2103522 w 2512630"/>
                <a:gd name="connsiteY35" fmla="*/ 444133 h 1367670"/>
                <a:gd name="connsiteX36" fmla="*/ 2101750 w 2512630"/>
                <a:gd name="connsiteY36" fmla="*/ 446761 h 1367670"/>
                <a:gd name="connsiteX37" fmla="*/ 2105941 w 2512630"/>
                <a:gd name="connsiteY37" fmla="*/ 463210 h 1367670"/>
                <a:gd name="connsiteX38" fmla="*/ 2132586 w 2512630"/>
                <a:gd name="connsiteY38" fmla="*/ 539458 h 1367670"/>
                <a:gd name="connsiteX39" fmla="*/ 2155667 w 2512630"/>
                <a:gd name="connsiteY39" fmla="*/ 555019 h 1367670"/>
                <a:gd name="connsiteX40" fmla="*/ 2174955 w 2512630"/>
                <a:gd name="connsiteY40" fmla="*/ 583627 h 1367670"/>
                <a:gd name="connsiteX41" fmla="*/ 2181515 w 2512630"/>
                <a:gd name="connsiteY41" fmla="*/ 616120 h 1367670"/>
                <a:gd name="connsiteX42" fmla="*/ 2185892 w 2512630"/>
                <a:gd name="connsiteY42" fmla="*/ 621747 h 1367670"/>
                <a:gd name="connsiteX43" fmla="*/ 2208020 w 2512630"/>
                <a:gd name="connsiteY43" fmla="*/ 626215 h 1367670"/>
                <a:gd name="connsiteX44" fmla="*/ 2262988 w 2512630"/>
                <a:gd name="connsiteY44" fmla="*/ 709142 h 1367670"/>
                <a:gd name="connsiteX45" fmla="*/ 2260654 w 2512630"/>
                <a:gd name="connsiteY45" fmla="*/ 720702 h 1367670"/>
                <a:gd name="connsiteX46" fmla="*/ 2278991 w 2512630"/>
                <a:gd name="connsiteY46" fmla="*/ 745574 h 1367670"/>
                <a:gd name="connsiteX47" fmla="*/ 2320376 w 2512630"/>
                <a:gd name="connsiteY47" fmla="*/ 801081 h 1367670"/>
                <a:gd name="connsiteX48" fmla="*/ 2327086 w 2512630"/>
                <a:gd name="connsiteY48" fmla="*/ 802436 h 1367670"/>
                <a:gd name="connsiteX49" fmla="*/ 2374982 w 2512630"/>
                <a:gd name="connsiteY49" fmla="*/ 850331 h 1367670"/>
                <a:gd name="connsiteX50" fmla="*/ 2381865 w 2512630"/>
                <a:gd name="connsiteY50" fmla="*/ 884425 h 1367670"/>
                <a:gd name="connsiteX51" fmla="*/ 2382648 w 2512630"/>
                <a:gd name="connsiteY51" fmla="*/ 885489 h 1367670"/>
                <a:gd name="connsiteX52" fmla="*/ 2386142 w 2512630"/>
                <a:gd name="connsiteY52" fmla="*/ 890419 h 1367670"/>
                <a:gd name="connsiteX53" fmla="*/ 2398524 w 2512630"/>
                <a:gd name="connsiteY53" fmla="*/ 892919 h 1367670"/>
                <a:gd name="connsiteX54" fmla="*/ 2453492 w 2512630"/>
                <a:gd name="connsiteY54" fmla="*/ 975846 h 1367670"/>
                <a:gd name="connsiteX55" fmla="*/ 2451961 w 2512630"/>
                <a:gd name="connsiteY55" fmla="*/ 983432 h 1367670"/>
                <a:gd name="connsiteX56" fmla="*/ 2461641 w 2512630"/>
                <a:gd name="connsiteY56" fmla="*/ 997205 h 1367670"/>
                <a:gd name="connsiteX57" fmla="*/ 2468778 w 2512630"/>
                <a:gd name="connsiteY57" fmla="*/ 1011841 h 1367670"/>
                <a:gd name="connsiteX58" fmla="*/ 2486270 w 2512630"/>
                <a:gd name="connsiteY58" fmla="*/ 1023634 h 1367670"/>
                <a:gd name="connsiteX59" fmla="*/ 2512630 w 2512630"/>
                <a:gd name="connsiteY59" fmla="*/ 1087274 h 1367670"/>
                <a:gd name="connsiteX60" fmla="*/ 2505558 w 2512630"/>
                <a:gd name="connsiteY60" fmla="*/ 1122306 h 1367670"/>
                <a:gd name="connsiteX61" fmla="*/ 2493558 w 2512630"/>
                <a:gd name="connsiteY61" fmla="*/ 1140104 h 1367670"/>
                <a:gd name="connsiteX62" fmla="*/ 2494051 w 2512630"/>
                <a:gd name="connsiteY62" fmla="*/ 1140835 h 1367670"/>
                <a:gd name="connsiteX63" fmla="*/ 2501123 w 2512630"/>
                <a:gd name="connsiteY63" fmla="*/ 1175867 h 1367670"/>
                <a:gd name="connsiteX64" fmla="*/ 2494051 w 2512630"/>
                <a:gd name="connsiteY64" fmla="*/ 1210899 h 1367670"/>
                <a:gd name="connsiteX65" fmla="*/ 2485561 w 2512630"/>
                <a:gd name="connsiteY65" fmla="*/ 1223491 h 1367670"/>
                <a:gd name="connsiteX66" fmla="*/ 2484858 w 2512630"/>
                <a:gd name="connsiteY66" fmla="*/ 1252594 h 1367670"/>
                <a:gd name="connsiteX67" fmla="*/ 2476821 w 2512630"/>
                <a:gd name="connsiteY67" fmla="*/ 1305280 h 1367670"/>
                <a:gd name="connsiteX68" fmla="*/ 2419671 w 2512630"/>
                <a:gd name="connsiteY68" fmla="*/ 1367192 h 1367670"/>
                <a:gd name="connsiteX69" fmla="*/ 2357758 w 2512630"/>
                <a:gd name="connsiteY69" fmla="*/ 1329092 h 1367670"/>
                <a:gd name="connsiteX70" fmla="*/ 2338708 w 2512630"/>
                <a:gd name="connsiteY70" fmla="*/ 1243367 h 1367670"/>
                <a:gd name="connsiteX71" fmla="*/ 2262508 w 2512630"/>
                <a:gd name="connsiteY71" fmla="*/ 1205267 h 1367670"/>
                <a:gd name="connsiteX72" fmla="*/ 2248221 w 2512630"/>
                <a:gd name="connsiteY72" fmla="*/ 1138592 h 1367670"/>
                <a:gd name="connsiteX73" fmla="*/ 2243458 w 2512630"/>
                <a:gd name="connsiteY73" fmla="*/ 1048104 h 1367670"/>
                <a:gd name="connsiteX74" fmla="*/ 2176783 w 2512630"/>
                <a:gd name="connsiteY74" fmla="*/ 1014767 h 1367670"/>
                <a:gd name="connsiteX75" fmla="*/ 2157733 w 2512630"/>
                <a:gd name="connsiteY75" fmla="*/ 971904 h 1367670"/>
                <a:gd name="connsiteX76" fmla="*/ 2086296 w 2512630"/>
                <a:gd name="connsiteY76" fmla="*/ 929042 h 1367670"/>
                <a:gd name="connsiteX77" fmla="*/ 2010096 w 2512630"/>
                <a:gd name="connsiteY77" fmla="*/ 943329 h 1367670"/>
                <a:gd name="connsiteX78" fmla="*/ 1919608 w 2512630"/>
                <a:gd name="connsiteY78" fmla="*/ 895704 h 1367670"/>
                <a:gd name="connsiteX79" fmla="*/ 1905321 w 2512630"/>
                <a:gd name="connsiteY79" fmla="*/ 824267 h 1367670"/>
                <a:gd name="connsiteX80" fmla="*/ 1814833 w 2512630"/>
                <a:gd name="connsiteY80" fmla="*/ 786167 h 1367670"/>
                <a:gd name="connsiteX81" fmla="*/ 1767208 w 2512630"/>
                <a:gd name="connsiteY81" fmla="*/ 748067 h 1367670"/>
                <a:gd name="connsiteX82" fmla="*/ 1705296 w 2512630"/>
                <a:gd name="connsiteY82" fmla="*/ 690917 h 1367670"/>
                <a:gd name="connsiteX83" fmla="*/ 1662433 w 2512630"/>
                <a:gd name="connsiteY83" fmla="*/ 657579 h 1367670"/>
                <a:gd name="connsiteX84" fmla="*/ 1538608 w 2512630"/>
                <a:gd name="connsiteY84" fmla="*/ 648054 h 1367670"/>
                <a:gd name="connsiteX85" fmla="*/ 1433833 w 2512630"/>
                <a:gd name="connsiteY85" fmla="*/ 629004 h 1367670"/>
                <a:gd name="connsiteX86" fmla="*/ 1319533 w 2512630"/>
                <a:gd name="connsiteY86" fmla="*/ 571854 h 1367670"/>
                <a:gd name="connsiteX87" fmla="*/ 1238571 w 2512630"/>
                <a:gd name="connsiteY87" fmla="*/ 486129 h 1367670"/>
                <a:gd name="connsiteX88" fmla="*/ 1114746 w 2512630"/>
                <a:gd name="connsiteY88" fmla="*/ 476604 h 1367670"/>
                <a:gd name="connsiteX89" fmla="*/ 1005208 w 2512630"/>
                <a:gd name="connsiteY89" fmla="*/ 467079 h 1367670"/>
                <a:gd name="connsiteX90" fmla="*/ 929008 w 2512630"/>
                <a:gd name="connsiteY90" fmla="*/ 462317 h 1367670"/>
                <a:gd name="connsiteX91" fmla="*/ 905196 w 2512630"/>
                <a:gd name="connsiteY91" fmla="*/ 519467 h 1367670"/>
                <a:gd name="connsiteX92" fmla="*/ 819471 w 2512630"/>
                <a:gd name="connsiteY92" fmla="*/ 538517 h 1367670"/>
                <a:gd name="connsiteX93" fmla="*/ 781371 w 2512630"/>
                <a:gd name="connsiteY93" fmla="*/ 519467 h 1367670"/>
                <a:gd name="connsiteX94" fmla="*/ 714696 w 2512630"/>
                <a:gd name="connsiteY94" fmla="*/ 538517 h 1367670"/>
                <a:gd name="connsiteX95" fmla="*/ 671833 w 2512630"/>
                <a:gd name="connsiteY95" fmla="*/ 505179 h 1367670"/>
                <a:gd name="connsiteX96" fmla="*/ 600396 w 2512630"/>
                <a:gd name="connsiteY96" fmla="*/ 514704 h 1367670"/>
                <a:gd name="connsiteX97" fmla="*/ 524196 w 2512630"/>
                <a:gd name="connsiteY97" fmla="*/ 495654 h 1367670"/>
                <a:gd name="connsiteX98" fmla="*/ 414658 w 2512630"/>
                <a:gd name="connsiteY98" fmla="*/ 524229 h 1367670"/>
                <a:gd name="connsiteX99" fmla="*/ 357508 w 2512630"/>
                <a:gd name="connsiteY99" fmla="*/ 595667 h 1367670"/>
                <a:gd name="connsiteX100" fmla="*/ 271783 w 2512630"/>
                <a:gd name="connsiteY100" fmla="*/ 600429 h 1367670"/>
                <a:gd name="connsiteX101" fmla="*/ 157483 w 2512630"/>
                <a:gd name="connsiteY101" fmla="*/ 648054 h 1367670"/>
                <a:gd name="connsiteX102" fmla="*/ 24133 w 2512630"/>
                <a:gd name="connsiteY102" fmla="*/ 662342 h 1367670"/>
                <a:gd name="connsiteX103" fmla="*/ 321 w 2512630"/>
                <a:gd name="connsiteY103" fmla="*/ 614717 h 1367670"/>
                <a:gd name="connsiteX104" fmla="*/ 24133 w 2512630"/>
                <a:gd name="connsiteY104" fmla="*/ 538517 h 1367670"/>
                <a:gd name="connsiteX105" fmla="*/ 90808 w 2512630"/>
                <a:gd name="connsiteY105" fmla="*/ 476604 h 1367670"/>
                <a:gd name="connsiteX106" fmla="*/ 128908 w 2512630"/>
                <a:gd name="connsiteY106" fmla="*/ 409929 h 1367670"/>
                <a:gd name="connsiteX107" fmla="*/ 145148 w 2512630"/>
                <a:gd name="connsiteY107" fmla="*/ 385484 h 1367670"/>
                <a:gd name="connsiteX108" fmla="*/ 149638 w 2512630"/>
                <a:gd name="connsiteY108" fmla="*/ 363245 h 1367670"/>
                <a:gd name="connsiteX109" fmla="*/ 197533 w 2512630"/>
                <a:gd name="connsiteY109" fmla="*/ 315350 h 1367670"/>
                <a:gd name="connsiteX110" fmla="*/ 227109 w 2512630"/>
                <a:gd name="connsiteY110" fmla="*/ 309379 h 1367670"/>
                <a:gd name="connsiteX111" fmla="*/ 255822 w 2512630"/>
                <a:gd name="connsiteY111" fmla="*/ 292616 h 1367670"/>
                <a:gd name="connsiteX112" fmla="*/ 312563 w 2512630"/>
                <a:gd name="connsiteY112" fmla="*/ 263780 h 1367670"/>
                <a:gd name="connsiteX113" fmla="*/ 319339 w 2512630"/>
                <a:gd name="connsiteY113" fmla="*/ 260986 h 1367670"/>
                <a:gd name="connsiteX114" fmla="*/ 323394 w 2512630"/>
                <a:gd name="connsiteY114" fmla="*/ 254972 h 1367670"/>
                <a:gd name="connsiteX115" fmla="*/ 387033 w 2512630"/>
                <a:gd name="connsiteY115" fmla="*/ 228612 h 1367670"/>
                <a:gd name="connsiteX116" fmla="*/ 394300 w 2512630"/>
                <a:gd name="connsiteY116" fmla="*/ 230079 h 1367670"/>
                <a:gd name="connsiteX117" fmla="*/ 443233 w 2512630"/>
                <a:gd name="connsiteY117" fmla="*/ 209904 h 1367670"/>
                <a:gd name="connsiteX118" fmla="*/ 478775 w 2512630"/>
                <a:gd name="connsiteY118" fmla="*/ 200394 h 1367670"/>
                <a:gd name="connsiteX119" fmla="*/ 481947 w 2512630"/>
                <a:gd name="connsiteY119" fmla="*/ 195690 h 1367670"/>
                <a:gd name="connsiteX120" fmla="*/ 545586 w 2512630"/>
                <a:gd name="connsiteY120" fmla="*/ 169330 h 1367670"/>
                <a:gd name="connsiteX121" fmla="*/ 573675 w 2512630"/>
                <a:gd name="connsiteY121" fmla="*/ 175001 h 1367670"/>
                <a:gd name="connsiteX122" fmla="*/ 595633 w 2512630"/>
                <a:gd name="connsiteY122" fmla="*/ 169125 h 1367670"/>
                <a:gd name="connsiteX123" fmla="*/ 604144 w 2512630"/>
                <a:gd name="connsiteY123" fmla="*/ 167147 h 1367670"/>
                <a:gd name="connsiteX124" fmla="*/ 609146 w 2512630"/>
                <a:gd name="connsiteY124" fmla="*/ 159728 h 1367670"/>
                <a:gd name="connsiteX125" fmla="*/ 672785 w 2512630"/>
                <a:gd name="connsiteY125" fmla="*/ 133368 h 1367670"/>
                <a:gd name="connsiteX126" fmla="*/ 707818 w 2512630"/>
                <a:gd name="connsiteY126" fmla="*/ 140441 h 1367670"/>
                <a:gd name="connsiteX127" fmla="*/ 710697 w 2512630"/>
                <a:gd name="connsiteY127" fmla="*/ 142382 h 1367670"/>
                <a:gd name="connsiteX128" fmla="*/ 739294 w 2512630"/>
                <a:gd name="connsiteY128" fmla="*/ 135735 h 1367670"/>
                <a:gd name="connsiteX129" fmla="*/ 752022 w 2512630"/>
                <a:gd name="connsiteY129" fmla="*/ 116857 h 1367670"/>
                <a:gd name="connsiteX130" fmla="*/ 815661 w 2512630"/>
                <a:gd name="connsiteY130" fmla="*/ 90497 h 1367670"/>
                <a:gd name="connsiteX131" fmla="*/ 850694 w 2512630"/>
                <a:gd name="connsiteY131" fmla="*/ 97570 h 1367670"/>
                <a:gd name="connsiteX132" fmla="*/ 857822 w 2512630"/>
                <a:gd name="connsiteY132" fmla="*/ 102375 h 1367670"/>
                <a:gd name="connsiteX133" fmla="*/ 867989 w 2512630"/>
                <a:gd name="connsiteY133" fmla="*/ 99474 h 1367670"/>
                <a:gd name="connsiteX134" fmla="*/ 874285 w 2512630"/>
                <a:gd name="connsiteY134" fmla="*/ 97672 h 1367670"/>
                <a:gd name="connsiteX135" fmla="*/ 880616 w 2512630"/>
                <a:gd name="connsiteY135" fmla="*/ 88283 h 1367670"/>
                <a:gd name="connsiteX136" fmla="*/ 944255 w 2512630"/>
                <a:gd name="connsiteY136" fmla="*/ 61923 h 1367670"/>
                <a:gd name="connsiteX137" fmla="*/ 976494 w 2512630"/>
                <a:gd name="connsiteY137" fmla="*/ 68432 h 1367670"/>
                <a:gd name="connsiteX138" fmla="*/ 981396 w 2512630"/>
                <a:gd name="connsiteY138" fmla="*/ 67029 h 1367670"/>
                <a:gd name="connsiteX139" fmla="*/ 1027876 w 2512630"/>
                <a:gd name="connsiteY139" fmla="*/ 53064 h 1367670"/>
                <a:gd name="connsiteX140" fmla="*/ 1033032 w 2512630"/>
                <a:gd name="connsiteY140" fmla="*/ 45416 h 1367670"/>
                <a:gd name="connsiteX141" fmla="*/ 1096671 w 2512630"/>
                <a:gd name="connsiteY141" fmla="*/ 19056 h 1367670"/>
                <a:gd name="connsiteX142" fmla="*/ 1107338 w 2512630"/>
                <a:gd name="connsiteY142" fmla="*/ 21209 h 1367670"/>
                <a:gd name="connsiteX143" fmla="*/ 1128305 w 2512630"/>
                <a:gd name="connsiteY143" fmla="*/ 7073 h 1367670"/>
                <a:gd name="connsiteX144" fmla="*/ 1163337 w 2512630"/>
                <a:gd name="connsiteY144" fmla="*/ 0 h 136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2512630" h="1367670">
                  <a:moveTo>
                    <a:pt x="1163337" y="0"/>
                  </a:moveTo>
                  <a:cubicBezTo>
                    <a:pt x="1175764" y="0"/>
                    <a:pt x="1187602" y="2518"/>
                    <a:pt x="1198370" y="7073"/>
                  </a:cubicBezTo>
                  <a:lnTo>
                    <a:pt x="1201447" y="9147"/>
                  </a:lnTo>
                  <a:lnTo>
                    <a:pt x="1233808" y="5117"/>
                  </a:lnTo>
                  <a:lnTo>
                    <a:pt x="1274956" y="7741"/>
                  </a:lnTo>
                  <a:lnTo>
                    <a:pt x="1275938" y="7079"/>
                  </a:lnTo>
                  <a:cubicBezTo>
                    <a:pt x="1286705" y="2524"/>
                    <a:pt x="1298544" y="6"/>
                    <a:pt x="1310970" y="6"/>
                  </a:cubicBezTo>
                  <a:cubicBezTo>
                    <a:pt x="1335823" y="6"/>
                    <a:pt x="1358323" y="10080"/>
                    <a:pt x="1374610" y="26366"/>
                  </a:cubicBezTo>
                  <a:lnTo>
                    <a:pt x="1376773" y="29574"/>
                  </a:lnTo>
                  <a:lnTo>
                    <a:pt x="1450883" y="50805"/>
                  </a:lnTo>
                  <a:lnTo>
                    <a:pt x="1452160" y="49944"/>
                  </a:lnTo>
                  <a:cubicBezTo>
                    <a:pt x="1462928" y="45389"/>
                    <a:pt x="1474766" y="42871"/>
                    <a:pt x="1487192" y="42871"/>
                  </a:cubicBezTo>
                  <a:cubicBezTo>
                    <a:pt x="1512045" y="42871"/>
                    <a:pt x="1534545" y="52945"/>
                    <a:pt x="1550832" y="69231"/>
                  </a:cubicBezTo>
                  <a:lnTo>
                    <a:pt x="1557526" y="79161"/>
                  </a:lnTo>
                  <a:lnTo>
                    <a:pt x="1585936" y="86675"/>
                  </a:lnTo>
                  <a:lnTo>
                    <a:pt x="1590494" y="88001"/>
                  </a:lnTo>
                  <a:lnTo>
                    <a:pt x="1625294" y="80975"/>
                  </a:lnTo>
                  <a:cubicBezTo>
                    <a:pt x="1650147" y="80975"/>
                    <a:pt x="1672647" y="91049"/>
                    <a:pt x="1688934" y="107335"/>
                  </a:cubicBezTo>
                  <a:lnTo>
                    <a:pt x="1696744" y="118919"/>
                  </a:lnTo>
                  <a:lnTo>
                    <a:pt x="1714821" y="124179"/>
                  </a:lnTo>
                  <a:lnTo>
                    <a:pt x="1753614" y="136302"/>
                  </a:lnTo>
                  <a:lnTo>
                    <a:pt x="1768169" y="133363"/>
                  </a:lnTo>
                  <a:cubicBezTo>
                    <a:pt x="1793022" y="133363"/>
                    <a:pt x="1815522" y="143437"/>
                    <a:pt x="1831809" y="159723"/>
                  </a:cubicBezTo>
                  <a:lnTo>
                    <a:pt x="1832675" y="161008"/>
                  </a:lnTo>
                  <a:lnTo>
                    <a:pt x="1838646" y="162874"/>
                  </a:lnTo>
                  <a:lnTo>
                    <a:pt x="1885161" y="179524"/>
                  </a:lnTo>
                  <a:lnTo>
                    <a:pt x="1901533" y="176219"/>
                  </a:lnTo>
                  <a:cubicBezTo>
                    <a:pt x="1926386" y="176219"/>
                    <a:pt x="1948886" y="186293"/>
                    <a:pt x="1965173" y="202579"/>
                  </a:cubicBezTo>
                  <a:lnTo>
                    <a:pt x="1972106" y="212862"/>
                  </a:lnTo>
                  <a:lnTo>
                    <a:pt x="2007715" y="228359"/>
                  </a:lnTo>
                  <a:cubicBezTo>
                    <a:pt x="2023987" y="237091"/>
                    <a:pt x="2036290" y="246814"/>
                    <a:pt x="2048196" y="262292"/>
                  </a:cubicBezTo>
                  <a:cubicBezTo>
                    <a:pt x="2060103" y="277770"/>
                    <a:pt x="2066056" y="297018"/>
                    <a:pt x="2070819" y="318251"/>
                  </a:cubicBezTo>
                  <a:lnTo>
                    <a:pt x="2075714" y="339717"/>
                  </a:lnTo>
                  <a:lnTo>
                    <a:pt x="2084234" y="345461"/>
                  </a:lnTo>
                  <a:cubicBezTo>
                    <a:pt x="2100521" y="361748"/>
                    <a:pt x="2110594" y="384248"/>
                    <a:pt x="2110594" y="409101"/>
                  </a:cubicBezTo>
                  <a:cubicBezTo>
                    <a:pt x="2110594" y="421528"/>
                    <a:pt x="2108076" y="433366"/>
                    <a:pt x="2103522" y="444133"/>
                  </a:cubicBezTo>
                  <a:lnTo>
                    <a:pt x="2101750" y="446761"/>
                  </a:lnTo>
                  <a:lnTo>
                    <a:pt x="2105941" y="463210"/>
                  </a:lnTo>
                  <a:lnTo>
                    <a:pt x="2132586" y="539458"/>
                  </a:lnTo>
                  <a:lnTo>
                    <a:pt x="2155667" y="555019"/>
                  </a:lnTo>
                  <a:cubicBezTo>
                    <a:pt x="2163810" y="563163"/>
                    <a:pt x="2170400" y="572859"/>
                    <a:pt x="2174955" y="583627"/>
                  </a:cubicBezTo>
                  <a:lnTo>
                    <a:pt x="2181515" y="616120"/>
                  </a:lnTo>
                  <a:lnTo>
                    <a:pt x="2185892" y="621747"/>
                  </a:lnTo>
                  <a:lnTo>
                    <a:pt x="2208020" y="626215"/>
                  </a:lnTo>
                  <a:cubicBezTo>
                    <a:pt x="2240323" y="639877"/>
                    <a:pt x="2262988" y="671863"/>
                    <a:pt x="2262988" y="709142"/>
                  </a:cubicBezTo>
                  <a:lnTo>
                    <a:pt x="2260654" y="720702"/>
                  </a:lnTo>
                  <a:lnTo>
                    <a:pt x="2278991" y="745574"/>
                  </a:lnTo>
                  <a:lnTo>
                    <a:pt x="2320376" y="801081"/>
                  </a:lnTo>
                  <a:lnTo>
                    <a:pt x="2327086" y="802436"/>
                  </a:lnTo>
                  <a:cubicBezTo>
                    <a:pt x="2348621" y="811544"/>
                    <a:pt x="2365873" y="828796"/>
                    <a:pt x="2374982" y="850331"/>
                  </a:cubicBezTo>
                  <a:lnTo>
                    <a:pt x="2381865" y="884425"/>
                  </a:lnTo>
                  <a:lnTo>
                    <a:pt x="2382648" y="885489"/>
                  </a:lnTo>
                  <a:lnTo>
                    <a:pt x="2386142" y="890419"/>
                  </a:lnTo>
                  <a:lnTo>
                    <a:pt x="2398524" y="892919"/>
                  </a:lnTo>
                  <a:cubicBezTo>
                    <a:pt x="2430827" y="906581"/>
                    <a:pt x="2453492" y="938567"/>
                    <a:pt x="2453492" y="975846"/>
                  </a:cubicBezTo>
                  <a:lnTo>
                    <a:pt x="2451961" y="983432"/>
                  </a:lnTo>
                  <a:lnTo>
                    <a:pt x="2461641" y="997205"/>
                  </a:lnTo>
                  <a:lnTo>
                    <a:pt x="2468778" y="1011841"/>
                  </a:lnTo>
                  <a:lnTo>
                    <a:pt x="2486270" y="1023634"/>
                  </a:lnTo>
                  <a:cubicBezTo>
                    <a:pt x="2502557" y="1039921"/>
                    <a:pt x="2512630" y="1062421"/>
                    <a:pt x="2512630" y="1087274"/>
                  </a:cubicBezTo>
                  <a:cubicBezTo>
                    <a:pt x="2512630" y="1099701"/>
                    <a:pt x="2510112" y="1111539"/>
                    <a:pt x="2505558" y="1122306"/>
                  </a:cubicBezTo>
                  <a:lnTo>
                    <a:pt x="2493558" y="1140104"/>
                  </a:lnTo>
                  <a:lnTo>
                    <a:pt x="2494051" y="1140835"/>
                  </a:lnTo>
                  <a:cubicBezTo>
                    <a:pt x="2498605" y="1151602"/>
                    <a:pt x="2501123" y="1163441"/>
                    <a:pt x="2501123" y="1175867"/>
                  </a:cubicBezTo>
                  <a:cubicBezTo>
                    <a:pt x="2501123" y="1188294"/>
                    <a:pt x="2498605" y="1200132"/>
                    <a:pt x="2494051" y="1210899"/>
                  </a:cubicBezTo>
                  <a:lnTo>
                    <a:pt x="2485561" y="1223491"/>
                  </a:lnTo>
                  <a:lnTo>
                    <a:pt x="2484858" y="1252594"/>
                  </a:lnTo>
                  <a:cubicBezTo>
                    <a:pt x="2484163" y="1272339"/>
                    <a:pt x="2482377" y="1290596"/>
                    <a:pt x="2476821" y="1305280"/>
                  </a:cubicBezTo>
                  <a:cubicBezTo>
                    <a:pt x="2465709" y="1334649"/>
                    <a:pt x="2439515" y="1363223"/>
                    <a:pt x="2419671" y="1367192"/>
                  </a:cubicBezTo>
                  <a:cubicBezTo>
                    <a:pt x="2399827" y="1371161"/>
                    <a:pt x="2371252" y="1349729"/>
                    <a:pt x="2357758" y="1329092"/>
                  </a:cubicBezTo>
                  <a:cubicBezTo>
                    <a:pt x="2344264" y="1308455"/>
                    <a:pt x="2354583" y="1264005"/>
                    <a:pt x="2338708" y="1243367"/>
                  </a:cubicBezTo>
                  <a:cubicBezTo>
                    <a:pt x="2322833" y="1222730"/>
                    <a:pt x="2277589" y="1222729"/>
                    <a:pt x="2262508" y="1205267"/>
                  </a:cubicBezTo>
                  <a:cubicBezTo>
                    <a:pt x="2247427" y="1187805"/>
                    <a:pt x="2251396" y="1164786"/>
                    <a:pt x="2248221" y="1138592"/>
                  </a:cubicBezTo>
                  <a:cubicBezTo>
                    <a:pt x="2245046" y="1112398"/>
                    <a:pt x="2255364" y="1068741"/>
                    <a:pt x="2243458" y="1048104"/>
                  </a:cubicBezTo>
                  <a:cubicBezTo>
                    <a:pt x="2231552" y="1027467"/>
                    <a:pt x="2191071" y="1027467"/>
                    <a:pt x="2176783" y="1014767"/>
                  </a:cubicBezTo>
                  <a:cubicBezTo>
                    <a:pt x="2162496" y="1002067"/>
                    <a:pt x="2172814" y="986192"/>
                    <a:pt x="2157733" y="971904"/>
                  </a:cubicBezTo>
                  <a:cubicBezTo>
                    <a:pt x="2142652" y="957617"/>
                    <a:pt x="2110902" y="933804"/>
                    <a:pt x="2086296" y="929042"/>
                  </a:cubicBezTo>
                  <a:cubicBezTo>
                    <a:pt x="2061690" y="924280"/>
                    <a:pt x="2037877" y="948885"/>
                    <a:pt x="2010096" y="943329"/>
                  </a:cubicBezTo>
                  <a:cubicBezTo>
                    <a:pt x="1982315" y="937773"/>
                    <a:pt x="1937070" y="915548"/>
                    <a:pt x="1919608" y="895704"/>
                  </a:cubicBezTo>
                  <a:cubicBezTo>
                    <a:pt x="1902146" y="875860"/>
                    <a:pt x="1922783" y="842523"/>
                    <a:pt x="1905321" y="824267"/>
                  </a:cubicBezTo>
                  <a:cubicBezTo>
                    <a:pt x="1887859" y="806011"/>
                    <a:pt x="1837852" y="798867"/>
                    <a:pt x="1814833" y="786167"/>
                  </a:cubicBezTo>
                  <a:cubicBezTo>
                    <a:pt x="1791814" y="773467"/>
                    <a:pt x="1785464" y="763942"/>
                    <a:pt x="1767208" y="748067"/>
                  </a:cubicBezTo>
                  <a:cubicBezTo>
                    <a:pt x="1748952" y="732192"/>
                    <a:pt x="1722759" y="705998"/>
                    <a:pt x="1705296" y="690917"/>
                  </a:cubicBezTo>
                  <a:cubicBezTo>
                    <a:pt x="1687834" y="675836"/>
                    <a:pt x="1690214" y="664723"/>
                    <a:pt x="1662433" y="657579"/>
                  </a:cubicBezTo>
                  <a:cubicBezTo>
                    <a:pt x="1634652" y="650435"/>
                    <a:pt x="1576708" y="652817"/>
                    <a:pt x="1538608" y="648054"/>
                  </a:cubicBezTo>
                  <a:cubicBezTo>
                    <a:pt x="1500508" y="643292"/>
                    <a:pt x="1470346" y="641704"/>
                    <a:pt x="1433833" y="629004"/>
                  </a:cubicBezTo>
                  <a:cubicBezTo>
                    <a:pt x="1397321" y="616304"/>
                    <a:pt x="1352077" y="595666"/>
                    <a:pt x="1319533" y="571854"/>
                  </a:cubicBezTo>
                  <a:cubicBezTo>
                    <a:pt x="1286989" y="548042"/>
                    <a:pt x="1272702" y="502004"/>
                    <a:pt x="1238571" y="486129"/>
                  </a:cubicBezTo>
                  <a:cubicBezTo>
                    <a:pt x="1204440" y="470254"/>
                    <a:pt x="1114746" y="476604"/>
                    <a:pt x="1114746" y="476604"/>
                  </a:cubicBezTo>
                  <a:lnTo>
                    <a:pt x="1005208" y="467079"/>
                  </a:lnTo>
                  <a:cubicBezTo>
                    <a:pt x="974252" y="464698"/>
                    <a:pt x="945677" y="453586"/>
                    <a:pt x="929008" y="462317"/>
                  </a:cubicBezTo>
                  <a:cubicBezTo>
                    <a:pt x="912339" y="471048"/>
                    <a:pt x="923452" y="506767"/>
                    <a:pt x="905196" y="519467"/>
                  </a:cubicBezTo>
                  <a:cubicBezTo>
                    <a:pt x="886940" y="532167"/>
                    <a:pt x="840108" y="538517"/>
                    <a:pt x="819471" y="538517"/>
                  </a:cubicBezTo>
                  <a:cubicBezTo>
                    <a:pt x="798834" y="538517"/>
                    <a:pt x="798833" y="519467"/>
                    <a:pt x="781371" y="519467"/>
                  </a:cubicBezTo>
                  <a:cubicBezTo>
                    <a:pt x="763909" y="519467"/>
                    <a:pt x="732952" y="540898"/>
                    <a:pt x="714696" y="538517"/>
                  </a:cubicBezTo>
                  <a:cubicBezTo>
                    <a:pt x="696440" y="536136"/>
                    <a:pt x="690883" y="509148"/>
                    <a:pt x="671833" y="505179"/>
                  </a:cubicBezTo>
                  <a:cubicBezTo>
                    <a:pt x="652783" y="501210"/>
                    <a:pt x="625002" y="516291"/>
                    <a:pt x="600396" y="514704"/>
                  </a:cubicBezTo>
                  <a:cubicBezTo>
                    <a:pt x="575790" y="513117"/>
                    <a:pt x="555152" y="494066"/>
                    <a:pt x="524196" y="495654"/>
                  </a:cubicBezTo>
                  <a:cubicBezTo>
                    <a:pt x="493240" y="497241"/>
                    <a:pt x="442439" y="507560"/>
                    <a:pt x="414658" y="524229"/>
                  </a:cubicBezTo>
                  <a:cubicBezTo>
                    <a:pt x="386877" y="540898"/>
                    <a:pt x="381321" y="582967"/>
                    <a:pt x="357508" y="595667"/>
                  </a:cubicBezTo>
                  <a:cubicBezTo>
                    <a:pt x="333696" y="608367"/>
                    <a:pt x="305120" y="591698"/>
                    <a:pt x="271783" y="600429"/>
                  </a:cubicBezTo>
                  <a:cubicBezTo>
                    <a:pt x="238446" y="609160"/>
                    <a:pt x="198758" y="637735"/>
                    <a:pt x="157483" y="648054"/>
                  </a:cubicBezTo>
                  <a:cubicBezTo>
                    <a:pt x="116208" y="658373"/>
                    <a:pt x="50327" y="667898"/>
                    <a:pt x="24133" y="662342"/>
                  </a:cubicBezTo>
                  <a:cubicBezTo>
                    <a:pt x="-2061" y="656786"/>
                    <a:pt x="2702" y="634561"/>
                    <a:pt x="321" y="614717"/>
                  </a:cubicBezTo>
                  <a:cubicBezTo>
                    <a:pt x="-2060" y="594873"/>
                    <a:pt x="9052" y="561536"/>
                    <a:pt x="24133" y="538517"/>
                  </a:cubicBezTo>
                  <a:cubicBezTo>
                    <a:pt x="39214" y="515498"/>
                    <a:pt x="73346" y="498035"/>
                    <a:pt x="90808" y="476604"/>
                  </a:cubicBezTo>
                  <a:cubicBezTo>
                    <a:pt x="108270" y="455173"/>
                    <a:pt x="109064" y="436123"/>
                    <a:pt x="128908" y="409929"/>
                  </a:cubicBezTo>
                  <a:lnTo>
                    <a:pt x="145148" y="385484"/>
                  </a:lnTo>
                  <a:lnTo>
                    <a:pt x="149638" y="363245"/>
                  </a:lnTo>
                  <a:cubicBezTo>
                    <a:pt x="158746" y="341710"/>
                    <a:pt x="175998" y="324458"/>
                    <a:pt x="197533" y="315350"/>
                  </a:cubicBezTo>
                  <a:lnTo>
                    <a:pt x="227109" y="309379"/>
                  </a:lnTo>
                  <a:lnTo>
                    <a:pt x="255822" y="292616"/>
                  </a:lnTo>
                  <a:cubicBezTo>
                    <a:pt x="273148" y="283202"/>
                    <a:pt x="292273" y="273454"/>
                    <a:pt x="312563" y="263780"/>
                  </a:cubicBezTo>
                  <a:lnTo>
                    <a:pt x="319339" y="260986"/>
                  </a:lnTo>
                  <a:lnTo>
                    <a:pt x="323394" y="254972"/>
                  </a:lnTo>
                  <a:cubicBezTo>
                    <a:pt x="339680" y="238686"/>
                    <a:pt x="362180" y="228612"/>
                    <a:pt x="387033" y="228612"/>
                  </a:cubicBezTo>
                  <a:lnTo>
                    <a:pt x="394300" y="230079"/>
                  </a:lnTo>
                  <a:lnTo>
                    <a:pt x="443233" y="209904"/>
                  </a:lnTo>
                  <a:lnTo>
                    <a:pt x="478775" y="200394"/>
                  </a:lnTo>
                  <a:lnTo>
                    <a:pt x="481947" y="195690"/>
                  </a:lnTo>
                  <a:cubicBezTo>
                    <a:pt x="498233" y="179404"/>
                    <a:pt x="520733" y="169330"/>
                    <a:pt x="545586" y="169330"/>
                  </a:cubicBezTo>
                  <a:lnTo>
                    <a:pt x="573675" y="175001"/>
                  </a:lnTo>
                  <a:lnTo>
                    <a:pt x="595633" y="169125"/>
                  </a:lnTo>
                  <a:lnTo>
                    <a:pt x="604144" y="167147"/>
                  </a:lnTo>
                  <a:lnTo>
                    <a:pt x="609146" y="159728"/>
                  </a:lnTo>
                  <a:cubicBezTo>
                    <a:pt x="625432" y="143442"/>
                    <a:pt x="647932" y="133368"/>
                    <a:pt x="672785" y="133368"/>
                  </a:cubicBezTo>
                  <a:cubicBezTo>
                    <a:pt x="685212" y="133368"/>
                    <a:pt x="697050" y="135886"/>
                    <a:pt x="707818" y="140441"/>
                  </a:cubicBezTo>
                  <a:lnTo>
                    <a:pt x="710697" y="142382"/>
                  </a:lnTo>
                  <a:lnTo>
                    <a:pt x="739294" y="135735"/>
                  </a:lnTo>
                  <a:lnTo>
                    <a:pt x="752022" y="116857"/>
                  </a:lnTo>
                  <a:cubicBezTo>
                    <a:pt x="768308" y="100571"/>
                    <a:pt x="790808" y="90497"/>
                    <a:pt x="815661" y="90497"/>
                  </a:cubicBezTo>
                  <a:cubicBezTo>
                    <a:pt x="828088" y="90497"/>
                    <a:pt x="839926" y="93015"/>
                    <a:pt x="850694" y="97570"/>
                  </a:cubicBezTo>
                  <a:lnTo>
                    <a:pt x="857822" y="102375"/>
                  </a:lnTo>
                  <a:lnTo>
                    <a:pt x="867989" y="99474"/>
                  </a:lnTo>
                  <a:lnTo>
                    <a:pt x="874285" y="97672"/>
                  </a:lnTo>
                  <a:lnTo>
                    <a:pt x="880616" y="88283"/>
                  </a:lnTo>
                  <a:cubicBezTo>
                    <a:pt x="896902" y="71997"/>
                    <a:pt x="919402" y="61923"/>
                    <a:pt x="944255" y="61923"/>
                  </a:cubicBezTo>
                  <a:lnTo>
                    <a:pt x="976494" y="68432"/>
                  </a:lnTo>
                  <a:lnTo>
                    <a:pt x="981396" y="67029"/>
                  </a:lnTo>
                  <a:lnTo>
                    <a:pt x="1027876" y="53064"/>
                  </a:lnTo>
                  <a:lnTo>
                    <a:pt x="1033032" y="45416"/>
                  </a:lnTo>
                  <a:cubicBezTo>
                    <a:pt x="1049318" y="29130"/>
                    <a:pt x="1071818" y="19056"/>
                    <a:pt x="1096671" y="19056"/>
                  </a:cubicBezTo>
                  <a:lnTo>
                    <a:pt x="1107338" y="21209"/>
                  </a:lnTo>
                  <a:lnTo>
                    <a:pt x="1128305" y="7073"/>
                  </a:lnTo>
                  <a:cubicBezTo>
                    <a:pt x="1139073" y="2519"/>
                    <a:pt x="1150911" y="0"/>
                    <a:pt x="1163337" y="0"/>
                  </a:cubicBezTo>
                  <a:close/>
                </a:path>
              </a:pathLst>
            </a:custGeom>
            <a:solidFill>
              <a:srgbClr val="FFE888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933937" y="1682128"/>
              <a:ext cx="3779011" cy="2866563"/>
            </a:xfrm>
            <a:custGeom>
              <a:avLst/>
              <a:gdLst>
                <a:gd name="connsiteX0" fmla="*/ 3295663 w 3779985"/>
                <a:gd name="connsiteY0" fmla="*/ 248514 h 2865681"/>
                <a:gd name="connsiteX1" fmla="*/ 3206763 w 3779985"/>
                <a:gd name="connsiteY1" fmla="*/ 502514 h 2865681"/>
                <a:gd name="connsiteX2" fmla="*/ 3067063 w 3779985"/>
                <a:gd name="connsiteY2" fmla="*/ 680314 h 2865681"/>
                <a:gd name="connsiteX3" fmla="*/ 2844813 w 3779985"/>
                <a:gd name="connsiteY3" fmla="*/ 775564 h 2865681"/>
                <a:gd name="connsiteX4" fmla="*/ 2635263 w 3779985"/>
                <a:gd name="connsiteY4" fmla="*/ 775564 h 2865681"/>
                <a:gd name="connsiteX5" fmla="*/ 2432063 w 3779985"/>
                <a:gd name="connsiteY5" fmla="*/ 743814 h 2865681"/>
                <a:gd name="connsiteX6" fmla="*/ 2330463 w 3779985"/>
                <a:gd name="connsiteY6" fmla="*/ 610464 h 2865681"/>
                <a:gd name="connsiteX7" fmla="*/ 2362213 w 3779985"/>
                <a:gd name="connsiteY7" fmla="*/ 451714 h 2865681"/>
                <a:gd name="connsiteX8" fmla="*/ 2368563 w 3779985"/>
                <a:gd name="connsiteY8" fmla="*/ 394564 h 2865681"/>
                <a:gd name="connsiteX9" fmla="*/ 2324113 w 3779985"/>
                <a:gd name="connsiteY9" fmla="*/ 502514 h 2865681"/>
                <a:gd name="connsiteX10" fmla="*/ 2305063 w 3779985"/>
                <a:gd name="connsiteY10" fmla="*/ 654914 h 2865681"/>
                <a:gd name="connsiteX11" fmla="*/ 2362213 w 3779985"/>
                <a:gd name="connsiteY11" fmla="*/ 769214 h 2865681"/>
                <a:gd name="connsiteX12" fmla="*/ 2438413 w 3779985"/>
                <a:gd name="connsiteY12" fmla="*/ 826364 h 2865681"/>
                <a:gd name="connsiteX13" fmla="*/ 2476513 w 3779985"/>
                <a:gd name="connsiteY13" fmla="*/ 845414 h 2865681"/>
                <a:gd name="connsiteX14" fmla="*/ 2355863 w 3779985"/>
                <a:gd name="connsiteY14" fmla="*/ 839064 h 2865681"/>
                <a:gd name="connsiteX15" fmla="*/ 2044713 w 3779985"/>
                <a:gd name="connsiteY15" fmla="*/ 858114 h 2865681"/>
                <a:gd name="connsiteX16" fmla="*/ 1898663 w 3779985"/>
                <a:gd name="connsiteY16" fmla="*/ 908914 h 2865681"/>
                <a:gd name="connsiteX17" fmla="*/ 1746263 w 3779985"/>
                <a:gd name="connsiteY17" fmla="*/ 959714 h 2865681"/>
                <a:gd name="connsiteX18" fmla="*/ 1543063 w 3779985"/>
                <a:gd name="connsiteY18" fmla="*/ 991464 h 2865681"/>
                <a:gd name="connsiteX19" fmla="*/ 1358913 w 3779985"/>
                <a:gd name="connsiteY19" fmla="*/ 997814 h 2865681"/>
                <a:gd name="connsiteX20" fmla="*/ 1200163 w 3779985"/>
                <a:gd name="connsiteY20" fmla="*/ 934314 h 2865681"/>
                <a:gd name="connsiteX21" fmla="*/ 1098563 w 3779985"/>
                <a:gd name="connsiteY21" fmla="*/ 813664 h 2865681"/>
                <a:gd name="connsiteX22" fmla="*/ 990613 w 3779985"/>
                <a:gd name="connsiteY22" fmla="*/ 693014 h 2865681"/>
                <a:gd name="connsiteX23" fmla="*/ 1054113 w 3779985"/>
                <a:gd name="connsiteY23" fmla="*/ 788264 h 2865681"/>
                <a:gd name="connsiteX24" fmla="*/ 1123963 w 3779985"/>
                <a:gd name="connsiteY24" fmla="*/ 908914 h 2865681"/>
                <a:gd name="connsiteX25" fmla="*/ 1270013 w 3779985"/>
                <a:gd name="connsiteY25" fmla="*/ 1023214 h 2865681"/>
                <a:gd name="connsiteX26" fmla="*/ 1371613 w 3779985"/>
                <a:gd name="connsiteY26" fmla="*/ 1042264 h 2865681"/>
                <a:gd name="connsiteX27" fmla="*/ 1651013 w 3779985"/>
                <a:gd name="connsiteY27" fmla="*/ 1010514 h 2865681"/>
                <a:gd name="connsiteX28" fmla="*/ 1911363 w 3779985"/>
                <a:gd name="connsiteY28" fmla="*/ 959714 h 2865681"/>
                <a:gd name="connsiteX29" fmla="*/ 2082813 w 3779985"/>
                <a:gd name="connsiteY29" fmla="*/ 915264 h 2865681"/>
                <a:gd name="connsiteX30" fmla="*/ 2165363 w 3779985"/>
                <a:gd name="connsiteY30" fmla="*/ 915264 h 2865681"/>
                <a:gd name="connsiteX31" fmla="*/ 2146313 w 3779985"/>
                <a:gd name="connsiteY31" fmla="*/ 966064 h 2865681"/>
                <a:gd name="connsiteX32" fmla="*/ 1974863 w 3779985"/>
                <a:gd name="connsiteY32" fmla="*/ 1048614 h 2865681"/>
                <a:gd name="connsiteX33" fmla="*/ 1708163 w 3779985"/>
                <a:gd name="connsiteY33" fmla="*/ 1099414 h 2865681"/>
                <a:gd name="connsiteX34" fmla="*/ 1460513 w 3779985"/>
                <a:gd name="connsiteY34" fmla="*/ 1105764 h 2865681"/>
                <a:gd name="connsiteX35" fmla="*/ 1257313 w 3779985"/>
                <a:gd name="connsiteY35" fmla="*/ 1054964 h 2865681"/>
                <a:gd name="connsiteX36" fmla="*/ 1155713 w 3779985"/>
                <a:gd name="connsiteY36" fmla="*/ 953364 h 2865681"/>
                <a:gd name="connsiteX37" fmla="*/ 1047763 w 3779985"/>
                <a:gd name="connsiteY37" fmla="*/ 858114 h 2865681"/>
                <a:gd name="connsiteX38" fmla="*/ 1098563 w 3779985"/>
                <a:gd name="connsiteY38" fmla="*/ 966064 h 2865681"/>
                <a:gd name="connsiteX39" fmla="*/ 1238263 w 3779985"/>
                <a:gd name="connsiteY39" fmla="*/ 1093064 h 2865681"/>
                <a:gd name="connsiteX40" fmla="*/ 1466863 w 3779985"/>
                <a:gd name="connsiteY40" fmla="*/ 1162914 h 2865681"/>
                <a:gd name="connsiteX41" fmla="*/ 1828813 w 3779985"/>
                <a:gd name="connsiteY41" fmla="*/ 1131164 h 2865681"/>
                <a:gd name="connsiteX42" fmla="*/ 2025663 w 3779985"/>
                <a:gd name="connsiteY42" fmla="*/ 1093064 h 2865681"/>
                <a:gd name="connsiteX43" fmla="*/ 2190763 w 3779985"/>
                <a:gd name="connsiteY43" fmla="*/ 1004164 h 2865681"/>
                <a:gd name="connsiteX44" fmla="*/ 2349513 w 3779985"/>
                <a:gd name="connsiteY44" fmla="*/ 934314 h 2865681"/>
                <a:gd name="connsiteX45" fmla="*/ 2533663 w 3779985"/>
                <a:gd name="connsiteY45" fmla="*/ 953364 h 2865681"/>
                <a:gd name="connsiteX46" fmla="*/ 2762263 w 3779985"/>
                <a:gd name="connsiteY46" fmla="*/ 940664 h 2865681"/>
                <a:gd name="connsiteX47" fmla="*/ 2876563 w 3779985"/>
                <a:gd name="connsiteY47" fmla="*/ 921614 h 2865681"/>
                <a:gd name="connsiteX48" fmla="*/ 2908313 w 3779985"/>
                <a:gd name="connsiteY48" fmla="*/ 1004164 h 2865681"/>
                <a:gd name="connsiteX49" fmla="*/ 2730513 w 3779985"/>
                <a:gd name="connsiteY49" fmla="*/ 1099414 h 2865681"/>
                <a:gd name="connsiteX50" fmla="*/ 2432063 w 3779985"/>
                <a:gd name="connsiteY50" fmla="*/ 1207364 h 2865681"/>
                <a:gd name="connsiteX51" fmla="*/ 2133613 w 3779985"/>
                <a:gd name="connsiteY51" fmla="*/ 1283564 h 2865681"/>
                <a:gd name="connsiteX52" fmla="*/ 1949463 w 3779985"/>
                <a:gd name="connsiteY52" fmla="*/ 1296264 h 2865681"/>
                <a:gd name="connsiteX53" fmla="*/ 1657363 w 3779985"/>
                <a:gd name="connsiteY53" fmla="*/ 1245464 h 2865681"/>
                <a:gd name="connsiteX54" fmla="*/ 1416063 w 3779985"/>
                <a:gd name="connsiteY54" fmla="*/ 1277214 h 2865681"/>
                <a:gd name="connsiteX55" fmla="*/ 1193813 w 3779985"/>
                <a:gd name="connsiteY55" fmla="*/ 1359764 h 2865681"/>
                <a:gd name="connsiteX56" fmla="*/ 1009663 w 3779985"/>
                <a:gd name="connsiteY56" fmla="*/ 1429614 h 2865681"/>
                <a:gd name="connsiteX57" fmla="*/ 825513 w 3779985"/>
                <a:gd name="connsiteY57" fmla="*/ 1391514 h 2865681"/>
                <a:gd name="connsiteX58" fmla="*/ 679463 w 3779985"/>
                <a:gd name="connsiteY58" fmla="*/ 1277214 h 2865681"/>
                <a:gd name="connsiteX59" fmla="*/ 527063 w 3779985"/>
                <a:gd name="connsiteY59" fmla="*/ 1201014 h 2865681"/>
                <a:gd name="connsiteX60" fmla="*/ 349263 w 3779985"/>
                <a:gd name="connsiteY60" fmla="*/ 1188314 h 2865681"/>
                <a:gd name="connsiteX61" fmla="*/ 215913 w 3779985"/>
                <a:gd name="connsiteY61" fmla="*/ 1169264 h 2865681"/>
                <a:gd name="connsiteX62" fmla="*/ 95263 w 3779985"/>
                <a:gd name="connsiteY62" fmla="*/ 1118464 h 2865681"/>
                <a:gd name="connsiteX63" fmla="*/ 13 w 3779985"/>
                <a:gd name="connsiteY63" fmla="*/ 1086714 h 2865681"/>
                <a:gd name="connsiteX64" fmla="*/ 101613 w 3779985"/>
                <a:gd name="connsiteY64" fmla="*/ 1131164 h 2865681"/>
                <a:gd name="connsiteX65" fmla="*/ 273063 w 3779985"/>
                <a:gd name="connsiteY65" fmla="*/ 1213714 h 2865681"/>
                <a:gd name="connsiteX66" fmla="*/ 527063 w 3779985"/>
                <a:gd name="connsiteY66" fmla="*/ 1245464 h 2865681"/>
                <a:gd name="connsiteX67" fmla="*/ 641363 w 3779985"/>
                <a:gd name="connsiteY67" fmla="*/ 1283564 h 2865681"/>
                <a:gd name="connsiteX68" fmla="*/ 647713 w 3779985"/>
                <a:gd name="connsiteY68" fmla="*/ 1315314 h 2865681"/>
                <a:gd name="connsiteX69" fmla="*/ 514363 w 3779985"/>
                <a:gd name="connsiteY69" fmla="*/ 1289914 h 2865681"/>
                <a:gd name="connsiteX70" fmla="*/ 361963 w 3779985"/>
                <a:gd name="connsiteY70" fmla="*/ 1277214 h 2865681"/>
                <a:gd name="connsiteX71" fmla="*/ 228613 w 3779985"/>
                <a:gd name="connsiteY71" fmla="*/ 1239114 h 2865681"/>
                <a:gd name="connsiteX72" fmla="*/ 146063 w 3779985"/>
                <a:gd name="connsiteY72" fmla="*/ 1207364 h 2865681"/>
                <a:gd name="connsiteX73" fmla="*/ 266713 w 3779985"/>
                <a:gd name="connsiteY73" fmla="*/ 1296264 h 2865681"/>
                <a:gd name="connsiteX74" fmla="*/ 508013 w 3779985"/>
                <a:gd name="connsiteY74" fmla="*/ 1328014 h 2865681"/>
                <a:gd name="connsiteX75" fmla="*/ 660413 w 3779985"/>
                <a:gd name="connsiteY75" fmla="*/ 1391514 h 2865681"/>
                <a:gd name="connsiteX76" fmla="*/ 812813 w 3779985"/>
                <a:gd name="connsiteY76" fmla="*/ 1455014 h 2865681"/>
                <a:gd name="connsiteX77" fmla="*/ 1111263 w 3779985"/>
                <a:gd name="connsiteY77" fmla="*/ 1448664 h 2865681"/>
                <a:gd name="connsiteX78" fmla="*/ 1409713 w 3779985"/>
                <a:gd name="connsiteY78" fmla="*/ 1372464 h 2865681"/>
                <a:gd name="connsiteX79" fmla="*/ 1638313 w 3779985"/>
                <a:gd name="connsiteY79" fmla="*/ 1315314 h 2865681"/>
                <a:gd name="connsiteX80" fmla="*/ 1866913 w 3779985"/>
                <a:gd name="connsiteY80" fmla="*/ 1353414 h 2865681"/>
                <a:gd name="connsiteX81" fmla="*/ 2146313 w 3779985"/>
                <a:gd name="connsiteY81" fmla="*/ 1359764 h 2865681"/>
                <a:gd name="connsiteX82" fmla="*/ 2228863 w 3779985"/>
                <a:gd name="connsiteY82" fmla="*/ 1366114 h 2865681"/>
                <a:gd name="connsiteX83" fmla="*/ 2146313 w 3779985"/>
                <a:gd name="connsiteY83" fmla="*/ 1410564 h 2865681"/>
                <a:gd name="connsiteX84" fmla="*/ 1879613 w 3779985"/>
                <a:gd name="connsiteY84" fmla="*/ 1442314 h 2865681"/>
                <a:gd name="connsiteX85" fmla="*/ 1587513 w 3779985"/>
                <a:gd name="connsiteY85" fmla="*/ 1505814 h 2865681"/>
                <a:gd name="connsiteX86" fmla="*/ 1403363 w 3779985"/>
                <a:gd name="connsiteY86" fmla="*/ 1594714 h 2865681"/>
                <a:gd name="connsiteX87" fmla="*/ 1200163 w 3779985"/>
                <a:gd name="connsiteY87" fmla="*/ 1601064 h 2865681"/>
                <a:gd name="connsiteX88" fmla="*/ 1028713 w 3779985"/>
                <a:gd name="connsiteY88" fmla="*/ 1537564 h 2865681"/>
                <a:gd name="connsiteX89" fmla="*/ 927113 w 3779985"/>
                <a:gd name="connsiteY89" fmla="*/ 1531214 h 2865681"/>
                <a:gd name="connsiteX90" fmla="*/ 1123963 w 3779985"/>
                <a:gd name="connsiteY90" fmla="*/ 1620114 h 2865681"/>
                <a:gd name="connsiteX91" fmla="*/ 1409713 w 3779985"/>
                <a:gd name="connsiteY91" fmla="*/ 1658214 h 2865681"/>
                <a:gd name="connsiteX92" fmla="*/ 1657363 w 3779985"/>
                <a:gd name="connsiteY92" fmla="*/ 1543914 h 2865681"/>
                <a:gd name="connsiteX93" fmla="*/ 1879613 w 3779985"/>
                <a:gd name="connsiteY93" fmla="*/ 1499464 h 2865681"/>
                <a:gd name="connsiteX94" fmla="*/ 1987563 w 3779985"/>
                <a:gd name="connsiteY94" fmla="*/ 1499464 h 2865681"/>
                <a:gd name="connsiteX95" fmla="*/ 1911363 w 3779985"/>
                <a:gd name="connsiteY95" fmla="*/ 1569314 h 2865681"/>
                <a:gd name="connsiteX96" fmla="*/ 1682763 w 3779985"/>
                <a:gd name="connsiteY96" fmla="*/ 1728064 h 2865681"/>
                <a:gd name="connsiteX97" fmla="*/ 1555763 w 3779985"/>
                <a:gd name="connsiteY97" fmla="*/ 1880464 h 2865681"/>
                <a:gd name="connsiteX98" fmla="*/ 1416063 w 3779985"/>
                <a:gd name="connsiteY98" fmla="*/ 1969364 h 2865681"/>
                <a:gd name="connsiteX99" fmla="*/ 1352563 w 3779985"/>
                <a:gd name="connsiteY99" fmla="*/ 2045564 h 2865681"/>
                <a:gd name="connsiteX100" fmla="*/ 1301763 w 3779985"/>
                <a:gd name="connsiteY100" fmla="*/ 2178914 h 2865681"/>
                <a:gd name="connsiteX101" fmla="*/ 1225563 w 3779985"/>
                <a:gd name="connsiteY101" fmla="*/ 2299564 h 2865681"/>
                <a:gd name="connsiteX102" fmla="*/ 1041413 w 3779985"/>
                <a:gd name="connsiteY102" fmla="*/ 2363064 h 2865681"/>
                <a:gd name="connsiteX103" fmla="*/ 914413 w 3779985"/>
                <a:gd name="connsiteY103" fmla="*/ 2350364 h 2865681"/>
                <a:gd name="connsiteX104" fmla="*/ 819163 w 3779985"/>
                <a:gd name="connsiteY104" fmla="*/ 2356714 h 2865681"/>
                <a:gd name="connsiteX105" fmla="*/ 977913 w 3779985"/>
                <a:gd name="connsiteY105" fmla="*/ 2388464 h 2865681"/>
                <a:gd name="connsiteX106" fmla="*/ 1155713 w 3779985"/>
                <a:gd name="connsiteY106" fmla="*/ 2388464 h 2865681"/>
                <a:gd name="connsiteX107" fmla="*/ 1276363 w 3779985"/>
                <a:gd name="connsiteY107" fmla="*/ 2312264 h 2865681"/>
                <a:gd name="connsiteX108" fmla="*/ 1352563 w 3779985"/>
                <a:gd name="connsiteY108" fmla="*/ 2172564 h 2865681"/>
                <a:gd name="connsiteX109" fmla="*/ 1409713 w 3779985"/>
                <a:gd name="connsiteY109" fmla="*/ 2051914 h 2865681"/>
                <a:gd name="connsiteX110" fmla="*/ 1473213 w 3779985"/>
                <a:gd name="connsiteY110" fmla="*/ 1982064 h 2865681"/>
                <a:gd name="connsiteX111" fmla="*/ 1530363 w 3779985"/>
                <a:gd name="connsiteY111" fmla="*/ 1956664 h 2865681"/>
                <a:gd name="connsiteX112" fmla="*/ 1485913 w 3779985"/>
                <a:gd name="connsiteY112" fmla="*/ 2045564 h 2865681"/>
                <a:gd name="connsiteX113" fmla="*/ 1466863 w 3779985"/>
                <a:gd name="connsiteY113" fmla="*/ 2197964 h 2865681"/>
                <a:gd name="connsiteX114" fmla="*/ 1441463 w 3779985"/>
                <a:gd name="connsiteY114" fmla="*/ 2331314 h 2865681"/>
                <a:gd name="connsiteX115" fmla="*/ 1276363 w 3779985"/>
                <a:gd name="connsiteY115" fmla="*/ 2458314 h 2865681"/>
                <a:gd name="connsiteX116" fmla="*/ 1104913 w 3779985"/>
                <a:gd name="connsiteY116" fmla="*/ 2572614 h 2865681"/>
                <a:gd name="connsiteX117" fmla="*/ 1079513 w 3779985"/>
                <a:gd name="connsiteY117" fmla="*/ 2731364 h 2865681"/>
                <a:gd name="connsiteX118" fmla="*/ 1092213 w 3779985"/>
                <a:gd name="connsiteY118" fmla="*/ 2864714 h 2865681"/>
                <a:gd name="connsiteX119" fmla="*/ 1123963 w 3779985"/>
                <a:gd name="connsiteY119" fmla="*/ 2661514 h 2865681"/>
                <a:gd name="connsiteX120" fmla="*/ 1244613 w 3779985"/>
                <a:gd name="connsiteY120" fmla="*/ 2559914 h 2865681"/>
                <a:gd name="connsiteX121" fmla="*/ 1371613 w 3779985"/>
                <a:gd name="connsiteY121" fmla="*/ 2451964 h 2865681"/>
                <a:gd name="connsiteX122" fmla="*/ 1504963 w 3779985"/>
                <a:gd name="connsiteY122" fmla="*/ 2318614 h 2865681"/>
                <a:gd name="connsiteX123" fmla="*/ 1543063 w 3779985"/>
                <a:gd name="connsiteY123" fmla="*/ 2070964 h 2865681"/>
                <a:gd name="connsiteX124" fmla="*/ 1752613 w 3779985"/>
                <a:gd name="connsiteY124" fmla="*/ 1772514 h 2865681"/>
                <a:gd name="connsiteX125" fmla="*/ 2101863 w 3779985"/>
                <a:gd name="connsiteY125" fmla="*/ 1562964 h 2865681"/>
                <a:gd name="connsiteX126" fmla="*/ 2609863 w 3779985"/>
                <a:gd name="connsiteY126" fmla="*/ 1378814 h 2865681"/>
                <a:gd name="connsiteX127" fmla="*/ 3124213 w 3779985"/>
                <a:gd name="connsiteY127" fmla="*/ 1099414 h 2865681"/>
                <a:gd name="connsiteX128" fmla="*/ 3454413 w 3779985"/>
                <a:gd name="connsiteY128" fmla="*/ 807314 h 2865681"/>
                <a:gd name="connsiteX129" fmla="*/ 3721113 w 3779985"/>
                <a:gd name="connsiteY129" fmla="*/ 477114 h 2865681"/>
                <a:gd name="connsiteX130" fmla="*/ 3778263 w 3779985"/>
                <a:gd name="connsiteY130" fmla="*/ 292964 h 2865681"/>
                <a:gd name="connsiteX131" fmla="*/ 3683013 w 3779985"/>
                <a:gd name="connsiteY131" fmla="*/ 83414 h 2865681"/>
                <a:gd name="connsiteX132" fmla="*/ 3454413 w 3779985"/>
                <a:gd name="connsiteY132" fmla="*/ 864 h 2865681"/>
                <a:gd name="connsiteX133" fmla="*/ 3346463 w 3779985"/>
                <a:gd name="connsiteY133" fmla="*/ 127864 h 2865681"/>
                <a:gd name="connsiteX134" fmla="*/ 3295663 w 3779985"/>
                <a:gd name="connsiteY134" fmla="*/ 248514 h 2865681"/>
                <a:gd name="connsiteX0" fmla="*/ 3300426 w 3779985"/>
                <a:gd name="connsiteY0" fmla="*/ 248514 h 2865681"/>
                <a:gd name="connsiteX1" fmla="*/ 3206763 w 3779985"/>
                <a:gd name="connsiteY1" fmla="*/ 502514 h 2865681"/>
                <a:gd name="connsiteX2" fmla="*/ 3067063 w 3779985"/>
                <a:gd name="connsiteY2" fmla="*/ 680314 h 2865681"/>
                <a:gd name="connsiteX3" fmla="*/ 2844813 w 3779985"/>
                <a:gd name="connsiteY3" fmla="*/ 775564 h 2865681"/>
                <a:gd name="connsiteX4" fmla="*/ 2635263 w 3779985"/>
                <a:gd name="connsiteY4" fmla="*/ 775564 h 2865681"/>
                <a:gd name="connsiteX5" fmla="*/ 2432063 w 3779985"/>
                <a:gd name="connsiteY5" fmla="*/ 743814 h 2865681"/>
                <a:gd name="connsiteX6" fmla="*/ 2330463 w 3779985"/>
                <a:gd name="connsiteY6" fmla="*/ 610464 h 2865681"/>
                <a:gd name="connsiteX7" fmla="*/ 2362213 w 3779985"/>
                <a:gd name="connsiteY7" fmla="*/ 451714 h 2865681"/>
                <a:gd name="connsiteX8" fmla="*/ 2368563 w 3779985"/>
                <a:gd name="connsiteY8" fmla="*/ 394564 h 2865681"/>
                <a:gd name="connsiteX9" fmla="*/ 2324113 w 3779985"/>
                <a:gd name="connsiteY9" fmla="*/ 502514 h 2865681"/>
                <a:gd name="connsiteX10" fmla="*/ 2305063 w 3779985"/>
                <a:gd name="connsiteY10" fmla="*/ 654914 h 2865681"/>
                <a:gd name="connsiteX11" fmla="*/ 2362213 w 3779985"/>
                <a:gd name="connsiteY11" fmla="*/ 769214 h 2865681"/>
                <a:gd name="connsiteX12" fmla="*/ 2438413 w 3779985"/>
                <a:gd name="connsiteY12" fmla="*/ 826364 h 2865681"/>
                <a:gd name="connsiteX13" fmla="*/ 2476513 w 3779985"/>
                <a:gd name="connsiteY13" fmla="*/ 845414 h 2865681"/>
                <a:gd name="connsiteX14" fmla="*/ 2355863 w 3779985"/>
                <a:gd name="connsiteY14" fmla="*/ 839064 h 2865681"/>
                <a:gd name="connsiteX15" fmla="*/ 2044713 w 3779985"/>
                <a:gd name="connsiteY15" fmla="*/ 858114 h 2865681"/>
                <a:gd name="connsiteX16" fmla="*/ 1898663 w 3779985"/>
                <a:gd name="connsiteY16" fmla="*/ 908914 h 2865681"/>
                <a:gd name="connsiteX17" fmla="*/ 1746263 w 3779985"/>
                <a:gd name="connsiteY17" fmla="*/ 959714 h 2865681"/>
                <a:gd name="connsiteX18" fmla="*/ 1543063 w 3779985"/>
                <a:gd name="connsiteY18" fmla="*/ 991464 h 2865681"/>
                <a:gd name="connsiteX19" fmla="*/ 1358913 w 3779985"/>
                <a:gd name="connsiteY19" fmla="*/ 997814 h 2865681"/>
                <a:gd name="connsiteX20" fmla="*/ 1200163 w 3779985"/>
                <a:gd name="connsiteY20" fmla="*/ 934314 h 2865681"/>
                <a:gd name="connsiteX21" fmla="*/ 1098563 w 3779985"/>
                <a:gd name="connsiteY21" fmla="*/ 813664 h 2865681"/>
                <a:gd name="connsiteX22" fmla="*/ 990613 w 3779985"/>
                <a:gd name="connsiteY22" fmla="*/ 693014 h 2865681"/>
                <a:gd name="connsiteX23" fmla="*/ 1054113 w 3779985"/>
                <a:gd name="connsiteY23" fmla="*/ 788264 h 2865681"/>
                <a:gd name="connsiteX24" fmla="*/ 1123963 w 3779985"/>
                <a:gd name="connsiteY24" fmla="*/ 908914 h 2865681"/>
                <a:gd name="connsiteX25" fmla="*/ 1270013 w 3779985"/>
                <a:gd name="connsiteY25" fmla="*/ 1023214 h 2865681"/>
                <a:gd name="connsiteX26" fmla="*/ 1371613 w 3779985"/>
                <a:gd name="connsiteY26" fmla="*/ 1042264 h 2865681"/>
                <a:gd name="connsiteX27" fmla="*/ 1651013 w 3779985"/>
                <a:gd name="connsiteY27" fmla="*/ 1010514 h 2865681"/>
                <a:gd name="connsiteX28" fmla="*/ 1911363 w 3779985"/>
                <a:gd name="connsiteY28" fmla="*/ 959714 h 2865681"/>
                <a:gd name="connsiteX29" fmla="*/ 2082813 w 3779985"/>
                <a:gd name="connsiteY29" fmla="*/ 915264 h 2865681"/>
                <a:gd name="connsiteX30" fmla="*/ 2165363 w 3779985"/>
                <a:gd name="connsiteY30" fmla="*/ 915264 h 2865681"/>
                <a:gd name="connsiteX31" fmla="*/ 2146313 w 3779985"/>
                <a:gd name="connsiteY31" fmla="*/ 966064 h 2865681"/>
                <a:gd name="connsiteX32" fmla="*/ 1974863 w 3779985"/>
                <a:gd name="connsiteY32" fmla="*/ 1048614 h 2865681"/>
                <a:gd name="connsiteX33" fmla="*/ 1708163 w 3779985"/>
                <a:gd name="connsiteY33" fmla="*/ 1099414 h 2865681"/>
                <a:gd name="connsiteX34" fmla="*/ 1460513 w 3779985"/>
                <a:gd name="connsiteY34" fmla="*/ 1105764 h 2865681"/>
                <a:gd name="connsiteX35" fmla="*/ 1257313 w 3779985"/>
                <a:gd name="connsiteY35" fmla="*/ 1054964 h 2865681"/>
                <a:gd name="connsiteX36" fmla="*/ 1155713 w 3779985"/>
                <a:gd name="connsiteY36" fmla="*/ 953364 h 2865681"/>
                <a:gd name="connsiteX37" fmla="*/ 1047763 w 3779985"/>
                <a:gd name="connsiteY37" fmla="*/ 858114 h 2865681"/>
                <a:gd name="connsiteX38" fmla="*/ 1098563 w 3779985"/>
                <a:gd name="connsiteY38" fmla="*/ 966064 h 2865681"/>
                <a:gd name="connsiteX39" fmla="*/ 1238263 w 3779985"/>
                <a:gd name="connsiteY39" fmla="*/ 1093064 h 2865681"/>
                <a:gd name="connsiteX40" fmla="*/ 1466863 w 3779985"/>
                <a:gd name="connsiteY40" fmla="*/ 1162914 h 2865681"/>
                <a:gd name="connsiteX41" fmla="*/ 1828813 w 3779985"/>
                <a:gd name="connsiteY41" fmla="*/ 1131164 h 2865681"/>
                <a:gd name="connsiteX42" fmla="*/ 2025663 w 3779985"/>
                <a:gd name="connsiteY42" fmla="*/ 1093064 h 2865681"/>
                <a:gd name="connsiteX43" fmla="*/ 2190763 w 3779985"/>
                <a:gd name="connsiteY43" fmla="*/ 1004164 h 2865681"/>
                <a:gd name="connsiteX44" fmla="*/ 2349513 w 3779985"/>
                <a:gd name="connsiteY44" fmla="*/ 934314 h 2865681"/>
                <a:gd name="connsiteX45" fmla="*/ 2533663 w 3779985"/>
                <a:gd name="connsiteY45" fmla="*/ 953364 h 2865681"/>
                <a:gd name="connsiteX46" fmla="*/ 2762263 w 3779985"/>
                <a:gd name="connsiteY46" fmla="*/ 940664 h 2865681"/>
                <a:gd name="connsiteX47" fmla="*/ 2876563 w 3779985"/>
                <a:gd name="connsiteY47" fmla="*/ 921614 h 2865681"/>
                <a:gd name="connsiteX48" fmla="*/ 2908313 w 3779985"/>
                <a:gd name="connsiteY48" fmla="*/ 1004164 h 2865681"/>
                <a:gd name="connsiteX49" fmla="*/ 2730513 w 3779985"/>
                <a:gd name="connsiteY49" fmla="*/ 1099414 h 2865681"/>
                <a:gd name="connsiteX50" fmla="*/ 2432063 w 3779985"/>
                <a:gd name="connsiteY50" fmla="*/ 1207364 h 2865681"/>
                <a:gd name="connsiteX51" fmla="*/ 2133613 w 3779985"/>
                <a:gd name="connsiteY51" fmla="*/ 1283564 h 2865681"/>
                <a:gd name="connsiteX52" fmla="*/ 1949463 w 3779985"/>
                <a:gd name="connsiteY52" fmla="*/ 1296264 h 2865681"/>
                <a:gd name="connsiteX53" fmla="*/ 1657363 w 3779985"/>
                <a:gd name="connsiteY53" fmla="*/ 1245464 h 2865681"/>
                <a:gd name="connsiteX54" fmla="*/ 1416063 w 3779985"/>
                <a:gd name="connsiteY54" fmla="*/ 1277214 h 2865681"/>
                <a:gd name="connsiteX55" fmla="*/ 1193813 w 3779985"/>
                <a:gd name="connsiteY55" fmla="*/ 1359764 h 2865681"/>
                <a:gd name="connsiteX56" fmla="*/ 1009663 w 3779985"/>
                <a:gd name="connsiteY56" fmla="*/ 1429614 h 2865681"/>
                <a:gd name="connsiteX57" fmla="*/ 825513 w 3779985"/>
                <a:gd name="connsiteY57" fmla="*/ 1391514 h 2865681"/>
                <a:gd name="connsiteX58" fmla="*/ 679463 w 3779985"/>
                <a:gd name="connsiteY58" fmla="*/ 1277214 h 2865681"/>
                <a:gd name="connsiteX59" fmla="*/ 527063 w 3779985"/>
                <a:gd name="connsiteY59" fmla="*/ 1201014 h 2865681"/>
                <a:gd name="connsiteX60" fmla="*/ 349263 w 3779985"/>
                <a:gd name="connsiteY60" fmla="*/ 1188314 h 2865681"/>
                <a:gd name="connsiteX61" fmla="*/ 215913 w 3779985"/>
                <a:gd name="connsiteY61" fmla="*/ 1169264 h 2865681"/>
                <a:gd name="connsiteX62" fmla="*/ 95263 w 3779985"/>
                <a:gd name="connsiteY62" fmla="*/ 1118464 h 2865681"/>
                <a:gd name="connsiteX63" fmla="*/ 13 w 3779985"/>
                <a:gd name="connsiteY63" fmla="*/ 1086714 h 2865681"/>
                <a:gd name="connsiteX64" fmla="*/ 101613 w 3779985"/>
                <a:gd name="connsiteY64" fmla="*/ 1131164 h 2865681"/>
                <a:gd name="connsiteX65" fmla="*/ 273063 w 3779985"/>
                <a:gd name="connsiteY65" fmla="*/ 1213714 h 2865681"/>
                <a:gd name="connsiteX66" fmla="*/ 527063 w 3779985"/>
                <a:gd name="connsiteY66" fmla="*/ 1245464 h 2865681"/>
                <a:gd name="connsiteX67" fmla="*/ 641363 w 3779985"/>
                <a:gd name="connsiteY67" fmla="*/ 1283564 h 2865681"/>
                <a:gd name="connsiteX68" fmla="*/ 647713 w 3779985"/>
                <a:gd name="connsiteY68" fmla="*/ 1315314 h 2865681"/>
                <a:gd name="connsiteX69" fmla="*/ 514363 w 3779985"/>
                <a:gd name="connsiteY69" fmla="*/ 1289914 h 2865681"/>
                <a:gd name="connsiteX70" fmla="*/ 361963 w 3779985"/>
                <a:gd name="connsiteY70" fmla="*/ 1277214 h 2865681"/>
                <a:gd name="connsiteX71" fmla="*/ 228613 w 3779985"/>
                <a:gd name="connsiteY71" fmla="*/ 1239114 h 2865681"/>
                <a:gd name="connsiteX72" fmla="*/ 146063 w 3779985"/>
                <a:gd name="connsiteY72" fmla="*/ 1207364 h 2865681"/>
                <a:gd name="connsiteX73" fmla="*/ 266713 w 3779985"/>
                <a:gd name="connsiteY73" fmla="*/ 1296264 h 2865681"/>
                <a:gd name="connsiteX74" fmla="*/ 508013 w 3779985"/>
                <a:gd name="connsiteY74" fmla="*/ 1328014 h 2865681"/>
                <a:gd name="connsiteX75" fmla="*/ 660413 w 3779985"/>
                <a:gd name="connsiteY75" fmla="*/ 1391514 h 2865681"/>
                <a:gd name="connsiteX76" fmla="*/ 812813 w 3779985"/>
                <a:gd name="connsiteY76" fmla="*/ 1455014 h 2865681"/>
                <a:gd name="connsiteX77" fmla="*/ 1111263 w 3779985"/>
                <a:gd name="connsiteY77" fmla="*/ 1448664 h 2865681"/>
                <a:gd name="connsiteX78" fmla="*/ 1409713 w 3779985"/>
                <a:gd name="connsiteY78" fmla="*/ 1372464 h 2865681"/>
                <a:gd name="connsiteX79" fmla="*/ 1638313 w 3779985"/>
                <a:gd name="connsiteY79" fmla="*/ 1315314 h 2865681"/>
                <a:gd name="connsiteX80" fmla="*/ 1866913 w 3779985"/>
                <a:gd name="connsiteY80" fmla="*/ 1353414 h 2865681"/>
                <a:gd name="connsiteX81" fmla="*/ 2146313 w 3779985"/>
                <a:gd name="connsiteY81" fmla="*/ 1359764 h 2865681"/>
                <a:gd name="connsiteX82" fmla="*/ 2228863 w 3779985"/>
                <a:gd name="connsiteY82" fmla="*/ 1366114 h 2865681"/>
                <a:gd name="connsiteX83" fmla="*/ 2146313 w 3779985"/>
                <a:gd name="connsiteY83" fmla="*/ 1410564 h 2865681"/>
                <a:gd name="connsiteX84" fmla="*/ 1879613 w 3779985"/>
                <a:gd name="connsiteY84" fmla="*/ 1442314 h 2865681"/>
                <a:gd name="connsiteX85" fmla="*/ 1587513 w 3779985"/>
                <a:gd name="connsiteY85" fmla="*/ 1505814 h 2865681"/>
                <a:gd name="connsiteX86" fmla="*/ 1403363 w 3779985"/>
                <a:gd name="connsiteY86" fmla="*/ 1594714 h 2865681"/>
                <a:gd name="connsiteX87" fmla="*/ 1200163 w 3779985"/>
                <a:gd name="connsiteY87" fmla="*/ 1601064 h 2865681"/>
                <a:gd name="connsiteX88" fmla="*/ 1028713 w 3779985"/>
                <a:gd name="connsiteY88" fmla="*/ 1537564 h 2865681"/>
                <a:gd name="connsiteX89" fmla="*/ 927113 w 3779985"/>
                <a:gd name="connsiteY89" fmla="*/ 1531214 h 2865681"/>
                <a:gd name="connsiteX90" fmla="*/ 1123963 w 3779985"/>
                <a:gd name="connsiteY90" fmla="*/ 1620114 h 2865681"/>
                <a:gd name="connsiteX91" fmla="*/ 1409713 w 3779985"/>
                <a:gd name="connsiteY91" fmla="*/ 1658214 h 2865681"/>
                <a:gd name="connsiteX92" fmla="*/ 1657363 w 3779985"/>
                <a:gd name="connsiteY92" fmla="*/ 1543914 h 2865681"/>
                <a:gd name="connsiteX93" fmla="*/ 1879613 w 3779985"/>
                <a:gd name="connsiteY93" fmla="*/ 1499464 h 2865681"/>
                <a:gd name="connsiteX94" fmla="*/ 1987563 w 3779985"/>
                <a:gd name="connsiteY94" fmla="*/ 1499464 h 2865681"/>
                <a:gd name="connsiteX95" fmla="*/ 1911363 w 3779985"/>
                <a:gd name="connsiteY95" fmla="*/ 1569314 h 2865681"/>
                <a:gd name="connsiteX96" fmla="*/ 1682763 w 3779985"/>
                <a:gd name="connsiteY96" fmla="*/ 1728064 h 2865681"/>
                <a:gd name="connsiteX97" fmla="*/ 1555763 w 3779985"/>
                <a:gd name="connsiteY97" fmla="*/ 1880464 h 2865681"/>
                <a:gd name="connsiteX98" fmla="*/ 1416063 w 3779985"/>
                <a:gd name="connsiteY98" fmla="*/ 1969364 h 2865681"/>
                <a:gd name="connsiteX99" fmla="*/ 1352563 w 3779985"/>
                <a:gd name="connsiteY99" fmla="*/ 2045564 h 2865681"/>
                <a:gd name="connsiteX100" fmla="*/ 1301763 w 3779985"/>
                <a:gd name="connsiteY100" fmla="*/ 2178914 h 2865681"/>
                <a:gd name="connsiteX101" fmla="*/ 1225563 w 3779985"/>
                <a:gd name="connsiteY101" fmla="*/ 2299564 h 2865681"/>
                <a:gd name="connsiteX102" fmla="*/ 1041413 w 3779985"/>
                <a:gd name="connsiteY102" fmla="*/ 2363064 h 2865681"/>
                <a:gd name="connsiteX103" fmla="*/ 914413 w 3779985"/>
                <a:gd name="connsiteY103" fmla="*/ 2350364 h 2865681"/>
                <a:gd name="connsiteX104" fmla="*/ 819163 w 3779985"/>
                <a:gd name="connsiteY104" fmla="*/ 2356714 h 2865681"/>
                <a:gd name="connsiteX105" fmla="*/ 977913 w 3779985"/>
                <a:gd name="connsiteY105" fmla="*/ 2388464 h 2865681"/>
                <a:gd name="connsiteX106" fmla="*/ 1155713 w 3779985"/>
                <a:gd name="connsiteY106" fmla="*/ 2388464 h 2865681"/>
                <a:gd name="connsiteX107" fmla="*/ 1276363 w 3779985"/>
                <a:gd name="connsiteY107" fmla="*/ 2312264 h 2865681"/>
                <a:gd name="connsiteX108" fmla="*/ 1352563 w 3779985"/>
                <a:gd name="connsiteY108" fmla="*/ 2172564 h 2865681"/>
                <a:gd name="connsiteX109" fmla="*/ 1409713 w 3779985"/>
                <a:gd name="connsiteY109" fmla="*/ 2051914 h 2865681"/>
                <a:gd name="connsiteX110" fmla="*/ 1473213 w 3779985"/>
                <a:gd name="connsiteY110" fmla="*/ 1982064 h 2865681"/>
                <a:gd name="connsiteX111" fmla="*/ 1530363 w 3779985"/>
                <a:gd name="connsiteY111" fmla="*/ 1956664 h 2865681"/>
                <a:gd name="connsiteX112" fmla="*/ 1485913 w 3779985"/>
                <a:gd name="connsiteY112" fmla="*/ 2045564 h 2865681"/>
                <a:gd name="connsiteX113" fmla="*/ 1466863 w 3779985"/>
                <a:gd name="connsiteY113" fmla="*/ 2197964 h 2865681"/>
                <a:gd name="connsiteX114" fmla="*/ 1441463 w 3779985"/>
                <a:gd name="connsiteY114" fmla="*/ 2331314 h 2865681"/>
                <a:gd name="connsiteX115" fmla="*/ 1276363 w 3779985"/>
                <a:gd name="connsiteY115" fmla="*/ 2458314 h 2865681"/>
                <a:gd name="connsiteX116" fmla="*/ 1104913 w 3779985"/>
                <a:gd name="connsiteY116" fmla="*/ 2572614 h 2865681"/>
                <a:gd name="connsiteX117" fmla="*/ 1079513 w 3779985"/>
                <a:gd name="connsiteY117" fmla="*/ 2731364 h 2865681"/>
                <a:gd name="connsiteX118" fmla="*/ 1092213 w 3779985"/>
                <a:gd name="connsiteY118" fmla="*/ 2864714 h 2865681"/>
                <a:gd name="connsiteX119" fmla="*/ 1123963 w 3779985"/>
                <a:gd name="connsiteY119" fmla="*/ 2661514 h 2865681"/>
                <a:gd name="connsiteX120" fmla="*/ 1244613 w 3779985"/>
                <a:gd name="connsiteY120" fmla="*/ 2559914 h 2865681"/>
                <a:gd name="connsiteX121" fmla="*/ 1371613 w 3779985"/>
                <a:gd name="connsiteY121" fmla="*/ 2451964 h 2865681"/>
                <a:gd name="connsiteX122" fmla="*/ 1504963 w 3779985"/>
                <a:gd name="connsiteY122" fmla="*/ 2318614 h 2865681"/>
                <a:gd name="connsiteX123" fmla="*/ 1543063 w 3779985"/>
                <a:gd name="connsiteY123" fmla="*/ 2070964 h 2865681"/>
                <a:gd name="connsiteX124" fmla="*/ 1752613 w 3779985"/>
                <a:gd name="connsiteY124" fmla="*/ 1772514 h 2865681"/>
                <a:gd name="connsiteX125" fmla="*/ 2101863 w 3779985"/>
                <a:gd name="connsiteY125" fmla="*/ 1562964 h 2865681"/>
                <a:gd name="connsiteX126" fmla="*/ 2609863 w 3779985"/>
                <a:gd name="connsiteY126" fmla="*/ 1378814 h 2865681"/>
                <a:gd name="connsiteX127" fmla="*/ 3124213 w 3779985"/>
                <a:gd name="connsiteY127" fmla="*/ 1099414 h 2865681"/>
                <a:gd name="connsiteX128" fmla="*/ 3454413 w 3779985"/>
                <a:gd name="connsiteY128" fmla="*/ 807314 h 2865681"/>
                <a:gd name="connsiteX129" fmla="*/ 3721113 w 3779985"/>
                <a:gd name="connsiteY129" fmla="*/ 477114 h 2865681"/>
                <a:gd name="connsiteX130" fmla="*/ 3778263 w 3779985"/>
                <a:gd name="connsiteY130" fmla="*/ 292964 h 2865681"/>
                <a:gd name="connsiteX131" fmla="*/ 3683013 w 3779985"/>
                <a:gd name="connsiteY131" fmla="*/ 83414 h 2865681"/>
                <a:gd name="connsiteX132" fmla="*/ 3454413 w 3779985"/>
                <a:gd name="connsiteY132" fmla="*/ 864 h 2865681"/>
                <a:gd name="connsiteX133" fmla="*/ 3346463 w 3779985"/>
                <a:gd name="connsiteY133" fmla="*/ 127864 h 2865681"/>
                <a:gd name="connsiteX134" fmla="*/ 3300426 w 3779985"/>
                <a:gd name="connsiteY134" fmla="*/ 248514 h 2865681"/>
                <a:gd name="connsiteX0" fmla="*/ 3300426 w 3780270"/>
                <a:gd name="connsiteY0" fmla="*/ 248374 h 2865541"/>
                <a:gd name="connsiteX1" fmla="*/ 3206763 w 3780270"/>
                <a:gd name="connsiteY1" fmla="*/ 502374 h 2865541"/>
                <a:gd name="connsiteX2" fmla="*/ 3067063 w 3780270"/>
                <a:gd name="connsiteY2" fmla="*/ 680174 h 2865541"/>
                <a:gd name="connsiteX3" fmla="*/ 2844813 w 3780270"/>
                <a:gd name="connsiteY3" fmla="*/ 775424 h 2865541"/>
                <a:gd name="connsiteX4" fmla="*/ 2635263 w 3780270"/>
                <a:gd name="connsiteY4" fmla="*/ 775424 h 2865541"/>
                <a:gd name="connsiteX5" fmla="*/ 2432063 w 3780270"/>
                <a:gd name="connsiteY5" fmla="*/ 743674 h 2865541"/>
                <a:gd name="connsiteX6" fmla="*/ 2330463 w 3780270"/>
                <a:gd name="connsiteY6" fmla="*/ 610324 h 2865541"/>
                <a:gd name="connsiteX7" fmla="*/ 2362213 w 3780270"/>
                <a:gd name="connsiteY7" fmla="*/ 451574 h 2865541"/>
                <a:gd name="connsiteX8" fmla="*/ 2368563 w 3780270"/>
                <a:gd name="connsiteY8" fmla="*/ 394424 h 2865541"/>
                <a:gd name="connsiteX9" fmla="*/ 2324113 w 3780270"/>
                <a:gd name="connsiteY9" fmla="*/ 502374 h 2865541"/>
                <a:gd name="connsiteX10" fmla="*/ 2305063 w 3780270"/>
                <a:gd name="connsiteY10" fmla="*/ 654774 h 2865541"/>
                <a:gd name="connsiteX11" fmla="*/ 2362213 w 3780270"/>
                <a:gd name="connsiteY11" fmla="*/ 769074 h 2865541"/>
                <a:gd name="connsiteX12" fmla="*/ 2438413 w 3780270"/>
                <a:gd name="connsiteY12" fmla="*/ 826224 h 2865541"/>
                <a:gd name="connsiteX13" fmla="*/ 2476513 w 3780270"/>
                <a:gd name="connsiteY13" fmla="*/ 845274 h 2865541"/>
                <a:gd name="connsiteX14" fmla="*/ 2355863 w 3780270"/>
                <a:gd name="connsiteY14" fmla="*/ 838924 h 2865541"/>
                <a:gd name="connsiteX15" fmla="*/ 2044713 w 3780270"/>
                <a:gd name="connsiteY15" fmla="*/ 857974 h 2865541"/>
                <a:gd name="connsiteX16" fmla="*/ 1898663 w 3780270"/>
                <a:gd name="connsiteY16" fmla="*/ 908774 h 2865541"/>
                <a:gd name="connsiteX17" fmla="*/ 1746263 w 3780270"/>
                <a:gd name="connsiteY17" fmla="*/ 959574 h 2865541"/>
                <a:gd name="connsiteX18" fmla="*/ 1543063 w 3780270"/>
                <a:gd name="connsiteY18" fmla="*/ 991324 h 2865541"/>
                <a:gd name="connsiteX19" fmla="*/ 1358913 w 3780270"/>
                <a:gd name="connsiteY19" fmla="*/ 997674 h 2865541"/>
                <a:gd name="connsiteX20" fmla="*/ 1200163 w 3780270"/>
                <a:gd name="connsiteY20" fmla="*/ 934174 h 2865541"/>
                <a:gd name="connsiteX21" fmla="*/ 1098563 w 3780270"/>
                <a:gd name="connsiteY21" fmla="*/ 813524 h 2865541"/>
                <a:gd name="connsiteX22" fmla="*/ 990613 w 3780270"/>
                <a:gd name="connsiteY22" fmla="*/ 692874 h 2865541"/>
                <a:gd name="connsiteX23" fmla="*/ 1054113 w 3780270"/>
                <a:gd name="connsiteY23" fmla="*/ 788124 h 2865541"/>
                <a:gd name="connsiteX24" fmla="*/ 1123963 w 3780270"/>
                <a:gd name="connsiteY24" fmla="*/ 908774 h 2865541"/>
                <a:gd name="connsiteX25" fmla="*/ 1270013 w 3780270"/>
                <a:gd name="connsiteY25" fmla="*/ 1023074 h 2865541"/>
                <a:gd name="connsiteX26" fmla="*/ 1371613 w 3780270"/>
                <a:gd name="connsiteY26" fmla="*/ 1042124 h 2865541"/>
                <a:gd name="connsiteX27" fmla="*/ 1651013 w 3780270"/>
                <a:gd name="connsiteY27" fmla="*/ 1010374 h 2865541"/>
                <a:gd name="connsiteX28" fmla="*/ 1911363 w 3780270"/>
                <a:gd name="connsiteY28" fmla="*/ 959574 h 2865541"/>
                <a:gd name="connsiteX29" fmla="*/ 2082813 w 3780270"/>
                <a:gd name="connsiteY29" fmla="*/ 915124 h 2865541"/>
                <a:gd name="connsiteX30" fmla="*/ 2165363 w 3780270"/>
                <a:gd name="connsiteY30" fmla="*/ 915124 h 2865541"/>
                <a:gd name="connsiteX31" fmla="*/ 2146313 w 3780270"/>
                <a:gd name="connsiteY31" fmla="*/ 965924 h 2865541"/>
                <a:gd name="connsiteX32" fmla="*/ 1974863 w 3780270"/>
                <a:gd name="connsiteY32" fmla="*/ 1048474 h 2865541"/>
                <a:gd name="connsiteX33" fmla="*/ 1708163 w 3780270"/>
                <a:gd name="connsiteY33" fmla="*/ 1099274 h 2865541"/>
                <a:gd name="connsiteX34" fmla="*/ 1460513 w 3780270"/>
                <a:gd name="connsiteY34" fmla="*/ 1105624 h 2865541"/>
                <a:gd name="connsiteX35" fmla="*/ 1257313 w 3780270"/>
                <a:gd name="connsiteY35" fmla="*/ 1054824 h 2865541"/>
                <a:gd name="connsiteX36" fmla="*/ 1155713 w 3780270"/>
                <a:gd name="connsiteY36" fmla="*/ 953224 h 2865541"/>
                <a:gd name="connsiteX37" fmla="*/ 1047763 w 3780270"/>
                <a:gd name="connsiteY37" fmla="*/ 857974 h 2865541"/>
                <a:gd name="connsiteX38" fmla="*/ 1098563 w 3780270"/>
                <a:gd name="connsiteY38" fmla="*/ 965924 h 2865541"/>
                <a:gd name="connsiteX39" fmla="*/ 1238263 w 3780270"/>
                <a:gd name="connsiteY39" fmla="*/ 1092924 h 2865541"/>
                <a:gd name="connsiteX40" fmla="*/ 1466863 w 3780270"/>
                <a:gd name="connsiteY40" fmla="*/ 1162774 h 2865541"/>
                <a:gd name="connsiteX41" fmla="*/ 1828813 w 3780270"/>
                <a:gd name="connsiteY41" fmla="*/ 1131024 h 2865541"/>
                <a:gd name="connsiteX42" fmla="*/ 2025663 w 3780270"/>
                <a:gd name="connsiteY42" fmla="*/ 1092924 h 2865541"/>
                <a:gd name="connsiteX43" fmla="*/ 2190763 w 3780270"/>
                <a:gd name="connsiteY43" fmla="*/ 1004024 h 2865541"/>
                <a:gd name="connsiteX44" fmla="*/ 2349513 w 3780270"/>
                <a:gd name="connsiteY44" fmla="*/ 934174 h 2865541"/>
                <a:gd name="connsiteX45" fmla="*/ 2533663 w 3780270"/>
                <a:gd name="connsiteY45" fmla="*/ 953224 h 2865541"/>
                <a:gd name="connsiteX46" fmla="*/ 2762263 w 3780270"/>
                <a:gd name="connsiteY46" fmla="*/ 940524 h 2865541"/>
                <a:gd name="connsiteX47" fmla="*/ 2876563 w 3780270"/>
                <a:gd name="connsiteY47" fmla="*/ 921474 h 2865541"/>
                <a:gd name="connsiteX48" fmla="*/ 2908313 w 3780270"/>
                <a:gd name="connsiteY48" fmla="*/ 1004024 h 2865541"/>
                <a:gd name="connsiteX49" fmla="*/ 2730513 w 3780270"/>
                <a:gd name="connsiteY49" fmla="*/ 1099274 h 2865541"/>
                <a:gd name="connsiteX50" fmla="*/ 2432063 w 3780270"/>
                <a:gd name="connsiteY50" fmla="*/ 1207224 h 2865541"/>
                <a:gd name="connsiteX51" fmla="*/ 2133613 w 3780270"/>
                <a:gd name="connsiteY51" fmla="*/ 1283424 h 2865541"/>
                <a:gd name="connsiteX52" fmla="*/ 1949463 w 3780270"/>
                <a:gd name="connsiteY52" fmla="*/ 1296124 h 2865541"/>
                <a:gd name="connsiteX53" fmla="*/ 1657363 w 3780270"/>
                <a:gd name="connsiteY53" fmla="*/ 1245324 h 2865541"/>
                <a:gd name="connsiteX54" fmla="*/ 1416063 w 3780270"/>
                <a:gd name="connsiteY54" fmla="*/ 1277074 h 2865541"/>
                <a:gd name="connsiteX55" fmla="*/ 1193813 w 3780270"/>
                <a:gd name="connsiteY55" fmla="*/ 1359624 h 2865541"/>
                <a:gd name="connsiteX56" fmla="*/ 1009663 w 3780270"/>
                <a:gd name="connsiteY56" fmla="*/ 1429474 h 2865541"/>
                <a:gd name="connsiteX57" fmla="*/ 825513 w 3780270"/>
                <a:gd name="connsiteY57" fmla="*/ 1391374 h 2865541"/>
                <a:gd name="connsiteX58" fmla="*/ 679463 w 3780270"/>
                <a:gd name="connsiteY58" fmla="*/ 1277074 h 2865541"/>
                <a:gd name="connsiteX59" fmla="*/ 527063 w 3780270"/>
                <a:gd name="connsiteY59" fmla="*/ 1200874 h 2865541"/>
                <a:gd name="connsiteX60" fmla="*/ 349263 w 3780270"/>
                <a:gd name="connsiteY60" fmla="*/ 1188174 h 2865541"/>
                <a:gd name="connsiteX61" fmla="*/ 215913 w 3780270"/>
                <a:gd name="connsiteY61" fmla="*/ 1169124 h 2865541"/>
                <a:gd name="connsiteX62" fmla="*/ 95263 w 3780270"/>
                <a:gd name="connsiteY62" fmla="*/ 1118324 h 2865541"/>
                <a:gd name="connsiteX63" fmla="*/ 13 w 3780270"/>
                <a:gd name="connsiteY63" fmla="*/ 1086574 h 2865541"/>
                <a:gd name="connsiteX64" fmla="*/ 101613 w 3780270"/>
                <a:gd name="connsiteY64" fmla="*/ 1131024 h 2865541"/>
                <a:gd name="connsiteX65" fmla="*/ 273063 w 3780270"/>
                <a:gd name="connsiteY65" fmla="*/ 1213574 h 2865541"/>
                <a:gd name="connsiteX66" fmla="*/ 527063 w 3780270"/>
                <a:gd name="connsiteY66" fmla="*/ 1245324 h 2865541"/>
                <a:gd name="connsiteX67" fmla="*/ 641363 w 3780270"/>
                <a:gd name="connsiteY67" fmla="*/ 1283424 h 2865541"/>
                <a:gd name="connsiteX68" fmla="*/ 647713 w 3780270"/>
                <a:gd name="connsiteY68" fmla="*/ 1315174 h 2865541"/>
                <a:gd name="connsiteX69" fmla="*/ 514363 w 3780270"/>
                <a:gd name="connsiteY69" fmla="*/ 1289774 h 2865541"/>
                <a:gd name="connsiteX70" fmla="*/ 361963 w 3780270"/>
                <a:gd name="connsiteY70" fmla="*/ 1277074 h 2865541"/>
                <a:gd name="connsiteX71" fmla="*/ 228613 w 3780270"/>
                <a:gd name="connsiteY71" fmla="*/ 1238974 h 2865541"/>
                <a:gd name="connsiteX72" fmla="*/ 146063 w 3780270"/>
                <a:gd name="connsiteY72" fmla="*/ 1207224 h 2865541"/>
                <a:gd name="connsiteX73" fmla="*/ 266713 w 3780270"/>
                <a:gd name="connsiteY73" fmla="*/ 1296124 h 2865541"/>
                <a:gd name="connsiteX74" fmla="*/ 508013 w 3780270"/>
                <a:gd name="connsiteY74" fmla="*/ 1327874 h 2865541"/>
                <a:gd name="connsiteX75" fmla="*/ 660413 w 3780270"/>
                <a:gd name="connsiteY75" fmla="*/ 1391374 h 2865541"/>
                <a:gd name="connsiteX76" fmla="*/ 812813 w 3780270"/>
                <a:gd name="connsiteY76" fmla="*/ 1454874 h 2865541"/>
                <a:gd name="connsiteX77" fmla="*/ 1111263 w 3780270"/>
                <a:gd name="connsiteY77" fmla="*/ 1448524 h 2865541"/>
                <a:gd name="connsiteX78" fmla="*/ 1409713 w 3780270"/>
                <a:gd name="connsiteY78" fmla="*/ 1372324 h 2865541"/>
                <a:gd name="connsiteX79" fmla="*/ 1638313 w 3780270"/>
                <a:gd name="connsiteY79" fmla="*/ 1315174 h 2865541"/>
                <a:gd name="connsiteX80" fmla="*/ 1866913 w 3780270"/>
                <a:gd name="connsiteY80" fmla="*/ 1353274 h 2865541"/>
                <a:gd name="connsiteX81" fmla="*/ 2146313 w 3780270"/>
                <a:gd name="connsiteY81" fmla="*/ 1359624 h 2865541"/>
                <a:gd name="connsiteX82" fmla="*/ 2228863 w 3780270"/>
                <a:gd name="connsiteY82" fmla="*/ 1365974 h 2865541"/>
                <a:gd name="connsiteX83" fmla="*/ 2146313 w 3780270"/>
                <a:gd name="connsiteY83" fmla="*/ 1410424 h 2865541"/>
                <a:gd name="connsiteX84" fmla="*/ 1879613 w 3780270"/>
                <a:gd name="connsiteY84" fmla="*/ 1442174 h 2865541"/>
                <a:gd name="connsiteX85" fmla="*/ 1587513 w 3780270"/>
                <a:gd name="connsiteY85" fmla="*/ 1505674 h 2865541"/>
                <a:gd name="connsiteX86" fmla="*/ 1403363 w 3780270"/>
                <a:gd name="connsiteY86" fmla="*/ 1594574 h 2865541"/>
                <a:gd name="connsiteX87" fmla="*/ 1200163 w 3780270"/>
                <a:gd name="connsiteY87" fmla="*/ 1600924 h 2865541"/>
                <a:gd name="connsiteX88" fmla="*/ 1028713 w 3780270"/>
                <a:gd name="connsiteY88" fmla="*/ 1537424 h 2865541"/>
                <a:gd name="connsiteX89" fmla="*/ 927113 w 3780270"/>
                <a:gd name="connsiteY89" fmla="*/ 1531074 h 2865541"/>
                <a:gd name="connsiteX90" fmla="*/ 1123963 w 3780270"/>
                <a:gd name="connsiteY90" fmla="*/ 1619974 h 2865541"/>
                <a:gd name="connsiteX91" fmla="*/ 1409713 w 3780270"/>
                <a:gd name="connsiteY91" fmla="*/ 1658074 h 2865541"/>
                <a:gd name="connsiteX92" fmla="*/ 1657363 w 3780270"/>
                <a:gd name="connsiteY92" fmla="*/ 1543774 h 2865541"/>
                <a:gd name="connsiteX93" fmla="*/ 1879613 w 3780270"/>
                <a:gd name="connsiteY93" fmla="*/ 1499324 h 2865541"/>
                <a:gd name="connsiteX94" fmla="*/ 1987563 w 3780270"/>
                <a:gd name="connsiteY94" fmla="*/ 1499324 h 2865541"/>
                <a:gd name="connsiteX95" fmla="*/ 1911363 w 3780270"/>
                <a:gd name="connsiteY95" fmla="*/ 1569174 h 2865541"/>
                <a:gd name="connsiteX96" fmla="*/ 1682763 w 3780270"/>
                <a:gd name="connsiteY96" fmla="*/ 1727924 h 2865541"/>
                <a:gd name="connsiteX97" fmla="*/ 1555763 w 3780270"/>
                <a:gd name="connsiteY97" fmla="*/ 1880324 h 2865541"/>
                <a:gd name="connsiteX98" fmla="*/ 1416063 w 3780270"/>
                <a:gd name="connsiteY98" fmla="*/ 1969224 h 2865541"/>
                <a:gd name="connsiteX99" fmla="*/ 1352563 w 3780270"/>
                <a:gd name="connsiteY99" fmla="*/ 2045424 h 2865541"/>
                <a:gd name="connsiteX100" fmla="*/ 1301763 w 3780270"/>
                <a:gd name="connsiteY100" fmla="*/ 2178774 h 2865541"/>
                <a:gd name="connsiteX101" fmla="*/ 1225563 w 3780270"/>
                <a:gd name="connsiteY101" fmla="*/ 2299424 h 2865541"/>
                <a:gd name="connsiteX102" fmla="*/ 1041413 w 3780270"/>
                <a:gd name="connsiteY102" fmla="*/ 2362924 h 2865541"/>
                <a:gd name="connsiteX103" fmla="*/ 914413 w 3780270"/>
                <a:gd name="connsiteY103" fmla="*/ 2350224 h 2865541"/>
                <a:gd name="connsiteX104" fmla="*/ 819163 w 3780270"/>
                <a:gd name="connsiteY104" fmla="*/ 2356574 h 2865541"/>
                <a:gd name="connsiteX105" fmla="*/ 977913 w 3780270"/>
                <a:gd name="connsiteY105" fmla="*/ 2388324 h 2865541"/>
                <a:gd name="connsiteX106" fmla="*/ 1155713 w 3780270"/>
                <a:gd name="connsiteY106" fmla="*/ 2388324 h 2865541"/>
                <a:gd name="connsiteX107" fmla="*/ 1276363 w 3780270"/>
                <a:gd name="connsiteY107" fmla="*/ 2312124 h 2865541"/>
                <a:gd name="connsiteX108" fmla="*/ 1352563 w 3780270"/>
                <a:gd name="connsiteY108" fmla="*/ 2172424 h 2865541"/>
                <a:gd name="connsiteX109" fmla="*/ 1409713 w 3780270"/>
                <a:gd name="connsiteY109" fmla="*/ 2051774 h 2865541"/>
                <a:gd name="connsiteX110" fmla="*/ 1473213 w 3780270"/>
                <a:gd name="connsiteY110" fmla="*/ 1981924 h 2865541"/>
                <a:gd name="connsiteX111" fmla="*/ 1530363 w 3780270"/>
                <a:gd name="connsiteY111" fmla="*/ 1956524 h 2865541"/>
                <a:gd name="connsiteX112" fmla="*/ 1485913 w 3780270"/>
                <a:gd name="connsiteY112" fmla="*/ 2045424 h 2865541"/>
                <a:gd name="connsiteX113" fmla="*/ 1466863 w 3780270"/>
                <a:gd name="connsiteY113" fmla="*/ 2197824 h 2865541"/>
                <a:gd name="connsiteX114" fmla="*/ 1441463 w 3780270"/>
                <a:gd name="connsiteY114" fmla="*/ 2331174 h 2865541"/>
                <a:gd name="connsiteX115" fmla="*/ 1276363 w 3780270"/>
                <a:gd name="connsiteY115" fmla="*/ 2458174 h 2865541"/>
                <a:gd name="connsiteX116" fmla="*/ 1104913 w 3780270"/>
                <a:gd name="connsiteY116" fmla="*/ 2572474 h 2865541"/>
                <a:gd name="connsiteX117" fmla="*/ 1079513 w 3780270"/>
                <a:gd name="connsiteY117" fmla="*/ 2731224 h 2865541"/>
                <a:gd name="connsiteX118" fmla="*/ 1092213 w 3780270"/>
                <a:gd name="connsiteY118" fmla="*/ 2864574 h 2865541"/>
                <a:gd name="connsiteX119" fmla="*/ 1123963 w 3780270"/>
                <a:gd name="connsiteY119" fmla="*/ 2661374 h 2865541"/>
                <a:gd name="connsiteX120" fmla="*/ 1244613 w 3780270"/>
                <a:gd name="connsiteY120" fmla="*/ 2559774 h 2865541"/>
                <a:gd name="connsiteX121" fmla="*/ 1371613 w 3780270"/>
                <a:gd name="connsiteY121" fmla="*/ 2451824 h 2865541"/>
                <a:gd name="connsiteX122" fmla="*/ 1504963 w 3780270"/>
                <a:gd name="connsiteY122" fmla="*/ 2318474 h 2865541"/>
                <a:gd name="connsiteX123" fmla="*/ 1543063 w 3780270"/>
                <a:gd name="connsiteY123" fmla="*/ 2070824 h 2865541"/>
                <a:gd name="connsiteX124" fmla="*/ 1752613 w 3780270"/>
                <a:gd name="connsiteY124" fmla="*/ 1772374 h 2865541"/>
                <a:gd name="connsiteX125" fmla="*/ 2101863 w 3780270"/>
                <a:gd name="connsiteY125" fmla="*/ 1562824 h 2865541"/>
                <a:gd name="connsiteX126" fmla="*/ 2609863 w 3780270"/>
                <a:gd name="connsiteY126" fmla="*/ 1378674 h 2865541"/>
                <a:gd name="connsiteX127" fmla="*/ 3124213 w 3780270"/>
                <a:gd name="connsiteY127" fmla="*/ 1099274 h 2865541"/>
                <a:gd name="connsiteX128" fmla="*/ 3454413 w 3780270"/>
                <a:gd name="connsiteY128" fmla="*/ 807174 h 2865541"/>
                <a:gd name="connsiteX129" fmla="*/ 3721113 w 3780270"/>
                <a:gd name="connsiteY129" fmla="*/ 476974 h 2865541"/>
                <a:gd name="connsiteX130" fmla="*/ 3778263 w 3780270"/>
                <a:gd name="connsiteY130" fmla="*/ 292824 h 2865541"/>
                <a:gd name="connsiteX131" fmla="*/ 3678251 w 3780270"/>
                <a:gd name="connsiteY131" fmla="*/ 92799 h 2865541"/>
                <a:gd name="connsiteX132" fmla="*/ 3454413 w 3780270"/>
                <a:gd name="connsiteY132" fmla="*/ 724 h 2865541"/>
                <a:gd name="connsiteX133" fmla="*/ 3346463 w 3780270"/>
                <a:gd name="connsiteY133" fmla="*/ 127724 h 2865541"/>
                <a:gd name="connsiteX134" fmla="*/ 3300426 w 3780270"/>
                <a:gd name="connsiteY134" fmla="*/ 248374 h 2865541"/>
                <a:gd name="connsiteX0" fmla="*/ 3300426 w 3780270"/>
                <a:gd name="connsiteY0" fmla="*/ 248374 h 2865541"/>
                <a:gd name="connsiteX1" fmla="*/ 3206763 w 3780270"/>
                <a:gd name="connsiteY1" fmla="*/ 502374 h 2865541"/>
                <a:gd name="connsiteX2" fmla="*/ 3067063 w 3780270"/>
                <a:gd name="connsiteY2" fmla="*/ 680174 h 2865541"/>
                <a:gd name="connsiteX3" fmla="*/ 2844813 w 3780270"/>
                <a:gd name="connsiteY3" fmla="*/ 775424 h 2865541"/>
                <a:gd name="connsiteX4" fmla="*/ 2635263 w 3780270"/>
                <a:gd name="connsiteY4" fmla="*/ 775424 h 2865541"/>
                <a:gd name="connsiteX5" fmla="*/ 2432063 w 3780270"/>
                <a:gd name="connsiteY5" fmla="*/ 743674 h 2865541"/>
                <a:gd name="connsiteX6" fmla="*/ 2330463 w 3780270"/>
                <a:gd name="connsiteY6" fmla="*/ 610324 h 2865541"/>
                <a:gd name="connsiteX7" fmla="*/ 2362213 w 3780270"/>
                <a:gd name="connsiteY7" fmla="*/ 451574 h 2865541"/>
                <a:gd name="connsiteX8" fmla="*/ 2368563 w 3780270"/>
                <a:gd name="connsiteY8" fmla="*/ 394424 h 2865541"/>
                <a:gd name="connsiteX9" fmla="*/ 2324113 w 3780270"/>
                <a:gd name="connsiteY9" fmla="*/ 502374 h 2865541"/>
                <a:gd name="connsiteX10" fmla="*/ 2305063 w 3780270"/>
                <a:gd name="connsiteY10" fmla="*/ 654774 h 2865541"/>
                <a:gd name="connsiteX11" fmla="*/ 2362213 w 3780270"/>
                <a:gd name="connsiteY11" fmla="*/ 769074 h 2865541"/>
                <a:gd name="connsiteX12" fmla="*/ 2438413 w 3780270"/>
                <a:gd name="connsiteY12" fmla="*/ 826224 h 2865541"/>
                <a:gd name="connsiteX13" fmla="*/ 2476513 w 3780270"/>
                <a:gd name="connsiteY13" fmla="*/ 845274 h 2865541"/>
                <a:gd name="connsiteX14" fmla="*/ 2355863 w 3780270"/>
                <a:gd name="connsiteY14" fmla="*/ 838924 h 2865541"/>
                <a:gd name="connsiteX15" fmla="*/ 2044713 w 3780270"/>
                <a:gd name="connsiteY15" fmla="*/ 857974 h 2865541"/>
                <a:gd name="connsiteX16" fmla="*/ 1898663 w 3780270"/>
                <a:gd name="connsiteY16" fmla="*/ 908774 h 2865541"/>
                <a:gd name="connsiteX17" fmla="*/ 1746263 w 3780270"/>
                <a:gd name="connsiteY17" fmla="*/ 959574 h 2865541"/>
                <a:gd name="connsiteX18" fmla="*/ 1543063 w 3780270"/>
                <a:gd name="connsiteY18" fmla="*/ 991324 h 2865541"/>
                <a:gd name="connsiteX19" fmla="*/ 1358913 w 3780270"/>
                <a:gd name="connsiteY19" fmla="*/ 997674 h 2865541"/>
                <a:gd name="connsiteX20" fmla="*/ 1200163 w 3780270"/>
                <a:gd name="connsiteY20" fmla="*/ 934174 h 2865541"/>
                <a:gd name="connsiteX21" fmla="*/ 1098563 w 3780270"/>
                <a:gd name="connsiteY21" fmla="*/ 813524 h 2865541"/>
                <a:gd name="connsiteX22" fmla="*/ 990613 w 3780270"/>
                <a:gd name="connsiteY22" fmla="*/ 692874 h 2865541"/>
                <a:gd name="connsiteX23" fmla="*/ 1054113 w 3780270"/>
                <a:gd name="connsiteY23" fmla="*/ 788124 h 2865541"/>
                <a:gd name="connsiteX24" fmla="*/ 1123963 w 3780270"/>
                <a:gd name="connsiteY24" fmla="*/ 908774 h 2865541"/>
                <a:gd name="connsiteX25" fmla="*/ 1270013 w 3780270"/>
                <a:gd name="connsiteY25" fmla="*/ 1023074 h 2865541"/>
                <a:gd name="connsiteX26" fmla="*/ 1371613 w 3780270"/>
                <a:gd name="connsiteY26" fmla="*/ 1042124 h 2865541"/>
                <a:gd name="connsiteX27" fmla="*/ 1651013 w 3780270"/>
                <a:gd name="connsiteY27" fmla="*/ 1010374 h 2865541"/>
                <a:gd name="connsiteX28" fmla="*/ 1911363 w 3780270"/>
                <a:gd name="connsiteY28" fmla="*/ 959574 h 2865541"/>
                <a:gd name="connsiteX29" fmla="*/ 2082813 w 3780270"/>
                <a:gd name="connsiteY29" fmla="*/ 915124 h 2865541"/>
                <a:gd name="connsiteX30" fmla="*/ 2165363 w 3780270"/>
                <a:gd name="connsiteY30" fmla="*/ 915124 h 2865541"/>
                <a:gd name="connsiteX31" fmla="*/ 2146313 w 3780270"/>
                <a:gd name="connsiteY31" fmla="*/ 965924 h 2865541"/>
                <a:gd name="connsiteX32" fmla="*/ 1974863 w 3780270"/>
                <a:gd name="connsiteY32" fmla="*/ 1048474 h 2865541"/>
                <a:gd name="connsiteX33" fmla="*/ 1708163 w 3780270"/>
                <a:gd name="connsiteY33" fmla="*/ 1099274 h 2865541"/>
                <a:gd name="connsiteX34" fmla="*/ 1460513 w 3780270"/>
                <a:gd name="connsiteY34" fmla="*/ 1105624 h 2865541"/>
                <a:gd name="connsiteX35" fmla="*/ 1257313 w 3780270"/>
                <a:gd name="connsiteY35" fmla="*/ 1054824 h 2865541"/>
                <a:gd name="connsiteX36" fmla="*/ 1150950 w 3780270"/>
                <a:gd name="connsiteY36" fmla="*/ 967511 h 2865541"/>
                <a:gd name="connsiteX37" fmla="*/ 1047763 w 3780270"/>
                <a:gd name="connsiteY37" fmla="*/ 857974 h 2865541"/>
                <a:gd name="connsiteX38" fmla="*/ 1098563 w 3780270"/>
                <a:gd name="connsiteY38" fmla="*/ 965924 h 2865541"/>
                <a:gd name="connsiteX39" fmla="*/ 1238263 w 3780270"/>
                <a:gd name="connsiteY39" fmla="*/ 1092924 h 2865541"/>
                <a:gd name="connsiteX40" fmla="*/ 1466863 w 3780270"/>
                <a:gd name="connsiteY40" fmla="*/ 1162774 h 2865541"/>
                <a:gd name="connsiteX41" fmla="*/ 1828813 w 3780270"/>
                <a:gd name="connsiteY41" fmla="*/ 1131024 h 2865541"/>
                <a:gd name="connsiteX42" fmla="*/ 2025663 w 3780270"/>
                <a:gd name="connsiteY42" fmla="*/ 1092924 h 2865541"/>
                <a:gd name="connsiteX43" fmla="*/ 2190763 w 3780270"/>
                <a:gd name="connsiteY43" fmla="*/ 1004024 h 2865541"/>
                <a:gd name="connsiteX44" fmla="*/ 2349513 w 3780270"/>
                <a:gd name="connsiteY44" fmla="*/ 934174 h 2865541"/>
                <a:gd name="connsiteX45" fmla="*/ 2533663 w 3780270"/>
                <a:gd name="connsiteY45" fmla="*/ 953224 h 2865541"/>
                <a:gd name="connsiteX46" fmla="*/ 2762263 w 3780270"/>
                <a:gd name="connsiteY46" fmla="*/ 940524 h 2865541"/>
                <a:gd name="connsiteX47" fmla="*/ 2876563 w 3780270"/>
                <a:gd name="connsiteY47" fmla="*/ 921474 h 2865541"/>
                <a:gd name="connsiteX48" fmla="*/ 2908313 w 3780270"/>
                <a:gd name="connsiteY48" fmla="*/ 1004024 h 2865541"/>
                <a:gd name="connsiteX49" fmla="*/ 2730513 w 3780270"/>
                <a:gd name="connsiteY49" fmla="*/ 1099274 h 2865541"/>
                <a:gd name="connsiteX50" fmla="*/ 2432063 w 3780270"/>
                <a:gd name="connsiteY50" fmla="*/ 1207224 h 2865541"/>
                <a:gd name="connsiteX51" fmla="*/ 2133613 w 3780270"/>
                <a:gd name="connsiteY51" fmla="*/ 1283424 h 2865541"/>
                <a:gd name="connsiteX52" fmla="*/ 1949463 w 3780270"/>
                <a:gd name="connsiteY52" fmla="*/ 1296124 h 2865541"/>
                <a:gd name="connsiteX53" fmla="*/ 1657363 w 3780270"/>
                <a:gd name="connsiteY53" fmla="*/ 1245324 h 2865541"/>
                <a:gd name="connsiteX54" fmla="*/ 1416063 w 3780270"/>
                <a:gd name="connsiteY54" fmla="*/ 1277074 h 2865541"/>
                <a:gd name="connsiteX55" fmla="*/ 1193813 w 3780270"/>
                <a:gd name="connsiteY55" fmla="*/ 1359624 h 2865541"/>
                <a:gd name="connsiteX56" fmla="*/ 1009663 w 3780270"/>
                <a:gd name="connsiteY56" fmla="*/ 1429474 h 2865541"/>
                <a:gd name="connsiteX57" fmla="*/ 825513 w 3780270"/>
                <a:gd name="connsiteY57" fmla="*/ 1391374 h 2865541"/>
                <a:gd name="connsiteX58" fmla="*/ 679463 w 3780270"/>
                <a:gd name="connsiteY58" fmla="*/ 1277074 h 2865541"/>
                <a:gd name="connsiteX59" fmla="*/ 527063 w 3780270"/>
                <a:gd name="connsiteY59" fmla="*/ 1200874 h 2865541"/>
                <a:gd name="connsiteX60" fmla="*/ 349263 w 3780270"/>
                <a:gd name="connsiteY60" fmla="*/ 1188174 h 2865541"/>
                <a:gd name="connsiteX61" fmla="*/ 215913 w 3780270"/>
                <a:gd name="connsiteY61" fmla="*/ 1169124 h 2865541"/>
                <a:gd name="connsiteX62" fmla="*/ 95263 w 3780270"/>
                <a:gd name="connsiteY62" fmla="*/ 1118324 h 2865541"/>
                <a:gd name="connsiteX63" fmla="*/ 13 w 3780270"/>
                <a:gd name="connsiteY63" fmla="*/ 1086574 h 2865541"/>
                <a:gd name="connsiteX64" fmla="*/ 101613 w 3780270"/>
                <a:gd name="connsiteY64" fmla="*/ 1131024 h 2865541"/>
                <a:gd name="connsiteX65" fmla="*/ 273063 w 3780270"/>
                <a:gd name="connsiteY65" fmla="*/ 1213574 h 2865541"/>
                <a:gd name="connsiteX66" fmla="*/ 527063 w 3780270"/>
                <a:gd name="connsiteY66" fmla="*/ 1245324 h 2865541"/>
                <a:gd name="connsiteX67" fmla="*/ 641363 w 3780270"/>
                <a:gd name="connsiteY67" fmla="*/ 1283424 h 2865541"/>
                <a:gd name="connsiteX68" fmla="*/ 647713 w 3780270"/>
                <a:gd name="connsiteY68" fmla="*/ 1315174 h 2865541"/>
                <a:gd name="connsiteX69" fmla="*/ 514363 w 3780270"/>
                <a:gd name="connsiteY69" fmla="*/ 1289774 h 2865541"/>
                <a:gd name="connsiteX70" fmla="*/ 361963 w 3780270"/>
                <a:gd name="connsiteY70" fmla="*/ 1277074 h 2865541"/>
                <a:gd name="connsiteX71" fmla="*/ 228613 w 3780270"/>
                <a:gd name="connsiteY71" fmla="*/ 1238974 h 2865541"/>
                <a:gd name="connsiteX72" fmla="*/ 146063 w 3780270"/>
                <a:gd name="connsiteY72" fmla="*/ 1207224 h 2865541"/>
                <a:gd name="connsiteX73" fmla="*/ 266713 w 3780270"/>
                <a:gd name="connsiteY73" fmla="*/ 1296124 h 2865541"/>
                <a:gd name="connsiteX74" fmla="*/ 508013 w 3780270"/>
                <a:gd name="connsiteY74" fmla="*/ 1327874 h 2865541"/>
                <a:gd name="connsiteX75" fmla="*/ 660413 w 3780270"/>
                <a:gd name="connsiteY75" fmla="*/ 1391374 h 2865541"/>
                <a:gd name="connsiteX76" fmla="*/ 812813 w 3780270"/>
                <a:gd name="connsiteY76" fmla="*/ 1454874 h 2865541"/>
                <a:gd name="connsiteX77" fmla="*/ 1111263 w 3780270"/>
                <a:gd name="connsiteY77" fmla="*/ 1448524 h 2865541"/>
                <a:gd name="connsiteX78" fmla="*/ 1409713 w 3780270"/>
                <a:gd name="connsiteY78" fmla="*/ 1372324 h 2865541"/>
                <a:gd name="connsiteX79" fmla="*/ 1638313 w 3780270"/>
                <a:gd name="connsiteY79" fmla="*/ 1315174 h 2865541"/>
                <a:gd name="connsiteX80" fmla="*/ 1866913 w 3780270"/>
                <a:gd name="connsiteY80" fmla="*/ 1353274 h 2865541"/>
                <a:gd name="connsiteX81" fmla="*/ 2146313 w 3780270"/>
                <a:gd name="connsiteY81" fmla="*/ 1359624 h 2865541"/>
                <a:gd name="connsiteX82" fmla="*/ 2228863 w 3780270"/>
                <a:gd name="connsiteY82" fmla="*/ 1365974 h 2865541"/>
                <a:gd name="connsiteX83" fmla="*/ 2146313 w 3780270"/>
                <a:gd name="connsiteY83" fmla="*/ 1410424 h 2865541"/>
                <a:gd name="connsiteX84" fmla="*/ 1879613 w 3780270"/>
                <a:gd name="connsiteY84" fmla="*/ 1442174 h 2865541"/>
                <a:gd name="connsiteX85" fmla="*/ 1587513 w 3780270"/>
                <a:gd name="connsiteY85" fmla="*/ 1505674 h 2865541"/>
                <a:gd name="connsiteX86" fmla="*/ 1403363 w 3780270"/>
                <a:gd name="connsiteY86" fmla="*/ 1594574 h 2865541"/>
                <a:gd name="connsiteX87" fmla="*/ 1200163 w 3780270"/>
                <a:gd name="connsiteY87" fmla="*/ 1600924 h 2865541"/>
                <a:gd name="connsiteX88" fmla="*/ 1028713 w 3780270"/>
                <a:gd name="connsiteY88" fmla="*/ 1537424 h 2865541"/>
                <a:gd name="connsiteX89" fmla="*/ 927113 w 3780270"/>
                <a:gd name="connsiteY89" fmla="*/ 1531074 h 2865541"/>
                <a:gd name="connsiteX90" fmla="*/ 1123963 w 3780270"/>
                <a:gd name="connsiteY90" fmla="*/ 1619974 h 2865541"/>
                <a:gd name="connsiteX91" fmla="*/ 1409713 w 3780270"/>
                <a:gd name="connsiteY91" fmla="*/ 1658074 h 2865541"/>
                <a:gd name="connsiteX92" fmla="*/ 1657363 w 3780270"/>
                <a:gd name="connsiteY92" fmla="*/ 1543774 h 2865541"/>
                <a:gd name="connsiteX93" fmla="*/ 1879613 w 3780270"/>
                <a:gd name="connsiteY93" fmla="*/ 1499324 h 2865541"/>
                <a:gd name="connsiteX94" fmla="*/ 1987563 w 3780270"/>
                <a:gd name="connsiteY94" fmla="*/ 1499324 h 2865541"/>
                <a:gd name="connsiteX95" fmla="*/ 1911363 w 3780270"/>
                <a:gd name="connsiteY95" fmla="*/ 1569174 h 2865541"/>
                <a:gd name="connsiteX96" fmla="*/ 1682763 w 3780270"/>
                <a:gd name="connsiteY96" fmla="*/ 1727924 h 2865541"/>
                <a:gd name="connsiteX97" fmla="*/ 1555763 w 3780270"/>
                <a:gd name="connsiteY97" fmla="*/ 1880324 h 2865541"/>
                <a:gd name="connsiteX98" fmla="*/ 1416063 w 3780270"/>
                <a:gd name="connsiteY98" fmla="*/ 1969224 h 2865541"/>
                <a:gd name="connsiteX99" fmla="*/ 1352563 w 3780270"/>
                <a:gd name="connsiteY99" fmla="*/ 2045424 h 2865541"/>
                <a:gd name="connsiteX100" fmla="*/ 1301763 w 3780270"/>
                <a:gd name="connsiteY100" fmla="*/ 2178774 h 2865541"/>
                <a:gd name="connsiteX101" fmla="*/ 1225563 w 3780270"/>
                <a:gd name="connsiteY101" fmla="*/ 2299424 h 2865541"/>
                <a:gd name="connsiteX102" fmla="*/ 1041413 w 3780270"/>
                <a:gd name="connsiteY102" fmla="*/ 2362924 h 2865541"/>
                <a:gd name="connsiteX103" fmla="*/ 914413 w 3780270"/>
                <a:gd name="connsiteY103" fmla="*/ 2350224 h 2865541"/>
                <a:gd name="connsiteX104" fmla="*/ 819163 w 3780270"/>
                <a:gd name="connsiteY104" fmla="*/ 2356574 h 2865541"/>
                <a:gd name="connsiteX105" fmla="*/ 977913 w 3780270"/>
                <a:gd name="connsiteY105" fmla="*/ 2388324 h 2865541"/>
                <a:gd name="connsiteX106" fmla="*/ 1155713 w 3780270"/>
                <a:gd name="connsiteY106" fmla="*/ 2388324 h 2865541"/>
                <a:gd name="connsiteX107" fmla="*/ 1276363 w 3780270"/>
                <a:gd name="connsiteY107" fmla="*/ 2312124 h 2865541"/>
                <a:gd name="connsiteX108" fmla="*/ 1352563 w 3780270"/>
                <a:gd name="connsiteY108" fmla="*/ 2172424 h 2865541"/>
                <a:gd name="connsiteX109" fmla="*/ 1409713 w 3780270"/>
                <a:gd name="connsiteY109" fmla="*/ 2051774 h 2865541"/>
                <a:gd name="connsiteX110" fmla="*/ 1473213 w 3780270"/>
                <a:gd name="connsiteY110" fmla="*/ 1981924 h 2865541"/>
                <a:gd name="connsiteX111" fmla="*/ 1530363 w 3780270"/>
                <a:gd name="connsiteY111" fmla="*/ 1956524 h 2865541"/>
                <a:gd name="connsiteX112" fmla="*/ 1485913 w 3780270"/>
                <a:gd name="connsiteY112" fmla="*/ 2045424 h 2865541"/>
                <a:gd name="connsiteX113" fmla="*/ 1466863 w 3780270"/>
                <a:gd name="connsiteY113" fmla="*/ 2197824 h 2865541"/>
                <a:gd name="connsiteX114" fmla="*/ 1441463 w 3780270"/>
                <a:gd name="connsiteY114" fmla="*/ 2331174 h 2865541"/>
                <a:gd name="connsiteX115" fmla="*/ 1276363 w 3780270"/>
                <a:gd name="connsiteY115" fmla="*/ 2458174 h 2865541"/>
                <a:gd name="connsiteX116" fmla="*/ 1104913 w 3780270"/>
                <a:gd name="connsiteY116" fmla="*/ 2572474 h 2865541"/>
                <a:gd name="connsiteX117" fmla="*/ 1079513 w 3780270"/>
                <a:gd name="connsiteY117" fmla="*/ 2731224 h 2865541"/>
                <a:gd name="connsiteX118" fmla="*/ 1092213 w 3780270"/>
                <a:gd name="connsiteY118" fmla="*/ 2864574 h 2865541"/>
                <a:gd name="connsiteX119" fmla="*/ 1123963 w 3780270"/>
                <a:gd name="connsiteY119" fmla="*/ 2661374 h 2865541"/>
                <a:gd name="connsiteX120" fmla="*/ 1244613 w 3780270"/>
                <a:gd name="connsiteY120" fmla="*/ 2559774 h 2865541"/>
                <a:gd name="connsiteX121" fmla="*/ 1371613 w 3780270"/>
                <a:gd name="connsiteY121" fmla="*/ 2451824 h 2865541"/>
                <a:gd name="connsiteX122" fmla="*/ 1504963 w 3780270"/>
                <a:gd name="connsiteY122" fmla="*/ 2318474 h 2865541"/>
                <a:gd name="connsiteX123" fmla="*/ 1543063 w 3780270"/>
                <a:gd name="connsiteY123" fmla="*/ 2070824 h 2865541"/>
                <a:gd name="connsiteX124" fmla="*/ 1752613 w 3780270"/>
                <a:gd name="connsiteY124" fmla="*/ 1772374 h 2865541"/>
                <a:gd name="connsiteX125" fmla="*/ 2101863 w 3780270"/>
                <a:gd name="connsiteY125" fmla="*/ 1562824 h 2865541"/>
                <a:gd name="connsiteX126" fmla="*/ 2609863 w 3780270"/>
                <a:gd name="connsiteY126" fmla="*/ 1378674 h 2865541"/>
                <a:gd name="connsiteX127" fmla="*/ 3124213 w 3780270"/>
                <a:gd name="connsiteY127" fmla="*/ 1099274 h 2865541"/>
                <a:gd name="connsiteX128" fmla="*/ 3454413 w 3780270"/>
                <a:gd name="connsiteY128" fmla="*/ 807174 h 2865541"/>
                <a:gd name="connsiteX129" fmla="*/ 3721113 w 3780270"/>
                <a:gd name="connsiteY129" fmla="*/ 476974 h 2865541"/>
                <a:gd name="connsiteX130" fmla="*/ 3778263 w 3780270"/>
                <a:gd name="connsiteY130" fmla="*/ 292824 h 2865541"/>
                <a:gd name="connsiteX131" fmla="*/ 3678251 w 3780270"/>
                <a:gd name="connsiteY131" fmla="*/ 92799 h 2865541"/>
                <a:gd name="connsiteX132" fmla="*/ 3454413 w 3780270"/>
                <a:gd name="connsiteY132" fmla="*/ 724 h 2865541"/>
                <a:gd name="connsiteX133" fmla="*/ 3346463 w 3780270"/>
                <a:gd name="connsiteY133" fmla="*/ 127724 h 2865541"/>
                <a:gd name="connsiteX134" fmla="*/ 3300426 w 3780270"/>
                <a:gd name="connsiteY134" fmla="*/ 248374 h 2865541"/>
                <a:gd name="connsiteX0" fmla="*/ 3300426 w 3780270"/>
                <a:gd name="connsiteY0" fmla="*/ 248374 h 2865541"/>
                <a:gd name="connsiteX1" fmla="*/ 3206763 w 3780270"/>
                <a:gd name="connsiteY1" fmla="*/ 502374 h 2865541"/>
                <a:gd name="connsiteX2" fmla="*/ 3067063 w 3780270"/>
                <a:gd name="connsiteY2" fmla="*/ 680174 h 2865541"/>
                <a:gd name="connsiteX3" fmla="*/ 2844813 w 3780270"/>
                <a:gd name="connsiteY3" fmla="*/ 775424 h 2865541"/>
                <a:gd name="connsiteX4" fmla="*/ 2635263 w 3780270"/>
                <a:gd name="connsiteY4" fmla="*/ 775424 h 2865541"/>
                <a:gd name="connsiteX5" fmla="*/ 2432063 w 3780270"/>
                <a:gd name="connsiteY5" fmla="*/ 743674 h 2865541"/>
                <a:gd name="connsiteX6" fmla="*/ 2330463 w 3780270"/>
                <a:gd name="connsiteY6" fmla="*/ 610324 h 2865541"/>
                <a:gd name="connsiteX7" fmla="*/ 2362213 w 3780270"/>
                <a:gd name="connsiteY7" fmla="*/ 451574 h 2865541"/>
                <a:gd name="connsiteX8" fmla="*/ 2368563 w 3780270"/>
                <a:gd name="connsiteY8" fmla="*/ 394424 h 2865541"/>
                <a:gd name="connsiteX9" fmla="*/ 2324113 w 3780270"/>
                <a:gd name="connsiteY9" fmla="*/ 502374 h 2865541"/>
                <a:gd name="connsiteX10" fmla="*/ 2305063 w 3780270"/>
                <a:gd name="connsiteY10" fmla="*/ 654774 h 2865541"/>
                <a:gd name="connsiteX11" fmla="*/ 2362213 w 3780270"/>
                <a:gd name="connsiteY11" fmla="*/ 769074 h 2865541"/>
                <a:gd name="connsiteX12" fmla="*/ 2438413 w 3780270"/>
                <a:gd name="connsiteY12" fmla="*/ 826224 h 2865541"/>
                <a:gd name="connsiteX13" fmla="*/ 2476513 w 3780270"/>
                <a:gd name="connsiteY13" fmla="*/ 845274 h 2865541"/>
                <a:gd name="connsiteX14" fmla="*/ 2355863 w 3780270"/>
                <a:gd name="connsiteY14" fmla="*/ 838924 h 2865541"/>
                <a:gd name="connsiteX15" fmla="*/ 2044713 w 3780270"/>
                <a:gd name="connsiteY15" fmla="*/ 857974 h 2865541"/>
                <a:gd name="connsiteX16" fmla="*/ 1898663 w 3780270"/>
                <a:gd name="connsiteY16" fmla="*/ 908774 h 2865541"/>
                <a:gd name="connsiteX17" fmla="*/ 1746263 w 3780270"/>
                <a:gd name="connsiteY17" fmla="*/ 959574 h 2865541"/>
                <a:gd name="connsiteX18" fmla="*/ 1543063 w 3780270"/>
                <a:gd name="connsiteY18" fmla="*/ 991324 h 2865541"/>
                <a:gd name="connsiteX19" fmla="*/ 1358913 w 3780270"/>
                <a:gd name="connsiteY19" fmla="*/ 997674 h 2865541"/>
                <a:gd name="connsiteX20" fmla="*/ 1200163 w 3780270"/>
                <a:gd name="connsiteY20" fmla="*/ 934174 h 2865541"/>
                <a:gd name="connsiteX21" fmla="*/ 1098563 w 3780270"/>
                <a:gd name="connsiteY21" fmla="*/ 813524 h 2865541"/>
                <a:gd name="connsiteX22" fmla="*/ 990613 w 3780270"/>
                <a:gd name="connsiteY22" fmla="*/ 692874 h 2865541"/>
                <a:gd name="connsiteX23" fmla="*/ 1054113 w 3780270"/>
                <a:gd name="connsiteY23" fmla="*/ 788124 h 2865541"/>
                <a:gd name="connsiteX24" fmla="*/ 1123963 w 3780270"/>
                <a:gd name="connsiteY24" fmla="*/ 908774 h 2865541"/>
                <a:gd name="connsiteX25" fmla="*/ 1270013 w 3780270"/>
                <a:gd name="connsiteY25" fmla="*/ 1023074 h 2865541"/>
                <a:gd name="connsiteX26" fmla="*/ 1371613 w 3780270"/>
                <a:gd name="connsiteY26" fmla="*/ 1042124 h 2865541"/>
                <a:gd name="connsiteX27" fmla="*/ 1651013 w 3780270"/>
                <a:gd name="connsiteY27" fmla="*/ 1010374 h 2865541"/>
                <a:gd name="connsiteX28" fmla="*/ 1911363 w 3780270"/>
                <a:gd name="connsiteY28" fmla="*/ 959574 h 2865541"/>
                <a:gd name="connsiteX29" fmla="*/ 2082813 w 3780270"/>
                <a:gd name="connsiteY29" fmla="*/ 915124 h 2865541"/>
                <a:gd name="connsiteX30" fmla="*/ 2165363 w 3780270"/>
                <a:gd name="connsiteY30" fmla="*/ 915124 h 2865541"/>
                <a:gd name="connsiteX31" fmla="*/ 2146313 w 3780270"/>
                <a:gd name="connsiteY31" fmla="*/ 965924 h 2865541"/>
                <a:gd name="connsiteX32" fmla="*/ 1974863 w 3780270"/>
                <a:gd name="connsiteY32" fmla="*/ 1048474 h 2865541"/>
                <a:gd name="connsiteX33" fmla="*/ 1708163 w 3780270"/>
                <a:gd name="connsiteY33" fmla="*/ 1099274 h 2865541"/>
                <a:gd name="connsiteX34" fmla="*/ 1460513 w 3780270"/>
                <a:gd name="connsiteY34" fmla="*/ 1105624 h 2865541"/>
                <a:gd name="connsiteX35" fmla="*/ 1257313 w 3780270"/>
                <a:gd name="connsiteY35" fmla="*/ 1054824 h 2865541"/>
                <a:gd name="connsiteX36" fmla="*/ 1150950 w 3780270"/>
                <a:gd name="connsiteY36" fmla="*/ 967511 h 2865541"/>
                <a:gd name="connsiteX37" fmla="*/ 1047763 w 3780270"/>
                <a:gd name="connsiteY37" fmla="*/ 857974 h 2865541"/>
                <a:gd name="connsiteX38" fmla="*/ 1098563 w 3780270"/>
                <a:gd name="connsiteY38" fmla="*/ 965924 h 2865541"/>
                <a:gd name="connsiteX39" fmla="*/ 1238263 w 3780270"/>
                <a:gd name="connsiteY39" fmla="*/ 1092924 h 2865541"/>
                <a:gd name="connsiteX40" fmla="*/ 1466863 w 3780270"/>
                <a:gd name="connsiteY40" fmla="*/ 1162774 h 2865541"/>
                <a:gd name="connsiteX41" fmla="*/ 1828813 w 3780270"/>
                <a:gd name="connsiteY41" fmla="*/ 1131024 h 2865541"/>
                <a:gd name="connsiteX42" fmla="*/ 2025663 w 3780270"/>
                <a:gd name="connsiteY42" fmla="*/ 1092924 h 2865541"/>
                <a:gd name="connsiteX43" fmla="*/ 2190763 w 3780270"/>
                <a:gd name="connsiteY43" fmla="*/ 1004024 h 2865541"/>
                <a:gd name="connsiteX44" fmla="*/ 2349513 w 3780270"/>
                <a:gd name="connsiteY44" fmla="*/ 934174 h 2865541"/>
                <a:gd name="connsiteX45" fmla="*/ 2533663 w 3780270"/>
                <a:gd name="connsiteY45" fmla="*/ 953224 h 2865541"/>
                <a:gd name="connsiteX46" fmla="*/ 2762263 w 3780270"/>
                <a:gd name="connsiteY46" fmla="*/ 940524 h 2865541"/>
                <a:gd name="connsiteX47" fmla="*/ 2876563 w 3780270"/>
                <a:gd name="connsiteY47" fmla="*/ 921474 h 2865541"/>
                <a:gd name="connsiteX48" fmla="*/ 2894025 w 3780270"/>
                <a:gd name="connsiteY48" fmla="*/ 1013549 h 2865541"/>
                <a:gd name="connsiteX49" fmla="*/ 2730513 w 3780270"/>
                <a:gd name="connsiteY49" fmla="*/ 1099274 h 2865541"/>
                <a:gd name="connsiteX50" fmla="*/ 2432063 w 3780270"/>
                <a:gd name="connsiteY50" fmla="*/ 1207224 h 2865541"/>
                <a:gd name="connsiteX51" fmla="*/ 2133613 w 3780270"/>
                <a:gd name="connsiteY51" fmla="*/ 1283424 h 2865541"/>
                <a:gd name="connsiteX52" fmla="*/ 1949463 w 3780270"/>
                <a:gd name="connsiteY52" fmla="*/ 1296124 h 2865541"/>
                <a:gd name="connsiteX53" fmla="*/ 1657363 w 3780270"/>
                <a:gd name="connsiteY53" fmla="*/ 1245324 h 2865541"/>
                <a:gd name="connsiteX54" fmla="*/ 1416063 w 3780270"/>
                <a:gd name="connsiteY54" fmla="*/ 1277074 h 2865541"/>
                <a:gd name="connsiteX55" fmla="*/ 1193813 w 3780270"/>
                <a:gd name="connsiteY55" fmla="*/ 1359624 h 2865541"/>
                <a:gd name="connsiteX56" fmla="*/ 1009663 w 3780270"/>
                <a:gd name="connsiteY56" fmla="*/ 1429474 h 2865541"/>
                <a:gd name="connsiteX57" fmla="*/ 825513 w 3780270"/>
                <a:gd name="connsiteY57" fmla="*/ 1391374 h 2865541"/>
                <a:gd name="connsiteX58" fmla="*/ 679463 w 3780270"/>
                <a:gd name="connsiteY58" fmla="*/ 1277074 h 2865541"/>
                <a:gd name="connsiteX59" fmla="*/ 527063 w 3780270"/>
                <a:gd name="connsiteY59" fmla="*/ 1200874 h 2865541"/>
                <a:gd name="connsiteX60" fmla="*/ 349263 w 3780270"/>
                <a:gd name="connsiteY60" fmla="*/ 1188174 h 2865541"/>
                <a:gd name="connsiteX61" fmla="*/ 215913 w 3780270"/>
                <a:gd name="connsiteY61" fmla="*/ 1169124 h 2865541"/>
                <a:gd name="connsiteX62" fmla="*/ 95263 w 3780270"/>
                <a:gd name="connsiteY62" fmla="*/ 1118324 h 2865541"/>
                <a:gd name="connsiteX63" fmla="*/ 13 w 3780270"/>
                <a:gd name="connsiteY63" fmla="*/ 1086574 h 2865541"/>
                <a:gd name="connsiteX64" fmla="*/ 101613 w 3780270"/>
                <a:gd name="connsiteY64" fmla="*/ 1131024 h 2865541"/>
                <a:gd name="connsiteX65" fmla="*/ 273063 w 3780270"/>
                <a:gd name="connsiteY65" fmla="*/ 1213574 h 2865541"/>
                <a:gd name="connsiteX66" fmla="*/ 527063 w 3780270"/>
                <a:gd name="connsiteY66" fmla="*/ 1245324 h 2865541"/>
                <a:gd name="connsiteX67" fmla="*/ 641363 w 3780270"/>
                <a:gd name="connsiteY67" fmla="*/ 1283424 h 2865541"/>
                <a:gd name="connsiteX68" fmla="*/ 647713 w 3780270"/>
                <a:gd name="connsiteY68" fmla="*/ 1315174 h 2865541"/>
                <a:gd name="connsiteX69" fmla="*/ 514363 w 3780270"/>
                <a:gd name="connsiteY69" fmla="*/ 1289774 h 2865541"/>
                <a:gd name="connsiteX70" fmla="*/ 361963 w 3780270"/>
                <a:gd name="connsiteY70" fmla="*/ 1277074 h 2865541"/>
                <a:gd name="connsiteX71" fmla="*/ 228613 w 3780270"/>
                <a:gd name="connsiteY71" fmla="*/ 1238974 h 2865541"/>
                <a:gd name="connsiteX72" fmla="*/ 146063 w 3780270"/>
                <a:gd name="connsiteY72" fmla="*/ 1207224 h 2865541"/>
                <a:gd name="connsiteX73" fmla="*/ 266713 w 3780270"/>
                <a:gd name="connsiteY73" fmla="*/ 1296124 h 2865541"/>
                <a:gd name="connsiteX74" fmla="*/ 508013 w 3780270"/>
                <a:gd name="connsiteY74" fmla="*/ 1327874 h 2865541"/>
                <a:gd name="connsiteX75" fmla="*/ 660413 w 3780270"/>
                <a:gd name="connsiteY75" fmla="*/ 1391374 h 2865541"/>
                <a:gd name="connsiteX76" fmla="*/ 812813 w 3780270"/>
                <a:gd name="connsiteY76" fmla="*/ 1454874 h 2865541"/>
                <a:gd name="connsiteX77" fmla="*/ 1111263 w 3780270"/>
                <a:gd name="connsiteY77" fmla="*/ 1448524 h 2865541"/>
                <a:gd name="connsiteX78" fmla="*/ 1409713 w 3780270"/>
                <a:gd name="connsiteY78" fmla="*/ 1372324 h 2865541"/>
                <a:gd name="connsiteX79" fmla="*/ 1638313 w 3780270"/>
                <a:gd name="connsiteY79" fmla="*/ 1315174 h 2865541"/>
                <a:gd name="connsiteX80" fmla="*/ 1866913 w 3780270"/>
                <a:gd name="connsiteY80" fmla="*/ 1353274 h 2865541"/>
                <a:gd name="connsiteX81" fmla="*/ 2146313 w 3780270"/>
                <a:gd name="connsiteY81" fmla="*/ 1359624 h 2865541"/>
                <a:gd name="connsiteX82" fmla="*/ 2228863 w 3780270"/>
                <a:gd name="connsiteY82" fmla="*/ 1365974 h 2865541"/>
                <a:gd name="connsiteX83" fmla="*/ 2146313 w 3780270"/>
                <a:gd name="connsiteY83" fmla="*/ 1410424 h 2865541"/>
                <a:gd name="connsiteX84" fmla="*/ 1879613 w 3780270"/>
                <a:gd name="connsiteY84" fmla="*/ 1442174 h 2865541"/>
                <a:gd name="connsiteX85" fmla="*/ 1587513 w 3780270"/>
                <a:gd name="connsiteY85" fmla="*/ 1505674 h 2865541"/>
                <a:gd name="connsiteX86" fmla="*/ 1403363 w 3780270"/>
                <a:gd name="connsiteY86" fmla="*/ 1594574 h 2865541"/>
                <a:gd name="connsiteX87" fmla="*/ 1200163 w 3780270"/>
                <a:gd name="connsiteY87" fmla="*/ 1600924 h 2865541"/>
                <a:gd name="connsiteX88" fmla="*/ 1028713 w 3780270"/>
                <a:gd name="connsiteY88" fmla="*/ 1537424 h 2865541"/>
                <a:gd name="connsiteX89" fmla="*/ 927113 w 3780270"/>
                <a:gd name="connsiteY89" fmla="*/ 1531074 h 2865541"/>
                <a:gd name="connsiteX90" fmla="*/ 1123963 w 3780270"/>
                <a:gd name="connsiteY90" fmla="*/ 1619974 h 2865541"/>
                <a:gd name="connsiteX91" fmla="*/ 1409713 w 3780270"/>
                <a:gd name="connsiteY91" fmla="*/ 1658074 h 2865541"/>
                <a:gd name="connsiteX92" fmla="*/ 1657363 w 3780270"/>
                <a:gd name="connsiteY92" fmla="*/ 1543774 h 2865541"/>
                <a:gd name="connsiteX93" fmla="*/ 1879613 w 3780270"/>
                <a:gd name="connsiteY93" fmla="*/ 1499324 h 2865541"/>
                <a:gd name="connsiteX94" fmla="*/ 1987563 w 3780270"/>
                <a:gd name="connsiteY94" fmla="*/ 1499324 h 2865541"/>
                <a:gd name="connsiteX95" fmla="*/ 1911363 w 3780270"/>
                <a:gd name="connsiteY95" fmla="*/ 1569174 h 2865541"/>
                <a:gd name="connsiteX96" fmla="*/ 1682763 w 3780270"/>
                <a:gd name="connsiteY96" fmla="*/ 1727924 h 2865541"/>
                <a:gd name="connsiteX97" fmla="*/ 1555763 w 3780270"/>
                <a:gd name="connsiteY97" fmla="*/ 1880324 h 2865541"/>
                <a:gd name="connsiteX98" fmla="*/ 1416063 w 3780270"/>
                <a:gd name="connsiteY98" fmla="*/ 1969224 h 2865541"/>
                <a:gd name="connsiteX99" fmla="*/ 1352563 w 3780270"/>
                <a:gd name="connsiteY99" fmla="*/ 2045424 h 2865541"/>
                <a:gd name="connsiteX100" fmla="*/ 1301763 w 3780270"/>
                <a:gd name="connsiteY100" fmla="*/ 2178774 h 2865541"/>
                <a:gd name="connsiteX101" fmla="*/ 1225563 w 3780270"/>
                <a:gd name="connsiteY101" fmla="*/ 2299424 h 2865541"/>
                <a:gd name="connsiteX102" fmla="*/ 1041413 w 3780270"/>
                <a:gd name="connsiteY102" fmla="*/ 2362924 h 2865541"/>
                <a:gd name="connsiteX103" fmla="*/ 914413 w 3780270"/>
                <a:gd name="connsiteY103" fmla="*/ 2350224 h 2865541"/>
                <a:gd name="connsiteX104" fmla="*/ 819163 w 3780270"/>
                <a:gd name="connsiteY104" fmla="*/ 2356574 h 2865541"/>
                <a:gd name="connsiteX105" fmla="*/ 977913 w 3780270"/>
                <a:gd name="connsiteY105" fmla="*/ 2388324 h 2865541"/>
                <a:gd name="connsiteX106" fmla="*/ 1155713 w 3780270"/>
                <a:gd name="connsiteY106" fmla="*/ 2388324 h 2865541"/>
                <a:gd name="connsiteX107" fmla="*/ 1276363 w 3780270"/>
                <a:gd name="connsiteY107" fmla="*/ 2312124 h 2865541"/>
                <a:gd name="connsiteX108" fmla="*/ 1352563 w 3780270"/>
                <a:gd name="connsiteY108" fmla="*/ 2172424 h 2865541"/>
                <a:gd name="connsiteX109" fmla="*/ 1409713 w 3780270"/>
                <a:gd name="connsiteY109" fmla="*/ 2051774 h 2865541"/>
                <a:gd name="connsiteX110" fmla="*/ 1473213 w 3780270"/>
                <a:gd name="connsiteY110" fmla="*/ 1981924 h 2865541"/>
                <a:gd name="connsiteX111" fmla="*/ 1530363 w 3780270"/>
                <a:gd name="connsiteY111" fmla="*/ 1956524 h 2865541"/>
                <a:gd name="connsiteX112" fmla="*/ 1485913 w 3780270"/>
                <a:gd name="connsiteY112" fmla="*/ 2045424 h 2865541"/>
                <a:gd name="connsiteX113" fmla="*/ 1466863 w 3780270"/>
                <a:gd name="connsiteY113" fmla="*/ 2197824 h 2865541"/>
                <a:gd name="connsiteX114" fmla="*/ 1441463 w 3780270"/>
                <a:gd name="connsiteY114" fmla="*/ 2331174 h 2865541"/>
                <a:gd name="connsiteX115" fmla="*/ 1276363 w 3780270"/>
                <a:gd name="connsiteY115" fmla="*/ 2458174 h 2865541"/>
                <a:gd name="connsiteX116" fmla="*/ 1104913 w 3780270"/>
                <a:gd name="connsiteY116" fmla="*/ 2572474 h 2865541"/>
                <a:gd name="connsiteX117" fmla="*/ 1079513 w 3780270"/>
                <a:gd name="connsiteY117" fmla="*/ 2731224 h 2865541"/>
                <a:gd name="connsiteX118" fmla="*/ 1092213 w 3780270"/>
                <a:gd name="connsiteY118" fmla="*/ 2864574 h 2865541"/>
                <a:gd name="connsiteX119" fmla="*/ 1123963 w 3780270"/>
                <a:gd name="connsiteY119" fmla="*/ 2661374 h 2865541"/>
                <a:gd name="connsiteX120" fmla="*/ 1244613 w 3780270"/>
                <a:gd name="connsiteY120" fmla="*/ 2559774 h 2865541"/>
                <a:gd name="connsiteX121" fmla="*/ 1371613 w 3780270"/>
                <a:gd name="connsiteY121" fmla="*/ 2451824 h 2865541"/>
                <a:gd name="connsiteX122" fmla="*/ 1504963 w 3780270"/>
                <a:gd name="connsiteY122" fmla="*/ 2318474 h 2865541"/>
                <a:gd name="connsiteX123" fmla="*/ 1543063 w 3780270"/>
                <a:gd name="connsiteY123" fmla="*/ 2070824 h 2865541"/>
                <a:gd name="connsiteX124" fmla="*/ 1752613 w 3780270"/>
                <a:gd name="connsiteY124" fmla="*/ 1772374 h 2865541"/>
                <a:gd name="connsiteX125" fmla="*/ 2101863 w 3780270"/>
                <a:gd name="connsiteY125" fmla="*/ 1562824 h 2865541"/>
                <a:gd name="connsiteX126" fmla="*/ 2609863 w 3780270"/>
                <a:gd name="connsiteY126" fmla="*/ 1378674 h 2865541"/>
                <a:gd name="connsiteX127" fmla="*/ 3124213 w 3780270"/>
                <a:gd name="connsiteY127" fmla="*/ 1099274 h 2865541"/>
                <a:gd name="connsiteX128" fmla="*/ 3454413 w 3780270"/>
                <a:gd name="connsiteY128" fmla="*/ 807174 h 2865541"/>
                <a:gd name="connsiteX129" fmla="*/ 3721113 w 3780270"/>
                <a:gd name="connsiteY129" fmla="*/ 476974 h 2865541"/>
                <a:gd name="connsiteX130" fmla="*/ 3778263 w 3780270"/>
                <a:gd name="connsiteY130" fmla="*/ 292824 h 2865541"/>
                <a:gd name="connsiteX131" fmla="*/ 3678251 w 3780270"/>
                <a:gd name="connsiteY131" fmla="*/ 92799 h 2865541"/>
                <a:gd name="connsiteX132" fmla="*/ 3454413 w 3780270"/>
                <a:gd name="connsiteY132" fmla="*/ 724 h 2865541"/>
                <a:gd name="connsiteX133" fmla="*/ 3346463 w 3780270"/>
                <a:gd name="connsiteY133" fmla="*/ 127724 h 2865541"/>
                <a:gd name="connsiteX134" fmla="*/ 3300426 w 3780270"/>
                <a:gd name="connsiteY134" fmla="*/ 248374 h 2865541"/>
                <a:gd name="connsiteX0" fmla="*/ 3300426 w 3780270"/>
                <a:gd name="connsiteY0" fmla="*/ 248374 h 2865541"/>
                <a:gd name="connsiteX1" fmla="*/ 3206763 w 3780270"/>
                <a:gd name="connsiteY1" fmla="*/ 502374 h 2865541"/>
                <a:gd name="connsiteX2" fmla="*/ 3067063 w 3780270"/>
                <a:gd name="connsiteY2" fmla="*/ 680174 h 2865541"/>
                <a:gd name="connsiteX3" fmla="*/ 2844813 w 3780270"/>
                <a:gd name="connsiteY3" fmla="*/ 775424 h 2865541"/>
                <a:gd name="connsiteX4" fmla="*/ 2635263 w 3780270"/>
                <a:gd name="connsiteY4" fmla="*/ 775424 h 2865541"/>
                <a:gd name="connsiteX5" fmla="*/ 2432063 w 3780270"/>
                <a:gd name="connsiteY5" fmla="*/ 743674 h 2865541"/>
                <a:gd name="connsiteX6" fmla="*/ 2330463 w 3780270"/>
                <a:gd name="connsiteY6" fmla="*/ 610324 h 2865541"/>
                <a:gd name="connsiteX7" fmla="*/ 2362213 w 3780270"/>
                <a:gd name="connsiteY7" fmla="*/ 451574 h 2865541"/>
                <a:gd name="connsiteX8" fmla="*/ 2368563 w 3780270"/>
                <a:gd name="connsiteY8" fmla="*/ 394424 h 2865541"/>
                <a:gd name="connsiteX9" fmla="*/ 2324113 w 3780270"/>
                <a:gd name="connsiteY9" fmla="*/ 502374 h 2865541"/>
                <a:gd name="connsiteX10" fmla="*/ 2305063 w 3780270"/>
                <a:gd name="connsiteY10" fmla="*/ 654774 h 2865541"/>
                <a:gd name="connsiteX11" fmla="*/ 2362213 w 3780270"/>
                <a:gd name="connsiteY11" fmla="*/ 769074 h 2865541"/>
                <a:gd name="connsiteX12" fmla="*/ 2438413 w 3780270"/>
                <a:gd name="connsiteY12" fmla="*/ 826224 h 2865541"/>
                <a:gd name="connsiteX13" fmla="*/ 2476513 w 3780270"/>
                <a:gd name="connsiteY13" fmla="*/ 845274 h 2865541"/>
                <a:gd name="connsiteX14" fmla="*/ 2355863 w 3780270"/>
                <a:gd name="connsiteY14" fmla="*/ 838924 h 2865541"/>
                <a:gd name="connsiteX15" fmla="*/ 2044713 w 3780270"/>
                <a:gd name="connsiteY15" fmla="*/ 857974 h 2865541"/>
                <a:gd name="connsiteX16" fmla="*/ 1898663 w 3780270"/>
                <a:gd name="connsiteY16" fmla="*/ 908774 h 2865541"/>
                <a:gd name="connsiteX17" fmla="*/ 1746263 w 3780270"/>
                <a:gd name="connsiteY17" fmla="*/ 959574 h 2865541"/>
                <a:gd name="connsiteX18" fmla="*/ 1543063 w 3780270"/>
                <a:gd name="connsiteY18" fmla="*/ 991324 h 2865541"/>
                <a:gd name="connsiteX19" fmla="*/ 1358913 w 3780270"/>
                <a:gd name="connsiteY19" fmla="*/ 997674 h 2865541"/>
                <a:gd name="connsiteX20" fmla="*/ 1200163 w 3780270"/>
                <a:gd name="connsiteY20" fmla="*/ 934174 h 2865541"/>
                <a:gd name="connsiteX21" fmla="*/ 1098563 w 3780270"/>
                <a:gd name="connsiteY21" fmla="*/ 813524 h 2865541"/>
                <a:gd name="connsiteX22" fmla="*/ 990613 w 3780270"/>
                <a:gd name="connsiteY22" fmla="*/ 692874 h 2865541"/>
                <a:gd name="connsiteX23" fmla="*/ 1054113 w 3780270"/>
                <a:gd name="connsiteY23" fmla="*/ 788124 h 2865541"/>
                <a:gd name="connsiteX24" fmla="*/ 1123963 w 3780270"/>
                <a:gd name="connsiteY24" fmla="*/ 908774 h 2865541"/>
                <a:gd name="connsiteX25" fmla="*/ 1270013 w 3780270"/>
                <a:gd name="connsiteY25" fmla="*/ 1023074 h 2865541"/>
                <a:gd name="connsiteX26" fmla="*/ 1371613 w 3780270"/>
                <a:gd name="connsiteY26" fmla="*/ 1042124 h 2865541"/>
                <a:gd name="connsiteX27" fmla="*/ 1651013 w 3780270"/>
                <a:gd name="connsiteY27" fmla="*/ 1010374 h 2865541"/>
                <a:gd name="connsiteX28" fmla="*/ 1911363 w 3780270"/>
                <a:gd name="connsiteY28" fmla="*/ 959574 h 2865541"/>
                <a:gd name="connsiteX29" fmla="*/ 2082813 w 3780270"/>
                <a:gd name="connsiteY29" fmla="*/ 915124 h 2865541"/>
                <a:gd name="connsiteX30" fmla="*/ 2165363 w 3780270"/>
                <a:gd name="connsiteY30" fmla="*/ 915124 h 2865541"/>
                <a:gd name="connsiteX31" fmla="*/ 2146313 w 3780270"/>
                <a:gd name="connsiteY31" fmla="*/ 965924 h 2865541"/>
                <a:gd name="connsiteX32" fmla="*/ 1974863 w 3780270"/>
                <a:gd name="connsiteY32" fmla="*/ 1048474 h 2865541"/>
                <a:gd name="connsiteX33" fmla="*/ 1708163 w 3780270"/>
                <a:gd name="connsiteY33" fmla="*/ 1099274 h 2865541"/>
                <a:gd name="connsiteX34" fmla="*/ 1460513 w 3780270"/>
                <a:gd name="connsiteY34" fmla="*/ 1105624 h 2865541"/>
                <a:gd name="connsiteX35" fmla="*/ 1257313 w 3780270"/>
                <a:gd name="connsiteY35" fmla="*/ 1054824 h 2865541"/>
                <a:gd name="connsiteX36" fmla="*/ 1150950 w 3780270"/>
                <a:gd name="connsiteY36" fmla="*/ 967511 h 2865541"/>
                <a:gd name="connsiteX37" fmla="*/ 1047763 w 3780270"/>
                <a:gd name="connsiteY37" fmla="*/ 857974 h 2865541"/>
                <a:gd name="connsiteX38" fmla="*/ 1098563 w 3780270"/>
                <a:gd name="connsiteY38" fmla="*/ 965924 h 2865541"/>
                <a:gd name="connsiteX39" fmla="*/ 1238263 w 3780270"/>
                <a:gd name="connsiteY39" fmla="*/ 1092924 h 2865541"/>
                <a:gd name="connsiteX40" fmla="*/ 1466863 w 3780270"/>
                <a:gd name="connsiteY40" fmla="*/ 1162774 h 2865541"/>
                <a:gd name="connsiteX41" fmla="*/ 1828813 w 3780270"/>
                <a:gd name="connsiteY41" fmla="*/ 1131024 h 2865541"/>
                <a:gd name="connsiteX42" fmla="*/ 2025663 w 3780270"/>
                <a:gd name="connsiteY42" fmla="*/ 1092924 h 2865541"/>
                <a:gd name="connsiteX43" fmla="*/ 2190763 w 3780270"/>
                <a:gd name="connsiteY43" fmla="*/ 1004024 h 2865541"/>
                <a:gd name="connsiteX44" fmla="*/ 2349513 w 3780270"/>
                <a:gd name="connsiteY44" fmla="*/ 934174 h 2865541"/>
                <a:gd name="connsiteX45" fmla="*/ 2533663 w 3780270"/>
                <a:gd name="connsiteY45" fmla="*/ 953224 h 2865541"/>
                <a:gd name="connsiteX46" fmla="*/ 2762263 w 3780270"/>
                <a:gd name="connsiteY46" fmla="*/ 940524 h 2865541"/>
                <a:gd name="connsiteX47" fmla="*/ 2876563 w 3780270"/>
                <a:gd name="connsiteY47" fmla="*/ 930999 h 2865541"/>
                <a:gd name="connsiteX48" fmla="*/ 2894025 w 3780270"/>
                <a:gd name="connsiteY48" fmla="*/ 1013549 h 2865541"/>
                <a:gd name="connsiteX49" fmla="*/ 2730513 w 3780270"/>
                <a:gd name="connsiteY49" fmla="*/ 1099274 h 2865541"/>
                <a:gd name="connsiteX50" fmla="*/ 2432063 w 3780270"/>
                <a:gd name="connsiteY50" fmla="*/ 1207224 h 2865541"/>
                <a:gd name="connsiteX51" fmla="*/ 2133613 w 3780270"/>
                <a:gd name="connsiteY51" fmla="*/ 1283424 h 2865541"/>
                <a:gd name="connsiteX52" fmla="*/ 1949463 w 3780270"/>
                <a:gd name="connsiteY52" fmla="*/ 1296124 h 2865541"/>
                <a:gd name="connsiteX53" fmla="*/ 1657363 w 3780270"/>
                <a:gd name="connsiteY53" fmla="*/ 1245324 h 2865541"/>
                <a:gd name="connsiteX54" fmla="*/ 1416063 w 3780270"/>
                <a:gd name="connsiteY54" fmla="*/ 1277074 h 2865541"/>
                <a:gd name="connsiteX55" fmla="*/ 1193813 w 3780270"/>
                <a:gd name="connsiteY55" fmla="*/ 1359624 h 2865541"/>
                <a:gd name="connsiteX56" fmla="*/ 1009663 w 3780270"/>
                <a:gd name="connsiteY56" fmla="*/ 1429474 h 2865541"/>
                <a:gd name="connsiteX57" fmla="*/ 825513 w 3780270"/>
                <a:gd name="connsiteY57" fmla="*/ 1391374 h 2865541"/>
                <a:gd name="connsiteX58" fmla="*/ 679463 w 3780270"/>
                <a:gd name="connsiteY58" fmla="*/ 1277074 h 2865541"/>
                <a:gd name="connsiteX59" fmla="*/ 527063 w 3780270"/>
                <a:gd name="connsiteY59" fmla="*/ 1200874 h 2865541"/>
                <a:gd name="connsiteX60" fmla="*/ 349263 w 3780270"/>
                <a:gd name="connsiteY60" fmla="*/ 1188174 h 2865541"/>
                <a:gd name="connsiteX61" fmla="*/ 215913 w 3780270"/>
                <a:gd name="connsiteY61" fmla="*/ 1169124 h 2865541"/>
                <a:gd name="connsiteX62" fmla="*/ 95263 w 3780270"/>
                <a:gd name="connsiteY62" fmla="*/ 1118324 h 2865541"/>
                <a:gd name="connsiteX63" fmla="*/ 13 w 3780270"/>
                <a:gd name="connsiteY63" fmla="*/ 1086574 h 2865541"/>
                <a:gd name="connsiteX64" fmla="*/ 101613 w 3780270"/>
                <a:gd name="connsiteY64" fmla="*/ 1131024 h 2865541"/>
                <a:gd name="connsiteX65" fmla="*/ 273063 w 3780270"/>
                <a:gd name="connsiteY65" fmla="*/ 1213574 h 2865541"/>
                <a:gd name="connsiteX66" fmla="*/ 527063 w 3780270"/>
                <a:gd name="connsiteY66" fmla="*/ 1245324 h 2865541"/>
                <a:gd name="connsiteX67" fmla="*/ 641363 w 3780270"/>
                <a:gd name="connsiteY67" fmla="*/ 1283424 h 2865541"/>
                <a:gd name="connsiteX68" fmla="*/ 647713 w 3780270"/>
                <a:gd name="connsiteY68" fmla="*/ 1315174 h 2865541"/>
                <a:gd name="connsiteX69" fmla="*/ 514363 w 3780270"/>
                <a:gd name="connsiteY69" fmla="*/ 1289774 h 2865541"/>
                <a:gd name="connsiteX70" fmla="*/ 361963 w 3780270"/>
                <a:gd name="connsiteY70" fmla="*/ 1277074 h 2865541"/>
                <a:gd name="connsiteX71" fmla="*/ 228613 w 3780270"/>
                <a:gd name="connsiteY71" fmla="*/ 1238974 h 2865541"/>
                <a:gd name="connsiteX72" fmla="*/ 146063 w 3780270"/>
                <a:gd name="connsiteY72" fmla="*/ 1207224 h 2865541"/>
                <a:gd name="connsiteX73" fmla="*/ 266713 w 3780270"/>
                <a:gd name="connsiteY73" fmla="*/ 1296124 h 2865541"/>
                <a:gd name="connsiteX74" fmla="*/ 508013 w 3780270"/>
                <a:gd name="connsiteY74" fmla="*/ 1327874 h 2865541"/>
                <a:gd name="connsiteX75" fmla="*/ 660413 w 3780270"/>
                <a:gd name="connsiteY75" fmla="*/ 1391374 h 2865541"/>
                <a:gd name="connsiteX76" fmla="*/ 812813 w 3780270"/>
                <a:gd name="connsiteY76" fmla="*/ 1454874 h 2865541"/>
                <a:gd name="connsiteX77" fmla="*/ 1111263 w 3780270"/>
                <a:gd name="connsiteY77" fmla="*/ 1448524 h 2865541"/>
                <a:gd name="connsiteX78" fmla="*/ 1409713 w 3780270"/>
                <a:gd name="connsiteY78" fmla="*/ 1372324 h 2865541"/>
                <a:gd name="connsiteX79" fmla="*/ 1638313 w 3780270"/>
                <a:gd name="connsiteY79" fmla="*/ 1315174 h 2865541"/>
                <a:gd name="connsiteX80" fmla="*/ 1866913 w 3780270"/>
                <a:gd name="connsiteY80" fmla="*/ 1353274 h 2865541"/>
                <a:gd name="connsiteX81" fmla="*/ 2146313 w 3780270"/>
                <a:gd name="connsiteY81" fmla="*/ 1359624 h 2865541"/>
                <a:gd name="connsiteX82" fmla="*/ 2228863 w 3780270"/>
                <a:gd name="connsiteY82" fmla="*/ 1365974 h 2865541"/>
                <a:gd name="connsiteX83" fmla="*/ 2146313 w 3780270"/>
                <a:gd name="connsiteY83" fmla="*/ 1410424 h 2865541"/>
                <a:gd name="connsiteX84" fmla="*/ 1879613 w 3780270"/>
                <a:gd name="connsiteY84" fmla="*/ 1442174 h 2865541"/>
                <a:gd name="connsiteX85" fmla="*/ 1587513 w 3780270"/>
                <a:gd name="connsiteY85" fmla="*/ 1505674 h 2865541"/>
                <a:gd name="connsiteX86" fmla="*/ 1403363 w 3780270"/>
                <a:gd name="connsiteY86" fmla="*/ 1594574 h 2865541"/>
                <a:gd name="connsiteX87" fmla="*/ 1200163 w 3780270"/>
                <a:gd name="connsiteY87" fmla="*/ 1600924 h 2865541"/>
                <a:gd name="connsiteX88" fmla="*/ 1028713 w 3780270"/>
                <a:gd name="connsiteY88" fmla="*/ 1537424 h 2865541"/>
                <a:gd name="connsiteX89" fmla="*/ 927113 w 3780270"/>
                <a:gd name="connsiteY89" fmla="*/ 1531074 h 2865541"/>
                <a:gd name="connsiteX90" fmla="*/ 1123963 w 3780270"/>
                <a:gd name="connsiteY90" fmla="*/ 1619974 h 2865541"/>
                <a:gd name="connsiteX91" fmla="*/ 1409713 w 3780270"/>
                <a:gd name="connsiteY91" fmla="*/ 1658074 h 2865541"/>
                <a:gd name="connsiteX92" fmla="*/ 1657363 w 3780270"/>
                <a:gd name="connsiteY92" fmla="*/ 1543774 h 2865541"/>
                <a:gd name="connsiteX93" fmla="*/ 1879613 w 3780270"/>
                <a:gd name="connsiteY93" fmla="*/ 1499324 h 2865541"/>
                <a:gd name="connsiteX94" fmla="*/ 1987563 w 3780270"/>
                <a:gd name="connsiteY94" fmla="*/ 1499324 h 2865541"/>
                <a:gd name="connsiteX95" fmla="*/ 1911363 w 3780270"/>
                <a:gd name="connsiteY95" fmla="*/ 1569174 h 2865541"/>
                <a:gd name="connsiteX96" fmla="*/ 1682763 w 3780270"/>
                <a:gd name="connsiteY96" fmla="*/ 1727924 h 2865541"/>
                <a:gd name="connsiteX97" fmla="*/ 1555763 w 3780270"/>
                <a:gd name="connsiteY97" fmla="*/ 1880324 h 2865541"/>
                <a:gd name="connsiteX98" fmla="*/ 1416063 w 3780270"/>
                <a:gd name="connsiteY98" fmla="*/ 1969224 h 2865541"/>
                <a:gd name="connsiteX99" fmla="*/ 1352563 w 3780270"/>
                <a:gd name="connsiteY99" fmla="*/ 2045424 h 2865541"/>
                <a:gd name="connsiteX100" fmla="*/ 1301763 w 3780270"/>
                <a:gd name="connsiteY100" fmla="*/ 2178774 h 2865541"/>
                <a:gd name="connsiteX101" fmla="*/ 1225563 w 3780270"/>
                <a:gd name="connsiteY101" fmla="*/ 2299424 h 2865541"/>
                <a:gd name="connsiteX102" fmla="*/ 1041413 w 3780270"/>
                <a:gd name="connsiteY102" fmla="*/ 2362924 h 2865541"/>
                <a:gd name="connsiteX103" fmla="*/ 914413 w 3780270"/>
                <a:gd name="connsiteY103" fmla="*/ 2350224 h 2865541"/>
                <a:gd name="connsiteX104" fmla="*/ 819163 w 3780270"/>
                <a:gd name="connsiteY104" fmla="*/ 2356574 h 2865541"/>
                <a:gd name="connsiteX105" fmla="*/ 977913 w 3780270"/>
                <a:gd name="connsiteY105" fmla="*/ 2388324 h 2865541"/>
                <a:gd name="connsiteX106" fmla="*/ 1155713 w 3780270"/>
                <a:gd name="connsiteY106" fmla="*/ 2388324 h 2865541"/>
                <a:gd name="connsiteX107" fmla="*/ 1276363 w 3780270"/>
                <a:gd name="connsiteY107" fmla="*/ 2312124 h 2865541"/>
                <a:gd name="connsiteX108" fmla="*/ 1352563 w 3780270"/>
                <a:gd name="connsiteY108" fmla="*/ 2172424 h 2865541"/>
                <a:gd name="connsiteX109" fmla="*/ 1409713 w 3780270"/>
                <a:gd name="connsiteY109" fmla="*/ 2051774 h 2865541"/>
                <a:gd name="connsiteX110" fmla="*/ 1473213 w 3780270"/>
                <a:gd name="connsiteY110" fmla="*/ 1981924 h 2865541"/>
                <a:gd name="connsiteX111" fmla="*/ 1530363 w 3780270"/>
                <a:gd name="connsiteY111" fmla="*/ 1956524 h 2865541"/>
                <a:gd name="connsiteX112" fmla="*/ 1485913 w 3780270"/>
                <a:gd name="connsiteY112" fmla="*/ 2045424 h 2865541"/>
                <a:gd name="connsiteX113" fmla="*/ 1466863 w 3780270"/>
                <a:gd name="connsiteY113" fmla="*/ 2197824 h 2865541"/>
                <a:gd name="connsiteX114" fmla="*/ 1441463 w 3780270"/>
                <a:gd name="connsiteY114" fmla="*/ 2331174 h 2865541"/>
                <a:gd name="connsiteX115" fmla="*/ 1276363 w 3780270"/>
                <a:gd name="connsiteY115" fmla="*/ 2458174 h 2865541"/>
                <a:gd name="connsiteX116" fmla="*/ 1104913 w 3780270"/>
                <a:gd name="connsiteY116" fmla="*/ 2572474 h 2865541"/>
                <a:gd name="connsiteX117" fmla="*/ 1079513 w 3780270"/>
                <a:gd name="connsiteY117" fmla="*/ 2731224 h 2865541"/>
                <a:gd name="connsiteX118" fmla="*/ 1092213 w 3780270"/>
                <a:gd name="connsiteY118" fmla="*/ 2864574 h 2865541"/>
                <a:gd name="connsiteX119" fmla="*/ 1123963 w 3780270"/>
                <a:gd name="connsiteY119" fmla="*/ 2661374 h 2865541"/>
                <a:gd name="connsiteX120" fmla="*/ 1244613 w 3780270"/>
                <a:gd name="connsiteY120" fmla="*/ 2559774 h 2865541"/>
                <a:gd name="connsiteX121" fmla="*/ 1371613 w 3780270"/>
                <a:gd name="connsiteY121" fmla="*/ 2451824 h 2865541"/>
                <a:gd name="connsiteX122" fmla="*/ 1504963 w 3780270"/>
                <a:gd name="connsiteY122" fmla="*/ 2318474 h 2865541"/>
                <a:gd name="connsiteX123" fmla="*/ 1543063 w 3780270"/>
                <a:gd name="connsiteY123" fmla="*/ 2070824 h 2865541"/>
                <a:gd name="connsiteX124" fmla="*/ 1752613 w 3780270"/>
                <a:gd name="connsiteY124" fmla="*/ 1772374 h 2865541"/>
                <a:gd name="connsiteX125" fmla="*/ 2101863 w 3780270"/>
                <a:gd name="connsiteY125" fmla="*/ 1562824 h 2865541"/>
                <a:gd name="connsiteX126" fmla="*/ 2609863 w 3780270"/>
                <a:gd name="connsiteY126" fmla="*/ 1378674 h 2865541"/>
                <a:gd name="connsiteX127" fmla="*/ 3124213 w 3780270"/>
                <a:gd name="connsiteY127" fmla="*/ 1099274 h 2865541"/>
                <a:gd name="connsiteX128" fmla="*/ 3454413 w 3780270"/>
                <a:gd name="connsiteY128" fmla="*/ 807174 h 2865541"/>
                <a:gd name="connsiteX129" fmla="*/ 3721113 w 3780270"/>
                <a:gd name="connsiteY129" fmla="*/ 476974 h 2865541"/>
                <a:gd name="connsiteX130" fmla="*/ 3778263 w 3780270"/>
                <a:gd name="connsiteY130" fmla="*/ 292824 h 2865541"/>
                <a:gd name="connsiteX131" fmla="*/ 3678251 w 3780270"/>
                <a:gd name="connsiteY131" fmla="*/ 92799 h 2865541"/>
                <a:gd name="connsiteX132" fmla="*/ 3454413 w 3780270"/>
                <a:gd name="connsiteY132" fmla="*/ 724 h 2865541"/>
                <a:gd name="connsiteX133" fmla="*/ 3346463 w 3780270"/>
                <a:gd name="connsiteY133" fmla="*/ 127724 h 2865541"/>
                <a:gd name="connsiteX134" fmla="*/ 3300426 w 3780270"/>
                <a:gd name="connsiteY134" fmla="*/ 248374 h 2865541"/>
                <a:gd name="connsiteX0" fmla="*/ 3300426 w 3780270"/>
                <a:gd name="connsiteY0" fmla="*/ 248374 h 2865541"/>
                <a:gd name="connsiteX1" fmla="*/ 3206763 w 3780270"/>
                <a:gd name="connsiteY1" fmla="*/ 502374 h 2865541"/>
                <a:gd name="connsiteX2" fmla="*/ 3067063 w 3780270"/>
                <a:gd name="connsiteY2" fmla="*/ 680174 h 2865541"/>
                <a:gd name="connsiteX3" fmla="*/ 2844813 w 3780270"/>
                <a:gd name="connsiteY3" fmla="*/ 775424 h 2865541"/>
                <a:gd name="connsiteX4" fmla="*/ 2635263 w 3780270"/>
                <a:gd name="connsiteY4" fmla="*/ 775424 h 2865541"/>
                <a:gd name="connsiteX5" fmla="*/ 2432063 w 3780270"/>
                <a:gd name="connsiteY5" fmla="*/ 743674 h 2865541"/>
                <a:gd name="connsiteX6" fmla="*/ 2330463 w 3780270"/>
                <a:gd name="connsiteY6" fmla="*/ 610324 h 2865541"/>
                <a:gd name="connsiteX7" fmla="*/ 2362213 w 3780270"/>
                <a:gd name="connsiteY7" fmla="*/ 451574 h 2865541"/>
                <a:gd name="connsiteX8" fmla="*/ 2368563 w 3780270"/>
                <a:gd name="connsiteY8" fmla="*/ 394424 h 2865541"/>
                <a:gd name="connsiteX9" fmla="*/ 2324113 w 3780270"/>
                <a:gd name="connsiteY9" fmla="*/ 502374 h 2865541"/>
                <a:gd name="connsiteX10" fmla="*/ 2305063 w 3780270"/>
                <a:gd name="connsiteY10" fmla="*/ 654774 h 2865541"/>
                <a:gd name="connsiteX11" fmla="*/ 2362213 w 3780270"/>
                <a:gd name="connsiteY11" fmla="*/ 769074 h 2865541"/>
                <a:gd name="connsiteX12" fmla="*/ 2438413 w 3780270"/>
                <a:gd name="connsiteY12" fmla="*/ 826224 h 2865541"/>
                <a:gd name="connsiteX13" fmla="*/ 2476513 w 3780270"/>
                <a:gd name="connsiteY13" fmla="*/ 845274 h 2865541"/>
                <a:gd name="connsiteX14" fmla="*/ 2355863 w 3780270"/>
                <a:gd name="connsiteY14" fmla="*/ 838924 h 2865541"/>
                <a:gd name="connsiteX15" fmla="*/ 2044713 w 3780270"/>
                <a:gd name="connsiteY15" fmla="*/ 857974 h 2865541"/>
                <a:gd name="connsiteX16" fmla="*/ 1898663 w 3780270"/>
                <a:gd name="connsiteY16" fmla="*/ 908774 h 2865541"/>
                <a:gd name="connsiteX17" fmla="*/ 1746263 w 3780270"/>
                <a:gd name="connsiteY17" fmla="*/ 959574 h 2865541"/>
                <a:gd name="connsiteX18" fmla="*/ 1543063 w 3780270"/>
                <a:gd name="connsiteY18" fmla="*/ 991324 h 2865541"/>
                <a:gd name="connsiteX19" fmla="*/ 1358913 w 3780270"/>
                <a:gd name="connsiteY19" fmla="*/ 997674 h 2865541"/>
                <a:gd name="connsiteX20" fmla="*/ 1200163 w 3780270"/>
                <a:gd name="connsiteY20" fmla="*/ 934174 h 2865541"/>
                <a:gd name="connsiteX21" fmla="*/ 1098563 w 3780270"/>
                <a:gd name="connsiteY21" fmla="*/ 813524 h 2865541"/>
                <a:gd name="connsiteX22" fmla="*/ 990613 w 3780270"/>
                <a:gd name="connsiteY22" fmla="*/ 692874 h 2865541"/>
                <a:gd name="connsiteX23" fmla="*/ 1054113 w 3780270"/>
                <a:gd name="connsiteY23" fmla="*/ 788124 h 2865541"/>
                <a:gd name="connsiteX24" fmla="*/ 1123963 w 3780270"/>
                <a:gd name="connsiteY24" fmla="*/ 908774 h 2865541"/>
                <a:gd name="connsiteX25" fmla="*/ 1270013 w 3780270"/>
                <a:gd name="connsiteY25" fmla="*/ 1023074 h 2865541"/>
                <a:gd name="connsiteX26" fmla="*/ 1371613 w 3780270"/>
                <a:gd name="connsiteY26" fmla="*/ 1042124 h 2865541"/>
                <a:gd name="connsiteX27" fmla="*/ 1651013 w 3780270"/>
                <a:gd name="connsiteY27" fmla="*/ 1010374 h 2865541"/>
                <a:gd name="connsiteX28" fmla="*/ 1911363 w 3780270"/>
                <a:gd name="connsiteY28" fmla="*/ 959574 h 2865541"/>
                <a:gd name="connsiteX29" fmla="*/ 2082813 w 3780270"/>
                <a:gd name="connsiteY29" fmla="*/ 915124 h 2865541"/>
                <a:gd name="connsiteX30" fmla="*/ 2165363 w 3780270"/>
                <a:gd name="connsiteY30" fmla="*/ 915124 h 2865541"/>
                <a:gd name="connsiteX31" fmla="*/ 2146313 w 3780270"/>
                <a:gd name="connsiteY31" fmla="*/ 965924 h 2865541"/>
                <a:gd name="connsiteX32" fmla="*/ 1974863 w 3780270"/>
                <a:gd name="connsiteY32" fmla="*/ 1048474 h 2865541"/>
                <a:gd name="connsiteX33" fmla="*/ 1708163 w 3780270"/>
                <a:gd name="connsiteY33" fmla="*/ 1099274 h 2865541"/>
                <a:gd name="connsiteX34" fmla="*/ 1460513 w 3780270"/>
                <a:gd name="connsiteY34" fmla="*/ 1105624 h 2865541"/>
                <a:gd name="connsiteX35" fmla="*/ 1257313 w 3780270"/>
                <a:gd name="connsiteY35" fmla="*/ 1054824 h 2865541"/>
                <a:gd name="connsiteX36" fmla="*/ 1150950 w 3780270"/>
                <a:gd name="connsiteY36" fmla="*/ 967511 h 2865541"/>
                <a:gd name="connsiteX37" fmla="*/ 1047763 w 3780270"/>
                <a:gd name="connsiteY37" fmla="*/ 857974 h 2865541"/>
                <a:gd name="connsiteX38" fmla="*/ 1098563 w 3780270"/>
                <a:gd name="connsiteY38" fmla="*/ 965924 h 2865541"/>
                <a:gd name="connsiteX39" fmla="*/ 1238263 w 3780270"/>
                <a:gd name="connsiteY39" fmla="*/ 1092924 h 2865541"/>
                <a:gd name="connsiteX40" fmla="*/ 1466863 w 3780270"/>
                <a:gd name="connsiteY40" fmla="*/ 1162774 h 2865541"/>
                <a:gd name="connsiteX41" fmla="*/ 1828813 w 3780270"/>
                <a:gd name="connsiteY41" fmla="*/ 1131024 h 2865541"/>
                <a:gd name="connsiteX42" fmla="*/ 2025663 w 3780270"/>
                <a:gd name="connsiteY42" fmla="*/ 1092924 h 2865541"/>
                <a:gd name="connsiteX43" fmla="*/ 2190763 w 3780270"/>
                <a:gd name="connsiteY43" fmla="*/ 1004024 h 2865541"/>
                <a:gd name="connsiteX44" fmla="*/ 2349513 w 3780270"/>
                <a:gd name="connsiteY44" fmla="*/ 934174 h 2865541"/>
                <a:gd name="connsiteX45" fmla="*/ 2533663 w 3780270"/>
                <a:gd name="connsiteY45" fmla="*/ 953224 h 2865541"/>
                <a:gd name="connsiteX46" fmla="*/ 2762263 w 3780270"/>
                <a:gd name="connsiteY46" fmla="*/ 940524 h 2865541"/>
                <a:gd name="connsiteX47" fmla="*/ 2876563 w 3780270"/>
                <a:gd name="connsiteY47" fmla="*/ 930999 h 2865541"/>
                <a:gd name="connsiteX48" fmla="*/ 2894025 w 3780270"/>
                <a:gd name="connsiteY48" fmla="*/ 1013549 h 2865541"/>
                <a:gd name="connsiteX49" fmla="*/ 2730513 w 3780270"/>
                <a:gd name="connsiteY49" fmla="*/ 1099274 h 2865541"/>
                <a:gd name="connsiteX50" fmla="*/ 2432063 w 3780270"/>
                <a:gd name="connsiteY50" fmla="*/ 1207224 h 2865541"/>
                <a:gd name="connsiteX51" fmla="*/ 2133613 w 3780270"/>
                <a:gd name="connsiteY51" fmla="*/ 1283424 h 2865541"/>
                <a:gd name="connsiteX52" fmla="*/ 1949463 w 3780270"/>
                <a:gd name="connsiteY52" fmla="*/ 1296124 h 2865541"/>
                <a:gd name="connsiteX53" fmla="*/ 1657363 w 3780270"/>
                <a:gd name="connsiteY53" fmla="*/ 1245324 h 2865541"/>
                <a:gd name="connsiteX54" fmla="*/ 1416063 w 3780270"/>
                <a:gd name="connsiteY54" fmla="*/ 1277074 h 2865541"/>
                <a:gd name="connsiteX55" fmla="*/ 1193813 w 3780270"/>
                <a:gd name="connsiteY55" fmla="*/ 1359624 h 2865541"/>
                <a:gd name="connsiteX56" fmla="*/ 1009663 w 3780270"/>
                <a:gd name="connsiteY56" fmla="*/ 1429474 h 2865541"/>
                <a:gd name="connsiteX57" fmla="*/ 825513 w 3780270"/>
                <a:gd name="connsiteY57" fmla="*/ 1391374 h 2865541"/>
                <a:gd name="connsiteX58" fmla="*/ 679463 w 3780270"/>
                <a:gd name="connsiteY58" fmla="*/ 1277074 h 2865541"/>
                <a:gd name="connsiteX59" fmla="*/ 527063 w 3780270"/>
                <a:gd name="connsiteY59" fmla="*/ 1200874 h 2865541"/>
                <a:gd name="connsiteX60" fmla="*/ 349263 w 3780270"/>
                <a:gd name="connsiteY60" fmla="*/ 1188174 h 2865541"/>
                <a:gd name="connsiteX61" fmla="*/ 215913 w 3780270"/>
                <a:gd name="connsiteY61" fmla="*/ 1169124 h 2865541"/>
                <a:gd name="connsiteX62" fmla="*/ 95263 w 3780270"/>
                <a:gd name="connsiteY62" fmla="*/ 1118324 h 2865541"/>
                <a:gd name="connsiteX63" fmla="*/ 13 w 3780270"/>
                <a:gd name="connsiteY63" fmla="*/ 1086574 h 2865541"/>
                <a:gd name="connsiteX64" fmla="*/ 101613 w 3780270"/>
                <a:gd name="connsiteY64" fmla="*/ 1131024 h 2865541"/>
                <a:gd name="connsiteX65" fmla="*/ 273063 w 3780270"/>
                <a:gd name="connsiteY65" fmla="*/ 1213574 h 2865541"/>
                <a:gd name="connsiteX66" fmla="*/ 527063 w 3780270"/>
                <a:gd name="connsiteY66" fmla="*/ 1245324 h 2865541"/>
                <a:gd name="connsiteX67" fmla="*/ 641363 w 3780270"/>
                <a:gd name="connsiteY67" fmla="*/ 1283424 h 2865541"/>
                <a:gd name="connsiteX68" fmla="*/ 647713 w 3780270"/>
                <a:gd name="connsiteY68" fmla="*/ 1315174 h 2865541"/>
                <a:gd name="connsiteX69" fmla="*/ 514363 w 3780270"/>
                <a:gd name="connsiteY69" fmla="*/ 1289774 h 2865541"/>
                <a:gd name="connsiteX70" fmla="*/ 361963 w 3780270"/>
                <a:gd name="connsiteY70" fmla="*/ 1277074 h 2865541"/>
                <a:gd name="connsiteX71" fmla="*/ 228613 w 3780270"/>
                <a:gd name="connsiteY71" fmla="*/ 1238974 h 2865541"/>
                <a:gd name="connsiteX72" fmla="*/ 146063 w 3780270"/>
                <a:gd name="connsiteY72" fmla="*/ 1207224 h 2865541"/>
                <a:gd name="connsiteX73" fmla="*/ 266713 w 3780270"/>
                <a:gd name="connsiteY73" fmla="*/ 1286599 h 2865541"/>
                <a:gd name="connsiteX74" fmla="*/ 508013 w 3780270"/>
                <a:gd name="connsiteY74" fmla="*/ 1327874 h 2865541"/>
                <a:gd name="connsiteX75" fmla="*/ 660413 w 3780270"/>
                <a:gd name="connsiteY75" fmla="*/ 1391374 h 2865541"/>
                <a:gd name="connsiteX76" fmla="*/ 812813 w 3780270"/>
                <a:gd name="connsiteY76" fmla="*/ 1454874 h 2865541"/>
                <a:gd name="connsiteX77" fmla="*/ 1111263 w 3780270"/>
                <a:gd name="connsiteY77" fmla="*/ 1448524 h 2865541"/>
                <a:gd name="connsiteX78" fmla="*/ 1409713 w 3780270"/>
                <a:gd name="connsiteY78" fmla="*/ 1372324 h 2865541"/>
                <a:gd name="connsiteX79" fmla="*/ 1638313 w 3780270"/>
                <a:gd name="connsiteY79" fmla="*/ 1315174 h 2865541"/>
                <a:gd name="connsiteX80" fmla="*/ 1866913 w 3780270"/>
                <a:gd name="connsiteY80" fmla="*/ 1353274 h 2865541"/>
                <a:gd name="connsiteX81" fmla="*/ 2146313 w 3780270"/>
                <a:gd name="connsiteY81" fmla="*/ 1359624 h 2865541"/>
                <a:gd name="connsiteX82" fmla="*/ 2228863 w 3780270"/>
                <a:gd name="connsiteY82" fmla="*/ 1365974 h 2865541"/>
                <a:gd name="connsiteX83" fmla="*/ 2146313 w 3780270"/>
                <a:gd name="connsiteY83" fmla="*/ 1410424 h 2865541"/>
                <a:gd name="connsiteX84" fmla="*/ 1879613 w 3780270"/>
                <a:gd name="connsiteY84" fmla="*/ 1442174 h 2865541"/>
                <a:gd name="connsiteX85" fmla="*/ 1587513 w 3780270"/>
                <a:gd name="connsiteY85" fmla="*/ 1505674 h 2865541"/>
                <a:gd name="connsiteX86" fmla="*/ 1403363 w 3780270"/>
                <a:gd name="connsiteY86" fmla="*/ 1594574 h 2865541"/>
                <a:gd name="connsiteX87" fmla="*/ 1200163 w 3780270"/>
                <a:gd name="connsiteY87" fmla="*/ 1600924 h 2865541"/>
                <a:gd name="connsiteX88" fmla="*/ 1028713 w 3780270"/>
                <a:gd name="connsiteY88" fmla="*/ 1537424 h 2865541"/>
                <a:gd name="connsiteX89" fmla="*/ 927113 w 3780270"/>
                <a:gd name="connsiteY89" fmla="*/ 1531074 h 2865541"/>
                <a:gd name="connsiteX90" fmla="*/ 1123963 w 3780270"/>
                <a:gd name="connsiteY90" fmla="*/ 1619974 h 2865541"/>
                <a:gd name="connsiteX91" fmla="*/ 1409713 w 3780270"/>
                <a:gd name="connsiteY91" fmla="*/ 1658074 h 2865541"/>
                <a:gd name="connsiteX92" fmla="*/ 1657363 w 3780270"/>
                <a:gd name="connsiteY92" fmla="*/ 1543774 h 2865541"/>
                <a:gd name="connsiteX93" fmla="*/ 1879613 w 3780270"/>
                <a:gd name="connsiteY93" fmla="*/ 1499324 h 2865541"/>
                <a:gd name="connsiteX94" fmla="*/ 1987563 w 3780270"/>
                <a:gd name="connsiteY94" fmla="*/ 1499324 h 2865541"/>
                <a:gd name="connsiteX95" fmla="*/ 1911363 w 3780270"/>
                <a:gd name="connsiteY95" fmla="*/ 1569174 h 2865541"/>
                <a:gd name="connsiteX96" fmla="*/ 1682763 w 3780270"/>
                <a:gd name="connsiteY96" fmla="*/ 1727924 h 2865541"/>
                <a:gd name="connsiteX97" fmla="*/ 1555763 w 3780270"/>
                <a:gd name="connsiteY97" fmla="*/ 1880324 h 2865541"/>
                <a:gd name="connsiteX98" fmla="*/ 1416063 w 3780270"/>
                <a:gd name="connsiteY98" fmla="*/ 1969224 h 2865541"/>
                <a:gd name="connsiteX99" fmla="*/ 1352563 w 3780270"/>
                <a:gd name="connsiteY99" fmla="*/ 2045424 h 2865541"/>
                <a:gd name="connsiteX100" fmla="*/ 1301763 w 3780270"/>
                <a:gd name="connsiteY100" fmla="*/ 2178774 h 2865541"/>
                <a:gd name="connsiteX101" fmla="*/ 1225563 w 3780270"/>
                <a:gd name="connsiteY101" fmla="*/ 2299424 h 2865541"/>
                <a:gd name="connsiteX102" fmla="*/ 1041413 w 3780270"/>
                <a:gd name="connsiteY102" fmla="*/ 2362924 h 2865541"/>
                <a:gd name="connsiteX103" fmla="*/ 914413 w 3780270"/>
                <a:gd name="connsiteY103" fmla="*/ 2350224 h 2865541"/>
                <a:gd name="connsiteX104" fmla="*/ 819163 w 3780270"/>
                <a:gd name="connsiteY104" fmla="*/ 2356574 h 2865541"/>
                <a:gd name="connsiteX105" fmla="*/ 977913 w 3780270"/>
                <a:gd name="connsiteY105" fmla="*/ 2388324 h 2865541"/>
                <a:gd name="connsiteX106" fmla="*/ 1155713 w 3780270"/>
                <a:gd name="connsiteY106" fmla="*/ 2388324 h 2865541"/>
                <a:gd name="connsiteX107" fmla="*/ 1276363 w 3780270"/>
                <a:gd name="connsiteY107" fmla="*/ 2312124 h 2865541"/>
                <a:gd name="connsiteX108" fmla="*/ 1352563 w 3780270"/>
                <a:gd name="connsiteY108" fmla="*/ 2172424 h 2865541"/>
                <a:gd name="connsiteX109" fmla="*/ 1409713 w 3780270"/>
                <a:gd name="connsiteY109" fmla="*/ 2051774 h 2865541"/>
                <a:gd name="connsiteX110" fmla="*/ 1473213 w 3780270"/>
                <a:gd name="connsiteY110" fmla="*/ 1981924 h 2865541"/>
                <a:gd name="connsiteX111" fmla="*/ 1530363 w 3780270"/>
                <a:gd name="connsiteY111" fmla="*/ 1956524 h 2865541"/>
                <a:gd name="connsiteX112" fmla="*/ 1485913 w 3780270"/>
                <a:gd name="connsiteY112" fmla="*/ 2045424 h 2865541"/>
                <a:gd name="connsiteX113" fmla="*/ 1466863 w 3780270"/>
                <a:gd name="connsiteY113" fmla="*/ 2197824 h 2865541"/>
                <a:gd name="connsiteX114" fmla="*/ 1441463 w 3780270"/>
                <a:gd name="connsiteY114" fmla="*/ 2331174 h 2865541"/>
                <a:gd name="connsiteX115" fmla="*/ 1276363 w 3780270"/>
                <a:gd name="connsiteY115" fmla="*/ 2458174 h 2865541"/>
                <a:gd name="connsiteX116" fmla="*/ 1104913 w 3780270"/>
                <a:gd name="connsiteY116" fmla="*/ 2572474 h 2865541"/>
                <a:gd name="connsiteX117" fmla="*/ 1079513 w 3780270"/>
                <a:gd name="connsiteY117" fmla="*/ 2731224 h 2865541"/>
                <a:gd name="connsiteX118" fmla="*/ 1092213 w 3780270"/>
                <a:gd name="connsiteY118" fmla="*/ 2864574 h 2865541"/>
                <a:gd name="connsiteX119" fmla="*/ 1123963 w 3780270"/>
                <a:gd name="connsiteY119" fmla="*/ 2661374 h 2865541"/>
                <a:gd name="connsiteX120" fmla="*/ 1244613 w 3780270"/>
                <a:gd name="connsiteY120" fmla="*/ 2559774 h 2865541"/>
                <a:gd name="connsiteX121" fmla="*/ 1371613 w 3780270"/>
                <a:gd name="connsiteY121" fmla="*/ 2451824 h 2865541"/>
                <a:gd name="connsiteX122" fmla="*/ 1504963 w 3780270"/>
                <a:gd name="connsiteY122" fmla="*/ 2318474 h 2865541"/>
                <a:gd name="connsiteX123" fmla="*/ 1543063 w 3780270"/>
                <a:gd name="connsiteY123" fmla="*/ 2070824 h 2865541"/>
                <a:gd name="connsiteX124" fmla="*/ 1752613 w 3780270"/>
                <a:gd name="connsiteY124" fmla="*/ 1772374 h 2865541"/>
                <a:gd name="connsiteX125" fmla="*/ 2101863 w 3780270"/>
                <a:gd name="connsiteY125" fmla="*/ 1562824 h 2865541"/>
                <a:gd name="connsiteX126" fmla="*/ 2609863 w 3780270"/>
                <a:gd name="connsiteY126" fmla="*/ 1378674 h 2865541"/>
                <a:gd name="connsiteX127" fmla="*/ 3124213 w 3780270"/>
                <a:gd name="connsiteY127" fmla="*/ 1099274 h 2865541"/>
                <a:gd name="connsiteX128" fmla="*/ 3454413 w 3780270"/>
                <a:gd name="connsiteY128" fmla="*/ 807174 h 2865541"/>
                <a:gd name="connsiteX129" fmla="*/ 3721113 w 3780270"/>
                <a:gd name="connsiteY129" fmla="*/ 476974 h 2865541"/>
                <a:gd name="connsiteX130" fmla="*/ 3778263 w 3780270"/>
                <a:gd name="connsiteY130" fmla="*/ 292824 h 2865541"/>
                <a:gd name="connsiteX131" fmla="*/ 3678251 w 3780270"/>
                <a:gd name="connsiteY131" fmla="*/ 92799 h 2865541"/>
                <a:gd name="connsiteX132" fmla="*/ 3454413 w 3780270"/>
                <a:gd name="connsiteY132" fmla="*/ 724 h 2865541"/>
                <a:gd name="connsiteX133" fmla="*/ 3346463 w 3780270"/>
                <a:gd name="connsiteY133" fmla="*/ 127724 h 2865541"/>
                <a:gd name="connsiteX134" fmla="*/ 3300426 w 3780270"/>
                <a:gd name="connsiteY134" fmla="*/ 248374 h 2865541"/>
                <a:gd name="connsiteX0" fmla="*/ 3300426 w 3780270"/>
                <a:gd name="connsiteY0" fmla="*/ 248374 h 2865541"/>
                <a:gd name="connsiteX1" fmla="*/ 3206763 w 3780270"/>
                <a:gd name="connsiteY1" fmla="*/ 502374 h 2865541"/>
                <a:gd name="connsiteX2" fmla="*/ 3067063 w 3780270"/>
                <a:gd name="connsiteY2" fmla="*/ 680174 h 2865541"/>
                <a:gd name="connsiteX3" fmla="*/ 2844813 w 3780270"/>
                <a:gd name="connsiteY3" fmla="*/ 775424 h 2865541"/>
                <a:gd name="connsiteX4" fmla="*/ 2635263 w 3780270"/>
                <a:gd name="connsiteY4" fmla="*/ 775424 h 2865541"/>
                <a:gd name="connsiteX5" fmla="*/ 2432063 w 3780270"/>
                <a:gd name="connsiteY5" fmla="*/ 743674 h 2865541"/>
                <a:gd name="connsiteX6" fmla="*/ 2330463 w 3780270"/>
                <a:gd name="connsiteY6" fmla="*/ 610324 h 2865541"/>
                <a:gd name="connsiteX7" fmla="*/ 2362213 w 3780270"/>
                <a:gd name="connsiteY7" fmla="*/ 451574 h 2865541"/>
                <a:gd name="connsiteX8" fmla="*/ 2368563 w 3780270"/>
                <a:gd name="connsiteY8" fmla="*/ 394424 h 2865541"/>
                <a:gd name="connsiteX9" fmla="*/ 2324113 w 3780270"/>
                <a:gd name="connsiteY9" fmla="*/ 502374 h 2865541"/>
                <a:gd name="connsiteX10" fmla="*/ 2305063 w 3780270"/>
                <a:gd name="connsiteY10" fmla="*/ 654774 h 2865541"/>
                <a:gd name="connsiteX11" fmla="*/ 2362213 w 3780270"/>
                <a:gd name="connsiteY11" fmla="*/ 769074 h 2865541"/>
                <a:gd name="connsiteX12" fmla="*/ 2438413 w 3780270"/>
                <a:gd name="connsiteY12" fmla="*/ 826224 h 2865541"/>
                <a:gd name="connsiteX13" fmla="*/ 2476513 w 3780270"/>
                <a:gd name="connsiteY13" fmla="*/ 845274 h 2865541"/>
                <a:gd name="connsiteX14" fmla="*/ 2355863 w 3780270"/>
                <a:gd name="connsiteY14" fmla="*/ 838924 h 2865541"/>
                <a:gd name="connsiteX15" fmla="*/ 2044713 w 3780270"/>
                <a:gd name="connsiteY15" fmla="*/ 857974 h 2865541"/>
                <a:gd name="connsiteX16" fmla="*/ 1898663 w 3780270"/>
                <a:gd name="connsiteY16" fmla="*/ 908774 h 2865541"/>
                <a:gd name="connsiteX17" fmla="*/ 1746263 w 3780270"/>
                <a:gd name="connsiteY17" fmla="*/ 959574 h 2865541"/>
                <a:gd name="connsiteX18" fmla="*/ 1543063 w 3780270"/>
                <a:gd name="connsiteY18" fmla="*/ 991324 h 2865541"/>
                <a:gd name="connsiteX19" fmla="*/ 1358913 w 3780270"/>
                <a:gd name="connsiteY19" fmla="*/ 997674 h 2865541"/>
                <a:gd name="connsiteX20" fmla="*/ 1200163 w 3780270"/>
                <a:gd name="connsiteY20" fmla="*/ 934174 h 2865541"/>
                <a:gd name="connsiteX21" fmla="*/ 1098563 w 3780270"/>
                <a:gd name="connsiteY21" fmla="*/ 813524 h 2865541"/>
                <a:gd name="connsiteX22" fmla="*/ 990613 w 3780270"/>
                <a:gd name="connsiteY22" fmla="*/ 692874 h 2865541"/>
                <a:gd name="connsiteX23" fmla="*/ 1054113 w 3780270"/>
                <a:gd name="connsiteY23" fmla="*/ 788124 h 2865541"/>
                <a:gd name="connsiteX24" fmla="*/ 1123963 w 3780270"/>
                <a:gd name="connsiteY24" fmla="*/ 908774 h 2865541"/>
                <a:gd name="connsiteX25" fmla="*/ 1270013 w 3780270"/>
                <a:gd name="connsiteY25" fmla="*/ 1023074 h 2865541"/>
                <a:gd name="connsiteX26" fmla="*/ 1371613 w 3780270"/>
                <a:gd name="connsiteY26" fmla="*/ 1042124 h 2865541"/>
                <a:gd name="connsiteX27" fmla="*/ 1651013 w 3780270"/>
                <a:gd name="connsiteY27" fmla="*/ 1010374 h 2865541"/>
                <a:gd name="connsiteX28" fmla="*/ 1911363 w 3780270"/>
                <a:gd name="connsiteY28" fmla="*/ 959574 h 2865541"/>
                <a:gd name="connsiteX29" fmla="*/ 2082813 w 3780270"/>
                <a:gd name="connsiteY29" fmla="*/ 915124 h 2865541"/>
                <a:gd name="connsiteX30" fmla="*/ 2165363 w 3780270"/>
                <a:gd name="connsiteY30" fmla="*/ 915124 h 2865541"/>
                <a:gd name="connsiteX31" fmla="*/ 2146313 w 3780270"/>
                <a:gd name="connsiteY31" fmla="*/ 965924 h 2865541"/>
                <a:gd name="connsiteX32" fmla="*/ 1974863 w 3780270"/>
                <a:gd name="connsiteY32" fmla="*/ 1048474 h 2865541"/>
                <a:gd name="connsiteX33" fmla="*/ 1708163 w 3780270"/>
                <a:gd name="connsiteY33" fmla="*/ 1099274 h 2865541"/>
                <a:gd name="connsiteX34" fmla="*/ 1460513 w 3780270"/>
                <a:gd name="connsiteY34" fmla="*/ 1105624 h 2865541"/>
                <a:gd name="connsiteX35" fmla="*/ 1257313 w 3780270"/>
                <a:gd name="connsiteY35" fmla="*/ 1054824 h 2865541"/>
                <a:gd name="connsiteX36" fmla="*/ 1150950 w 3780270"/>
                <a:gd name="connsiteY36" fmla="*/ 967511 h 2865541"/>
                <a:gd name="connsiteX37" fmla="*/ 1047763 w 3780270"/>
                <a:gd name="connsiteY37" fmla="*/ 857974 h 2865541"/>
                <a:gd name="connsiteX38" fmla="*/ 1098563 w 3780270"/>
                <a:gd name="connsiteY38" fmla="*/ 965924 h 2865541"/>
                <a:gd name="connsiteX39" fmla="*/ 1238263 w 3780270"/>
                <a:gd name="connsiteY39" fmla="*/ 1092924 h 2865541"/>
                <a:gd name="connsiteX40" fmla="*/ 1466863 w 3780270"/>
                <a:gd name="connsiteY40" fmla="*/ 1162774 h 2865541"/>
                <a:gd name="connsiteX41" fmla="*/ 1828813 w 3780270"/>
                <a:gd name="connsiteY41" fmla="*/ 1131024 h 2865541"/>
                <a:gd name="connsiteX42" fmla="*/ 2025663 w 3780270"/>
                <a:gd name="connsiteY42" fmla="*/ 1092924 h 2865541"/>
                <a:gd name="connsiteX43" fmla="*/ 2190763 w 3780270"/>
                <a:gd name="connsiteY43" fmla="*/ 1004024 h 2865541"/>
                <a:gd name="connsiteX44" fmla="*/ 2349513 w 3780270"/>
                <a:gd name="connsiteY44" fmla="*/ 934174 h 2865541"/>
                <a:gd name="connsiteX45" fmla="*/ 2533663 w 3780270"/>
                <a:gd name="connsiteY45" fmla="*/ 953224 h 2865541"/>
                <a:gd name="connsiteX46" fmla="*/ 2762263 w 3780270"/>
                <a:gd name="connsiteY46" fmla="*/ 940524 h 2865541"/>
                <a:gd name="connsiteX47" fmla="*/ 2876563 w 3780270"/>
                <a:gd name="connsiteY47" fmla="*/ 930999 h 2865541"/>
                <a:gd name="connsiteX48" fmla="*/ 2894025 w 3780270"/>
                <a:gd name="connsiteY48" fmla="*/ 1013549 h 2865541"/>
                <a:gd name="connsiteX49" fmla="*/ 2730513 w 3780270"/>
                <a:gd name="connsiteY49" fmla="*/ 1099274 h 2865541"/>
                <a:gd name="connsiteX50" fmla="*/ 2432063 w 3780270"/>
                <a:gd name="connsiteY50" fmla="*/ 1207224 h 2865541"/>
                <a:gd name="connsiteX51" fmla="*/ 2133613 w 3780270"/>
                <a:gd name="connsiteY51" fmla="*/ 1283424 h 2865541"/>
                <a:gd name="connsiteX52" fmla="*/ 1949463 w 3780270"/>
                <a:gd name="connsiteY52" fmla="*/ 1296124 h 2865541"/>
                <a:gd name="connsiteX53" fmla="*/ 1657363 w 3780270"/>
                <a:gd name="connsiteY53" fmla="*/ 1245324 h 2865541"/>
                <a:gd name="connsiteX54" fmla="*/ 1416063 w 3780270"/>
                <a:gd name="connsiteY54" fmla="*/ 1277074 h 2865541"/>
                <a:gd name="connsiteX55" fmla="*/ 1193813 w 3780270"/>
                <a:gd name="connsiteY55" fmla="*/ 1359624 h 2865541"/>
                <a:gd name="connsiteX56" fmla="*/ 1009663 w 3780270"/>
                <a:gd name="connsiteY56" fmla="*/ 1429474 h 2865541"/>
                <a:gd name="connsiteX57" fmla="*/ 825513 w 3780270"/>
                <a:gd name="connsiteY57" fmla="*/ 1391374 h 2865541"/>
                <a:gd name="connsiteX58" fmla="*/ 679463 w 3780270"/>
                <a:gd name="connsiteY58" fmla="*/ 1277074 h 2865541"/>
                <a:gd name="connsiteX59" fmla="*/ 527063 w 3780270"/>
                <a:gd name="connsiteY59" fmla="*/ 1200874 h 2865541"/>
                <a:gd name="connsiteX60" fmla="*/ 349263 w 3780270"/>
                <a:gd name="connsiteY60" fmla="*/ 1188174 h 2865541"/>
                <a:gd name="connsiteX61" fmla="*/ 215913 w 3780270"/>
                <a:gd name="connsiteY61" fmla="*/ 1169124 h 2865541"/>
                <a:gd name="connsiteX62" fmla="*/ 95263 w 3780270"/>
                <a:gd name="connsiteY62" fmla="*/ 1118324 h 2865541"/>
                <a:gd name="connsiteX63" fmla="*/ 13 w 3780270"/>
                <a:gd name="connsiteY63" fmla="*/ 1086574 h 2865541"/>
                <a:gd name="connsiteX64" fmla="*/ 101613 w 3780270"/>
                <a:gd name="connsiteY64" fmla="*/ 1131024 h 2865541"/>
                <a:gd name="connsiteX65" fmla="*/ 273063 w 3780270"/>
                <a:gd name="connsiteY65" fmla="*/ 1213574 h 2865541"/>
                <a:gd name="connsiteX66" fmla="*/ 527063 w 3780270"/>
                <a:gd name="connsiteY66" fmla="*/ 1245324 h 2865541"/>
                <a:gd name="connsiteX67" fmla="*/ 641363 w 3780270"/>
                <a:gd name="connsiteY67" fmla="*/ 1283424 h 2865541"/>
                <a:gd name="connsiteX68" fmla="*/ 647713 w 3780270"/>
                <a:gd name="connsiteY68" fmla="*/ 1315174 h 2865541"/>
                <a:gd name="connsiteX69" fmla="*/ 514363 w 3780270"/>
                <a:gd name="connsiteY69" fmla="*/ 1289774 h 2865541"/>
                <a:gd name="connsiteX70" fmla="*/ 361963 w 3780270"/>
                <a:gd name="connsiteY70" fmla="*/ 1277074 h 2865541"/>
                <a:gd name="connsiteX71" fmla="*/ 228613 w 3780270"/>
                <a:gd name="connsiteY71" fmla="*/ 1238974 h 2865541"/>
                <a:gd name="connsiteX72" fmla="*/ 146063 w 3780270"/>
                <a:gd name="connsiteY72" fmla="*/ 1207224 h 2865541"/>
                <a:gd name="connsiteX73" fmla="*/ 266713 w 3780270"/>
                <a:gd name="connsiteY73" fmla="*/ 1286599 h 2865541"/>
                <a:gd name="connsiteX74" fmla="*/ 508013 w 3780270"/>
                <a:gd name="connsiteY74" fmla="*/ 1327874 h 2865541"/>
                <a:gd name="connsiteX75" fmla="*/ 698513 w 3780270"/>
                <a:gd name="connsiteY75" fmla="*/ 1362799 h 2865541"/>
                <a:gd name="connsiteX76" fmla="*/ 812813 w 3780270"/>
                <a:gd name="connsiteY76" fmla="*/ 1454874 h 2865541"/>
                <a:gd name="connsiteX77" fmla="*/ 1111263 w 3780270"/>
                <a:gd name="connsiteY77" fmla="*/ 1448524 h 2865541"/>
                <a:gd name="connsiteX78" fmla="*/ 1409713 w 3780270"/>
                <a:gd name="connsiteY78" fmla="*/ 1372324 h 2865541"/>
                <a:gd name="connsiteX79" fmla="*/ 1638313 w 3780270"/>
                <a:gd name="connsiteY79" fmla="*/ 1315174 h 2865541"/>
                <a:gd name="connsiteX80" fmla="*/ 1866913 w 3780270"/>
                <a:gd name="connsiteY80" fmla="*/ 1353274 h 2865541"/>
                <a:gd name="connsiteX81" fmla="*/ 2146313 w 3780270"/>
                <a:gd name="connsiteY81" fmla="*/ 1359624 h 2865541"/>
                <a:gd name="connsiteX82" fmla="*/ 2228863 w 3780270"/>
                <a:gd name="connsiteY82" fmla="*/ 1365974 h 2865541"/>
                <a:gd name="connsiteX83" fmla="*/ 2146313 w 3780270"/>
                <a:gd name="connsiteY83" fmla="*/ 1410424 h 2865541"/>
                <a:gd name="connsiteX84" fmla="*/ 1879613 w 3780270"/>
                <a:gd name="connsiteY84" fmla="*/ 1442174 h 2865541"/>
                <a:gd name="connsiteX85" fmla="*/ 1587513 w 3780270"/>
                <a:gd name="connsiteY85" fmla="*/ 1505674 h 2865541"/>
                <a:gd name="connsiteX86" fmla="*/ 1403363 w 3780270"/>
                <a:gd name="connsiteY86" fmla="*/ 1594574 h 2865541"/>
                <a:gd name="connsiteX87" fmla="*/ 1200163 w 3780270"/>
                <a:gd name="connsiteY87" fmla="*/ 1600924 h 2865541"/>
                <a:gd name="connsiteX88" fmla="*/ 1028713 w 3780270"/>
                <a:gd name="connsiteY88" fmla="*/ 1537424 h 2865541"/>
                <a:gd name="connsiteX89" fmla="*/ 927113 w 3780270"/>
                <a:gd name="connsiteY89" fmla="*/ 1531074 h 2865541"/>
                <a:gd name="connsiteX90" fmla="*/ 1123963 w 3780270"/>
                <a:gd name="connsiteY90" fmla="*/ 1619974 h 2865541"/>
                <a:gd name="connsiteX91" fmla="*/ 1409713 w 3780270"/>
                <a:gd name="connsiteY91" fmla="*/ 1658074 h 2865541"/>
                <a:gd name="connsiteX92" fmla="*/ 1657363 w 3780270"/>
                <a:gd name="connsiteY92" fmla="*/ 1543774 h 2865541"/>
                <a:gd name="connsiteX93" fmla="*/ 1879613 w 3780270"/>
                <a:gd name="connsiteY93" fmla="*/ 1499324 h 2865541"/>
                <a:gd name="connsiteX94" fmla="*/ 1987563 w 3780270"/>
                <a:gd name="connsiteY94" fmla="*/ 1499324 h 2865541"/>
                <a:gd name="connsiteX95" fmla="*/ 1911363 w 3780270"/>
                <a:gd name="connsiteY95" fmla="*/ 1569174 h 2865541"/>
                <a:gd name="connsiteX96" fmla="*/ 1682763 w 3780270"/>
                <a:gd name="connsiteY96" fmla="*/ 1727924 h 2865541"/>
                <a:gd name="connsiteX97" fmla="*/ 1555763 w 3780270"/>
                <a:gd name="connsiteY97" fmla="*/ 1880324 h 2865541"/>
                <a:gd name="connsiteX98" fmla="*/ 1416063 w 3780270"/>
                <a:gd name="connsiteY98" fmla="*/ 1969224 h 2865541"/>
                <a:gd name="connsiteX99" fmla="*/ 1352563 w 3780270"/>
                <a:gd name="connsiteY99" fmla="*/ 2045424 h 2865541"/>
                <a:gd name="connsiteX100" fmla="*/ 1301763 w 3780270"/>
                <a:gd name="connsiteY100" fmla="*/ 2178774 h 2865541"/>
                <a:gd name="connsiteX101" fmla="*/ 1225563 w 3780270"/>
                <a:gd name="connsiteY101" fmla="*/ 2299424 h 2865541"/>
                <a:gd name="connsiteX102" fmla="*/ 1041413 w 3780270"/>
                <a:gd name="connsiteY102" fmla="*/ 2362924 h 2865541"/>
                <a:gd name="connsiteX103" fmla="*/ 914413 w 3780270"/>
                <a:gd name="connsiteY103" fmla="*/ 2350224 h 2865541"/>
                <a:gd name="connsiteX104" fmla="*/ 819163 w 3780270"/>
                <a:gd name="connsiteY104" fmla="*/ 2356574 h 2865541"/>
                <a:gd name="connsiteX105" fmla="*/ 977913 w 3780270"/>
                <a:gd name="connsiteY105" fmla="*/ 2388324 h 2865541"/>
                <a:gd name="connsiteX106" fmla="*/ 1155713 w 3780270"/>
                <a:gd name="connsiteY106" fmla="*/ 2388324 h 2865541"/>
                <a:gd name="connsiteX107" fmla="*/ 1276363 w 3780270"/>
                <a:gd name="connsiteY107" fmla="*/ 2312124 h 2865541"/>
                <a:gd name="connsiteX108" fmla="*/ 1352563 w 3780270"/>
                <a:gd name="connsiteY108" fmla="*/ 2172424 h 2865541"/>
                <a:gd name="connsiteX109" fmla="*/ 1409713 w 3780270"/>
                <a:gd name="connsiteY109" fmla="*/ 2051774 h 2865541"/>
                <a:gd name="connsiteX110" fmla="*/ 1473213 w 3780270"/>
                <a:gd name="connsiteY110" fmla="*/ 1981924 h 2865541"/>
                <a:gd name="connsiteX111" fmla="*/ 1530363 w 3780270"/>
                <a:gd name="connsiteY111" fmla="*/ 1956524 h 2865541"/>
                <a:gd name="connsiteX112" fmla="*/ 1485913 w 3780270"/>
                <a:gd name="connsiteY112" fmla="*/ 2045424 h 2865541"/>
                <a:gd name="connsiteX113" fmla="*/ 1466863 w 3780270"/>
                <a:gd name="connsiteY113" fmla="*/ 2197824 h 2865541"/>
                <a:gd name="connsiteX114" fmla="*/ 1441463 w 3780270"/>
                <a:gd name="connsiteY114" fmla="*/ 2331174 h 2865541"/>
                <a:gd name="connsiteX115" fmla="*/ 1276363 w 3780270"/>
                <a:gd name="connsiteY115" fmla="*/ 2458174 h 2865541"/>
                <a:gd name="connsiteX116" fmla="*/ 1104913 w 3780270"/>
                <a:gd name="connsiteY116" fmla="*/ 2572474 h 2865541"/>
                <a:gd name="connsiteX117" fmla="*/ 1079513 w 3780270"/>
                <a:gd name="connsiteY117" fmla="*/ 2731224 h 2865541"/>
                <a:gd name="connsiteX118" fmla="*/ 1092213 w 3780270"/>
                <a:gd name="connsiteY118" fmla="*/ 2864574 h 2865541"/>
                <a:gd name="connsiteX119" fmla="*/ 1123963 w 3780270"/>
                <a:gd name="connsiteY119" fmla="*/ 2661374 h 2865541"/>
                <a:gd name="connsiteX120" fmla="*/ 1244613 w 3780270"/>
                <a:gd name="connsiteY120" fmla="*/ 2559774 h 2865541"/>
                <a:gd name="connsiteX121" fmla="*/ 1371613 w 3780270"/>
                <a:gd name="connsiteY121" fmla="*/ 2451824 h 2865541"/>
                <a:gd name="connsiteX122" fmla="*/ 1504963 w 3780270"/>
                <a:gd name="connsiteY122" fmla="*/ 2318474 h 2865541"/>
                <a:gd name="connsiteX123" fmla="*/ 1543063 w 3780270"/>
                <a:gd name="connsiteY123" fmla="*/ 2070824 h 2865541"/>
                <a:gd name="connsiteX124" fmla="*/ 1752613 w 3780270"/>
                <a:gd name="connsiteY124" fmla="*/ 1772374 h 2865541"/>
                <a:gd name="connsiteX125" fmla="*/ 2101863 w 3780270"/>
                <a:gd name="connsiteY125" fmla="*/ 1562824 h 2865541"/>
                <a:gd name="connsiteX126" fmla="*/ 2609863 w 3780270"/>
                <a:gd name="connsiteY126" fmla="*/ 1378674 h 2865541"/>
                <a:gd name="connsiteX127" fmla="*/ 3124213 w 3780270"/>
                <a:gd name="connsiteY127" fmla="*/ 1099274 h 2865541"/>
                <a:gd name="connsiteX128" fmla="*/ 3454413 w 3780270"/>
                <a:gd name="connsiteY128" fmla="*/ 807174 h 2865541"/>
                <a:gd name="connsiteX129" fmla="*/ 3721113 w 3780270"/>
                <a:gd name="connsiteY129" fmla="*/ 476974 h 2865541"/>
                <a:gd name="connsiteX130" fmla="*/ 3778263 w 3780270"/>
                <a:gd name="connsiteY130" fmla="*/ 292824 h 2865541"/>
                <a:gd name="connsiteX131" fmla="*/ 3678251 w 3780270"/>
                <a:gd name="connsiteY131" fmla="*/ 92799 h 2865541"/>
                <a:gd name="connsiteX132" fmla="*/ 3454413 w 3780270"/>
                <a:gd name="connsiteY132" fmla="*/ 724 h 2865541"/>
                <a:gd name="connsiteX133" fmla="*/ 3346463 w 3780270"/>
                <a:gd name="connsiteY133" fmla="*/ 127724 h 2865541"/>
                <a:gd name="connsiteX134" fmla="*/ 3300426 w 3780270"/>
                <a:gd name="connsiteY134" fmla="*/ 248374 h 2865541"/>
                <a:gd name="connsiteX0" fmla="*/ 3300426 w 3780270"/>
                <a:gd name="connsiteY0" fmla="*/ 248374 h 2865541"/>
                <a:gd name="connsiteX1" fmla="*/ 3206763 w 3780270"/>
                <a:gd name="connsiteY1" fmla="*/ 502374 h 2865541"/>
                <a:gd name="connsiteX2" fmla="*/ 3067063 w 3780270"/>
                <a:gd name="connsiteY2" fmla="*/ 680174 h 2865541"/>
                <a:gd name="connsiteX3" fmla="*/ 2844813 w 3780270"/>
                <a:gd name="connsiteY3" fmla="*/ 775424 h 2865541"/>
                <a:gd name="connsiteX4" fmla="*/ 2635263 w 3780270"/>
                <a:gd name="connsiteY4" fmla="*/ 775424 h 2865541"/>
                <a:gd name="connsiteX5" fmla="*/ 2432063 w 3780270"/>
                <a:gd name="connsiteY5" fmla="*/ 743674 h 2865541"/>
                <a:gd name="connsiteX6" fmla="*/ 2330463 w 3780270"/>
                <a:gd name="connsiteY6" fmla="*/ 610324 h 2865541"/>
                <a:gd name="connsiteX7" fmla="*/ 2362213 w 3780270"/>
                <a:gd name="connsiteY7" fmla="*/ 451574 h 2865541"/>
                <a:gd name="connsiteX8" fmla="*/ 2368563 w 3780270"/>
                <a:gd name="connsiteY8" fmla="*/ 394424 h 2865541"/>
                <a:gd name="connsiteX9" fmla="*/ 2324113 w 3780270"/>
                <a:gd name="connsiteY9" fmla="*/ 502374 h 2865541"/>
                <a:gd name="connsiteX10" fmla="*/ 2305063 w 3780270"/>
                <a:gd name="connsiteY10" fmla="*/ 654774 h 2865541"/>
                <a:gd name="connsiteX11" fmla="*/ 2362213 w 3780270"/>
                <a:gd name="connsiteY11" fmla="*/ 769074 h 2865541"/>
                <a:gd name="connsiteX12" fmla="*/ 2438413 w 3780270"/>
                <a:gd name="connsiteY12" fmla="*/ 826224 h 2865541"/>
                <a:gd name="connsiteX13" fmla="*/ 2476513 w 3780270"/>
                <a:gd name="connsiteY13" fmla="*/ 845274 h 2865541"/>
                <a:gd name="connsiteX14" fmla="*/ 2355863 w 3780270"/>
                <a:gd name="connsiteY14" fmla="*/ 838924 h 2865541"/>
                <a:gd name="connsiteX15" fmla="*/ 2044713 w 3780270"/>
                <a:gd name="connsiteY15" fmla="*/ 857974 h 2865541"/>
                <a:gd name="connsiteX16" fmla="*/ 1898663 w 3780270"/>
                <a:gd name="connsiteY16" fmla="*/ 908774 h 2865541"/>
                <a:gd name="connsiteX17" fmla="*/ 1746263 w 3780270"/>
                <a:gd name="connsiteY17" fmla="*/ 959574 h 2865541"/>
                <a:gd name="connsiteX18" fmla="*/ 1543063 w 3780270"/>
                <a:gd name="connsiteY18" fmla="*/ 991324 h 2865541"/>
                <a:gd name="connsiteX19" fmla="*/ 1358913 w 3780270"/>
                <a:gd name="connsiteY19" fmla="*/ 997674 h 2865541"/>
                <a:gd name="connsiteX20" fmla="*/ 1200163 w 3780270"/>
                <a:gd name="connsiteY20" fmla="*/ 934174 h 2865541"/>
                <a:gd name="connsiteX21" fmla="*/ 1098563 w 3780270"/>
                <a:gd name="connsiteY21" fmla="*/ 813524 h 2865541"/>
                <a:gd name="connsiteX22" fmla="*/ 990613 w 3780270"/>
                <a:gd name="connsiteY22" fmla="*/ 692874 h 2865541"/>
                <a:gd name="connsiteX23" fmla="*/ 1054113 w 3780270"/>
                <a:gd name="connsiteY23" fmla="*/ 788124 h 2865541"/>
                <a:gd name="connsiteX24" fmla="*/ 1123963 w 3780270"/>
                <a:gd name="connsiteY24" fmla="*/ 908774 h 2865541"/>
                <a:gd name="connsiteX25" fmla="*/ 1270013 w 3780270"/>
                <a:gd name="connsiteY25" fmla="*/ 1023074 h 2865541"/>
                <a:gd name="connsiteX26" fmla="*/ 1371613 w 3780270"/>
                <a:gd name="connsiteY26" fmla="*/ 1042124 h 2865541"/>
                <a:gd name="connsiteX27" fmla="*/ 1651013 w 3780270"/>
                <a:gd name="connsiteY27" fmla="*/ 1010374 h 2865541"/>
                <a:gd name="connsiteX28" fmla="*/ 1911363 w 3780270"/>
                <a:gd name="connsiteY28" fmla="*/ 959574 h 2865541"/>
                <a:gd name="connsiteX29" fmla="*/ 2082813 w 3780270"/>
                <a:gd name="connsiteY29" fmla="*/ 915124 h 2865541"/>
                <a:gd name="connsiteX30" fmla="*/ 2165363 w 3780270"/>
                <a:gd name="connsiteY30" fmla="*/ 915124 h 2865541"/>
                <a:gd name="connsiteX31" fmla="*/ 2146313 w 3780270"/>
                <a:gd name="connsiteY31" fmla="*/ 965924 h 2865541"/>
                <a:gd name="connsiteX32" fmla="*/ 1974863 w 3780270"/>
                <a:gd name="connsiteY32" fmla="*/ 1048474 h 2865541"/>
                <a:gd name="connsiteX33" fmla="*/ 1708163 w 3780270"/>
                <a:gd name="connsiteY33" fmla="*/ 1099274 h 2865541"/>
                <a:gd name="connsiteX34" fmla="*/ 1460513 w 3780270"/>
                <a:gd name="connsiteY34" fmla="*/ 1105624 h 2865541"/>
                <a:gd name="connsiteX35" fmla="*/ 1257313 w 3780270"/>
                <a:gd name="connsiteY35" fmla="*/ 1054824 h 2865541"/>
                <a:gd name="connsiteX36" fmla="*/ 1150950 w 3780270"/>
                <a:gd name="connsiteY36" fmla="*/ 967511 h 2865541"/>
                <a:gd name="connsiteX37" fmla="*/ 1047763 w 3780270"/>
                <a:gd name="connsiteY37" fmla="*/ 857974 h 2865541"/>
                <a:gd name="connsiteX38" fmla="*/ 1098563 w 3780270"/>
                <a:gd name="connsiteY38" fmla="*/ 965924 h 2865541"/>
                <a:gd name="connsiteX39" fmla="*/ 1238263 w 3780270"/>
                <a:gd name="connsiteY39" fmla="*/ 1092924 h 2865541"/>
                <a:gd name="connsiteX40" fmla="*/ 1466863 w 3780270"/>
                <a:gd name="connsiteY40" fmla="*/ 1162774 h 2865541"/>
                <a:gd name="connsiteX41" fmla="*/ 1828813 w 3780270"/>
                <a:gd name="connsiteY41" fmla="*/ 1131024 h 2865541"/>
                <a:gd name="connsiteX42" fmla="*/ 2025663 w 3780270"/>
                <a:gd name="connsiteY42" fmla="*/ 1092924 h 2865541"/>
                <a:gd name="connsiteX43" fmla="*/ 2190763 w 3780270"/>
                <a:gd name="connsiteY43" fmla="*/ 1004024 h 2865541"/>
                <a:gd name="connsiteX44" fmla="*/ 2349513 w 3780270"/>
                <a:gd name="connsiteY44" fmla="*/ 934174 h 2865541"/>
                <a:gd name="connsiteX45" fmla="*/ 2533663 w 3780270"/>
                <a:gd name="connsiteY45" fmla="*/ 953224 h 2865541"/>
                <a:gd name="connsiteX46" fmla="*/ 2762263 w 3780270"/>
                <a:gd name="connsiteY46" fmla="*/ 940524 h 2865541"/>
                <a:gd name="connsiteX47" fmla="*/ 2876563 w 3780270"/>
                <a:gd name="connsiteY47" fmla="*/ 930999 h 2865541"/>
                <a:gd name="connsiteX48" fmla="*/ 2894025 w 3780270"/>
                <a:gd name="connsiteY48" fmla="*/ 1013549 h 2865541"/>
                <a:gd name="connsiteX49" fmla="*/ 2730513 w 3780270"/>
                <a:gd name="connsiteY49" fmla="*/ 1099274 h 2865541"/>
                <a:gd name="connsiteX50" fmla="*/ 2432063 w 3780270"/>
                <a:gd name="connsiteY50" fmla="*/ 1207224 h 2865541"/>
                <a:gd name="connsiteX51" fmla="*/ 2133613 w 3780270"/>
                <a:gd name="connsiteY51" fmla="*/ 1283424 h 2865541"/>
                <a:gd name="connsiteX52" fmla="*/ 1949463 w 3780270"/>
                <a:gd name="connsiteY52" fmla="*/ 1296124 h 2865541"/>
                <a:gd name="connsiteX53" fmla="*/ 1657363 w 3780270"/>
                <a:gd name="connsiteY53" fmla="*/ 1245324 h 2865541"/>
                <a:gd name="connsiteX54" fmla="*/ 1416063 w 3780270"/>
                <a:gd name="connsiteY54" fmla="*/ 1277074 h 2865541"/>
                <a:gd name="connsiteX55" fmla="*/ 1193813 w 3780270"/>
                <a:gd name="connsiteY55" fmla="*/ 1359624 h 2865541"/>
                <a:gd name="connsiteX56" fmla="*/ 1009663 w 3780270"/>
                <a:gd name="connsiteY56" fmla="*/ 1429474 h 2865541"/>
                <a:gd name="connsiteX57" fmla="*/ 825513 w 3780270"/>
                <a:gd name="connsiteY57" fmla="*/ 1391374 h 2865541"/>
                <a:gd name="connsiteX58" fmla="*/ 679463 w 3780270"/>
                <a:gd name="connsiteY58" fmla="*/ 1277074 h 2865541"/>
                <a:gd name="connsiteX59" fmla="*/ 527063 w 3780270"/>
                <a:gd name="connsiteY59" fmla="*/ 1200874 h 2865541"/>
                <a:gd name="connsiteX60" fmla="*/ 349263 w 3780270"/>
                <a:gd name="connsiteY60" fmla="*/ 1188174 h 2865541"/>
                <a:gd name="connsiteX61" fmla="*/ 215913 w 3780270"/>
                <a:gd name="connsiteY61" fmla="*/ 1169124 h 2865541"/>
                <a:gd name="connsiteX62" fmla="*/ 95263 w 3780270"/>
                <a:gd name="connsiteY62" fmla="*/ 1118324 h 2865541"/>
                <a:gd name="connsiteX63" fmla="*/ 13 w 3780270"/>
                <a:gd name="connsiteY63" fmla="*/ 1086574 h 2865541"/>
                <a:gd name="connsiteX64" fmla="*/ 101613 w 3780270"/>
                <a:gd name="connsiteY64" fmla="*/ 1131024 h 2865541"/>
                <a:gd name="connsiteX65" fmla="*/ 273063 w 3780270"/>
                <a:gd name="connsiteY65" fmla="*/ 1213574 h 2865541"/>
                <a:gd name="connsiteX66" fmla="*/ 527063 w 3780270"/>
                <a:gd name="connsiteY66" fmla="*/ 1245324 h 2865541"/>
                <a:gd name="connsiteX67" fmla="*/ 641363 w 3780270"/>
                <a:gd name="connsiteY67" fmla="*/ 1283424 h 2865541"/>
                <a:gd name="connsiteX68" fmla="*/ 647713 w 3780270"/>
                <a:gd name="connsiteY68" fmla="*/ 1315174 h 2865541"/>
                <a:gd name="connsiteX69" fmla="*/ 514363 w 3780270"/>
                <a:gd name="connsiteY69" fmla="*/ 1289774 h 2865541"/>
                <a:gd name="connsiteX70" fmla="*/ 361963 w 3780270"/>
                <a:gd name="connsiteY70" fmla="*/ 1277074 h 2865541"/>
                <a:gd name="connsiteX71" fmla="*/ 228613 w 3780270"/>
                <a:gd name="connsiteY71" fmla="*/ 1238974 h 2865541"/>
                <a:gd name="connsiteX72" fmla="*/ 146063 w 3780270"/>
                <a:gd name="connsiteY72" fmla="*/ 1207224 h 2865541"/>
                <a:gd name="connsiteX73" fmla="*/ 266713 w 3780270"/>
                <a:gd name="connsiteY73" fmla="*/ 1286599 h 2865541"/>
                <a:gd name="connsiteX74" fmla="*/ 508013 w 3780270"/>
                <a:gd name="connsiteY74" fmla="*/ 1327874 h 2865541"/>
                <a:gd name="connsiteX75" fmla="*/ 698513 w 3780270"/>
                <a:gd name="connsiteY75" fmla="*/ 1362799 h 2865541"/>
                <a:gd name="connsiteX76" fmla="*/ 846150 w 3780270"/>
                <a:gd name="connsiteY76" fmla="*/ 1445349 h 2865541"/>
                <a:gd name="connsiteX77" fmla="*/ 1111263 w 3780270"/>
                <a:gd name="connsiteY77" fmla="*/ 1448524 h 2865541"/>
                <a:gd name="connsiteX78" fmla="*/ 1409713 w 3780270"/>
                <a:gd name="connsiteY78" fmla="*/ 1372324 h 2865541"/>
                <a:gd name="connsiteX79" fmla="*/ 1638313 w 3780270"/>
                <a:gd name="connsiteY79" fmla="*/ 1315174 h 2865541"/>
                <a:gd name="connsiteX80" fmla="*/ 1866913 w 3780270"/>
                <a:gd name="connsiteY80" fmla="*/ 1353274 h 2865541"/>
                <a:gd name="connsiteX81" fmla="*/ 2146313 w 3780270"/>
                <a:gd name="connsiteY81" fmla="*/ 1359624 h 2865541"/>
                <a:gd name="connsiteX82" fmla="*/ 2228863 w 3780270"/>
                <a:gd name="connsiteY82" fmla="*/ 1365974 h 2865541"/>
                <a:gd name="connsiteX83" fmla="*/ 2146313 w 3780270"/>
                <a:gd name="connsiteY83" fmla="*/ 1410424 h 2865541"/>
                <a:gd name="connsiteX84" fmla="*/ 1879613 w 3780270"/>
                <a:gd name="connsiteY84" fmla="*/ 1442174 h 2865541"/>
                <a:gd name="connsiteX85" fmla="*/ 1587513 w 3780270"/>
                <a:gd name="connsiteY85" fmla="*/ 1505674 h 2865541"/>
                <a:gd name="connsiteX86" fmla="*/ 1403363 w 3780270"/>
                <a:gd name="connsiteY86" fmla="*/ 1594574 h 2865541"/>
                <a:gd name="connsiteX87" fmla="*/ 1200163 w 3780270"/>
                <a:gd name="connsiteY87" fmla="*/ 1600924 h 2865541"/>
                <a:gd name="connsiteX88" fmla="*/ 1028713 w 3780270"/>
                <a:gd name="connsiteY88" fmla="*/ 1537424 h 2865541"/>
                <a:gd name="connsiteX89" fmla="*/ 927113 w 3780270"/>
                <a:gd name="connsiteY89" fmla="*/ 1531074 h 2865541"/>
                <a:gd name="connsiteX90" fmla="*/ 1123963 w 3780270"/>
                <a:gd name="connsiteY90" fmla="*/ 1619974 h 2865541"/>
                <a:gd name="connsiteX91" fmla="*/ 1409713 w 3780270"/>
                <a:gd name="connsiteY91" fmla="*/ 1658074 h 2865541"/>
                <a:gd name="connsiteX92" fmla="*/ 1657363 w 3780270"/>
                <a:gd name="connsiteY92" fmla="*/ 1543774 h 2865541"/>
                <a:gd name="connsiteX93" fmla="*/ 1879613 w 3780270"/>
                <a:gd name="connsiteY93" fmla="*/ 1499324 h 2865541"/>
                <a:gd name="connsiteX94" fmla="*/ 1987563 w 3780270"/>
                <a:gd name="connsiteY94" fmla="*/ 1499324 h 2865541"/>
                <a:gd name="connsiteX95" fmla="*/ 1911363 w 3780270"/>
                <a:gd name="connsiteY95" fmla="*/ 1569174 h 2865541"/>
                <a:gd name="connsiteX96" fmla="*/ 1682763 w 3780270"/>
                <a:gd name="connsiteY96" fmla="*/ 1727924 h 2865541"/>
                <a:gd name="connsiteX97" fmla="*/ 1555763 w 3780270"/>
                <a:gd name="connsiteY97" fmla="*/ 1880324 h 2865541"/>
                <a:gd name="connsiteX98" fmla="*/ 1416063 w 3780270"/>
                <a:gd name="connsiteY98" fmla="*/ 1969224 h 2865541"/>
                <a:gd name="connsiteX99" fmla="*/ 1352563 w 3780270"/>
                <a:gd name="connsiteY99" fmla="*/ 2045424 h 2865541"/>
                <a:gd name="connsiteX100" fmla="*/ 1301763 w 3780270"/>
                <a:gd name="connsiteY100" fmla="*/ 2178774 h 2865541"/>
                <a:gd name="connsiteX101" fmla="*/ 1225563 w 3780270"/>
                <a:gd name="connsiteY101" fmla="*/ 2299424 h 2865541"/>
                <a:gd name="connsiteX102" fmla="*/ 1041413 w 3780270"/>
                <a:gd name="connsiteY102" fmla="*/ 2362924 h 2865541"/>
                <a:gd name="connsiteX103" fmla="*/ 914413 w 3780270"/>
                <a:gd name="connsiteY103" fmla="*/ 2350224 h 2865541"/>
                <a:gd name="connsiteX104" fmla="*/ 819163 w 3780270"/>
                <a:gd name="connsiteY104" fmla="*/ 2356574 h 2865541"/>
                <a:gd name="connsiteX105" fmla="*/ 977913 w 3780270"/>
                <a:gd name="connsiteY105" fmla="*/ 2388324 h 2865541"/>
                <a:gd name="connsiteX106" fmla="*/ 1155713 w 3780270"/>
                <a:gd name="connsiteY106" fmla="*/ 2388324 h 2865541"/>
                <a:gd name="connsiteX107" fmla="*/ 1276363 w 3780270"/>
                <a:gd name="connsiteY107" fmla="*/ 2312124 h 2865541"/>
                <a:gd name="connsiteX108" fmla="*/ 1352563 w 3780270"/>
                <a:gd name="connsiteY108" fmla="*/ 2172424 h 2865541"/>
                <a:gd name="connsiteX109" fmla="*/ 1409713 w 3780270"/>
                <a:gd name="connsiteY109" fmla="*/ 2051774 h 2865541"/>
                <a:gd name="connsiteX110" fmla="*/ 1473213 w 3780270"/>
                <a:gd name="connsiteY110" fmla="*/ 1981924 h 2865541"/>
                <a:gd name="connsiteX111" fmla="*/ 1530363 w 3780270"/>
                <a:gd name="connsiteY111" fmla="*/ 1956524 h 2865541"/>
                <a:gd name="connsiteX112" fmla="*/ 1485913 w 3780270"/>
                <a:gd name="connsiteY112" fmla="*/ 2045424 h 2865541"/>
                <a:gd name="connsiteX113" fmla="*/ 1466863 w 3780270"/>
                <a:gd name="connsiteY113" fmla="*/ 2197824 h 2865541"/>
                <a:gd name="connsiteX114" fmla="*/ 1441463 w 3780270"/>
                <a:gd name="connsiteY114" fmla="*/ 2331174 h 2865541"/>
                <a:gd name="connsiteX115" fmla="*/ 1276363 w 3780270"/>
                <a:gd name="connsiteY115" fmla="*/ 2458174 h 2865541"/>
                <a:gd name="connsiteX116" fmla="*/ 1104913 w 3780270"/>
                <a:gd name="connsiteY116" fmla="*/ 2572474 h 2865541"/>
                <a:gd name="connsiteX117" fmla="*/ 1079513 w 3780270"/>
                <a:gd name="connsiteY117" fmla="*/ 2731224 h 2865541"/>
                <a:gd name="connsiteX118" fmla="*/ 1092213 w 3780270"/>
                <a:gd name="connsiteY118" fmla="*/ 2864574 h 2865541"/>
                <a:gd name="connsiteX119" fmla="*/ 1123963 w 3780270"/>
                <a:gd name="connsiteY119" fmla="*/ 2661374 h 2865541"/>
                <a:gd name="connsiteX120" fmla="*/ 1244613 w 3780270"/>
                <a:gd name="connsiteY120" fmla="*/ 2559774 h 2865541"/>
                <a:gd name="connsiteX121" fmla="*/ 1371613 w 3780270"/>
                <a:gd name="connsiteY121" fmla="*/ 2451824 h 2865541"/>
                <a:gd name="connsiteX122" fmla="*/ 1504963 w 3780270"/>
                <a:gd name="connsiteY122" fmla="*/ 2318474 h 2865541"/>
                <a:gd name="connsiteX123" fmla="*/ 1543063 w 3780270"/>
                <a:gd name="connsiteY123" fmla="*/ 2070824 h 2865541"/>
                <a:gd name="connsiteX124" fmla="*/ 1752613 w 3780270"/>
                <a:gd name="connsiteY124" fmla="*/ 1772374 h 2865541"/>
                <a:gd name="connsiteX125" fmla="*/ 2101863 w 3780270"/>
                <a:gd name="connsiteY125" fmla="*/ 1562824 h 2865541"/>
                <a:gd name="connsiteX126" fmla="*/ 2609863 w 3780270"/>
                <a:gd name="connsiteY126" fmla="*/ 1378674 h 2865541"/>
                <a:gd name="connsiteX127" fmla="*/ 3124213 w 3780270"/>
                <a:gd name="connsiteY127" fmla="*/ 1099274 h 2865541"/>
                <a:gd name="connsiteX128" fmla="*/ 3454413 w 3780270"/>
                <a:gd name="connsiteY128" fmla="*/ 807174 h 2865541"/>
                <a:gd name="connsiteX129" fmla="*/ 3721113 w 3780270"/>
                <a:gd name="connsiteY129" fmla="*/ 476974 h 2865541"/>
                <a:gd name="connsiteX130" fmla="*/ 3778263 w 3780270"/>
                <a:gd name="connsiteY130" fmla="*/ 292824 h 2865541"/>
                <a:gd name="connsiteX131" fmla="*/ 3678251 w 3780270"/>
                <a:gd name="connsiteY131" fmla="*/ 92799 h 2865541"/>
                <a:gd name="connsiteX132" fmla="*/ 3454413 w 3780270"/>
                <a:gd name="connsiteY132" fmla="*/ 724 h 2865541"/>
                <a:gd name="connsiteX133" fmla="*/ 3346463 w 3780270"/>
                <a:gd name="connsiteY133" fmla="*/ 127724 h 2865541"/>
                <a:gd name="connsiteX134" fmla="*/ 3300426 w 3780270"/>
                <a:gd name="connsiteY134" fmla="*/ 248374 h 2865541"/>
                <a:gd name="connsiteX0" fmla="*/ 3300426 w 3780270"/>
                <a:gd name="connsiteY0" fmla="*/ 248374 h 2865541"/>
                <a:gd name="connsiteX1" fmla="*/ 3206763 w 3780270"/>
                <a:gd name="connsiteY1" fmla="*/ 502374 h 2865541"/>
                <a:gd name="connsiteX2" fmla="*/ 3067063 w 3780270"/>
                <a:gd name="connsiteY2" fmla="*/ 680174 h 2865541"/>
                <a:gd name="connsiteX3" fmla="*/ 2844813 w 3780270"/>
                <a:gd name="connsiteY3" fmla="*/ 775424 h 2865541"/>
                <a:gd name="connsiteX4" fmla="*/ 2635263 w 3780270"/>
                <a:gd name="connsiteY4" fmla="*/ 775424 h 2865541"/>
                <a:gd name="connsiteX5" fmla="*/ 2432063 w 3780270"/>
                <a:gd name="connsiteY5" fmla="*/ 743674 h 2865541"/>
                <a:gd name="connsiteX6" fmla="*/ 2330463 w 3780270"/>
                <a:gd name="connsiteY6" fmla="*/ 610324 h 2865541"/>
                <a:gd name="connsiteX7" fmla="*/ 2362213 w 3780270"/>
                <a:gd name="connsiteY7" fmla="*/ 451574 h 2865541"/>
                <a:gd name="connsiteX8" fmla="*/ 2368563 w 3780270"/>
                <a:gd name="connsiteY8" fmla="*/ 394424 h 2865541"/>
                <a:gd name="connsiteX9" fmla="*/ 2324113 w 3780270"/>
                <a:gd name="connsiteY9" fmla="*/ 502374 h 2865541"/>
                <a:gd name="connsiteX10" fmla="*/ 2305063 w 3780270"/>
                <a:gd name="connsiteY10" fmla="*/ 654774 h 2865541"/>
                <a:gd name="connsiteX11" fmla="*/ 2362213 w 3780270"/>
                <a:gd name="connsiteY11" fmla="*/ 769074 h 2865541"/>
                <a:gd name="connsiteX12" fmla="*/ 2438413 w 3780270"/>
                <a:gd name="connsiteY12" fmla="*/ 826224 h 2865541"/>
                <a:gd name="connsiteX13" fmla="*/ 2476513 w 3780270"/>
                <a:gd name="connsiteY13" fmla="*/ 845274 h 2865541"/>
                <a:gd name="connsiteX14" fmla="*/ 2355863 w 3780270"/>
                <a:gd name="connsiteY14" fmla="*/ 838924 h 2865541"/>
                <a:gd name="connsiteX15" fmla="*/ 2044713 w 3780270"/>
                <a:gd name="connsiteY15" fmla="*/ 857974 h 2865541"/>
                <a:gd name="connsiteX16" fmla="*/ 1898663 w 3780270"/>
                <a:gd name="connsiteY16" fmla="*/ 908774 h 2865541"/>
                <a:gd name="connsiteX17" fmla="*/ 1746263 w 3780270"/>
                <a:gd name="connsiteY17" fmla="*/ 959574 h 2865541"/>
                <a:gd name="connsiteX18" fmla="*/ 1543063 w 3780270"/>
                <a:gd name="connsiteY18" fmla="*/ 991324 h 2865541"/>
                <a:gd name="connsiteX19" fmla="*/ 1358913 w 3780270"/>
                <a:gd name="connsiteY19" fmla="*/ 997674 h 2865541"/>
                <a:gd name="connsiteX20" fmla="*/ 1200163 w 3780270"/>
                <a:gd name="connsiteY20" fmla="*/ 934174 h 2865541"/>
                <a:gd name="connsiteX21" fmla="*/ 1098563 w 3780270"/>
                <a:gd name="connsiteY21" fmla="*/ 813524 h 2865541"/>
                <a:gd name="connsiteX22" fmla="*/ 990613 w 3780270"/>
                <a:gd name="connsiteY22" fmla="*/ 692874 h 2865541"/>
                <a:gd name="connsiteX23" fmla="*/ 1054113 w 3780270"/>
                <a:gd name="connsiteY23" fmla="*/ 788124 h 2865541"/>
                <a:gd name="connsiteX24" fmla="*/ 1123963 w 3780270"/>
                <a:gd name="connsiteY24" fmla="*/ 908774 h 2865541"/>
                <a:gd name="connsiteX25" fmla="*/ 1270013 w 3780270"/>
                <a:gd name="connsiteY25" fmla="*/ 1023074 h 2865541"/>
                <a:gd name="connsiteX26" fmla="*/ 1371613 w 3780270"/>
                <a:gd name="connsiteY26" fmla="*/ 1042124 h 2865541"/>
                <a:gd name="connsiteX27" fmla="*/ 1651013 w 3780270"/>
                <a:gd name="connsiteY27" fmla="*/ 1010374 h 2865541"/>
                <a:gd name="connsiteX28" fmla="*/ 1911363 w 3780270"/>
                <a:gd name="connsiteY28" fmla="*/ 959574 h 2865541"/>
                <a:gd name="connsiteX29" fmla="*/ 2082813 w 3780270"/>
                <a:gd name="connsiteY29" fmla="*/ 915124 h 2865541"/>
                <a:gd name="connsiteX30" fmla="*/ 2165363 w 3780270"/>
                <a:gd name="connsiteY30" fmla="*/ 915124 h 2865541"/>
                <a:gd name="connsiteX31" fmla="*/ 2146313 w 3780270"/>
                <a:gd name="connsiteY31" fmla="*/ 965924 h 2865541"/>
                <a:gd name="connsiteX32" fmla="*/ 1974863 w 3780270"/>
                <a:gd name="connsiteY32" fmla="*/ 1048474 h 2865541"/>
                <a:gd name="connsiteX33" fmla="*/ 1708163 w 3780270"/>
                <a:gd name="connsiteY33" fmla="*/ 1099274 h 2865541"/>
                <a:gd name="connsiteX34" fmla="*/ 1460513 w 3780270"/>
                <a:gd name="connsiteY34" fmla="*/ 1105624 h 2865541"/>
                <a:gd name="connsiteX35" fmla="*/ 1257313 w 3780270"/>
                <a:gd name="connsiteY35" fmla="*/ 1054824 h 2865541"/>
                <a:gd name="connsiteX36" fmla="*/ 1150950 w 3780270"/>
                <a:gd name="connsiteY36" fmla="*/ 967511 h 2865541"/>
                <a:gd name="connsiteX37" fmla="*/ 1047763 w 3780270"/>
                <a:gd name="connsiteY37" fmla="*/ 857974 h 2865541"/>
                <a:gd name="connsiteX38" fmla="*/ 1098563 w 3780270"/>
                <a:gd name="connsiteY38" fmla="*/ 965924 h 2865541"/>
                <a:gd name="connsiteX39" fmla="*/ 1238263 w 3780270"/>
                <a:gd name="connsiteY39" fmla="*/ 1092924 h 2865541"/>
                <a:gd name="connsiteX40" fmla="*/ 1466863 w 3780270"/>
                <a:gd name="connsiteY40" fmla="*/ 1162774 h 2865541"/>
                <a:gd name="connsiteX41" fmla="*/ 1828813 w 3780270"/>
                <a:gd name="connsiteY41" fmla="*/ 1131024 h 2865541"/>
                <a:gd name="connsiteX42" fmla="*/ 2025663 w 3780270"/>
                <a:gd name="connsiteY42" fmla="*/ 1092924 h 2865541"/>
                <a:gd name="connsiteX43" fmla="*/ 2190763 w 3780270"/>
                <a:gd name="connsiteY43" fmla="*/ 1004024 h 2865541"/>
                <a:gd name="connsiteX44" fmla="*/ 2349513 w 3780270"/>
                <a:gd name="connsiteY44" fmla="*/ 934174 h 2865541"/>
                <a:gd name="connsiteX45" fmla="*/ 2533663 w 3780270"/>
                <a:gd name="connsiteY45" fmla="*/ 953224 h 2865541"/>
                <a:gd name="connsiteX46" fmla="*/ 2762263 w 3780270"/>
                <a:gd name="connsiteY46" fmla="*/ 940524 h 2865541"/>
                <a:gd name="connsiteX47" fmla="*/ 2876563 w 3780270"/>
                <a:gd name="connsiteY47" fmla="*/ 930999 h 2865541"/>
                <a:gd name="connsiteX48" fmla="*/ 2894025 w 3780270"/>
                <a:gd name="connsiteY48" fmla="*/ 1013549 h 2865541"/>
                <a:gd name="connsiteX49" fmla="*/ 2730513 w 3780270"/>
                <a:gd name="connsiteY49" fmla="*/ 1099274 h 2865541"/>
                <a:gd name="connsiteX50" fmla="*/ 2432063 w 3780270"/>
                <a:gd name="connsiteY50" fmla="*/ 1207224 h 2865541"/>
                <a:gd name="connsiteX51" fmla="*/ 2133613 w 3780270"/>
                <a:gd name="connsiteY51" fmla="*/ 1283424 h 2865541"/>
                <a:gd name="connsiteX52" fmla="*/ 1949463 w 3780270"/>
                <a:gd name="connsiteY52" fmla="*/ 1296124 h 2865541"/>
                <a:gd name="connsiteX53" fmla="*/ 1657363 w 3780270"/>
                <a:gd name="connsiteY53" fmla="*/ 1245324 h 2865541"/>
                <a:gd name="connsiteX54" fmla="*/ 1416063 w 3780270"/>
                <a:gd name="connsiteY54" fmla="*/ 1277074 h 2865541"/>
                <a:gd name="connsiteX55" fmla="*/ 1198575 w 3780270"/>
                <a:gd name="connsiteY55" fmla="*/ 1364386 h 2865541"/>
                <a:gd name="connsiteX56" fmla="*/ 1009663 w 3780270"/>
                <a:gd name="connsiteY56" fmla="*/ 1429474 h 2865541"/>
                <a:gd name="connsiteX57" fmla="*/ 825513 w 3780270"/>
                <a:gd name="connsiteY57" fmla="*/ 1391374 h 2865541"/>
                <a:gd name="connsiteX58" fmla="*/ 679463 w 3780270"/>
                <a:gd name="connsiteY58" fmla="*/ 1277074 h 2865541"/>
                <a:gd name="connsiteX59" fmla="*/ 527063 w 3780270"/>
                <a:gd name="connsiteY59" fmla="*/ 1200874 h 2865541"/>
                <a:gd name="connsiteX60" fmla="*/ 349263 w 3780270"/>
                <a:gd name="connsiteY60" fmla="*/ 1188174 h 2865541"/>
                <a:gd name="connsiteX61" fmla="*/ 215913 w 3780270"/>
                <a:gd name="connsiteY61" fmla="*/ 1169124 h 2865541"/>
                <a:gd name="connsiteX62" fmla="*/ 95263 w 3780270"/>
                <a:gd name="connsiteY62" fmla="*/ 1118324 h 2865541"/>
                <a:gd name="connsiteX63" fmla="*/ 13 w 3780270"/>
                <a:gd name="connsiteY63" fmla="*/ 1086574 h 2865541"/>
                <a:gd name="connsiteX64" fmla="*/ 101613 w 3780270"/>
                <a:gd name="connsiteY64" fmla="*/ 1131024 h 2865541"/>
                <a:gd name="connsiteX65" fmla="*/ 273063 w 3780270"/>
                <a:gd name="connsiteY65" fmla="*/ 1213574 h 2865541"/>
                <a:gd name="connsiteX66" fmla="*/ 527063 w 3780270"/>
                <a:gd name="connsiteY66" fmla="*/ 1245324 h 2865541"/>
                <a:gd name="connsiteX67" fmla="*/ 641363 w 3780270"/>
                <a:gd name="connsiteY67" fmla="*/ 1283424 h 2865541"/>
                <a:gd name="connsiteX68" fmla="*/ 647713 w 3780270"/>
                <a:gd name="connsiteY68" fmla="*/ 1315174 h 2865541"/>
                <a:gd name="connsiteX69" fmla="*/ 514363 w 3780270"/>
                <a:gd name="connsiteY69" fmla="*/ 1289774 h 2865541"/>
                <a:gd name="connsiteX70" fmla="*/ 361963 w 3780270"/>
                <a:gd name="connsiteY70" fmla="*/ 1277074 h 2865541"/>
                <a:gd name="connsiteX71" fmla="*/ 228613 w 3780270"/>
                <a:gd name="connsiteY71" fmla="*/ 1238974 h 2865541"/>
                <a:gd name="connsiteX72" fmla="*/ 146063 w 3780270"/>
                <a:gd name="connsiteY72" fmla="*/ 1207224 h 2865541"/>
                <a:gd name="connsiteX73" fmla="*/ 266713 w 3780270"/>
                <a:gd name="connsiteY73" fmla="*/ 1286599 h 2865541"/>
                <a:gd name="connsiteX74" fmla="*/ 508013 w 3780270"/>
                <a:gd name="connsiteY74" fmla="*/ 1327874 h 2865541"/>
                <a:gd name="connsiteX75" fmla="*/ 698513 w 3780270"/>
                <a:gd name="connsiteY75" fmla="*/ 1362799 h 2865541"/>
                <a:gd name="connsiteX76" fmla="*/ 846150 w 3780270"/>
                <a:gd name="connsiteY76" fmla="*/ 1445349 h 2865541"/>
                <a:gd name="connsiteX77" fmla="*/ 1111263 w 3780270"/>
                <a:gd name="connsiteY77" fmla="*/ 1448524 h 2865541"/>
                <a:gd name="connsiteX78" fmla="*/ 1409713 w 3780270"/>
                <a:gd name="connsiteY78" fmla="*/ 1372324 h 2865541"/>
                <a:gd name="connsiteX79" fmla="*/ 1638313 w 3780270"/>
                <a:gd name="connsiteY79" fmla="*/ 1315174 h 2865541"/>
                <a:gd name="connsiteX80" fmla="*/ 1866913 w 3780270"/>
                <a:gd name="connsiteY80" fmla="*/ 1353274 h 2865541"/>
                <a:gd name="connsiteX81" fmla="*/ 2146313 w 3780270"/>
                <a:gd name="connsiteY81" fmla="*/ 1359624 h 2865541"/>
                <a:gd name="connsiteX82" fmla="*/ 2228863 w 3780270"/>
                <a:gd name="connsiteY82" fmla="*/ 1365974 h 2865541"/>
                <a:gd name="connsiteX83" fmla="*/ 2146313 w 3780270"/>
                <a:gd name="connsiteY83" fmla="*/ 1410424 h 2865541"/>
                <a:gd name="connsiteX84" fmla="*/ 1879613 w 3780270"/>
                <a:gd name="connsiteY84" fmla="*/ 1442174 h 2865541"/>
                <a:gd name="connsiteX85" fmla="*/ 1587513 w 3780270"/>
                <a:gd name="connsiteY85" fmla="*/ 1505674 h 2865541"/>
                <a:gd name="connsiteX86" fmla="*/ 1403363 w 3780270"/>
                <a:gd name="connsiteY86" fmla="*/ 1594574 h 2865541"/>
                <a:gd name="connsiteX87" fmla="*/ 1200163 w 3780270"/>
                <a:gd name="connsiteY87" fmla="*/ 1600924 h 2865541"/>
                <a:gd name="connsiteX88" fmla="*/ 1028713 w 3780270"/>
                <a:gd name="connsiteY88" fmla="*/ 1537424 h 2865541"/>
                <a:gd name="connsiteX89" fmla="*/ 927113 w 3780270"/>
                <a:gd name="connsiteY89" fmla="*/ 1531074 h 2865541"/>
                <a:gd name="connsiteX90" fmla="*/ 1123963 w 3780270"/>
                <a:gd name="connsiteY90" fmla="*/ 1619974 h 2865541"/>
                <a:gd name="connsiteX91" fmla="*/ 1409713 w 3780270"/>
                <a:gd name="connsiteY91" fmla="*/ 1658074 h 2865541"/>
                <a:gd name="connsiteX92" fmla="*/ 1657363 w 3780270"/>
                <a:gd name="connsiteY92" fmla="*/ 1543774 h 2865541"/>
                <a:gd name="connsiteX93" fmla="*/ 1879613 w 3780270"/>
                <a:gd name="connsiteY93" fmla="*/ 1499324 h 2865541"/>
                <a:gd name="connsiteX94" fmla="*/ 1987563 w 3780270"/>
                <a:gd name="connsiteY94" fmla="*/ 1499324 h 2865541"/>
                <a:gd name="connsiteX95" fmla="*/ 1911363 w 3780270"/>
                <a:gd name="connsiteY95" fmla="*/ 1569174 h 2865541"/>
                <a:gd name="connsiteX96" fmla="*/ 1682763 w 3780270"/>
                <a:gd name="connsiteY96" fmla="*/ 1727924 h 2865541"/>
                <a:gd name="connsiteX97" fmla="*/ 1555763 w 3780270"/>
                <a:gd name="connsiteY97" fmla="*/ 1880324 h 2865541"/>
                <a:gd name="connsiteX98" fmla="*/ 1416063 w 3780270"/>
                <a:gd name="connsiteY98" fmla="*/ 1969224 h 2865541"/>
                <a:gd name="connsiteX99" fmla="*/ 1352563 w 3780270"/>
                <a:gd name="connsiteY99" fmla="*/ 2045424 h 2865541"/>
                <a:gd name="connsiteX100" fmla="*/ 1301763 w 3780270"/>
                <a:gd name="connsiteY100" fmla="*/ 2178774 h 2865541"/>
                <a:gd name="connsiteX101" fmla="*/ 1225563 w 3780270"/>
                <a:gd name="connsiteY101" fmla="*/ 2299424 h 2865541"/>
                <a:gd name="connsiteX102" fmla="*/ 1041413 w 3780270"/>
                <a:gd name="connsiteY102" fmla="*/ 2362924 h 2865541"/>
                <a:gd name="connsiteX103" fmla="*/ 914413 w 3780270"/>
                <a:gd name="connsiteY103" fmla="*/ 2350224 h 2865541"/>
                <a:gd name="connsiteX104" fmla="*/ 819163 w 3780270"/>
                <a:gd name="connsiteY104" fmla="*/ 2356574 h 2865541"/>
                <a:gd name="connsiteX105" fmla="*/ 977913 w 3780270"/>
                <a:gd name="connsiteY105" fmla="*/ 2388324 h 2865541"/>
                <a:gd name="connsiteX106" fmla="*/ 1155713 w 3780270"/>
                <a:gd name="connsiteY106" fmla="*/ 2388324 h 2865541"/>
                <a:gd name="connsiteX107" fmla="*/ 1276363 w 3780270"/>
                <a:gd name="connsiteY107" fmla="*/ 2312124 h 2865541"/>
                <a:gd name="connsiteX108" fmla="*/ 1352563 w 3780270"/>
                <a:gd name="connsiteY108" fmla="*/ 2172424 h 2865541"/>
                <a:gd name="connsiteX109" fmla="*/ 1409713 w 3780270"/>
                <a:gd name="connsiteY109" fmla="*/ 2051774 h 2865541"/>
                <a:gd name="connsiteX110" fmla="*/ 1473213 w 3780270"/>
                <a:gd name="connsiteY110" fmla="*/ 1981924 h 2865541"/>
                <a:gd name="connsiteX111" fmla="*/ 1530363 w 3780270"/>
                <a:gd name="connsiteY111" fmla="*/ 1956524 h 2865541"/>
                <a:gd name="connsiteX112" fmla="*/ 1485913 w 3780270"/>
                <a:gd name="connsiteY112" fmla="*/ 2045424 h 2865541"/>
                <a:gd name="connsiteX113" fmla="*/ 1466863 w 3780270"/>
                <a:gd name="connsiteY113" fmla="*/ 2197824 h 2865541"/>
                <a:gd name="connsiteX114" fmla="*/ 1441463 w 3780270"/>
                <a:gd name="connsiteY114" fmla="*/ 2331174 h 2865541"/>
                <a:gd name="connsiteX115" fmla="*/ 1276363 w 3780270"/>
                <a:gd name="connsiteY115" fmla="*/ 2458174 h 2865541"/>
                <a:gd name="connsiteX116" fmla="*/ 1104913 w 3780270"/>
                <a:gd name="connsiteY116" fmla="*/ 2572474 h 2865541"/>
                <a:gd name="connsiteX117" fmla="*/ 1079513 w 3780270"/>
                <a:gd name="connsiteY117" fmla="*/ 2731224 h 2865541"/>
                <a:gd name="connsiteX118" fmla="*/ 1092213 w 3780270"/>
                <a:gd name="connsiteY118" fmla="*/ 2864574 h 2865541"/>
                <a:gd name="connsiteX119" fmla="*/ 1123963 w 3780270"/>
                <a:gd name="connsiteY119" fmla="*/ 2661374 h 2865541"/>
                <a:gd name="connsiteX120" fmla="*/ 1244613 w 3780270"/>
                <a:gd name="connsiteY120" fmla="*/ 2559774 h 2865541"/>
                <a:gd name="connsiteX121" fmla="*/ 1371613 w 3780270"/>
                <a:gd name="connsiteY121" fmla="*/ 2451824 h 2865541"/>
                <a:gd name="connsiteX122" fmla="*/ 1504963 w 3780270"/>
                <a:gd name="connsiteY122" fmla="*/ 2318474 h 2865541"/>
                <a:gd name="connsiteX123" fmla="*/ 1543063 w 3780270"/>
                <a:gd name="connsiteY123" fmla="*/ 2070824 h 2865541"/>
                <a:gd name="connsiteX124" fmla="*/ 1752613 w 3780270"/>
                <a:gd name="connsiteY124" fmla="*/ 1772374 h 2865541"/>
                <a:gd name="connsiteX125" fmla="*/ 2101863 w 3780270"/>
                <a:gd name="connsiteY125" fmla="*/ 1562824 h 2865541"/>
                <a:gd name="connsiteX126" fmla="*/ 2609863 w 3780270"/>
                <a:gd name="connsiteY126" fmla="*/ 1378674 h 2865541"/>
                <a:gd name="connsiteX127" fmla="*/ 3124213 w 3780270"/>
                <a:gd name="connsiteY127" fmla="*/ 1099274 h 2865541"/>
                <a:gd name="connsiteX128" fmla="*/ 3454413 w 3780270"/>
                <a:gd name="connsiteY128" fmla="*/ 807174 h 2865541"/>
                <a:gd name="connsiteX129" fmla="*/ 3721113 w 3780270"/>
                <a:gd name="connsiteY129" fmla="*/ 476974 h 2865541"/>
                <a:gd name="connsiteX130" fmla="*/ 3778263 w 3780270"/>
                <a:gd name="connsiteY130" fmla="*/ 292824 h 2865541"/>
                <a:gd name="connsiteX131" fmla="*/ 3678251 w 3780270"/>
                <a:gd name="connsiteY131" fmla="*/ 92799 h 2865541"/>
                <a:gd name="connsiteX132" fmla="*/ 3454413 w 3780270"/>
                <a:gd name="connsiteY132" fmla="*/ 724 h 2865541"/>
                <a:gd name="connsiteX133" fmla="*/ 3346463 w 3780270"/>
                <a:gd name="connsiteY133" fmla="*/ 127724 h 2865541"/>
                <a:gd name="connsiteX134" fmla="*/ 3300426 w 3780270"/>
                <a:gd name="connsiteY134" fmla="*/ 248374 h 2865541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9274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9713 w 3780270"/>
                <a:gd name="connsiteY78" fmla="*/ 1372324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28713 w 3780270"/>
                <a:gd name="connsiteY88" fmla="*/ 1537424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5807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682763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25563 w 3780270"/>
                <a:gd name="connsiteY101" fmla="*/ 2299424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0224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44613 w 3780270"/>
                <a:gd name="connsiteY120" fmla="*/ 2559774 h 2866665"/>
                <a:gd name="connsiteX121" fmla="*/ 1371613 w 3780270"/>
                <a:gd name="connsiteY121" fmla="*/ 2451824 h 2866665"/>
                <a:gd name="connsiteX122" fmla="*/ 1504963 w 3780270"/>
                <a:gd name="connsiteY122" fmla="*/ 2318474 h 2866665"/>
                <a:gd name="connsiteX123" fmla="*/ 1543063 w 3780270"/>
                <a:gd name="connsiteY123" fmla="*/ 2070824 h 2866665"/>
                <a:gd name="connsiteX124" fmla="*/ 1752613 w 3780270"/>
                <a:gd name="connsiteY124" fmla="*/ 1772374 h 2866665"/>
                <a:gd name="connsiteX125" fmla="*/ 2101863 w 3780270"/>
                <a:gd name="connsiteY125" fmla="*/ 1562824 h 2866665"/>
                <a:gd name="connsiteX126" fmla="*/ 2609863 w 3780270"/>
                <a:gd name="connsiteY126" fmla="*/ 1378674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9274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9713 w 3780270"/>
                <a:gd name="connsiteY78" fmla="*/ 1372324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28713 w 3780270"/>
                <a:gd name="connsiteY88" fmla="*/ 1537424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5807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682763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25563 w 3780270"/>
                <a:gd name="connsiteY101" fmla="*/ 2299424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0224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504963 w 3780270"/>
                <a:gd name="connsiteY122" fmla="*/ 2318474 h 2866665"/>
                <a:gd name="connsiteX123" fmla="*/ 1543063 w 3780270"/>
                <a:gd name="connsiteY123" fmla="*/ 2070824 h 2866665"/>
                <a:gd name="connsiteX124" fmla="*/ 1752613 w 3780270"/>
                <a:gd name="connsiteY124" fmla="*/ 1772374 h 2866665"/>
                <a:gd name="connsiteX125" fmla="*/ 2101863 w 3780270"/>
                <a:gd name="connsiteY125" fmla="*/ 1562824 h 2866665"/>
                <a:gd name="connsiteX126" fmla="*/ 2609863 w 3780270"/>
                <a:gd name="connsiteY126" fmla="*/ 1378674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9274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9713 w 3780270"/>
                <a:gd name="connsiteY78" fmla="*/ 1372324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28713 w 3780270"/>
                <a:gd name="connsiteY88" fmla="*/ 1537424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5807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682763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0224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504963 w 3780270"/>
                <a:gd name="connsiteY122" fmla="*/ 2318474 h 2866665"/>
                <a:gd name="connsiteX123" fmla="*/ 1543063 w 3780270"/>
                <a:gd name="connsiteY123" fmla="*/ 2070824 h 2866665"/>
                <a:gd name="connsiteX124" fmla="*/ 1752613 w 3780270"/>
                <a:gd name="connsiteY124" fmla="*/ 1772374 h 2866665"/>
                <a:gd name="connsiteX125" fmla="*/ 2101863 w 3780270"/>
                <a:gd name="connsiteY125" fmla="*/ 1562824 h 2866665"/>
                <a:gd name="connsiteX126" fmla="*/ 2609863 w 3780270"/>
                <a:gd name="connsiteY126" fmla="*/ 1378674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9274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9713 w 3780270"/>
                <a:gd name="connsiteY78" fmla="*/ 1372324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28713 w 3780270"/>
                <a:gd name="connsiteY88" fmla="*/ 1537424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5807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682763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0224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504963 w 3780270"/>
                <a:gd name="connsiteY122" fmla="*/ 2318474 h 2866665"/>
                <a:gd name="connsiteX123" fmla="*/ 1543063 w 3780270"/>
                <a:gd name="connsiteY123" fmla="*/ 2070824 h 2866665"/>
                <a:gd name="connsiteX124" fmla="*/ 1752613 w 3780270"/>
                <a:gd name="connsiteY124" fmla="*/ 1772374 h 2866665"/>
                <a:gd name="connsiteX125" fmla="*/ 2101863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9274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9713 w 3780270"/>
                <a:gd name="connsiteY78" fmla="*/ 1372324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28713 w 3780270"/>
                <a:gd name="connsiteY88" fmla="*/ 1537424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5807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682763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0224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504963 w 3780270"/>
                <a:gd name="connsiteY122" fmla="*/ 2318474 h 2866665"/>
                <a:gd name="connsiteX123" fmla="*/ 1543063 w 3780270"/>
                <a:gd name="connsiteY123" fmla="*/ 2070824 h 2866665"/>
                <a:gd name="connsiteX124" fmla="*/ 1752613 w 3780270"/>
                <a:gd name="connsiteY124" fmla="*/ 1772374 h 2866665"/>
                <a:gd name="connsiteX125" fmla="*/ 2092338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9274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9713 w 3780270"/>
                <a:gd name="connsiteY78" fmla="*/ 1372324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28713 w 3780270"/>
                <a:gd name="connsiteY88" fmla="*/ 1537424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5807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682763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4986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504963 w 3780270"/>
                <a:gd name="connsiteY122" fmla="*/ 2318474 h 2866665"/>
                <a:gd name="connsiteX123" fmla="*/ 1543063 w 3780270"/>
                <a:gd name="connsiteY123" fmla="*/ 2070824 h 2866665"/>
                <a:gd name="connsiteX124" fmla="*/ 1752613 w 3780270"/>
                <a:gd name="connsiteY124" fmla="*/ 1772374 h 2866665"/>
                <a:gd name="connsiteX125" fmla="*/ 2092338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9274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9713 w 3780270"/>
                <a:gd name="connsiteY78" fmla="*/ 1372324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33475 w 3780270"/>
                <a:gd name="connsiteY88" fmla="*/ 1551711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5807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682763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4986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504963 w 3780270"/>
                <a:gd name="connsiteY122" fmla="*/ 2318474 h 2866665"/>
                <a:gd name="connsiteX123" fmla="*/ 1543063 w 3780270"/>
                <a:gd name="connsiteY123" fmla="*/ 2070824 h 2866665"/>
                <a:gd name="connsiteX124" fmla="*/ 1752613 w 3780270"/>
                <a:gd name="connsiteY124" fmla="*/ 1772374 h 2866665"/>
                <a:gd name="connsiteX125" fmla="*/ 2092338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9274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9713 w 3780270"/>
                <a:gd name="connsiteY78" fmla="*/ 1372324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33475 w 3780270"/>
                <a:gd name="connsiteY88" fmla="*/ 1551711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3902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682763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4986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504963 w 3780270"/>
                <a:gd name="connsiteY122" fmla="*/ 2318474 h 2866665"/>
                <a:gd name="connsiteX123" fmla="*/ 1543063 w 3780270"/>
                <a:gd name="connsiteY123" fmla="*/ 2070824 h 2866665"/>
                <a:gd name="connsiteX124" fmla="*/ 1752613 w 3780270"/>
                <a:gd name="connsiteY124" fmla="*/ 1772374 h 2866665"/>
                <a:gd name="connsiteX125" fmla="*/ 2092338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9274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9713 w 3780270"/>
                <a:gd name="connsiteY78" fmla="*/ 1372324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33475 w 3780270"/>
                <a:gd name="connsiteY88" fmla="*/ 1551711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3902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706576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4986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504963 w 3780270"/>
                <a:gd name="connsiteY122" fmla="*/ 2318474 h 2866665"/>
                <a:gd name="connsiteX123" fmla="*/ 1543063 w 3780270"/>
                <a:gd name="connsiteY123" fmla="*/ 2070824 h 2866665"/>
                <a:gd name="connsiteX124" fmla="*/ 1752613 w 3780270"/>
                <a:gd name="connsiteY124" fmla="*/ 1772374 h 2866665"/>
                <a:gd name="connsiteX125" fmla="*/ 2092338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9274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9713 w 3780270"/>
                <a:gd name="connsiteY78" fmla="*/ 1372324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33475 w 3780270"/>
                <a:gd name="connsiteY88" fmla="*/ 1551711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3902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706576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4986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504963 w 3780270"/>
                <a:gd name="connsiteY122" fmla="*/ 2318474 h 2866665"/>
                <a:gd name="connsiteX123" fmla="*/ 1562113 w 3780270"/>
                <a:gd name="connsiteY123" fmla="*/ 2027962 h 2866665"/>
                <a:gd name="connsiteX124" fmla="*/ 1752613 w 3780270"/>
                <a:gd name="connsiteY124" fmla="*/ 1772374 h 2866665"/>
                <a:gd name="connsiteX125" fmla="*/ 2092338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9274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9713 w 3780270"/>
                <a:gd name="connsiteY78" fmla="*/ 1372324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33475 w 3780270"/>
                <a:gd name="connsiteY88" fmla="*/ 1551711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3902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706576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4986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495438 w 3780270"/>
                <a:gd name="connsiteY122" fmla="*/ 2323237 h 2866665"/>
                <a:gd name="connsiteX123" fmla="*/ 1562113 w 3780270"/>
                <a:gd name="connsiteY123" fmla="*/ 2027962 h 2866665"/>
                <a:gd name="connsiteX124" fmla="*/ 1752613 w 3780270"/>
                <a:gd name="connsiteY124" fmla="*/ 1772374 h 2866665"/>
                <a:gd name="connsiteX125" fmla="*/ 2092338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9274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9713 w 3780270"/>
                <a:gd name="connsiteY78" fmla="*/ 1372324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33475 w 3780270"/>
                <a:gd name="connsiteY88" fmla="*/ 1551711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3902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706576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4986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495438 w 3780270"/>
                <a:gd name="connsiteY122" fmla="*/ 2323237 h 2866665"/>
                <a:gd name="connsiteX123" fmla="*/ 1552588 w 3780270"/>
                <a:gd name="connsiteY123" fmla="*/ 2032724 h 2866665"/>
                <a:gd name="connsiteX124" fmla="*/ 1752613 w 3780270"/>
                <a:gd name="connsiteY124" fmla="*/ 1772374 h 2866665"/>
                <a:gd name="connsiteX125" fmla="*/ 2092338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9274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4950 w 3780270"/>
                <a:gd name="connsiteY78" fmla="*/ 1358037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33475 w 3780270"/>
                <a:gd name="connsiteY88" fmla="*/ 1551711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3902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706576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4986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495438 w 3780270"/>
                <a:gd name="connsiteY122" fmla="*/ 2323237 h 2866665"/>
                <a:gd name="connsiteX123" fmla="*/ 1552588 w 3780270"/>
                <a:gd name="connsiteY123" fmla="*/ 2032724 h 2866665"/>
                <a:gd name="connsiteX124" fmla="*/ 1752613 w 3780270"/>
                <a:gd name="connsiteY124" fmla="*/ 1772374 h 2866665"/>
                <a:gd name="connsiteX125" fmla="*/ 2092338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4512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66863 w 3780270"/>
                <a:gd name="connsiteY40" fmla="*/ 1162774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4950 w 3780270"/>
                <a:gd name="connsiteY78" fmla="*/ 1358037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33475 w 3780270"/>
                <a:gd name="connsiteY88" fmla="*/ 1551711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3902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706576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4986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495438 w 3780270"/>
                <a:gd name="connsiteY122" fmla="*/ 2323237 h 2866665"/>
                <a:gd name="connsiteX123" fmla="*/ 1552588 w 3780270"/>
                <a:gd name="connsiteY123" fmla="*/ 2032724 h 2866665"/>
                <a:gd name="connsiteX124" fmla="*/ 1752613 w 3780270"/>
                <a:gd name="connsiteY124" fmla="*/ 1772374 h 2866665"/>
                <a:gd name="connsiteX125" fmla="*/ 2092338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71613 w 3780270"/>
                <a:gd name="connsiteY26" fmla="*/ 1042124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4512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81150 w 3780270"/>
                <a:gd name="connsiteY40" fmla="*/ 1158012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4950 w 3780270"/>
                <a:gd name="connsiteY78" fmla="*/ 1358037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33475 w 3780270"/>
                <a:gd name="connsiteY88" fmla="*/ 1551711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3902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706576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4986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495438 w 3780270"/>
                <a:gd name="connsiteY122" fmla="*/ 2323237 h 2866665"/>
                <a:gd name="connsiteX123" fmla="*/ 1552588 w 3780270"/>
                <a:gd name="connsiteY123" fmla="*/ 2032724 h 2866665"/>
                <a:gd name="connsiteX124" fmla="*/ 1752613 w 3780270"/>
                <a:gd name="connsiteY124" fmla="*/ 1772374 h 2866665"/>
                <a:gd name="connsiteX125" fmla="*/ 2092338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95426 w 3780270"/>
                <a:gd name="connsiteY26" fmla="*/ 1037361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4512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81150 w 3780270"/>
                <a:gd name="connsiteY40" fmla="*/ 1158012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62263 w 3780270"/>
                <a:gd name="connsiteY46" fmla="*/ 940524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4950 w 3780270"/>
                <a:gd name="connsiteY78" fmla="*/ 1358037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33475 w 3780270"/>
                <a:gd name="connsiteY88" fmla="*/ 1551711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3902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706576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4986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495438 w 3780270"/>
                <a:gd name="connsiteY122" fmla="*/ 2323237 h 2866665"/>
                <a:gd name="connsiteX123" fmla="*/ 1552588 w 3780270"/>
                <a:gd name="connsiteY123" fmla="*/ 2032724 h 2866665"/>
                <a:gd name="connsiteX124" fmla="*/ 1752613 w 3780270"/>
                <a:gd name="connsiteY124" fmla="*/ 1772374 h 2866665"/>
                <a:gd name="connsiteX125" fmla="*/ 2092338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80270"/>
                <a:gd name="connsiteY0" fmla="*/ 248374 h 2866665"/>
                <a:gd name="connsiteX1" fmla="*/ 3206763 w 3780270"/>
                <a:gd name="connsiteY1" fmla="*/ 502374 h 2866665"/>
                <a:gd name="connsiteX2" fmla="*/ 3067063 w 3780270"/>
                <a:gd name="connsiteY2" fmla="*/ 680174 h 2866665"/>
                <a:gd name="connsiteX3" fmla="*/ 2844813 w 3780270"/>
                <a:gd name="connsiteY3" fmla="*/ 775424 h 2866665"/>
                <a:gd name="connsiteX4" fmla="*/ 2635263 w 3780270"/>
                <a:gd name="connsiteY4" fmla="*/ 775424 h 2866665"/>
                <a:gd name="connsiteX5" fmla="*/ 2432063 w 3780270"/>
                <a:gd name="connsiteY5" fmla="*/ 743674 h 2866665"/>
                <a:gd name="connsiteX6" fmla="*/ 2330463 w 3780270"/>
                <a:gd name="connsiteY6" fmla="*/ 610324 h 2866665"/>
                <a:gd name="connsiteX7" fmla="*/ 2362213 w 3780270"/>
                <a:gd name="connsiteY7" fmla="*/ 451574 h 2866665"/>
                <a:gd name="connsiteX8" fmla="*/ 2368563 w 3780270"/>
                <a:gd name="connsiteY8" fmla="*/ 394424 h 2866665"/>
                <a:gd name="connsiteX9" fmla="*/ 2324113 w 3780270"/>
                <a:gd name="connsiteY9" fmla="*/ 502374 h 2866665"/>
                <a:gd name="connsiteX10" fmla="*/ 2305063 w 3780270"/>
                <a:gd name="connsiteY10" fmla="*/ 654774 h 2866665"/>
                <a:gd name="connsiteX11" fmla="*/ 2362213 w 3780270"/>
                <a:gd name="connsiteY11" fmla="*/ 769074 h 2866665"/>
                <a:gd name="connsiteX12" fmla="*/ 2438413 w 3780270"/>
                <a:gd name="connsiteY12" fmla="*/ 826224 h 2866665"/>
                <a:gd name="connsiteX13" fmla="*/ 2476513 w 3780270"/>
                <a:gd name="connsiteY13" fmla="*/ 845274 h 2866665"/>
                <a:gd name="connsiteX14" fmla="*/ 2355863 w 3780270"/>
                <a:gd name="connsiteY14" fmla="*/ 838924 h 2866665"/>
                <a:gd name="connsiteX15" fmla="*/ 2044713 w 3780270"/>
                <a:gd name="connsiteY15" fmla="*/ 857974 h 2866665"/>
                <a:gd name="connsiteX16" fmla="*/ 1898663 w 3780270"/>
                <a:gd name="connsiteY16" fmla="*/ 908774 h 2866665"/>
                <a:gd name="connsiteX17" fmla="*/ 1746263 w 3780270"/>
                <a:gd name="connsiteY17" fmla="*/ 959574 h 2866665"/>
                <a:gd name="connsiteX18" fmla="*/ 1543063 w 3780270"/>
                <a:gd name="connsiteY18" fmla="*/ 991324 h 2866665"/>
                <a:gd name="connsiteX19" fmla="*/ 1358913 w 3780270"/>
                <a:gd name="connsiteY19" fmla="*/ 997674 h 2866665"/>
                <a:gd name="connsiteX20" fmla="*/ 1200163 w 3780270"/>
                <a:gd name="connsiteY20" fmla="*/ 934174 h 2866665"/>
                <a:gd name="connsiteX21" fmla="*/ 1098563 w 3780270"/>
                <a:gd name="connsiteY21" fmla="*/ 813524 h 2866665"/>
                <a:gd name="connsiteX22" fmla="*/ 990613 w 3780270"/>
                <a:gd name="connsiteY22" fmla="*/ 692874 h 2866665"/>
                <a:gd name="connsiteX23" fmla="*/ 1054113 w 3780270"/>
                <a:gd name="connsiteY23" fmla="*/ 788124 h 2866665"/>
                <a:gd name="connsiteX24" fmla="*/ 1123963 w 3780270"/>
                <a:gd name="connsiteY24" fmla="*/ 908774 h 2866665"/>
                <a:gd name="connsiteX25" fmla="*/ 1270013 w 3780270"/>
                <a:gd name="connsiteY25" fmla="*/ 1023074 h 2866665"/>
                <a:gd name="connsiteX26" fmla="*/ 1395426 w 3780270"/>
                <a:gd name="connsiteY26" fmla="*/ 1037361 h 2866665"/>
                <a:gd name="connsiteX27" fmla="*/ 1651013 w 3780270"/>
                <a:gd name="connsiteY27" fmla="*/ 1010374 h 2866665"/>
                <a:gd name="connsiteX28" fmla="*/ 1911363 w 3780270"/>
                <a:gd name="connsiteY28" fmla="*/ 959574 h 2866665"/>
                <a:gd name="connsiteX29" fmla="*/ 2082813 w 3780270"/>
                <a:gd name="connsiteY29" fmla="*/ 915124 h 2866665"/>
                <a:gd name="connsiteX30" fmla="*/ 2165363 w 3780270"/>
                <a:gd name="connsiteY30" fmla="*/ 915124 h 2866665"/>
                <a:gd name="connsiteX31" fmla="*/ 2146313 w 3780270"/>
                <a:gd name="connsiteY31" fmla="*/ 965924 h 2866665"/>
                <a:gd name="connsiteX32" fmla="*/ 1974863 w 3780270"/>
                <a:gd name="connsiteY32" fmla="*/ 1048474 h 2866665"/>
                <a:gd name="connsiteX33" fmla="*/ 1708163 w 3780270"/>
                <a:gd name="connsiteY33" fmla="*/ 1094512 h 2866665"/>
                <a:gd name="connsiteX34" fmla="*/ 1460513 w 3780270"/>
                <a:gd name="connsiteY34" fmla="*/ 1105624 h 2866665"/>
                <a:gd name="connsiteX35" fmla="*/ 1257313 w 3780270"/>
                <a:gd name="connsiteY35" fmla="*/ 1054824 h 2866665"/>
                <a:gd name="connsiteX36" fmla="*/ 1150950 w 3780270"/>
                <a:gd name="connsiteY36" fmla="*/ 967511 h 2866665"/>
                <a:gd name="connsiteX37" fmla="*/ 1047763 w 3780270"/>
                <a:gd name="connsiteY37" fmla="*/ 857974 h 2866665"/>
                <a:gd name="connsiteX38" fmla="*/ 1098563 w 3780270"/>
                <a:gd name="connsiteY38" fmla="*/ 965924 h 2866665"/>
                <a:gd name="connsiteX39" fmla="*/ 1238263 w 3780270"/>
                <a:gd name="connsiteY39" fmla="*/ 1092924 h 2866665"/>
                <a:gd name="connsiteX40" fmla="*/ 1481150 w 3780270"/>
                <a:gd name="connsiteY40" fmla="*/ 1158012 h 2866665"/>
                <a:gd name="connsiteX41" fmla="*/ 1828813 w 3780270"/>
                <a:gd name="connsiteY41" fmla="*/ 1131024 h 2866665"/>
                <a:gd name="connsiteX42" fmla="*/ 2025663 w 3780270"/>
                <a:gd name="connsiteY42" fmla="*/ 1092924 h 2866665"/>
                <a:gd name="connsiteX43" fmla="*/ 2190763 w 3780270"/>
                <a:gd name="connsiteY43" fmla="*/ 1004024 h 2866665"/>
                <a:gd name="connsiteX44" fmla="*/ 2349513 w 3780270"/>
                <a:gd name="connsiteY44" fmla="*/ 934174 h 2866665"/>
                <a:gd name="connsiteX45" fmla="*/ 2533663 w 3780270"/>
                <a:gd name="connsiteY45" fmla="*/ 953224 h 2866665"/>
                <a:gd name="connsiteX46" fmla="*/ 2776551 w 3780270"/>
                <a:gd name="connsiteY46" fmla="*/ 930999 h 2866665"/>
                <a:gd name="connsiteX47" fmla="*/ 2876563 w 3780270"/>
                <a:gd name="connsiteY47" fmla="*/ 930999 h 2866665"/>
                <a:gd name="connsiteX48" fmla="*/ 2894025 w 3780270"/>
                <a:gd name="connsiteY48" fmla="*/ 1013549 h 2866665"/>
                <a:gd name="connsiteX49" fmla="*/ 2730513 w 3780270"/>
                <a:gd name="connsiteY49" fmla="*/ 1099274 h 2866665"/>
                <a:gd name="connsiteX50" fmla="*/ 2432063 w 3780270"/>
                <a:gd name="connsiteY50" fmla="*/ 1207224 h 2866665"/>
                <a:gd name="connsiteX51" fmla="*/ 2133613 w 3780270"/>
                <a:gd name="connsiteY51" fmla="*/ 1283424 h 2866665"/>
                <a:gd name="connsiteX52" fmla="*/ 1949463 w 3780270"/>
                <a:gd name="connsiteY52" fmla="*/ 1296124 h 2866665"/>
                <a:gd name="connsiteX53" fmla="*/ 1657363 w 3780270"/>
                <a:gd name="connsiteY53" fmla="*/ 1245324 h 2866665"/>
                <a:gd name="connsiteX54" fmla="*/ 1416063 w 3780270"/>
                <a:gd name="connsiteY54" fmla="*/ 1277074 h 2866665"/>
                <a:gd name="connsiteX55" fmla="*/ 1198575 w 3780270"/>
                <a:gd name="connsiteY55" fmla="*/ 1364386 h 2866665"/>
                <a:gd name="connsiteX56" fmla="*/ 1009663 w 3780270"/>
                <a:gd name="connsiteY56" fmla="*/ 1429474 h 2866665"/>
                <a:gd name="connsiteX57" fmla="*/ 825513 w 3780270"/>
                <a:gd name="connsiteY57" fmla="*/ 1391374 h 2866665"/>
                <a:gd name="connsiteX58" fmla="*/ 679463 w 3780270"/>
                <a:gd name="connsiteY58" fmla="*/ 1277074 h 2866665"/>
                <a:gd name="connsiteX59" fmla="*/ 527063 w 3780270"/>
                <a:gd name="connsiteY59" fmla="*/ 1200874 h 2866665"/>
                <a:gd name="connsiteX60" fmla="*/ 349263 w 3780270"/>
                <a:gd name="connsiteY60" fmla="*/ 1188174 h 2866665"/>
                <a:gd name="connsiteX61" fmla="*/ 215913 w 3780270"/>
                <a:gd name="connsiteY61" fmla="*/ 1169124 h 2866665"/>
                <a:gd name="connsiteX62" fmla="*/ 95263 w 3780270"/>
                <a:gd name="connsiteY62" fmla="*/ 1118324 h 2866665"/>
                <a:gd name="connsiteX63" fmla="*/ 13 w 3780270"/>
                <a:gd name="connsiteY63" fmla="*/ 1086574 h 2866665"/>
                <a:gd name="connsiteX64" fmla="*/ 101613 w 3780270"/>
                <a:gd name="connsiteY64" fmla="*/ 1131024 h 2866665"/>
                <a:gd name="connsiteX65" fmla="*/ 273063 w 3780270"/>
                <a:gd name="connsiteY65" fmla="*/ 1213574 h 2866665"/>
                <a:gd name="connsiteX66" fmla="*/ 527063 w 3780270"/>
                <a:gd name="connsiteY66" fmla="*/ 1245324 h 2866665"/>
                <a:gd name="connsiteX67" fmla="*/ 641363 w 3780270"/>
                <a:gd name="connsiteY67" fmla="*/ 1283424 h 2866665"/>
                <a:gd name="connsiteX68" fmla="*/ 647713 w 3780270"/>
                <a:gd name="connsiteY68" fmla="*/ 1315174 h 2866665"/>
                <a:gd name="connsiteX69" fmla="*/ 514363 w 3780270"/>
                <a:gd name="connsiteY69" fmla="*/ 1289774 h 2866665"/>
                <a:gd name="connsiteX70" fmla="*/ 361963 w 3780270"/>
                <a:gd name="connsiteY70" fmla="*/ 1277074 h 2866665"/>
                <a:gd name="connsiteX71" fmla="*/ 228613 w 3780270"/>
                <a:gd name="connsiteY71" fmla="*/ 1238974 h 2866665"/>
                <a:gd name="connsiteX72" fmla="*/ 146063 w 3780270"/>
                <a:gd name="connsiteY72" fmla="*/ 1207224 h 2866665"/>
                <a:gd name="connsiteX73" fmla="*/ 266713 w 3780270"/>
                <a:gd name="connsiteY73" fmla="*/ 1286599 h 2866665"/>
                <a:gd name="connsiteX74" fmla="*/ 508013 w 3780270"/>
                <a:gd name="connsiteY74" fmla="*/ 1327874 h 2866665"/>
                <a:gd name="connsiteX75" fmla="*/ 698513 w 3780270"/>
                <a:gd name="connsiteY75" fmla="*/ 1362799 h 2866665"/>
                <a:gd name="connsiteX76" fmla="*/ 846150 w 3780270"/>
                <a:gd name="connsiteY76" fmla="*/ 1445349 h 2866665"/>
                <a:gd name="connsiteX77" fmla="*/ 1111263 w 3780270"/>
                <a:gd name="connsiteY77" fmla="*/ 1448524 h 2866665"/>
                <a:gd name="connsiteX78" fmla="*/ 1404950 w 3780270"/>
                <a:gd name="connsiteY78" fmla="*/ 1358037 h 2866665"/>
                <a:gd name="connsiteX79" fmla="*/ 1638313 w 3780270"/>
                <a:gd name="connsiteY79" fmla="*/ 1315174 h 2866665"/>
                <a:gd name="connsiteX80" fmla="*/ 1866913 w 3780270"/>
                <a:gd name="connsiteY80" fmla="*/ 1353274 h 2866665"/>
                <a:gd name="connsiteX81" fmla="*/ 2146313 w 3780270"/>
                <a:gd name="connsiteY81" fmla="*/ 1359624 h 2866665"/>
                <a:gd name="connsiteX82" fmla="*/ 2228863 w 3780270"/>
                <a:gd name="connsiteY82" fmla="*/ 1365974 h 2866665"/>
                <a:gd name="connsiteX83" fmla="*/ 2146313 w 3780270"/>
                <a:gd name="connsiteY83" fmla="*/ 1410424 h 2866665"/>
                <a:gd name="connsiteX84" fmla="*/ 1879613 w 3780270"/>
                <a:gd name="connsiteY84" fmla="*/ 1442174 h 2866665"/>
                <a:gd name="connsiteX85" fmla="*/ 1587513 w 3780270"/>
                <a:gd name="connsiteY85" fmla="*/ 1505674 h 2866665"/>
                <a:gd name="connsiteX86" fmla="*/ 1403363 w 3780270"/>
                <a:gd name="connsiteY86" fmla="*/ 1594574 h 2866665"/>
                <a:gd name="connsiteX87" fmla="*/ 1200163 w 3780270"/>
                <a:gd name="connsiteY87" fmla="*/ 1600924 h 2866665"/>
                <a:gd name="connsiteX88" fmla="*/ 1033475 w 3780270"/>
                <a:gd name="connsiteY88" fmla="*/ 1551711 h 2866665"/>
                <a:gd name="connsiteX89" fmla="*/ 927113 w 3780270"/>
                <a:gd name="connsiteY89" fmla="*/ 1531074 h 2866665"/>
                <a:gd name="connsiteX90" fmla="*/ 1123963 w 3780270"/>
                <a:gd name="connsiteY90" fmla="*/ 1619974 h 2866665"/>
                <a:gd name="connsiteX91" fmla="*/ 1409713 w 3780270"/>
                <a:gd name="connsiteY91" fmla="*/ 1639024 h 2866665"/>
                <a:gd name="connsiteX92" fmla="*/ 1657363 w 3780270"/>
                <a:gd name="connsiteY92" fmla="*/ 1543774 h 2866665"/>
                <a:gd name="connsiteX93" fmla="*/ 1879613 w 3780270"/>
                <a:gd name="connsiteY93" fmla="*/ 1499324 h 2866665"/>
                <a:gd name="connsiteX94" fmla="*/ 1987563 w 3780270"/>
                <a:gd name="connsiteY94" fmla="*/ 1499324 h 2866665"/>
                <a:gd name="connsiteX95" fmla="*/ 1911363 w 3780270"/>
                <a:gd name="connsiteY95" fmla="*/ 1569174 h 2866665"/>
                <a:gd name="connsiteX96" fmla="*/ 1706576 w 3780270"/>
                <a:gd name="connsiteY96" fmla="*/ 1727924 h 2866665"/>
                <a:gd name="connsiteX97" fmla="*/ 1555763 w 3780270"/>
                <a:gd name="connsiteY97" fmla="*/ 1880324 h 2866665"/>
                <a:gd name="connsiteX98" fmla="*/ 1416063 w 3780270"/>
                <a:gd name="connsiteY98" fmla="*/ 1969224 h 2866665"/>
                <a:gd name="connsiteX99" fmla="*/ 1352563 w 3780270"/>
                <a:gd name="connsiteY99" fmla="*/ 2045424 h 2866665"/>
                <a:gd name="connsiteX100" fmla="*/ 1301763 w 3780270"/>
                <a:gd name="connsiteY100" fmla="*/ 2178774 h 2866665"/>
                <a:gd name="connsiteX101" fmla="*/ 1216038 w 3780270"/>
                <a:gd name="connsiteY101" fmla="*/ 2313712 h 2866665"/>
                <a:gd name="connsiteX102" fmla="*/ 1041413 w 3780270"/>
                <a:gd name="connsiteY102" fmla="*/ 2362924 h 2866665"/>
                <a:gd name="connsiteX103" fmla="*/ 914413 w 3780270"/>
                <a:gd name="connsiteY103" fmla="*/ 2354986 h 2866665"/>
                <a:gd name="connsiteX104" fmla="*/ 819163 w 3780270"/>
                <a:gd name="connsiteY104" fmla="*/ 2356574 h 2866665"/>
                <a:gd name="connsiteX105" fmla="*/ 977913 w 3780270"/>
                <a:gd name="connsiteY105" fmla="*/ 2388324 h 2866665"/>
                <a:gd name="connsiteX106" fmla="*/ 1155713 w 3780270"/>
                <a:gd name="connsiteY106" fmla="*/ 2388324 h 2866665"/>
                <a:gd name="connsiteX107" fmla="*/ 1276363 w 3780270"/>
                <a:gd name="connsiteY107" fmla="*/ 2312124 h 2866665"/>
                <a:gd name="connsiteX108" fmla="*/ 1352563 w 3780270"/>
                <a:gd name="connsiteY108" fmla="*/ 2172424 h 2866665"/>
                <a:gd name="connsiteX109" fmla="*/ 1409713 w 3780270"/>
                <a:gd name="connsiteY109" fmla="*/ 2051774 h 2866665"/>
                <a:gd name="connsiteX110" fmla="*/ 1473213 w 3780270"/>
                <a:gd name="connsiteY110" fmla="*/ 1981924 h 2866665"/>
                <a:gd name="connsiteX111" fmla="*/ 1530363 w 3780270"/>
                <a:gd name="connsiteY111" fmla="*/ 1956524 h 2866665"/>
                <a:gd name="connsiteX112" fmla="*/ 1485913 w 3780270"/>
                <a:gd name="connsiteY112" fmla="*/ 2045424 h 2866665"/>
                <a:gd name="connsiteX113" fmla="*/ 1466863 w 3780270"/>
                <a:gd name="connsiteY113" fmla="*/ 2197824 h 2866665"/>
                <a:gd name="connsiteX114" fmla="*/ 1441463 w 3780270"/>
                <a:gd name="connsiteY114" fmla="*/ 2331174 h 2866665"/>
                <a:gd name="connsiteX115" fmla="*/ 1276363 w 3780270"/>
                <a:gd name="connsiteY115" fmla="*/ 2458174 h 2866665"/>
                <a:gd name="connsiteX116" fmla="*/ 1104913 w 3780270"/>
                <a:gd name="connsiteY116" fmla="*/ 2572474 h 2866665"/>
                <a:gd name="connsiteX117" fmla="*/ 1079513 w 3780270"/>
                <a:gd name="connsiteY117" fmla="*/ 2731224 h 2866665"/>
                <a:gd name="connsiteX118" fmla="*/ 1092213 w 3780270"/>
                <a:gd name="connsiteY118" fmla="*/ 2864574 h 2866665"/>
                <a:gd name="connsiteX119" fmla="*/ 1128726 w 3780270"/>
                <a:gd name="connsiteY119" fmla="*/ 2623274 h 2866665"/>
                <a:gd name="connsiteX120" fmla="*/ 1235088 w 3780270"/>
                <a:gd name="connsiteY120" fmla="*/ 2535962 h 2866665"/>
                <a:gd name="connsiteX121" fmla="*/ 1371613 w 3780270"/>
                <a:gd name="connsiteY121" fmla="*/ 2451824 h 2866665"/>
                <a:gd name="connsiteX122" fmla="*/ 1495438 w 3780270"/>
                <a:gd name="connsiteY122" fmla="*/ 2323237 h 2866665"/>
                <a:gd name="connsiteX123" fmla="*/ 1552588 w 3780270"/>
                <a:gd name="connsiteY123" fmla="*/ 2032724 h 2866665"/>
                <a:gd name="connsiteX124" fmla="*/ 1752613 w 3780270"/>
                <a:gd name="connsiteY124" fmla="*/ 1772374 h 2866665"/>
                <a:gd name="connsiteX125" fmla="*/ 2092338 w 3780270"/>
                <a:gd name="connsiteY125" fmla="*/ 1562824 h 2866665"/>
                <a:gd name="connsiteX126" fmla="*/ 2605100 w 3780270"/>
                <a:gd name="connsiteY126" fmla="*/ 1373911 h 2866665"/>
                <a:gd name="connsiteX127" fmla="*/ 3124213 w 3780270"/>
                <a:gd name="connsiteY127" fmla="*/ 1099274 h 2866665"/>
                <a:gd name="connsiteX128" fmla="*/ 3454413 w 3780270"/>
                <a:gd name="connsiteY128" fmla="*/ 807174 h 2866665"/>
                <a:gd name="connsiteX129" fmla="*/ 3721113 w 3780270"/>
                <a:gd name="connsiteY129" fmla="*/ 476974 h 2866665"/>
                <a:gd name="connsiteX130" fmla="*/ 3778263 w 3780270"/>
                <a:gd name="connsiteY130" fmla="*/ 292824 h 2866665"/>
                <a:gd name="connsiteX131" fmla="*/ 3678251 w 3780270"/>
                <a:gd name="connsiteY131" fmla="*/ 92799 h 2866665"/>
                <a:gd name="connsiteX132" fmla="*/ 3454413 w 3780270"/>
                <a:gd name="connsiteY132" fmla="*/ 724 h 2866665"/>
                <a:gd name="connsiteX133" fmla="*/ 3346463 w 3780270"/>
                <a:gd name="connsiteY133" fmla="*/ 127724 h 2866665"/>
                <a:gd name="connsiteX134" fmla="*/ 3300426 w 3780270"/>
                <a:gd name="connsiteY134" fmla="*/ 248374 h 2866665"/>
                <a:gd name="connsiteX0" fmla="*/ 3300426 w 3779217"/>
                <a:gd name="connsiteY0" fmla="*/ 248374 h 2866665"/>
                <a:gd name="connsiteX1" fmla="*/ 3206763 w 3779217"/>
                <a:gd name="connsiteY1" fmla="*/ 502374 h 2866665"/>
                <a:gd name="connsiteX2" fmla="*/ 3067063 w 3779217"/>
                <a:gd name="connsiteY2" fmla="*/ 680174 h 2866665"/>
                <a:gd name="connsiteX3" fmla="*/ 2844813 w 3779217"/>
                <a:gd name="connsiteY3" fmla="*/ 775424 h 2866665"/>
                <a:gd name="connsiteX4" fmla="*/ 2635263 w 3779217"/>
                <a:gd name="connsiteY4" fmla="*/ 775424 h 2866665"/>
                <a:gd name="connsiteX5" fmla="*/ 2432063 w 3779217"/>
                <a:gd name="connsiteY5" fmla="*/ 743674 h 2866665"/>
                <a:gd name="connsiteX6" fmla="*/ 2330463 w 3779217"/>
                <a:gd name="connsiteY6" fmla="*/ 610324 h 2866665"/>
                <a:gd name="connsiteX7" fmla="*/ 2362213 w 3779217"/>
                <a:gd name="connsiteY7" fmla="*/ 451574 h 2866665"/>
                <a:gd name="connsiteX8" fmla="*/ 2368563 w 3779217"/>
                <a:gd name="connsiteY8" fmla="*/ 394424 h 2866665"/>
                <a:gd name="connsiteX9" fmla="*/ 2324113 w 3779217"/>
                <a:gd name="connsiteY9" fmla="*/ 502374 h 2866665"/>
                <a:gd name="connsiteX10" fmla="*/ 2305063 w 3779217"/>
                <a:gd name="connsiteY10" fmla="*/ 654774 h 2866665"/>
                <a:gd name="connsiteX11" fmla="*/ 2362213 w 3779217"/>
                <a:gd name="connsiteY11" fmla="*/ 769074 h 2866665"/>
                <a:gd name="connsiteX12" fmla="*/ 2438413 w 3779217"/>
                <a:gd name="connsiteY12" fmla="*/ 826224 h 2866665"/>
                <a:gd name="connsiteX13" fmla="*/ 2476513 w 3779217"/>
                <a:gd name="connsiteY13" fmla="*/ 845274 h 2866665"/>
                <a:gd name="connsiteX14" fmla="*/ 2355863 w 3779217"/>
                <a:gd name="connsiteY14" fmla="*/ 838924 h 2866665"/>
                <a:gd name="connsiteX15" fmla="*/ 2044713 w 3779217"/>
                <a:gd name="connsiteY15" fmla="*/ 857974 h 2866665"/>
                <a:gd name="connsiteX16" fmla="*/ 1898663 w 3779217"/>
                <a:gd name="connsiteY16" fmla="*/ 908774 h 2866665"/>
                <a:gd name="connsiteX17" fmla="*/ 1746263 w 3779217"/>
                <a:gd name="connsiteY17" fmla="*/ 959574 h 2866665"/>
                <a:gd name="connsiteX18" fmla="*/ 1543063 w 3779217"/>
                <a:gd name="connsiteY18" fmla="*/ 991324 h 2866665"/>
                <a:gd name="connsiteX19" fmla="*/ 1358913 w 3779217"/>
                <a:gd name="connsiteY19" fmla="*/ 997674 h 2866665"/>
                <a:gd name="connsiteX20" fmla="*/ 1200163 w 3779217"/>
                <a:gd name="connsiteY20" fmla="*/ 934174 h 2866665"/>
                <a:gd name="connsiteX21" fmla="*/ 1098563 w 3779217"/>
                <a:gd name="connsiteY21" fmla="*/ 813524 h 2866665"/>
                <a:gd name="connsiteX22" fmla="*/ 990613 w 3779217"/>
                <a:gd name="connsiteY22" fmla="*/ 692874 h 2866665"/>
                <a:gd name="connsiteX23" fmla="*/ 1054113 w 3779217"/>
                <a:gd name="connsiteY23" fmla="*/ 788124 h 2866665"/>
                <a:gd name="connsiteX24" fmla="*/ 1123963 w 3779217"/>
                <a:gd name="connsiteY24" fmla="*/ 908774 h 2866665"/>
                <a:gd name="connsiteX25" fmla="*/ 1270013 w 3779217"/>
                <a:gd name="connsiteY25" fmla="*/ 1023074 h 2866665"/>
                <a:gd name="connsiteX26" fmla="*/ 1395426 w 3779217"/>
                <a:gd name="connsiteY26" fmla="*/ 1037361 h 2866665"/>
                <a:gd name="connsiteX27" fmla="*/ 1651013 w 3779217"/>
                <a:gd name="connsiteY27" fmla="*/ 1010374 h 2866665"/>
                <a:gd name="connsiteX28" fmla="*/ 1911363 w 3779217"/>
                <a:gd name="connsiteY28" fmla="*/ 959574 h 2866665"/>
                <a:gd name="connsiteX29" fmla="*/ 2082813 w 3779217"/>
                <a:gd name="connsiteY29" fmla="*/ 915124 h 2866665"/>
                <a:gd name="connsiteX30" fmla="*/ 2165363 w 3779217"/>
                <a:gd name="connsiteY30" fmla="*/ 915124 h 2866665"/>
                <a:gd name="connsiteX31" fmla="*/ 2146313 w 3779217"/>
                <a:gd name="connsiteY31" fmla="*/ 965924 h 2866665"/>
                <a:gd name="connsiteX32" fmla="*/ 1974863 w 3779217"/>
                <a:gd name="connsiteY32" fmla="*/ 1048474 h 2866665"/>
                <a:gd name="connsiteX33" fmla="*/ 1708163 w 3779217"/>
                <a:gd name="connsiteY33" fmla="*/ 1094512 h 2866665"/>
                <a:gd name="connsiteX34" fmla="*/ 1460513 w 3779217"/>
                <a:gd name="connsiteY34" fmla="*/ 1105624 h 2866665"/>
                <a:gd name="connsiteX35" fmla="*/ 1257313 w 3779217"/>
                <a:gd name="connsiteY35" fmla="*/ 1054824 h 2866665"/>
                <a:gd name="connsiteX36" fmla="*/ 1150950 w 3779217"/>
                <a:gd name="connsiteY36" fmla="*/ 967511 h 2866665"/>
                <a:gd name="connsiteX37" fmla="*/ 1047763 w 3779217"/>
                <a:gd name="connsiteY37" fmla="*/ 857974 h 2866665"/>
                <a:gd name="connsiteX38" fmla="*/ 1098563 w 3779217"/>
                <a:gd name="connsiteY38" fmla="*/ 965924 h 2866665"/>
                <a:gd name="connsiteX39" fmla="*/ 1238263 w 3779217"/>
                <a:gd name="connsiteY39" fmla="*/ 1092924 h 2866665"/>
                <a:gd name="connsiteX40" fmla="*/ 1481150 w 3779217"/>
                <a:gd name="connsiteY40" fmla="*/ 1158012 h 2866665"/>
                <a:gd name="connsiteX41" fmla="*/ 1828813 w 3779217"/>
                <a:gd name="connsiteY41" fmla="*/ 1131024 h 2866665"/>
                <a:gd name="connsiteX42" fmla="*/ 2025663 w 3779217"/>
                <a:gd name="connsiteY42" fmla="*/ 1092924 h 2866665"/>
                <a:gd name="connsiteX43" fmla="*/ 2190763 w 3779217"/>
                <a:gd name="connsiteY43" fmla="*/ 1004024 h 2866665"/>
                <a:gd name="connsiteX44" fmla="*/ 2349513 w 3779217"/>
                <a:gd name="connsiteY44" fmla="*/ 934174 h 2866665"/>
                <a:gd name="connsiteX45" fmla="*/ 2533663 w 3779217"/>
                <a:gd name="connsiteY45" fmla="*/ 953224 h 2866665"/>
                <a:gd name="connsiteX46" fmla="*/ 2776551 w 3779217"/>
                <a:gd name="connsiteY46" fmla="*/ 930999 h 2866665"/>
                <a:gd name="connsiteX47" fmla="*/ 2876563 w 3779217"/>
                <a:gd name="connsiteY47" fmla="*/ 930999 h 2866665"/>
                <a:gd name="connsiteX48" fmla="*/ 2894025 w 3779217"/>
                <a:gd name="connsiteY48" fmla="*/ 1013549 h 2866665"/>
                <a:gd name="connsiteX49" fmla="*/ 2730513 w 3779217"/>
                <a:gd name="connsiteY49" fmla="*/ 1099274 h 2866665"/>
                <a:gd name="connsiteX50" fmla="*/ 2432063 w 3779217"/>
                <a:gd name="connsiteY50" fmla="*/ 1207224 h 2866665"/>
                <a:gd name="connsiteX51" fmla="*/ 2133613 w 3779217"/>
                <a:gd name="connsiteY51" fmla="*/ 1283424 h 2866665"/>
                <a:gd name="connsiteX52" fmla="*/ 1949463 w 3779217"/>
                <a:gd name="connsiteY52" fmla="*/ 1296124 h 2866665"/>
                <a:gd name="connsiteX53" fmla="*/ 1657363 w 3779217"/>
                <a:gd name="connsiteY53" fmla="*/ 1245324 h 2866665"/>
                <a:gd name="connsiteX54" fmla="*/ 1416063 w 3779217"/>
                <a:gd name="connsiteY54" fmla="*/ 1277074 h 2866665"/>
                <a:gd name="connsiteX55" fmla="*/ 1198575 w 3779217"/>
                <a:gd name="connsiteY55" fmla="*/ 1364386 h 2866665"/>
                <a:gd name="connsiteX56" fmla="*/ 1009663 w 3779217"/>
                <a:gd name="connsiteY56" fmla="*/ 1429474 h 2866665"/>
                <a:gd name="connsiteX57" fmla="*/ 825513 w 3779217"/>
                <a:gd name="connsiteY57" fmla="*/ 1391374 h 2866665"/>
                <a:gd name="connsiteX58" fmla="*/ 679463 w 3779217"/>
                <a:gd name="connsiteY58" fmla="*/ 1277074 h 2866665"/>
                <a:gd name="connsiteX59" fmla="*/ 527063 w 3779217"/>
                <a:gd name="connsiteY59" fmla="*/ 1200874 h 2866665"/>
                <a:gd name="connsiteX60" fmla="*/ 349263 w 3779217"/>
                <a:gd name="connsiteY60" fmla="*/ 1188174 h 2866665"/>
                <a:gd name="connsiteX61" fmla="*/ 215913 w 3779217"/>
                <a:gd name="connsiteY61" fmla="*/ 1169124 h 2866665"/>
                <a:gd name="connsiteX62" fmla="*/ 95263 w 3779217"/>
                <a:gd name="connsiteY62" fmla="*/ 1118324 h 2866665"/>
                <a:gd name="connsiteX63" fmla="*/ 13 w 3779217"/>
                <a:gd name="connsiteY63" fmla="*/ 1086574 h 2866665"/>
                <a:gd name="connsiteX64" fmla="*/ 101613 w 3779217"/>
                <a:gd name="connsiteY64" fmla="*/ 1131024 h 2866665"/>
                <a:gd name="connsiteX65" fmla="*/ 273063 w 3779217"/>
                <a:gd name="connsiteY65" fmla="*/ 1213574 h 2866665"/>
                <a:gd name="connsiteX66" fmla="*/ 527063 w 3779217"/>
                <a:gd name="connsiteY66" fmla="*/ 1245324 h 2866665"/>
                <a:gd name="connsiteX67" fmla="*/ 641363 w 3779217"/>
                <a:gd name="connsiteY67" fmla="*/ 1283424 h 2866665"/>
                <a:gd name="connsiteX68" fmla="*/ 647713 w 3779217"/>
                <a:gd name="connsiteY68" fmla="*/ 1315174 h 2866665"/>
                <a:gd name="connsiteX69" fmla="*/ 514363 w 3779217"/>
                <a:gd name="connsiteY69" fmla="*/ 1289774 h 2866665"/>
                <a:gd name="connsiteX70" fmla="*/ 361963 w 3779217"/>
                <a:gd name="connsiteY70" fmla="*/ 1277074 h 2866665"/>
                <a:gd name="connsiteX71" fmla="*/ 228613 w 3779217"/>
                <a:gd name="connsiteY71" fmla="*/ 1238974 h 2866665"/>
                <a:gd name="connsiteX72" fmla="*/ 146063 w 3779217"/>
                <a:gd name="connsiteY72" fmla="*/ 1207224 h 2866665"/>
                <a:gd name="connsiteX73" fmla="*/ 266713 w 3779217"/>
                <a:gd name="connsiteY73" fmla="*/ 1286599 h 2866665"/>
                <a:gd name="connsiteX74" fmla="*/ 508013 w 3779217"/>
                <a:gd name="connsiteY74" fmla="*/ 1327874 h 2866665"/>
                <a:gd name="connsiteX75" fmla="*/ 698513 w 3779217"/>
                <a:gd name="connsiteY75" fmla="*/ 1362799 h 2866665"/>
                <a:gd name="connsiteX76" fmla="*/ 846150 w 3779217"/>
                <a:gd name="connsiteY76" fmla="*/ 1445349 h 2866665"/>
                <a:gd name="connsiteX77" fmla="*/ 1111263 w 3779217"/>
                <a:gd name="connsiteY77" fmla="*/ 1448524 h 2866665"/>
                <a:gd name="connsiteX78" fmla="*/ 1404950 w 3779217"/>
                <a:gd name="connsiteY78" fmla="*/ 1358037 h 2866665"/>
                <a:gd name="connsiteX79" fmla="*/ 1638313 w 3779217"/>
                <a:gd name="connsiteY79" fmla="*/ 1315174 h 2866665"/>
                <a:gd name="connsiteX80" fmla="*/ 1866913 w 3779217"/>
                <a:gd name="connsiteY80" fmla="*/ 1353274 h 2866665"/>
                <a:gd name="connsiteX81" fmla="*/ 2146313 w 3779217"/>
                <a:gd name="connsiteY81" fmla="*/ 1359624 h 2866665"/>
                <a:gd name="connsiteX82" fmla="*/ 2228863 w 3779217"/>
                <a:gd name="connsiteY82" fmla="*/ 1365974 h 2866665"/>
                <a:gd name="connsiteX83" fmla="*/ 2146313 w 3779217"/>
                <a:gd name="connsiteY83" fmla="*/ 1410424 h 2866665"/>
                <a:gd name="connsiteX84" fmla="*/ 1879613 w 3779217"/>
                <a:gd name="connsiteY84" fmla="*/ 1442174 h 2866665"/>
                <a:gd name="connsiteX85" fmla="*/ 1587513 w 3779217"/>
                <a:gd name="connsiteY85" fmla="*/ 1505674 h 2866665"/>
                <a:gd name="connsiteX86" fmla="*/ 1403363 w 3779217"/>
                <a:gd name="connsiteY86" fmla="*/ 1594574 h 2866665"/>
                <a:gd name="connsiteX87" fmla="*/ 1200163 w 3779217"/>
                <a:gd name="connsiteY87" fmla="*/ 1600924 h 2866665"/>
                <a:gd name="connsiteX88" fmla="*/ 1033475 w 3779217"/>
                <a:gd name="connsiteY88" fmla="*/ 1551711 h 2866665"/>
                <a:gd name="connsiteX89" fmla="*/ 927113 w 3779217"/>
                <a:gd name="connsiteY89" fmla="*/ 1531074 h 2866665"/>
                <a:gd name="connsiteX90" fmla="*/ 1123963 w 3779217"/>
                <a:gd name="connsiteY90" fmla="*/ 1619974 h 2866665"/>
                <a:gd name="connsiteX91" fmla="*/ 1409713 w 3779217"/>
                <a:gd name="connsiteY91" fmla="*/ 1639024 h 2866665"/>
                <a:gd name="connsiteX92" fmla="*/ 1657363 w 3779217"/>
                <a:gd name="connsiteY92" fmla="*/ 1543774 h 2866665"/>
                <a:gd name="connsiteX93" fmla="*/ 1879613 w 3779217"/>
                <a:gd name="connsiteY93" fmla="*/ 1499324 h 2866665"/>
                <a:gd name="connsiteX94" fmla="*/ 1987563 w 3779217"/>
                <a:gd name="connsiteY94" fmla="*/ 1499324 h 2866665"/>
                <a:gd name="connsiteX95" fmla="*/ 1911363 w 3779217"/>
                <a:gd name="connsiteY95" fmla="*/ 1569174 h 2866665"/>
                <a:gd name="connsiteX96" fmla="*/ 1706576 w 3779217"/>
                <a:gd name="connsiteY96" fmla="*/ 1727924 h 2866665"/>
                <a:gd name="connsiteX97" fmla="*/ 1555763 w 3779217"/>
                <a:gd name="connsiteY97" fmla="*/ 1880324 h 2866665"/>
                <a:gd name="connsiteX98" fmla="*/ 1416063 w 3779217"/>
                <a:gd name="connsiteY98" fmla="*/ 1969224 h 2866665"/>
                <a:gd name="connsiteX99" fmla="*/ 1352563 w 3779217"/>
                <a:gd name="connsiteY99" fmla="*/ 2045424 h 2866665"/>
                <a:gd name="connsiteX100" fmla="*/ 1301763 w 3779217"/>
                <a:gd name="connsiteY100" fmla="*/ 2178774 h 2866665"/>
                <a:gd name="connsiteX101" fmla="*/ 1216038 w 3779217"/>
                <a:gd name="connsiteY101" fmla="*/ 2313712 h 2866665"/>
                <a:gd name="connsiteX102" fmla="*/ 1041413 w 3779217"/>
                <a:gd name="connsiteY102" fmla="*/ 2362924 h 2866665"/>
                <a:gd name="connsiteX103" fmla="*/ 914413 w 3779217"/>
                <a:gd name="connsiteY103" fmla="*/ 2354986 h 2866665"/>
                <a:gd name="connsiteX104" fmla="*/ 819163 w 3779217"/>
                <a:gd name="connsiteY104" fmla="*/ 2356574 h 2866665"/>
                <a:gd name="connsiteX105" fmla="*/ 977913 w 3779217"/>
                <a:gd name="connsiteY105" fmla="*/ 2388324 h 2866665"/>
                <a:gd name="connsiteX106" fmla="*/ 1155713 w 3779217"/>
                <a:gd name="connsiteY106" fmla="*/ 2388324 h 2866665"/>
                <a:gd name="connsiteX107" fmla="*/ 1276363 w 3779217"/>
                <a:gd name="connsiteY107" fmla="*/ 2312124 h 2866665"/>
                <a:gd name="connsiteX108" fmla="*/ 1352563 w 3779217"/>
                <a:gd name="connsiteY108" fmla="*/ 2172424 h 2866665"/>
                <a:gd name="connsiteX109" fmla="*/ 1409713 w 3779217"/>
                <a:gd name="connsiteY109" fmla="*/ 2051774 h 2866665"/>
                <a:gd name="connsiteX110" fmla="*/ 1473213 w 3779217"/>
                <a:gd name="connsiteY110" fmla="*/ 1981924 h 2866665"/>
                <a:gd name="connsiteX111" fmla="*/ 1530363 w 3779217"/>
                <a:gd name="connsiteY111" fmla="*/ 1956524 h 2866665"/>
                <a:gd name="connsiteX112" fmla="*/ 1485913 w 3779217"/>
                <a:gd name="connsiteY112" fmla="*/ 2045424 h 2866665"/>
                <a:gd name="connsiteX113" fmla="*/ 1466863 w 3779217"/>
                <a:gd name="connsiteY113" fmla="*/ 2197824 h 2866665"/>
                <a:gd name="connsiteX114" fmla="*/ 1441463 w 3779217"/>
                <a:gd name="connsiteY114" fmla="*/ 2331174 h 2866665"/>
                <a:gd name="connsiteX115" fmla="*/ 1276363 w 3779217"/>
                <a:gd name="connsiteY115" fmla="*/ 2458174 h 2866665"/>
                <a:gd name="connsiteX116" fmla="*/ 1104913 w 3779217"/>
                <a:gd name="connsiteY116" fmla="*/ 2572474 h 2866665"/>
                <a:gd name="connsiteX117" fmla="*/ 1079513 w 3779217"/>
                <a:gd name="connsiteY117" fmla="*/ 2731224 h 2866665"/>
                <a:gd name="connsiteX118" fmla="*/ 1092213 w 3779217"/>
                <a:gd name="connsiteY118" fmla="*/ 2864574 h 2866665"/>
                <a:gd name="connsiteX119" fmla="*/ 1128726 w 3779217"/>
                <a:gd name="connsiteY119" fmla="*/ 2623274 h 2866665"/>
                <a:gd name="connsiteX120" fmla="*/ 1235088 w 3779217"/>
                <a:gd name="connsiteY120" fmla="*/ 2535962 h 2866665"/>
                <a:gd name="connsiteX121" fmla="*/ 1371613 w 3779217"/>
                <a:gd name="connsiteY121" fmla="*/ 2451824 h 2866665"/>
                <a:gd name="connsiteX122" fmla="*/ 1495438 w 3779217"/>
                <a:gd name="connsiteY122" fmla="*/ 2323237 h 2866665"/>
                <a:gd name="connsiteX123" fmla="*/ 1552588 w 3779217"/>
                <a:gd name="connsiteY123" fmla="*/ 2032724 h 2866665"/>
                <a:gd name="connsiteX124" fmla="*/ 1752613 w 3779217"/>
                <a:gd name="connsiteY124" fmla="*/ 1772374 h 2866665"/>
                <a:gd name="connsiteX125" fmla="*/ 2092338 w 3779217"/>
                <a:gd name="connsiteY125" fmla="*/ 1562824 h 2866665"/>
                <a:gd name="connsiteX126" fmla="*/ 2605100 w 3779217"/>
                <a:gd name="connsiteY126" fmla="*/ 1373911 h 2866665"/>
                <a:gd name="connsiteX127" fmla="*/ 3124213 w 3779217"/>
                <a:gd name="connsiteY127" fmla="*/ 1099274 h 2866665"/>
                <a:gd name="connsiteX128" fmla="*/ 3454413 w 3779217"/>
                <a:gd name="connsiteY128" fmla="*/ 807174 h 2866665"/>
                <a:gd name="connsiteX129" fmla="*/ 3711588 w 3779217"/>
                <a:gd name="connsiteY129" fmla="*/ 476974 h 2866665"/>
                <a:gd name="connsiteX130" fmla="*/ 3778263 w 3779217"/>
                <a:gd name="connsiteY130" fmla="*/ 292824 h 2866665"/>
                <a:gd name="connsiteX131" fmla="*/ 3678251 w 3779217"/>
                <a:gd name="connsiteY131" fmla="*/ 92799 h 2866665"/>
                <a:gd name="connsiteX132" fmla="*/ 3454413 w 3779217"/>
                <a:gd name="connsiteY132" fmla="*/ 724 h 2866665"/>
                <a:gd name="connsiteX133" fmla="*/ 3346463 w 3779217"/>
                <a:gd name="connsiteY133" fmla="*/ 127724 h 2866665"/>
                <a:gd name="connsiteX134" fmla="*/ 3300426 w 3779217"/>
                <a:gd name="connsiteY134" fmla="*/ 248374 h 2866665"/>
                <a:gd name="connsiteX0" fmla="*/ 3300426 w 3779011"/>
                <a:gd name="connsiteY0" fmla="*/ 248272 h 2866563"/>
                <a:gd name="connsiteX1" fmla="*/ 3206763 w 3779011"/>
                <a:gd name="connsiteY1" fmla="*/ 502272 h 2866563"/>
                <a:gd name="connsiteX2" fmla="*/ 3067063 w 3779011"/>
                <a:gd name="connsiteY2" fmla="*/ 680072 h 2866563"/>
                <a:gd name="connsiteX3" fmla="*/ 2844813 w 3779011"/>
                <a:gd name="connsiteY3" fmla="*/ 775322 h 2866563"/>
                <a:gd name="connsiteX4" fmla="*/ 2635263 w 3779011"/>
                <a:gd name="connsiteY4" fmla="*/ 775322 h 2866563"/>
                <a:gd name="connsiteX5" fmla="*/ 2432063 w 3779011"/>
                <a:gd name="connsiteY5" fmla="*/ 743572 h 2866563"/>
                <a:gd name="connsiteX6" fmla="*/ 2330463 w 3779011"/>
                <a:gd name="connsiteY6" fmla="*/ 610222 h 2866563"/>
                <a:gd name="connsiteX7" fmla="*/ 2362213 w 3779011"/>
                <a:gd name="connsiteY7" fmla="*/ 451472 h 2866563"/>
                <a:gd name="connsiteX8" fmla="*/ 2368563 w 3779011"/>
                <a:gd name="connsiteY8" fmla="*/ 394322 h 2866563"/>
                <a:gd name="connsiteX9" fmla="*/ 2324113 w 3779011"/>
                <a:gd name="connsiteY9" fmla="*/ 502272 h 2866563"/>
                <a:gd name="connsiteX10" fmla="*/ 2305063 w 3779011"/>
                <a:gd name="connsiteY10" fmla="*/ 654672 h 2866563"/>
                <a:gd name="connsiteX11" fmla="*/ 2362213 w 3779011"/>
                <a:gd name="connsiteY11" fmla="*/ 768972 h 2866563"/>
                <a:gd name="connsiteX12" fmla="*/ 2438413 w 3779011"/>
                <a:gd name="connsiteY12" fmla="*/ 826122 h 2866563"/>
                <a:gd name="connsiteX13" fmla="*/ 2476513 w 3779011"/>
                <a:gd name="connsiteY13" fmla="*/ 845172 h 2866563"/>
                <a:gd name="connsiteX14" fmla="*/ 2355863 w 3779011"/>
                <a:gd name="connsiteY14" fmla="*/ 838822 h 2866563"/>
                <a:gd name="connsiteX15" fmla="*/ 2044713 w 3779011"/>
                <a:gd name="connsiteY15" fmla="*/ 857872 h 2866563"/>
                <a:gd name="connsiteX16" fmla="*/ 1898663 w 3779011"/>
                <a:gd name="connsiteY16" fmla="*/ 908672 h 2866563"/>
                <a:gd name="connsiteX17" fmla="*/ 1746263 w 3779011"/>
                <a:gd name="connsiteY17" fmla="*/ 959472 h 2866563"/>
                <a:gd name="connsiteX18" fmla="*/ 1543063 w 3779011"/>
                <a:gd name="connsiteY18" fmla="*/ 991222 h 2866563"/>
                <a:gd name="connsiteX19" fmla="*/ 1358913 w 3779011"/>
                <a:gd name="connsiteY19" fmla="*/ 997572 h 2866563"/>
                <a:gd name="connsiteX20" fmla="*/ 1200163 w 3779011"/>
                <a:gd name="connsiteY20" fmla="*/ 934072 h 2866563"/>
                <a:gd name="connsiteX21" fmla="*/ 1098563 w 3779011"/>
                <a:gd name="connsiteY21" fmla="*/ 813422 h 2866563"/>
                <a:gd name="connsiteX22" fmla="*/ 990613 w 3779011"/>
                <a:gd name="connsiteY22" fmla="*/ 692772 h 2866563"/>
                <a:gd name="connsiteX23" fmla="*/ 1054113 w 3779011"/>
                <a:gd name="connsiteY23" fmla="*/ 788022 h 2866563"/>
                <a:gd name="connsiteX24" fmla="*/ 1123963 w 3779011"/>
                <a:gd name="connsiteY24" fmla="*/ 908672 h 2866563"/>
                <a:gd name="connsiteX25" fmla="*/ 1270013 w 3779011"/>
                <a:gd name="connsiteY25" fmla="*/ 1022972 h 2866563"/>
                <a:gd name="connsiteX26" fmla="*/ 1395426 w 3779011"/>
                <a:gd name="connsiteY26" fmla="*/ 1037259 h 2866563"/>
                <a:gd name="connsiteX27" fmla="*/ 1651013 w 3779011"/>
                <a:gd name="connsiteY27" fmla="*/ 1010272 h 2866563"/>
                <a:gd name="connsiteX28" fmla="*/ 1911363 w 3779011"/>
                <a:gd name="connsiteY28" fmla="*/ 959472 h 2866563"/>
                <a:gd name="connsiteX29" fmla="*/ 2082813 w 3779011"/>
                <a:gd name="connsiteY29" fmla="*/ 915022 h 2866563"/>
                <a:gd name="connsiteX30" fmla="*/ 2165363 w 3779011"/>
                <a:gd name="connsiteY30" fmla="*/ 915022 h 2866563"/>
                <a:gd name="connsiteX31" fmla="*/ 2146313 w 3779011"/>
                <a:gd name="connsiteY31" fmla="*/ 965822 h 2866563"/>
                <a:gd name="connsiteX32" fmla="*/ 1974863 w 3779011"/>
                <a:gd name="connsiteY32" fmla="*/ 1048372 h 2866563"/>
                <a:gd name="connsiteX33" fmla="*/ 1708163 w 3779011"/>
                <a:gd name="connsiteY33" fmla="*/ 1094410 h 2866563"/>
                <a:gd name="connsiteX34" fmla="*/ 1460513 w 3779011"/>
                <a:gd name="connsiteY34" fmla="*/ 1105522 h 2866563"/>
                <a:gd name="connsiteX35" fmla="*/ 1257313 w 3779011"/>
                <a:gd name="connsiteY35" fmla="*/ 1054722 h 2866563"/>
                <a:gd name="connsiteX36" fmla="*/ 1150950 w 3779011"/>
                <a:gd name="connsiteY36" fmla="*/ 967409 h 2866563"/>
                <a:gd name="connsiteX37" fmla="*/ 1047763 w 3779011"/>
                <a:gd name="connsiteY37" fmla="*/ 857872 h 2866563"/>
                <a:gd name="connsiteX38" fmla="*/ 1098563 w 3779011"/>
                <a:gd name="connsiteY38" fmla="*/ 965822 h 2866563"/>
                <a:gd name="connsiteX39" fmla="*/ 1238263 w 3779011"/>
                <a:gd name="connsiteY39" fmla="*/ 1092822 h 2866563"/>
                <a:gd name="connsiteX40" fmla="*/ 1481150 w 3779011"/>
                <a:gd name="connsiteY40" fmla="*/ 1157910 h 2866563"/>
                <a:gd name="connsiteX41" fmla="*/ 1828813 w 3779011"/>
                <a:gd name="connsiteY41" fmla="*/ 1130922 h 2866563"/>
                <a:gd name="connsiteX42" fmla="*/ 2025663 w 3779011"/>
                <a:gd name="connsiteY42" fmla="*/ 1092822 h 2866563"/>
                <a:gd name="connsiteX43" fmla="*/ 2190763 w 3779011"/>
                <a:gd name="connsiteY43" fmla="*/ 1003922 h 2866563"/>
                <a:gd name="connsiteX44" fmla="*/ 2349513 w 3779011"/>
                <a:gd name="connsiteY44" fmla="*/ 934072 h 2866563"/>
                <a:gd name="connsiteX45" fmla="*/ 2533663 w 3779011"/>
                <a:gd name="connsiteY45" fmla="*/ 953122 h 2866563"/>
                <a:gd name="connsiteX46" fmla="*/ 2776551 w 3779011"/>
                <a:gd name="connsiteY46" fmla="*/ 930897 h 2866563"/>
                <a:gd name="connsiteX47" fmla="*/ 2876563 w 3779011"/>
                <a:gd name="connsiteY47" fmla="*/ 930897 h 2866563"/>
                <a:gd name="connsiteX48" fmla="*/ 2894025 w 3779011"/>
                <a:gd name="connsiteY48" fmla="*/ 1013447 h 2866563"/>
                <a:gd name="connsiteX49" fmla="*/ 2730513 w 3779011"/>
                <a:gd name="connsiteY49" fmla="*/ 1099172 h 2866563"/>
                <a:gd name="connsiteX50" fmla="*/ 2432063 w 3779011"/>
                <a:gd name="connsiteY50" fmla="*/ 1207122 h 2866563"/>
                <a:gd name="connsiteX51" fmla="*/ 2133613 w 3779011"/>
                <a:gd name="connsiteY51" fmla="*/ 1283322 h 2866563"/>
                <a:gd name="connsiteX52" fmla="*/ 1949463 w 3779011"/>
                <a:gd name="connsiteY52" fmla="*/ 1296022 h 2866563"/>
                <a:gd name="connsiteX53" fmla="*/ 1657363 w 3779011"/>
                <a:gd name="connsiteY53" fmla="*/ 1245222 h 2866563"/>
                <a:gd name="connsiteX54" fmla="*/ 1416063 w 3779011"/>
                <a:gd name="connsiteY54" fmla="*/ 1276972 h 2866563"/>
                <a:gd name="connsiteX55" fmla="*/ 1198575 w 3779011"/>
                <a:gd name="connsiteY55" fmla="*/ 1364284 h 2866563"/>
                <a:gd name="connsiteX56" fmla="*/ 1009663 w 3779011"/>
                <a:gd name="connsiteY56" fmla="*/ 1429372 h 2866563"/>
                <a:gd name="connsiteX57" fmla="*/ 825513 w 3779011"/>
                <a:gd name="connsiteY57" fmla="*/ 1391272 h 2866563"/>
                <a:gd name="connsiteX58" fmla="*/ 679463 w 3779011"/>
                <a:gd name="connsiteY58" fmla="*/ 1276972 h 2866563"/>
                <a:gd name="connsiteX59" fmla="*/ 527063 w 3779011"/>
                <a:gd name="connsiteY59" fmla="*/ 1200772 h 2866563"/>
                <a:gd name="connsiteX60" fmla="*/ 349263 w 3779011"/>
                <a:gd name="connsiteY60" fmla="*/ 1188072 h 2866563"/>
                <a:gd name="connsiteX61" fmla="*/ 215913 w 3779011"/>
                <a:gd name="connsiteY61" fmla="*/ 1169022 h 2866563"/>
                <a:gd name="connsiteX62" fmla="*/ 95263 w 3779011"/>
                <a:gd name="connsiteY62" fmla="*/ 1118222 h 2866563"/>
                <a:gd name="connsiteX63" fmla="*/ 13 w 3779011"/>
                <a:gd name="connsiteY63" fmla="*/ 1086472 h 2866563"/>
                <a:gd name="connsiteX64" fmla="*/ 101613 w 3779011"/>
                <a:gd name="connsiteY64" fmla="*/ 1130922 h 2866563"/>
                <a:gd name="connsiteX65" fmla="*/ 273063 w 3779011"/>
                <a:gd name="connsiteY65" fmla="*/ 1213472 h 2866563"/>
                <a:gd name="connsiteX66" fmla="*/ 527063 w 3779011"/>
                <a:gd name="connsiteY66" fmla="*/ 1245222 h 2866563"/>
                <a:gd name="connsiteX67" fmla="*/ 641363 w 3779011"/>
                <a:gd name="connsiteY67" fmla="*/ 1283322 h 2866563"/>
                <a:gd name="connsiteX68" fmla="*/ 647713 w 3779011"/>
                <a:gd name="connsiteY68" fmla="*/ 1315072 h 2866563"/>
                <a:gd name="connsiteX69" fmla="*/ 514363 w 3779011"/>
                <a:gd name="connsiteY69" fmla="*/ 1289672 h 2866563"/>
                <a:gd name="connsiteX70" fmla="*/ 361963 w 3779011"/>
                <a:gd name="connsiteY70" fmla="*/ 1276972 h 2866563"/>
                <a:gd name="connsiteX71" fmla="*/ 228613 w 3779011"/>
                <a:gd name="connsiteY71" fmla="*/ 1238872 h 2866563"/>
                <a:gd name="connsiteX72" fmla="*/ 146063 w 3779011"/>
                <a:gd name="connsiteY72" fmla="*/ 1207122 h 2866563"/>
                <a:gd name="connsiteX73" fmla="*/ 266713 w 3779011"/>
                <a:gd name="connsiteY73" fmla="*/ 1286497 h 2866563"/>
                <a:gd name="connsiteX74" fmla="*/ 508013 w 3779011"/>
                <a:gd name="connsiteY74" fmla="*/ 1327772 h 2866563"/>
                <a:gd name="connsiteX75" fmla="*/ 698513 w 3779011"/>
                <a:gd name="connsiteY75" fmla="*/ 1362697 h 2866563"/>
                <a:gd name="connsiteX76" fmla="*/ 846150 w 3779011"/>
                <a:gd name="connsiteY76" fmla="*/ 1445247 h 2866563"/>
                <a:gd name="connsiteX77" fmla="*/ 1111263 w 3779011"/>
                <a:gd name="connsiteY77" fmla="*/ 1448422 h 2866563"/>
                <a:gd name="connsiteX78" fmla="*/ 1404950 w 3779011"/>
                <a:gd name="connsiteY78" fmla="*/ 1357935 h 2866563"/>
                <a:gd name="connsiteX79" fmla="*/ 1638313 w 3779011"/>
                <a:gd name="connsiteY79" fmla="*/ 1315072 h 2866563"/>
                <a:gd name="connsiteX80" fmla="*/ 1866913 w 3779011"/>
                <a:gd name="connsiteY80" fmla="*/ 1353172 h 2866563"/>
                <a:gd name="connsiteX81" fmla="*/ 2146313 w 3779011"/>
                <a:gd name="connsiteY81" fmla="*/ 1359522 h 2866563"/>
                <a:gd name="connsiteX82" fmla="*/ 2228863 w 3779011"/>
                <a:gd name="connsiteY82" fmla="*/ 1365872 h 2866563"/>
                <a:gd name="connsiteX83" fmla="*/ 2146313 w 3779011"/>
                <a:gd name="connsiteY83" fmla="*/ 1410322 h 2866563"/>
                <a:gd name="connsiteX84" fmla="*/ 1879613 w 3779011"/>
                <a:gd name="connsiteY84" fmla="*/ 1442072 h 2866563"/>
                <a:gd name="connsiteX85" fmla="*/ 1587513 w 3779011"/>
                <a:gd name="connsiteY85" fmla="*/ 1505572 h 2866563"/>
                <a:gd name="connsiteX86" fmla="*/ 1403363 w 3779011"/>
                <a:gd name="connsiteY86" fmla="*/ 1594472 h 2866563"/>
                <a:gd name="connsiteX87" fmla="*/ 1200163 w 3779011"/>
                <a:gd name="connsiteY87" fmla="*/ 1600822 h 2866563"/>
                <a:gd name="connsiteX88" fmla="*/ 1033475 w 3779011"/>
                <a:gd name="connsiteY88" fmla="*/ 1551609 h 2866563"/>
                <a:gd name="connsiteX89" fmla="*/ 927113 w 3779011"/>
                <a:gd name="connsiteY89" fmla="*/ 1530972 h 2866563"/>
                <a:gd name="connsiteX90" fmla="*/ 1123963 w 3779011"/>
                <a:gd name="connsiteY90" fmla="*/ 1619872 h 2866563"/>
                <a:gd name="connsiteX91" fmla="*/ 1409713 w 3779011"/>
                <a:gd name="connsiteY91" fmla="*/ 1638922 h 2866563"/>
                <a:gd name="connsiteX92" fmla="*/ 1657363 w 3779011"/>
                <a:gd name="connsiteY92" fmla="*/ 1543672 h 2866563"/>
                <a:gd name="connsiteX93" fmla="*/ 1879613 w 3779011"/>
                <a:gd name="connsiteY93" fmla="*/ 1499222 h 2866563"/>
                <a:gd name="connsiteX94" fmla="*/ 1987563 w 3779011"/>
                <a:gd name="connsiteY94" fmla="*/ 1499222 h 2866563"/>
                <a:gd name="connsiteX95" fmla="*/ 1911363 w 3779011"/>
                <a:gd name="connsiteY95" fmla="*/ 1569072 h 2866563"/>
                <a:gd name="connsiteX96" fmla="*/ 1706576 w 3779011"/>
                <a:gd name="connsiteY96" fmla="*/ 1727822 h 2866563"/>
                <a:gd name="connsiteX97" fmla="*/ 1555763 w 3779011"/>
                <a:gd name="connsiteY97" fmla="*/ 1880222 h 2866563"/>
                <a:gd name="connsiteX98" fmla="*/ 1416063 w 3779011"/>
                <a:gd name="connsiteY98" fmla="*/ 1969122 h 2866563"/>
                <a:gd name="connsiteX99" fmla="*/ 1352563 w 3779011"/>
                <a:gd name="connsiteY99" fmla="*/ 2045322 h 2866563"/>
                <a:gd name="connsiteX100" fmla="*/ 1301763 w 3779011"/>
                <a:gd name="connsiteY100" fmla="*/ 2178672 h 2866563"/>
                <a:gd name="connsiteX101" fmla="*/ 1216038 w 3779011"/>
                <a:gd name="connsiteY101" fmla="*/ 2313610 h 2866563"/>
                <a:gd name="connsiteX102" fmla="*/ 1041413 w 3779011"/>
                <a:gd name="connsiteY102" fmla="*/ 2362822 h 2866563"/>
                <a:gd name="connsiteX103" fmla="*/ 914413 w 3779011"/>
                <a:gd name="connsiteY103" fmla="*/ 2354884 h 2866563"/>
                <a:gd name="connsiteX104" fmla="*/ 819163 w 3779011"/>
                <a:gd name="connsiteY104" fmla="*/ 2356472 h 2866563"/>
                <a:gd name="connsiteX105" fmla="*/ 977913 w 3779011"/>
                <a:gd name="connsiteY105" fmla="*/ 2388222 h 2866563"/>
                <a:gd name="connsiteX106" fmla="*/ 1155713 w 3779011"/>
                <a:gd name="connsiteY106" fmla="*/ 2388222 h 2866563"/>
                <a:gd name="connsiteX107" fmla="*/ 1276363 w 3779011"/>
                <a:gd name="connsiteY107" fmla="*/ 2312022 h 2866563"/>
                <a:gd name="connsiteX108" fmla="*/ 1352563 w 3779011"/>
                <a:gd name="connsiteY108" fmla="*/ 2172322 h 2866563"/>
                <a:gd name="connsiteX109" fmla="*/ 1409713 w 3779011"/>
                <a:gd name="connsiteY109" fmla="*/ 2051672 h 2866563"/>
                <a:gd name="connsiteX110" fmla="*/ 1473213 w 3779011"/>
                <a:gd name="connsiteY110" fmla="*/ 1981822 h 2866563"/>
                <a:gd name="connsiteX111" fmla="*/ 1530363 w 3779011"/>
                <a:gd name="connsiteY111" fmla="*/ 1956422 h 2866563"/>
                <a:gd name="connsiteX112" fmla="*/ 1485913 w 3779011"/>
                <a:gd name="connsiteY112" fmla="*/ 2045322 h 2866563"/>
                <a:gd name="connsiteX113" fmla="*/ 1466863 w 3779011"/>
                <a:gd name="connsiteY113" fmla="*/ 2197722 h 2866563"/>
                <a:gd name="connsiteX114" fmla="*/ 1441463 w 3779011"/>
                <a:gd name="connsiteY114" fmla="*/ 2331072 h 2866563"/>
                <a:gd name="connsiteX115" fmla="*/ 1276363 w 3779011"/>
                <a:gd name="connsiteY115" fmla="*/ 2458072 h 2866563"/>
                <a:gd name="connsiteX116" fmla="*/ 1104913 w 3779011"/>
                <a:gd name="connsiteY116" fmla="*/ 2572372 h 2866563"/>
                <a:gd name="connsiteX117" fmla="*/ 1079513 w 3779011"/>
                <a:gd name="connsiteY117" fmla="*/ 2731122 h 2866563"/>
                <a:gd name="connsiteX118" fmla="*/ 1092213 w 3779011"/>
                <a:gd name="connsiteY118" fmla="*/ 2864472 h 2866563"/>
                <a:gd name="connsiteX119" fmla="*/ 1128726 w 3779011"/>
                <a:gd name="connsiteY119" fmla="*/ 2623172 h 2866563"/>
                <a:gd name="connsiteX120" fmla="*/ 1235088 w 3779011"/>
                <a:gd name="connsiteY120" fmla="*/ 2535860 h 2866563"/>
                <a:gd name="connsiteX121" fmla="*/ 1371613 w 3779011"/>
                <a:gd name="connsiteY121" fmla="*/ 2451722 h 2866563"/>
                <a:gd name="connsiteX122" fmla="*/ 1495438 w 3779011"/>
                <a:gd name="connsiteY122" fmla="*/ 2323135 h 2866563"/>
                <a:gd name="connsiteX123" fmla="*/ 1552588 w 3779011"/>
                <a:gd name="connsiteY123" fmla="*/ 2032622 h 2866563"/>
                <a:gd name="connsiteX124" fmla="*/ 1752613 w 3779011"/>
                <a:gd name="connsiteY124" fmla="*/ 1772272 h 2866563"/>
                <a:gd name="connsiteX125" fmla="*/ 2092338 w 3779011"/>
                <a:gd name="connsiteY125" fmla="*/ 1562722 h 2866563"/>
                <a:gd name="connsiteX126" fmla="*/ 2605100 w 3779011"/>
                <a:gd name="connsiteY126" fmla="*/ 1373809 h 2866563"/>
                <a:gd name="connsiteX127" fmla="*/ 3124213 w 3779011"/>
                <a:gd name="connsiteY127" fmla="*/ 1099172 h 2866563"/>
                <a:gd name="connsiteX128" fmla="*/ 3454413 w 3779011"/>
                <a:gd name="connsiteY128" fmla="*/ 807072 h 2866563"/>
                <a:gd name="connsiteX129" fmla="*/ 3711588 w 3779011"/>
                <a:gd name="connsiteY129" fmla="*/ 476872 h 2866563"/>
                <a:gd name="connsiteX130" fmla="*/ 3778263 w 3779011"/>
                <a:gd name="connsiteY130" fmla="*/ 292722 h 2866563"/>
                <a:gd name="connsiteX131" fmla="*/ 3683013 w 3779011"/>
                <a:gd name="connsiteY131" fmla="*/ 102222 h 2866563"/>
                <a:gd name="connsiteX132" fmla="*/ 3454413 w 3779011"/>
                <a:gd name="connsiteY132" fmla="*/ 622 h 2866563"/>
                <a:gd name="connsiteX133" fmla="*/ 3346463 w 3779011"/>
                <a:gd name="connsiteY133" fmla="*/ 127622 h 2866563"/>
                <a:gd name="connsiteX134" fmla="*/ 3300426 w 3779011"/>
                <a:gd name="connsiteY134" fmla="*/ 248272 h 2866563"/>
                <a:gd name="connsiteX0" fmla="*/ 3300426 w 3779011"/>
                <a:gd name="connsiteY0" fmla="*/ 248272 h 2866563"/>
                <a:gd name="connsiteX1" fmla="*/ 3206763 w 3779011"/>
                <a:gd name="connsiteY1" fmla="*/ 502272 h 2866563"/>
                <a:gd name="connsiteX2" fmla="*/ 3067063 w 3779011"/>
                <a:gd name="connsiteY2" fmla="*/ 680072 h 2866563"/>
                <a:gd name="connsiteX3" fmla="*/ 2840051 w 3779011"/>
                <a:gd name="connsiteY3" fmla="*/ 770559 h 2866563"/>
                <a:gd name="connsiteX4" fmla="*/ 2635263 w 3779011"/>
                <a:gd name="connsiteY4" fmla="*/ 775322 h 2866563"/>
                <a:gd name="connsiteX5" fmla="*/ 2432063 w 3779011"/>
                <a:gd name="connsiteY5" fmla="*/ 743572 h 2866563"/>
                <a:gd name="connsiteX6" fmla="*/ 2330463 w 3779011"/>
                <a:gd name="connsiteY6" fmla="*/ 610222 h 2866563"/>
                <a:gd name="connsiteX7" fmla="*/ 2362213 w 3779011"/>
                <a:gd name="connsiteY7" fmla="*/ 451472 h 2866563"/>
                <a:gd name="connsiteX8" fmla="*/ 2368563 w 3779011"/>
                <a:gd name="connsiteY8" fmla="*/ 394322 h 2866563"/>
                <a:gd name="connsiteX9" fmla="*/ 2324113 w 3779011"/>
                <a:gd name="connsiteY9" fmla="*/ 502272 h 2866563"/>
                <a:gd name="connsiteX10" fmla="*/ 2305063 w 3779011"/>
                <a:gd name="connsiteY10" fmla="*/ 654672 h 2866563"/>
                <a:gd name="connsiteX11" fmla="*/ 2362213 w 3779011"/>
                <a:gd name="connsiteY11" fmla="*/ 768972 h 2866563"/>
                <a:gd name="connsiteX12" fmla="*/ 2438413 w 3779011"/>
                <a:gd name="connsiteY12" fmla="*/ 826122 h 2866563"/>
                <a:gd name="connsiteX13" fmla="*/ 2476513 w 3779011"/>
                <a:gd name="connsiteY13" fmla="*/ 845172 h 2866563"/>
                <a:gd name="connsiteX14" fmla="*/ 2355863 w 3779011"/>
                <a:gd name="connsiteY14" fmla="*/ 838822 h 2866563"/>
                <a:gd name="connsiteX15" fmla="*/ 2044713 w 3779011"/>
                <a:gd name="connsiteY15" fmla="*/ 857872 h 2866563"/>
                <a:gd name="connsiteX16" fmla="*/ 1898663 w 3779011"/>
                <a:gd name="connsiteY16" fmla="*/ 908672 h 2866563"/>
                <a:gd name="connsiteX17" fmla="*/ 1746263 w 3779011"/>
                <a:gd name="connsiteY17" fmla="*/ 959472 h 2866563"/>
                <a:gd name="connsiteX18" fmla="*/ 1543063 w 3779011"/>
                <a:gd name="connsiteY18" fmla="*/ 991222 h 2866563"/>
                <a:gd name="connsiteX19" fmla="*/ 1358913 w 3779011"/>
                <a:gd name="connsiteY19" fmla="*/ 997572 h 2866563"/>
                <a:gd name="connsiteX20" fmla="*/ 1200163 w 3779011"/>
                <a:gd name="connsiteY20" fmla="*/ 934072 h 2866563"/>
                <a:gd name="connsiteX21" fmla="*/ 1098563 w 3779011"/>
                <a:gd name="connsiteY21" fmla="*/ 813422 h 2866563"/>
                <a:gd name="connsiteX22" fmla="*/ 990613 w 3779011"/>
                <a:gd name="connsiteY22" fmla="*/ 692772 h 2866563"/>
                <a:gd name="connsiteX23" fmla="*/ 1054113 w 3779011"/>
                <a:gd name="connsiteY23" fmla="*/ 788022 h 2866563"/>
                <a:gd name="connsiteX24" fmla="*/ 1123963 w 3779011"/>
                <a:gd name="connsiteY24" fmla="*/ 908672 h 2866563"/>
                <a:gd name="connsiteX25" fmla="*/ 1270013 w 3779011"/>
                <a:gd name="connsiteY25" fmla="*/ 1022972 h 2866563"/>
                <a:gd name="connsiteX26" fmla="*/ 1395426 w 3779011"/>
                <a:gd name="connsiteY26" fmla="*/ 1037259 h 2866563"/>
                <a:gd name="connsiteX27" fmla="*/ 1651013 w 3779011"/>
                <a:gd name="connsiteY27" fmla="*/ 1010272 h 2866563"/>
                <a:gd name="connsiteX28" fmla="*/ 1911363 w 3779011"/>
                <a:gd name="connsiteY28" fmla="*/ 959472 h 2866563"/>
                <a:gd name="connsiteX29" fmla="*/ 2082813 w 3779011"/>
                <a:gd name="connsiteY29" fmla="*/ 915022 h 2866563"/>
                <a:gd name="connsiteX30" fmla="*/ 2165363 w 3779011"/>
                <a:gd name="connsiteY30" fmla="*/ 915022 h 2866563"/>
                <a:gd name="connsiteX31" fmla="*/ 2146313 w 3779011"/>
                <a:gd name="connsiteY31" fmla="*/ 965822 h 2866563"/>
                <a:gd name="connsiteX32" fmla="*/ 1974863 w 3779011"/>
                <a:gd name="connsiteY32" fmla="*/ 1048372 h 2866563"/>
                <a:gd name="connsiteX33" fmla="*/ 1708163 w 3779011"/>
                <a:gd name="connsiteY33" fmla="*/ 1094410 h 2866563"/>
                <a:gd name="connsiteX34" fmla="*/ 1460513 w 3779011"/>
                <a:gd name="connsiteY34" fmla="*/ 1105522 h 2866563"/>
                <a:gd name="connsiteX35" fmla="*/ 1257313 w 3779011"/>
                <a:gd name="connsiteY35" fmla="*/ 1054722 h 2866563"/>
                <a:gd name="connsiteX36" fmla="*/ 1150950 w 3779011"/>
                <a:gd name="connsiteY36" fmla="*/ 967409 h 2866563"/>
                <a:gd name="connsiteX37" fmla="*/ 1047763 w 3779011"/>
                <a:gd name="connsiteY37" fmla="*/ 857872 h 2866563"/>
                <a:gd name="connsiteX38" fmla="*/ 1098563 w 3779011"/>
                <a:gd name="connsiteY38" fmla="*/ 965822 h 2866563"/>
                <a:gd name="connsiteX39" fmla="*/ 1238263 w 3779011"/>
                <a:gd name="connsiteY39" fmla="*/ 1092822 h 2866563"/>
                <a:gd name="connsiteX40" fmla="*/ 1481150 w 3779011"/>
                <a:gd name="connsiteY40" fmla="*/ 1157910 h 2866563"/>
                <a:gd name="connsiteX41" fmla="*/ 1828813 w 3779011"/>
                <a:gd name="connsiteY41" fmla="*/ 1130922 h 2866563"/>
                <a:gd name="connsiteX42" fmla="*/ 2025663 w 3779011"/>
                <a:gd name="connsiteY42" fmla="*/ 1092822 h 2866563"/>
                <a:gd name="connsiteX43" fmla="*/ 2190763 w 3779011"/>
                <a:gd name="connsiteY43" fmla="*/ 1003922 h 2866563"/>
                <a:gd name="connsiteX44" fmla="*/ 2349513 w 3779011"/>
                <a:gd name="connsiteY44" fmla="*/ 934072 h 2866563"/>
                <a:gd name="connsiteX45" fmla="*/ 2533663 w 3779011"/>
                <a:gd name="connsiteY45" fmla="*/ 953122 h 2866563"/>
                <a:gd name="connsiteX46" fmla="*/ 2776551 w 3779011"/>
                <a:gd name="connsiteY46" fmla="*/ 930897 h 2866563"/>
                <a:gd name="connsiteX47" fmla="*/ 2876563 w 3779011"/>
                <a:gd name="connsiteY47" fmla="*/ 930897 h 2866563"/>
                <a:gd name="connsiteX48" fmla="*/ 2894025 w 3779011"/>
                <a:gd name="connsiteY48" fmla="*/ 1013447 h 2866563"/>
                <a:gd name="connsiteX49" fmla="*/ 2730513 w 3779011"/>
                <a:gd name="connsiteY49" fmla="*/ 1099172 h 2866563"/>
                <a:gd name="connsiteX50" fmla="*/ 2432063 w 3779011"/>
                <a:gd name="connsiteY50" fmla="*/ 1207122 h 2866563"/>
                <a:gd name="connsiteX51" fmla="*/ 2133613 w 3779011"/>
                <a:gd name="connsiteY51" fmla="*/ 1283322 h 2866563"/>
                <a:gd name="connsiteX52" fmla="*/ 1949463 w 3779011"/>
                <a:gd name="connsiteY52" fmla="*/ 1296022 h 2866563"/>
                <a:gd name="connsiteX53" fmla="*/ 1657363 w 3779011"/>
                <a:gd name="connsiteY53" fmla="*/ 1245222 h 2866563"/>
                <a:gd name="connsiteX54" fmla="*/ 1416063 w 3779011"/>
                <a:gd name="connsiteY54" fmla="*/ 1276972 h 2866563"/>
                <a:gd name="connsiteX55" fmla="*/ 1198575 w 3779011"/>
                <a:gd name="connsiteY55" fmla="*/ 1364284 h 2866563"/>
                <a:gd name="connsiteX56" fmla="*/ 1009663 w 3779011"/>
                <a:gd name="connsiteY56" fmla="*/ 1429372 h 2866563"/>
                <a:gd name="connsiteX57" fmla="*/ 825513 w 3779011"/>
                <a:gd name="connsiteY57" fmla="*/ 1391272 h 2866563"/>
                <a:gd name="connsiteX58" fmla="*/ 679463 w 3779011"/>
                <a:gd name="connsiteY58" fmla="*/ 1276972 h 2866563"/>
                <a:gd name="connsiteX59" fmla="*/ 527063 w 3779011"/>
                <a:gd name="connsiteY59" fmla="*/ 1200772 h 2866563"/>
                <a:gd name="connsiteX60" fmla="*/ 349263 w 3779011"/>
                <a:gd name="connsiteY60" fmla="*/ 1188072 h 2866563"/>
                <a:gd name="connsiteX61" fmla="*/ 215913 w 3779011"/>
                <a:gd name="connsiteY61" fmla="*/ 1169022 h 2866563"/>
                <a:gd name="connsiteX62" fmla="*/ 95263 w 3779011"/>
                <a:gd name="connsiteY62" fmla="*/ 1118222 h 2866563"/>
                <a:gd name="connsiteX63" fmla="*/ 13 w 3779011"/>
                <a:gd name="connsiteY63" fmla="*/ 1086472 h 2866563"/>
                <a:gd name="connsiteX64" fmla="*/ 101613 w 3779011"/>
                <a:gd name="connsiteY64" fmla="*/ 1130922 h 2866563"/>
                <a:gd name="connsiteX65" fmla="*/ 273063 w 3779011"/>
                <a:gd name="connsiteY65" fmla="*/ 1213472 h 2866563"/>
                <a:gd name="connsiteX66" fmla="*/ 527063 w 3779011"/>
                <a:gd name="connsiteY66" fmla="*/ 1245222 h 2866563"/>
                <a:gd name="connsiteX67" fmla="*/ 641363 w 3779011"/>
                <a:gd name="connsiteY67" fmla="*/ 1283322 h 2866563"/>
                <a:gd name="connsiteX68" fmla="*/ 647713 w 3779011"/>
                <a:gd name="connsiteY68" fmla="*/ 1315072 h 2866563"/>
                <a:gd name="connsiteX69" fmla="*/ 514363 w 3779011"/>
                <a:gd name="connsiteY69" fmla="*/ 1289672 h 2866563"/>
                <a:gd name="connsiteX70" fmla="*/ 361963 w 3779011"/>
                <a:gd name="connsiteY70" fmla="*/ 1276972 h 2866563"/>
                <a:gd name="connsiteX71" fmla="*/ 228613 w 3779011"/>
                <a:gd name="connsiteY71" fmla="*/ 1238872 h 2866563"/>
                <a:gd name="connsiteX72" fmla="*/ 146063 w 3779011"/>
                <a:gd name="connsiteY72" fmla="*/ 1207122 h 2866563"/>
                <a:gd name="connsiteX73" fmla="*/ 266713 w 3779011"/>
                <a:gd name="connsiteY73" fmla="*/ 1286497 h 2866563"/>
                <a:gd name="connsiteX74" fmla="*/ 508013 w 3779011"/>
                <a:gd name="connsiteY74" fmla="*/ 1327772 h 2866563"/>
                <a:gd name="connsiteX75" fmla="*/ 698513 w 3779011"/>
                <a:gd name="connsiteY75" fmla="*/ 1362697 h 2866563"/>
                <a:gd name="connsiteX76" fmla="*/ 846150 w 3779011"/>
                <a:gd name="connsiteY76" fmla="*/ 1445247 h 2866563"/>
                <a:gd name="connsiteX77" fmla="*/ 1111263 w 3779011"/>
                <a:gd name="connsiteY77" fmla="*/ 1448422 h 2866563"/>
                <a:gd name="connsiteX78" fmla="*/ 1404950 w 3779011"/>
                <a:gd name="connsiteY78" fmla="*/ 1357935 h 2866563"/>
                <a:gd name="connsiteX79" fmla="*/ 1638313 w 3779011"/>
                <a:gd name="connsiteY79" fmla="*/ 1315072 h 2866563"/>
                <a:gd name="connsiteX80" fmla="*/ 1866913 w 3779011"/>
                <a:gd name="connsiteY80" fmla="*/ 1353172 h 2866563"/>
                <a:gd name="connsiteX81" fmla="*/ 2146313 w 3779011"/>
                <a:gd name="connsiteY81" fmla="*/ 1359522 h 2866563"/>
                <a:gd name="connsiteX82" fmla="*/ 2228863 w 3779011"/>
                <a:gd name="connsiteY82" fmla="*/ 1365872 h 2866563"/>
                <a:gd name="connsiteX83" fmla="*/ 2146313 w 3779011"/>
                <a:gd name="connsiteY83" fmla="*/ 1410322 h 2866563"/>
                <a:gd name="connsiteX84" fmla="*/ 1879613 w 3779011"/>
                <a:gd name="connsiteY84" fmla="*/ 1442072 h 2866563"/>
                <a:gd name="connsiteX85" fmla="*/ 1587513 w 3779011"/>
                <a:gd name="connsiteY85" fmla="*/ 1505572 h 2866563"/>
                <a:gd name="connsiteX86" fmla="*/ 1403363 w 3779011"/>
                <a:gd name="connsiteY86" fmla="*/ 1594472 h 2866563"/>
                <a:gd name="connsiteX87" fmla="*/ 1200163 w 3779011"/>
                <a:gd name="connsiteY87" fmla="*/ 1600822 h 2866563"/>
                <a:gd name="connsiteX88" fmla="*/ 1033475 w 3779011"/>
                <a:gd name="connsiteY88" fmla="*/ 1551609 h 2866563"/>
                <a:gd name="connsiteX89" fmla="*/ 927113 w 3779011"/>
                <a:gd name="connsiteY89" fmla="*/ 1530972 h 2866563"/>
                <a:gd name="connsiteX90" fmla="*/ 1123963 w 3779011"/>
                <a:gd name="connsiteY90" fmla="*/ 1619872 h 2866563"/>
                <a:gd name="connsiteX91" fmla="*/ 1409713 w 3779011"/>
                <a:gd name="connsiteY91" fmla="*/ 1638922 h 2866563"/>
                <a:gd name="connsiteX92" fmla="*/ 1657363 w 3779011"/>
                <a:gd name="connsiteY92" fmla="*/ 1543672 h 2866563"/>
                <a:gd name="connsiteX93" fmla="*/ 1879613 w 3779011"/>
                <a:gd name="connsiteY93" fmla="*/ 1499222 h 2866563"/>
                <a:gd name="connsiteX94" fmla="*/ 1987563 w 3779011"/>
                <a:gd name="connsiteY94" fmla="*/ 1499222 h 2866563"/>
                <a:gd name="connsiteX95" fmla="*/ 1911363 w 3779011"/>
                <a:gd name="connsiteY95" fmla="*/ 1569072 h 2866563"/>
                <a:gd name="connsiteX96" fmla="*/ 1706576 w 3779011"/>
                <a:gd name="connsiteY96" fmla="*/ 1727822 h 2866563"/>
                <a:gd name="connsiteX97" fmla="*/ 1555763 w 3779011"/>
                <a:gd name="connsiteY97" fmla="*/ 1880222 h 2866563"/>
                <a:gd name="connsiteX98" fmla="*/ 1416063 w 3779011"/>
                <a:gd name="connsiteY98" fmla="*/ 1969122 h 2866563"/>
                <a:gd name="connsiteX99" fmla="*/ 1352563 w 3779011"/>
                <a:gd name="connsiteY99" fmla="*/ 2045322 h 2866563"/>
                <a:gd name="connsiteX100" fmla="*/ 1301763 w 3779011"/>
                <a:gd name="connsiteY100" fmla="*/ 2178672 h 2866563"/>
                <a:gd name="connsiteX101" fmla="*/ 1216038 w 3779011"/>
                <a:gd name="connsiteY101" fmla="*/ 2313610 h 2866563"/>
                <a:gd name="connsiteX102" fmla="*/ 1041413 w 3779011"/>
                <a:gd name="connsiteY102" fmla="*/ 2362822 h 2866563"/>
                <a:gd name="connsiteX103" fmla="*/ 914413 w 3779011"/>
                <a:gd name="connsiteY103" fmla="*/ 2354884 h 2866563"/>
                <a:gd name="connsiteX104" fmla="*/ 819163 w 3779011"/>
                <a:gd name="connsiteY104" fmla="*/ 2356472 h 2866563"/>
                <a:gd name="connsiteX105" fmla="*/ 977913 w 3779011"/>
                <a:gd name="connsiteY105" fmla="*/ 2388222 h 2866563"/>
                <a:gd name="connsiteX106" fmla="*/ 1155713 w 3779011"/>
                <a:gd name="connsiteY106" fmla="*/ 2388222 h 2866563"/>
                <a:gd name="connsiteX107" fmla="*/ 1276363 w 3779011"/>
                <a:gd name="connsiteY107" fmla="*/ 2312022 h 2866563"/>
                <a:gd name="connsiteX108" fmla="*/ 1352563 w 3779011"/>
                <a:gd name="connsiteY108" fmla="*/ 2172322 h 2866563"/>
                <a:gd name="connsiteX109" fmla="*/ 1409713 w 3779011"/>
                <a:gd name="connsiteY109" fmla="*/ 2051672 h 2866563"/>
                <a:gd name="connsiteX110" fmla="*/ 1473213 w 3779011"/>
                <a:gd name="connsiteY110" fmla="*/ 1981822 h 2866563"/>
                <a:gd name="connsiteX111" fmla="*/ 1530363 w 3779011"/>
                <a:gd name="connsiteY111" fmla="*/ 1956422 h 2866563"/>
                <a:gd name="connsiteX112" fmla="*/ 1485913 w 3779011"/>
                <a:gd name="connsiteY112" fmla="*/ 2045322 h 2866563"/>
                <a:gd name="connsiteX113" fmla="*/ 1466863 w 3779011"/>
                <a:gd name="connsiteY113" fmla="*/ 2197722 h 2866563"/>
                <a:gd name="connsiteX114" fmla="*/ 1441463 w 3779011"/>
                <a:gd name="connsiteY114" fmla="*/ 2331072 h 2866563"/>
                <a:gd name="connsiteX115" fmla="*/ 1276363 w 3779011"/>
                <a:gd name="connsiteY115" fmla="*/ 2458072 h 2866563"/>
                <a:gd name="connsiteX116" fmla="*/ 1104913 w 3779011"/>
                <a:gd name="connsiteY116" fmla="*/ 2572372 h 2866563"/>
                <a:gd name="connsiteX117" fmla="*/ 1079513 w 3779011"/>
                <a:gd name="connsiteY117" fmla="*/ 2731122 h 2866563"/>
                <a:gd name="connsiteX118" fmla="*/ 1092213 w 3779011"/>
                <a:gd name="connsiteY118" fmla="*/ 2864472 h 2866563"/>
                <a:gd name="connsiteX119" fmla="*/ 1128726 w 3779011"/>
                <a:gd name="connsiteY119" fmla="*/ 2623172 h 2866563"/>
                <a:gd name="connsiteX120" fmla="*/ 1235088 w 3779011"/>
                <a:gd name="connsiteY120" fmla="*/ 2535860 h 2866563"/>
                <a:gd name="connsiteX121" fmla="*/ 1371613 w 3779011"/>
                <a:gd name="connsiteY121" fmla="*/ 2451722 h 2866563"/>
                <a:gd name="connsiteX122" fmla="*/ 1495438 w 3779011"/>
                <a:gd name="connsiteY122" fmla="*/ 2323135 h 2866563"/>
                <a:gd name="connsiteX123" fmla="*/ 1552588 w 3779011"/>
                <a:gd name="connsiteY123" fmla="*/ 2032622 h 2866563"/>
                <a:gd name="connsiteX124" fmla="*/ 1752613 w 3779011"/>
                <a:gd name="connsiteY124" fmla="*/ 1772272 h 2866563"/>
                <a:gd name="connsiteX125" fmla="*/ 2092338 w 3779011"/>
                <a:gd name="connsiteY125" fmla="*/ 1562722 h 2866563"/>
                <a:gd name="connsiteX126" fmla="*/ 2605100 w 3779011"/>
                <a:gd name="connsiteY126" fmla="*/ 1373809 h 2866563"/>
                <a:gd name="connsiteX127" fmla="*/ 3124213 w 3779011"/>
                <a:gd name="connsiteY127" fmla="*/ 1099172 h 2866563"/>
                <a:gd name="connsiteX128" fmla="*/ 3454413 w 3779011"/>
                <a:gd name="connsiteY128" fmla="*/ 807072 h 2866563"/>
                <a:gd name="connsiteX129" fmla="*/ 3711588 w 3779011"/>
                <a:gd name="connsiteY129" fmla="*/ 476872 h 2866563"/>
                <a:gd name="connsiteX130" fmla="*/ 3778263 w 3779011"/>
                <a:gd name="connsiteY130" fmla="*/ 292722 h 2866563"/>
                <a:gd name="connsiteX131" fmla="*/ 3683013 w 3779011"/>
                <a:gd name="connsiteY131" fmla="*/ 102222 h 2866563"/>
                <a:gd name="connsiteX132" fmla="*/ 3454413 w 3779011"/>
                <a:gd name="connsiteY132" fmla="*/ 622 h 2866563"/>
                <a:gd name="connsiteX133" fmla="*/ 3346463 w 3779011"/>
                <a:gd name="connsiteY133" fmla="*/ 127622 h 2866563"/>
                <a:gd name="connsiteX134" fmla="*/ 3300426 w 3779011"/>
                <a:gd name="connsiteY134" fmla="*/ 248272 h 28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779011" h="2866563">
                  <a:moveTo>
                    <a:pt x="3300426" y="248272"/>
                  </a:moveTo>
                  <a:cubicBezTo>
                    <a:pt x="3277143" y="310714"/>
                    <a:pt x="3245657" y="430305"/>
                    <a:pt x="3206763" y="502272"/>
                  </a:cubicBezTo>
                  <a:cubicBezTo>
                    <a:pt x="3167869" y="574239"/>
                    <a:pt x="3128182" y="635358"/>
                    <a:pt x="3067063" y="680072"/>
                  </a:cubicBezTo>
                  <a:cubicBezTo>
                    <a:pt x="3005944" y="724787"/>
                    <a:pt x="2912018" y="754684"/>
                    <a:pt x="2840051" y="770559"/>
                  </a:cubicBezTo>
                  <a:cubicBezTo>
                    <a:pt x="2768084" y="786434"/>
                    <a:pt x="2703261" y="779820"/>
                    <a:pt x="2635263" y="775322"/>
                  </a:cubicBezTo>
                  <a:cubicBezTo>
                    <a:pt x="2567265" y="770824"/>
                    <a:pt x="2482863" y="771089"/>
                    <a:pt x="2432063" y="743572"/>
                  </a:cubicBezTo>
                  <a:cubicBezTo>
                    <a:pt x="2381263" y="716055"/>
                    <a:pt x="2342105" y="658905"/>
                    <a:pt x="2330463" y="610222"/>
                  </a:cubicBezTo>
                  <a:cubicBezTo>
                    <a:pt x="2318821" y="561539"/>
                    <a:pt x="2355863" y="487455"/>
                    <a:pt x="2362213" y="451472"/>
                  </a:cubicBezTo>
                  <a:cubicBezTo>
                    <a:pt x="2368563" y="415489"/>
                    <a:pt x="2374913" y="385855"/>
                    <a:pt x="2368563" y="394322"/>
                  </a:cubicBezTo>
                  <a:cubicBezTo>
                    <a:pt x="2362213" y="402789"/>
                    <a:pt x="2334696" y="458880"/>
                    <a:pt x="2324113" y="502272"/>
                  </a:cubicBezTo>
                  <a:cubicBezTo>
                    <a:pt x="2313530" y="545664"/>
                    <a:pt x="2298713" y="610222"/>
                    <a:pt x="2305063" y="654672"/>
                  </a:cubicBezTo>
                  <a:cubicBezTo>
                    <a:pt x="2311413" y="699122"/>
                    <a:pt x="2339988" y="740397"/>
                    <a:pt x="2362213" y="768972"/>
                  </a:cubicBezTo>
                  <a:cubicBezTo>
                    <a:pt x="2384438" y="797547"/>
                    <a:pt x="2419363" y="813422"/>
                    <a:pt x="2438413" y="826122"/>
                  </a:cubicBezTo>
                  <a:cubicBezTo>
                    <a:pt x="2457463" y="838822"/>
                    <a:pt x="2490271" y="843055"/>
                    <a:pt x="2476513" y="845172"/>
                  </a:cubicBezTo>
                  <a:cubicBezTo>
                    <a:pt x="2462755" y="847289"/>
                    <a:pt x="2427830" y="836705"/>
                    <a:pt x="2355863" y="838822"/>
                  </a:cubicBezTo>
                  <a:cubicBezTo>
                    <a:pt x="2283896" y="840939"/>
                    <a:pt x="2120913" y="846230"/>
                    <a:pt x="2044713" y="857872"/>
                  </a:cubicBezTo>
                  <a:cubicBezTo>
                    <a:pt x="1968513" y="869514"/>
                    <a:pt x="1898663" y="908672"/>
                    <a:pt x="1898663" y="908672"/>
                  </a:cubicBezTo>
                  <a:cubicBezTo>
                    <a:pt x="1848921" y="925605"/>
                    <a:pt x="1805530" y="945714"/>
                    <a:pt x="1746263" y="959472"/>
                  </a:cubicBezTo>
                  <a:cubicBezTo>
                    <a:pt x="1686996" y="973230"/>
                    <a:pt x="1607621" y="984872"/>
                    <a:pt x="1543063" y="991222"/>
                  </a:cubicBezTo>
                  <a:cubicBezTo>
                    <a:pt x="1478505" y="997572"/>
                    <a:pt x="1416063" y="1007097"/>
                    <a:pt x="1358913" y="997572"/>
                  </a:cubicBezTo>
                  <a:cubicBezTo>
                    <a:pt x="1301763" y="988047"/>
                    <a:pt x="1243555" y="964764"/>
                    <a:pt x="1200163" y="934072"/>
                  </a:cubicBezTo>
                  <a:cubicBezTo>
                    <a:pt x="1156771" y="903380"/>
                    <a:pt x="1133488" y="853639"/>
                    <a:pt x="1098563" y="813422"/>
                  </a:cubicBezTo>
                  <a:cubicBezTo>
                    <a:pt x="1063638" y="773205"/>
                    <a:pt x="998021" y="697005"/>
                    <a:pt x="990613" y="692772"/>
                  </a:cubicBezTo>
                  <a:cubicBezTo>
                    <a:pt x="983205" y="688539"/>
                    <a:pt x="1031888" y="752039"/>
                    <a:pt x="1054113" y="788022"/>
                  </a:cubicBezTo>
                  <a:cubicBezTo>
                    <a:pt x="1076338" y="824005"/>
                    <a:pt x="1087980" y="869514"/>
                    <a:pt x="1123963" y="908672"/>
                  </a:cubicBezTo>
                  <a:cubicBezTo>
                    <a:pt x="1159946" y="947830"/>
                    <a:pt x="1224769" y="1001541"/>
                    <a:pt x="1270013" y="1022972"/>
                  </a:cubicBezTo>
                  <a:cubicBezTo>
                    <a:pt x="1315257" y="1044403"/>
                    <a:pt x="1331926" y="1039376"/>
                    <a:pt x="1395426" y="1037259"/>
                  </a:cubicBezTo>
                  <a:cubicBezTo>
                    <a:pt x="1458926" y="1035142"/>
                    <a:pt x="1565024" y="1023237"/>
                    <a:pt x="1651013" y="1010272"/>
                  </a:cubicBezTo>
                  <a:cubicBezTo>
                    <a:pt x="1737003" y="997308"/>
                    <a:pt x="1839396" y="975347"/>
                    <a:pt x="1911363" y="959472"/>
                  </a:cubicBezTo>
                  <a:cubicBezTo>
                    <a:pt x="1983330" y="943597"/>
                    <a:pt x="2040480" y="922430"/>
                    <a:pt x="2082813" y="915022"/>
                  </a:cubicBezTo>
                  <a:cubicBezTo>
                    <a:pt x="2125146" y="907614"/>
                    <a:pt x="2154780" y="906555"/>
                    <a:pt x="2165363" y="915022"/>
                  </a:cubicBezTo>
                  <a:cubicBezTo>
                    <a:pt x="2175946" y="923489"/>
                    <a:pt x="2178063" y="943597"/>
                    <a:pt x="2146313" y="965822"/>
                  </a:cubicBezTo>
                  <a:cubicBezTo>
                    <a:pt x="2114563" y="988047"/>
                    <a:pt x="2047888" y="1026941"/>
                    <a:pt x="1974863" y="1048372"/>
                  </a:cubicBezTo>
                  <a:cubicBezTo>
                    <a:pt x="1901838" y="1069803"/>
                    <a:pt x="1793888" y="1084885"/>
                    <a:pt x="1708163" y="1094410"/>
                  </a:cubicBezTo>
                  <a:cubicBezTo>
                    <a:pt x="1622438" y="1103935"/>
                    <a:pt x="1535655" y="1112137"/>
                    <a:pt x="1460513" y="1105522"/>
                  </a:cubicBezTo>
                  <a:cubicBezTo>
                    <a:pt x="1385371" y="1098907"/>
                    <a:pt x="1308907" y="1077741"/>
                    <a:pt x="1257313" y="1054722"/>
                  </a:cubicBezTo>
                  <a:cubicBezTo>
                    <a:pt x="1205719" y="1031703"/>
                    <a:pt x="1185875" y="1000217"/>
                    <a:pt x="1150950" y="967409"/>
                  </a:cubicBezTo>
                  <a:cubicBezTo>
                    <a:pt x="1116025" y="934601"/>
                    <a:pt x="1056494" y="858136"/>
                    <a:pt x="1047763" y="857872"/>
                  </a:cubicBezTo>
                  <a:cubicBezTo>
                    <a:pt x="1039032" y="857608"/>
                    <a:pt x="1066813" y="926664"/>
                    <a:pt x="1098563" y="965822"/>
                  </a:cubicBezTo>
                  <a:cubicBezTo>
                    <a:pt x="1130313" y="1004980"/>
                    <a:pt x="1174499" y="1060807"/>
                    <a:pt x="1238263" y="1092822"/>
                  </a:cubicBezTo>
                  <a:cubicBezTo>
                    <a:pt x="1302027" y="1124837"/>
                    <a:pt x="1382725" y="1151560"/>
                    <a:pt x="1481150" y="1157910"/>
                  </a:cubicBezTo>
                  <a:cubicBezTo>
                    <a:pt x="1579575" y="1164260"/>
                    <a:pt x="1738061" y="1141770"/>
                    <a:pt x="1828813" y="1130922"/>
                  </a:cubicBezTo>
                  <a:cubicBezTo>
                    <a:pt x="1919565" y="1120074"/>
                    <a:pt x="1965338" y="1113989"/>
                    <a:pt x="2025663" y="1092822"/>
                  </a:cubicBezTo>
                  <a:cubicBezTo>
                    <a:pt x="2085988" y="1071655"/>
                    <a:pt x="2136788" y="1030380"/>
                    <a:pt x="2190763" y="1003922"/>
                  </a:cubicBezTo>
                  <a:cubicBezTo>
                    <a:pt x="2244738" y="977464"/>
                    <a:pt x="2292363" y="942539"/>
                    <a:pt x="2349513" y="934072"/>
                  </a:cubicBezTo>
                  <a:cubicBezTo>
                    <a:pt x="2406663" y="925605"/>
                    <a:pt x="2462490" y="953651"/>
                    <a:pt x="2533663" y="953122"/>
                  </a:cubicBezTo>
                  <a:cubicBezTo>
                    <a:pt x="2604836" y="952593"/>
                    <a:pt x="2719401" y="934601"/>
                    <a:pt x="2776551" y="930897"/>
                  </a:cubicBezTo>
                  <a:cubicBezTo>
                    <a:pt x="2833701" y="927193"/>
                    <a:pt x="2856984" y="917139"/>
                    <a:pt x="2876563" y="930897"/>
                  </a:cubicBezTo>
                  <a:cubicBezTo>
                    <a:pt x="2896142" y="944655"/>
                    <a:pt x="2918367" y="985401"/>
                    <a:pt x="2894025" y="1013447"/>
                  </a:cubicBezTo>
                  <a:cubicBezTo>
                    <a:pt x="2869683" y="1041493"/>
                    <a:pt x="2807507" y="1066893"/>
                    <a:pt x="2730513" y="1099172"/>
                  </a:cubicBezTo>
                  <a:cubicBezTo>
                    <a:pt x="2653519" y="1131451"/>
                    <a:pt x="2531546" y="1176430"/>
                    <a:pt x="2432063" y="1207122"/>
                  </a:cubicBezTo>
                  <a:cubicBezTo>
                    <a:pt x="2332580" y="1237814"/>
                    <a:pt x="2214046" y="1268505"/>
                    <a:pt x="2133613" y="1283322"/>
                  </a:cubicBezTo>
                  <a:cubicBezTo>
                    <a:pt x="2053180" y="1298139"/>
                    <a:pt x="2028838" y="1302372"/>
                    <a:pt x="1949463" y="1296022"/>
                  </a:cubicBezTo>
                  <a:cubicBezTo>
                    <a:pt x="1870088" y="1289672"/>
                    <a:pt x="1746263" y="1248397"/>
                    <a:pt x="1657363" y="1245222"/>
                  </a:cubicBezTo>
                  <a:cubicBezTo>
                    <a:pt x="1568463" y="1242047"/>
                    <a:pt x="1492528" y="1257128"/>
                    <a:pt x="1416063" y="1276972"/>
                  </a:cubicBezTo>
                  <a:cubicBezTo>
                    <a:pt x="1339598" y="1296816"/>
                    <a:pt x="1198575" y="1364284"/>
                    <a:pt x="1198575" y="1364284"/>
                  </a:cubicBezTo>
                  <a:cubicBezTo>
                    <a:pt x="1130842" y="1389684"/>
                    <a:pt x="1071840" y="1424874"/>
                    <a:pt x="1009663" y="1429372"/>
                  </a:cubicBezTo>
                  <a:cubicBezTo>
                    <a:pt x="947486" y="1433870"/>
                    <a:pt x="880546" y="1416672"/>
                    <a:pt x="825513" y="1391272"/>
                  </a:cubicBezTo>
                  <a:cubicBezTo>
                    <a:pt x="770480" y="1365872"/>
                    <a:pt x="729205" y="1308722"/>
                    <a:pt x="679463" y="1276972"/>
                  </a:cubicBezTo>
                  <a:cubicBezTo>
                    <a:pt x="629721" y="1245222"/>
                    <a:pt x="582096" y="1215589"/>
                    <a:pt x="527063" y="1200772"/>
                  </a:cubicBezTo>
                  <a:cubicBezTo>
                    <a:pt x="472030" y="1185955"/>
                    <a:pt x="401121" y="1193364"/>
                    <a:pt x="349263" y="1188072"/>
                  </a:cubicBezTo>
                  <a:cubicBezTo>
                    <a:pt x="297405" y="1182780"/>
                    <a:pt x="258246" y="1180664"/>
                    <a:pt x="215913" y="1169022"/>
                  </a:cubicBezTo>
                  <a:cubicBezTo>
                    <a:pt x="173580" y="1157380"/>
                    <a:pt x="131246" y="1131980"/>
                    <a:pt x="95263" y="1118222"/>
                  </a:cubicBezTo>
                  <a:cubicBezTo>
                    <a:pt x="59280" y="1104464"/>
                    <a:pt x="-1045" y="1084355"/>
                    <a:pt x="13" y="1086472"/>
                  </a:cubicBezTo>
                  <a:cubicBezTo>
                    <a:pt x="1071" y="1088589"/>
                    <a:pt x="56105" y="1109755"/>
                    <a:pt x="101613" y="1130922"/>
                  </a:cubicBezTo>
                  <a:cubicBezTo>
                    <a:pt x="147121" y="1152089"/>
                    <a:pt x="202155" y="1194422"/>
                    <a:pt x="273063" y="1213472"/>
                  </a:cubicBezTo>
                  <a:cubicBezTo>
                    <a:pt x="343971" y="1232522"/>
                    <a:pt x="465680" y="1233580"/>
                    <a:pt x="527063" y="1245222"/>
                  </a:cubicBezTo>
                  <a:cubicBezTo>
                    <a:pt x="588446" y="1256864"/>
                    <a:pt x="621255" y="1271680"/>
                    <a:pt x="641363" y="1283322"/>
                  </a:cubicBezTo>
                  <a:cubicBezTo>
                    <a:pt x="661471" y="1294964"/>
                    <a:pt x="668880" y="1314014"/>
                    <a:pt x="647713" y="1315072"/>
                  </a:cubicBezTo>
                  <a:cubicBezTo>
                    <a:pt x="626546" y="1316130"/>
                    <a:pt x="561988" y="1296022"/>
                    <a:pt x="514363" y="1289672"/>
                  </a:cubicBezTo>
                  <a:cubicBezTo>
                    <a:pt x="466738" y="1283322"/>
                    <a:pt x="409588" y="1285439"/>
                    <a:pt x="361963" y="1276972"/>
                  </a:cubicBezTo>
                  <a:cubicBezTo>
                    <a:pt x="314338" y="1268505"/>
                    <a:pt x="264596" y="1250514"/>
                    <a:pt x="228613" y="1238872"/>
                  </a:cubicBezTo>
                  <a:cubicBezTo>
                    <a:pt x="192630" y="1227230"/>
                    <a:pt x="139713" y="1199185"/>
                    <a:pt x="146063" y="1207122"/>
                  </a:cubicBezTo>
                  <a:cubicBezTo>
                    <a:pt x="152413" y="1215059"/>
                    <a:pt x="206388" y="1266389"/>
                    <a:pt x="266713" y="1286497"/>
                  </a:cubicBezTo>
                  <a:cubicBezTo>
                    <a:pt x="327038" y="1306605"/>
                    <a:pt x="436046" y="1315072"/>
                    <a:pt x="508013" y="1327772"/>
                  </a:cubicBezTo>
                  <a:cubicBezTo>
                    <a:pt x="571513" y="1339414"/>
                    <a:pt x="642157" y="1343118"/>
                    <a:pt x="698513" y="1362697"/>
                  </a:cubicBezTo>
                  <a:cubicBezTo>
                    <a:pt x="754869" y="1382276"/>
                    <a:pt x="777358" y="1430960"/>
                    <a:pt x="846150" y="1445247"/>
                  </a:cubicBezTo>
                  <a:cubicBezTo>
                    <a:pt x="914942" y="1459535"/>
                    <a:pt x="1018130" y="1462974"/>
                    <a:pt x="1111263" y="1448422"/>
                  </a:cubicBezTo>
                  <a:cubicBezTo>
                    <a:pt x="1204396" y="1433870"/>
                    <a:pt x="1404950" y="1357935"/>
                    <a:pt x="1404950" y="1357935"/>
                  </a:cubicBezTo>
                  <a:cubicBezTo>
                    <a:pt x="1492792" y="1335710"/>
                    <a:pt x="1561319" y="1315866"/>
                    <a:pt x="1638313" y="1315072"/>
                  </a:cubicBezTo>
                  <a:cubicBezTo>
                    <a:pt x="1715307" y="1314278"/>
                    <a:pt x="1782246" y="1345764"/>
                    <a:pt x="1866913" y="1353172"/>
                  </a:cubicBezTo>
                  <a:cubicBezTo>
                    <a:pt x="1951580" y="1360580"/>
                    <a:pt x="2085988" y="1357405"/>
                    <a:pt x="2146313" y="1359522"/>
                  </a:cubicBezTo>
                  <a:cubicBezTo>
                    <a:pt x="2206638" y="1361639"/>
                    <a:pt x="2228863" y="1357405"/>
                    <a:pt x="2228863" y="1365872"/>
                  </a:cubicBezTo>
                  <a:cubicBezTo>
                    <a:pt x="2228863" y="1374339"/>
                    <a:pt x="2204521" y="1397622"/>
                    <a:pt x="2146313" y="1410322"/>
                  </a:cubicBezTo>
                  <a:cubicBezTo>
                    <a:pt x="2088105" y="1423022"/>
                    <a:pt x="1972746" y="1426197"/>
                    <a:pt x="1879613" y="1442072"/>
                  </a:cubicBezTo>
                  <a:cubicBezTo>
                    <a:pt x="1786480" y="1457947"/>
                    <a:pt x="1666888" y="1480172"/>
                    <a:pt x="1587513" y="1505572"/>
                  </a:cubicBezTo>
                  <a:cubicBezTo>
                    <a:pt x="1508138" y="1530972"/>
                    <a:pt x="1467921" y="1578597"/>
                    <a:pt x="1403363" y="1594472"/>
                  </a:cubicBezTo>
                  <a:cubicBezTo>
                    <a:pt x="1338805" y="1610347"/>
                    <a:pt x="1261811" y="1607966"/>
                    <a:pt x="1200163" y="1600822"/>
                  </a:cubicBezTo>
                  <a:cubicBezTo>
                    <a:pt x="1138515" y="1593678"/>
                    <a:pt x="1078983" y="1563251"/>
                    <a:pt x="1033475" y="1551609"/>
                  </a:cubicBezTo>
                  <a:cubicBezTo>
                    <a:pt x="987967" y="1539967"/>
                    <a:pt x="912032" y="1519595"/>
                    <a:pt x="927113" y="1530972"/>
                  </a:cubicBezTo>
                  <a:cubicBezTo>
                    <a:pt x="942194" y="1542349"/>
                    <a:pt x="1043530" y="1601880"/>
                    <a:pt x="1123963" y="1619872"/>
                  </a:cubicBezTo>
                  <a:cubicBezTo>
                    <a:pt x="1204396" y="1637864"/>
                    <a:pt x="1320813" y="1651622"/>
                    <a:pt x="1409713" y="1638922"/>
                  </a:cubicBezTo>
                  <a:cubicBezTo>
                    <a:pt x="1498613" y="1626222"/>
                    <a:pt x="1579046" y="1566955"/>
                    <a:pt x="1657363" y="1543672"/>
                  </a:cubicBezTo>
                  <a:cubicBezTo>
                    <a:pt x="1735680" y="1520389"/>
                    <a:pt x="1824580" y="1506630"/>
                    <a:pt x="1879613" y="1499222"/>
                  </a:cubicBezTo>
                  <a:cubicBezTo>
                    <a:pt x="1934646" y="1491814"/>
                    <a:pt x="1982271" y="1487580"/>
                    <a:pt x="1987563" y="1499222"/>
                  </a:cubicBezTo>
                  <a:cubicBezTo>
                    <a:pt x="1992855" y="1510864"/>
                    <a:pt x="1958194" y="1530972"/>
                    <a:pt x="1911363" y="1569072"/>
                  </a:cubicBezTo>
                  <a:cubicBezTo>
                    <a:pt x="1864532" y="1607172"/>
                    <a:pt x="1765843" y="1675964"/>
                    <a:pt x="1706576" y="1727822"/>
                  </a:cubicBezTo>
                  <a:cubicBezTo>
                    <a:pt x="1647309" y="1779680"/>
                    <a:pt x="1604182" y="1840005"/>
                    <a:pt x="1555763" y="1880222"/>
                  </a:cubicBezTo>
                  <a:cubicBezTo>
                    <a:pt x="1507344" y="1920439"/>
                    <a:pt x="1449930" y="1941605"/>
                    <a:pt x="1416063" y="1969122"/>
                  </a:cubicBezTo>
                  <a:cubicBezTo>
                    <a:pt x="1382196" y="1996639"/>
                    <a:pt x="1371613" y="2010397"/>
                    <a:pt x="1352563" y="2045322"/>
                  </a:cubicBezTo>
                  <a:cubicBezTo>
                    <a:pt x="1333513" y="2080247"/>
                    <a:pt x="1324517" y="2133957"/>
                    <a:pt x="1301763" y="2178672"/>
                  </a:cubicBezTo>
                  <a:cubicBezTo>
                    <a:pt x="1279009" y="2223387"/>
                    <a:pt x="1259430" y="2282918"/>
                    <a:pt x="1216038" y="2313610"/>
                  </a:cubicBezTo>
                  <a:cubicBezTo>
                    <a:pt x="1172646" y="2344302"/>
                    <a:pt x="1091684" y="2355943"/>
                    <a:pt x="1041413" y="2362822"/>
                  </a:cubicBezTo>
                  <a:cubicBezTo>
                    <a:pt x="991142" y="2369701"/>
                    <a:pt x="951455" y="2355942"/>
                    <a:pt x="914413" y="2354884"/>
                  </a:cubicBezTo>
                  <a:cubicBezTo>
                    <a:pt x="877371" y="2353826"/>
                    <a:pt x="808580" y="2350916"/>
                    <a:pt x="819163" y="2356472"/>
                  </a:cubicBezTo>
                  <a:cubicBezTo>
                    <a:pt x="829746" y="2362028"/>
                    <a:pt x="921821" y="2382930"/>
                    <a:pt x="977913" y="2388222"/>
                  </a:cubicBezTo>
                  <a:cubicBezTo>
                    <a:pt x="1034005" y="2393514"/>
                    <a:pt x="1105971" y="2400922"/>
                    <a:pt x="1155713" y="2388222"/>
                  </a:cubicBezTo>
                  <a:cubicBezTo>
                    <a:pt x="1205455" y="2375522"/>
                    <a:pt x="1243555" y="2348005"/>
                    <a:pt x="1276363" y="2312022"/>
                  </a:cubicBezTo>
                  <a:cubicBezTo>
                    <a:pt x="1309171" y="2276039"/>
                    <a:pt x="1330338" y="2215714"/>
                    <a:pt x="1352563" y="2172322"/>
                  </a:cubicBezTo>
                  <a:cubicBezTo>
                    <a:pt x="1374788" y="2128930"/>
                    <a:pt x="1389605" y="2083422"/>
                    <a:pt x="1409713" y="2051672"/>
                  </a:cubicBezTo>
                  <a:cubicBezTo>
                    <a:pt x="1429821" y="2019922"/>
                    <a:pt x="1453105" y="1997697"/>
                    <a:pt x="1473213" y="1981822"/>
                  </a:cubicBezTo>
                  <a:cubicBezTo>
                    <a:pt x="1493321" y="1965947"/>
                    <a:pt x="1528246" y="1945839"/>
                    <a:pt x="1530363" y="1956422"/>
                  </a:cubicBezTo>
                  <a:cubicBezTo>
                    <a:pt x="1532480" y="1967005"/>
                    <a:pt x="1496496" y="2005105"/>
                    <a:pt x="1485913" y="2045322"/>
                  </a:cubicBezTo>
                  <a:cubicBezTo>
                    <a:pt x="1475330" y="2085539"/>
                    <a:pt x="1474271" y="2150097"/>
                    <a:pt x="1466863" y="2197722"/>
                  </a:cubicBezTo>
                  <a:cubicBezTo>
                    <a:pt x="1459455" y="2245347"/>
                    <a:pt x="1473213" y="2287680"/>
                    <a:pt x="1441463" y="2331072"/>
                  </a:cubicBezTo>
                  <a:cubicBezTo>
                    <a:pt x="1409713" y="2374464"/>
                    <a:pt x="1332455" y="2417855"/>
                    <a:pt x="1276363" y="2458072"/>
                  </a:cubicBezTo>
                  <a:cubicBezTo>
                    <a:pt x="1220271" y="2498289"/>
                    <a:pt x="1137721" y="2526864"/>
                    <a:pt x="1104913" y="2572372"/>
                  </a:cubicBezTo>
                  <a:cubicBezTo>
                    <a:pt x="1072105" y="2617880"/>
                    <a:pt x="1081630" y="2682439"/>
                    <a:pt x="1079513" y="2731122"/>
                  </a:cubicBezTo>
                  <a:cubicBezTo>
                    <a:pt x="1077396" y="2779805"/>
                    <a:pt x="1084011" y="2882464"/>
                    <a:pt x="1092213" y="2864472"/>
                  </a:cubicBezTo>
                  <a:cubicBezTo>
                    <a:pt x="1100415" y="2846480"/>
                    <a:pt x="1104914" y="2677941"/>
                    <a:pt x="1128726" y="2623172"/>
                  </a:cubicBezTo>
                  <a:cubicBezTo>
                    <a:pt x="1152539" y="2568403"/>
                    <a:pt x="1194607" y="2564435"/>
                    <a:pt x="1235088" y="2535860"/>
                  </a:cubicBezTo>
                  <a:cubicBezTo>
                    <a:pt x="1275569" y="2507285"/>
                    <a:pt x="1328221" y="2487176"/>
                    <a:pt x="1371613" y="2451722"/>
                  </a:cubicBezTo>
                  <a:cubicBezTo>
                    <a:pt x="1415005" y="2416268"/>
                    <a:pt x="1465275" y="2392985"/>
                    <a:pt x="1495438" y="2323135"/>
                  </a:cubicBezTo>
                  <a:cubicBezTo>
                    <a:pt x="1525601" y="2253285"/>
                    <a:pt x="1509726" y="2124433"/>
                    <a:pt x="1552588" y="2032622"/>
                  </a:cubicBezTo>
                  <a:cubicBezTo>
                    <a:pt x="1595451" y="1940812"/>
                    <a:pt x="1662655" y="1850589"/>
                    <a:pt x="1752613" y="1772272"/>
                  </a:cubicBezTo>
                  <a:cubicBezTo>
                    <a:pt x="1842571" y="1693955"/>
                    <a:pt x="1950257" y="1629132"/>
                    <a:pt x="2092338" y="1562722"/>
                  </a:cubicBezTo>
                  <a:cubicBezTo>
                    <a:pt x="2234419" y="1496312"/>
                    <a:pt x="2433121" y="1451067"/>
                    <a:pt x="2605100" y="1373809"/>
                  </a:cubicBezTo>
                  <a:cubicBezTo>
                    <a:pt x="2777079" y="1296551"/>
                    <a:pt x="2982661" y="1193628"/>
                    <a:pt x="3124213" y="1099172"/>
                  </a:cubicBezTo>
                  <a:cubicBezTo>
                    <a:pt x="3265765" y="1004716"/>
                    <a:pt x="3356517" y="910789"/>
                    <a:pt x="3454413" y="807072"/>
                  </a:cubicBezTo>
                  <a:cubicBezTo>
                    <a:pt x="3552309" y="703355"/>
                    <a:pt x="3657613" y="562597"/>
                    <a:pt x="3711588" y="476872"/>
                  </a:cubicBezTo>
                  <a:cubicBezTo>
                    <a:pt x="3765563" y="391147"/>
                    <a:pt x="3783025" y="355164"/>
                    <a:pt x="3778263" y="292722"/>
                  </a:cubicBezTo>
                  <a:cubicBezTo>
                    <a:pt x="3773501" y="230280"/>
                    <a:pt x="3736988" y="150905"/>
                    <a:pt x="3683013" y="102222"/>
                  </a:cubicBezTo>
                  <a:cubicBezTo>
                    <a:pt x="3629038" y="53539"/>
                    <a:pt x="3510505" y="-6786"/>
                    <a:pt x="3454413" y="622"/>
                  </a:cubicBezTo>
                  <a:cubicBezTo>
                    <a:pt x="3398321" y="8030"/>
                    <a:pt x="3372127" y="86347"/>
                    <a:pt x="3346463" y="127622"/>
                  </a:cubicBezTo>
                  <a:cubicBezTo>
                    <a:pt x="3320799" y="168897"/>
                    <a:pt x="3323709" y="185830"/>
                    <a:pt x="3300426" y="2482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rot="2520000">
              <a:off x="8314696" y="1767533"/>
              <a:ext cx="417600" cy="198000"/>
            </a:xfrm>
            <a:prstGeom prst="ellipse">
              <a:avLst/>
            </a:prstGeom>
            <a:gradFill flip="none" rotWithShape="1">
              <a:gsLst>
                <a:gs pos="0">
                  <a:srgbClr val="680000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7760930" y="1868999"/>
            <a:ext cx="3820899" cy="2448000"/>
            <a:chOff x="2094634" y="788187"/>
            <a:chExt cx="8455867" cy="5417551"/>
          </a:xfrm>
        </p:grpSpPr>
        <p:grpSp>
          <p:nvGrpSpPr>
            <p:cNvPr id="42" name="组合 41"/>
            <p:cNvGrpSpPr/>
            <p:nvPr/>
          </p:nvGrpSpPr>
          <p:grpSpPr>
            <a:xfrm>
              <a:off x="6114527" y="790575"/>
              <a:ext cx="649398" cy="4942681"/>
              <a:chOff x="6114527" y="790575"/>
              <a:chExt cx="649398" cy="4942681"/>
            </a:xfrm>
          </p:grpSpPr>
          <p:sp>
            <p:nvSpPr>
              <p:cNvPr id="83" name="任意多边形 82"/>
              <p:cNvSpPr/>
              <p:nvPr/>
            </p:nvSpPr>
            <p:spPr>
              <a:xfrm>
                <a:off x="6152179" y="884332"/>
                <a:ext cx="611746" cy="4747249"/>
              </a:xfrm>
              <a:custGeom>
                <a:avLst/>
                <a:gdLst>
                  <a:gd name="connsiteX0" fmla="*/ 54847 w 614206"/>
                  <a:gd name="connsiteY0" fmla="*/ 0 h 4747249"/>
                  <a:gd name="connsiteX1" fmla="*/ 611622 w 614206"/>
                  <a:gd name="connsiteY1" fmla="*/ 0 h 4747249"/>
                  <a:gd name="connsiteX2" fmla="*/ 614206 w 614206"/>
                  <a:gd name="connsiteY2" fmla="*/ 76263 h 4747249"/>
                  <a:gd name="connsiteX3" fmla="*/ 604557 w 614206"/>
                  <a:gd name="connsiteY3" fmla="*/ 286971 h 4747249"/>
                  <a:gd name="connsiteX4" fmla="*/ 588084 w 614206"/>
                  <a:gd name="connsiteY4" fmla="*/ 680515 h 4747249"/>
                  <a:gd name="connsiteX5" fmla="*/ 557521 w 614206"/>
                  <a:gd name="connsiteY5" fmla="*/ 1670330 h 4747249"/>
                  <a:gd name="connsiteX6" fmla="*/ 512572 w 614206"/>
                  <a:gd name="connsiteY6" fmla="*/ 2537596 h 4747249"/>
                  <a:gd name="connsiteX7" fmla="*/ 503243 w 614206"/>
                  <a:gd name="connsiteY7" fmla="*/ 3197472 h 4747249"/>
                  <a:gd name="connsiteX8" fmla="*/ 500861 w 614206"/>
                  <a:gd name="connsiteY8" fmla="*/ 3763080 h 4747249"/>
                  <a:gd name="connsiteX9" fmla="*/ 491435 w 614206"/>
                  <a:gd name="connsiteY9" fmla="*/ 4307454 h 4747249"/>
                  <a:gd name="connsiteX10" fmla="*/ 489055 w 614206"/>
                  <a:gd name="connsiteY10" fmla="*/ 4603957 h 4747249"/>
                  <a:gd name="connsiteX11" fmla="*/ 411061 w 614206"/>
                  <a:gd name="connsiteY11" fmla="*/ 4697831 h 4747249"/>
                  <a:gd name="connsiteX12" fmla="*/ 227485 w 614206"/>
                  <a:gd name="connsiteY12" fmla="*/ 4747249 h 4747249"/>
                  <a:gd name="connsiteX13" fmla="*/ 48570 w 614206"/>
                  <a:gd name="connsiteY13" fmla="*/ 4697930 h 4747249"/>
                  <a:gd name="connsiteX14" fmla="*/ 1339 w 614206"/>
                  <a:gd name="connsiteY14" fmla="*/ 4523878 h 4747249"/>
                  <a:gd name="connsiteX15" fmla="*/ 12951 w 614206"/>
                  <a:gd name="connsiteY15" fmla="*/ 3621678 h 4747249"/>
                  <a:gd name="connsiteX16" fmla="*/ 12951 w 614206"/>
                  <a:gd name="connsiteY16" fmla="*/ 3178619 h 4747249"/>
                  <a:gd name="connsiteX17" fmla="*/ 12951 w 614206"/>
                  <a:gd name="connsiteY17" fmla="*/ 2773266 h 4747249"/>
                  <a:gd name="connsiteX18" fmla="*/ 31805 w 614206"/>
                  <a:gd name="connsiteY18" fmla="*/ 1651476 h 4747249"/>
                  <a:gd name="connsiteX19" fmla="*/ 45797 w 614206"/>
                  <a:gd name="connsiteY19" fmla="*/ 737076 h 4747249"/>
                  <a:gd name="connsiteX20" fmla="*/ 48375 w 614206"/>
                  <a:gd name="connsiteY20" fmla="*/ 171468 h 4747249"/>
                  <a:gd name="connsiteX21" fmla="*/ 54796 w 614206"/>
                  <a:gd name="connsiteY21" fmla="*/ 680 h 4747249"/>
                  <a:gd name="connsiteX22" fmla="*/ 54847 w 614206"/>
                  <a:gd name="connsiteY22" fmla="*/ 0 h 4747249"/>
                  <a:gd name="connsiteX0" fmla="*/ 54847 w 611746"/>
                  <a:gd name="connsiteY0" fmla="*/ 0 h 4747249"/>
                  <a:gd name="connsiteX1" fmla="*/ 611622 w 611746"/>
                  <a:gd name="connsiteY1" fmla="*/ 0 h 4747249"/>
                  <a:gd name="connsiteX2" fmla="*/ 609443 w 611746"/>
                  <a:gd name="connsiteY2" fmla="*/ 78644 h 4747249"/>
                  <a:gd name="connsiteX3" fmla="*/ 604557 w 611746"/>
                  <a:gd name="connsiteY3" fmla="*/ 286971 h 4747249"/>
                  <a:gd name="connsiteX4" fmla="*/ 588084 w 611746"/>
                  <a:gd name="connsiteY4" fmla="*/ 680515 h 4747249"/>
                  <a:gd name="connsiteX5" fmla="*/ 557521 w 611746"/>
                  <a:gd name="connsiteY5" fmla="*/ 1670330 h 4747249"/>
                  <a:gd name="connsiteX6" fmla="*/ 512572 w 611746"/>
                  <a:gd name="connsiteY6" fmla="*/ 2537596 h 4747249"/>
                  <a:gd name="connsiteX7" fmla="*/ 503243 w 611746"/>
                  <a:gd name="connsiteY7" fmla="*/ 3197472 h 4747249"/>
                  <a:gd name="connsiteX8" fmla="*/ 500861 w 611746"/>
                  <a:gd name="connsiteY8" fmla="*/ 3763080 h 4747249"/>
                  <a:gd name="connsiteX9" fmla="*/ 491435 w 611746"/>
                  <a:gd name="connsiteY9" fmla="*/ 4307454 h 4747249"/>
                  <a:gd name="connsiteX10" fmla="*/ 489055 w 611746"/>
                  <a:gd name="connsiteY10" fmla="*/ 4603957 h 4747249"/>
                  <a:gd name="connsiteX11" fmla="*/ 411061 w 611746"/>
                  <a:gd name="connsiteY11" fmla="*/ 4697831 h 4747249"/>
                  <a:gd name="connsiteX12" fmla="*/ 227485 w 611746"/>
                  <a:gd name="connsiteY12" fmla="*/ 4747249 h 4747249"/>
                  <a:gd name="connsiteX13" fmla="*/ 48570 w 611746"/>
                  <a:gd name="connsiteY13" fmla="*/ 4697930 h 4747249"/>
                  <a:gd name="connsiteX14" fmla="*/ 1339 w 611746"/>
                  <a:gd name="connsiteY14" fmla="*/ 4523878 h 4747249"/>
                  <a:gd name="connsiteX15" fmla="*/ 12951 w 611746"/>
                  <a:gd name="connsiteY15" fmla="*/ 3621678 h 4747249"/>
                  <a:gd name="connsiteX16" fmla="*/ 12951 w 611746"/>
                  <a:gd name="connsiteY16" fmla="*/ 3178619 h 4747249"/>
                  <a:gd name="connsiteX17" fmla="*/ 12951 w 611746"/>
                  <a:gd name="connsiteY17" fmla="*/ 2773266 h 4747249"/>
                  <a:gd name="connsiteX18" fmla="*/ 31805 w 611746"/>
                  <a:gd name="connsiteY18" fmla="*/ 1651476 h 4747249"/>
                  <a:gd name="connsiteX19" fmla="*/ 45797 w 611746"/>
                  <a:gd name="connsiteY19" fmla="*/ 737076 h 4747249"/>
                  <a:gd name="connsiteX20" fmla="*/ 48375 w 611746"/>
                  <a:gd name="connsiteY20" fmla="*/ 171468 h 4747249"/>
                  <a:gd name="connsiteX21" fmla="*/ 54796 w 611746"/>
                  <a:gd name="connsiteY21" fmla="*/ 680 h 4747249"/>
                  <a:gd name="connsiteX22" fmla="*/ 54847 w 611746"/>
                  <a:gd name="connsiteY22" fmla="*/ 0 h 474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11746" h="4747249">
                    <a:moveTo>
                      <a:pt x="54847" y="0"/>
                    </a:moveTo>
                    <a:lnTo>
                      <a:pt x="611622" y="0"/>
                    </a:lnTo>
                    <a:cubicBezTo>
                      <a:pt x="612483" y="25421"/>
                      <a:pt x="608582" y="53223"/>
                      <a:pt x="609443" y="78644"/>
                    </a:cubicBezTo>
                    <a:cubicBezTo>
                      <a:pt x="609432" y="148880"/>
                      <a:pt x="608117" y="186659"/>
                      <a:pt x="604557" y="286971"/>
                    </a:cubicBezTo>
                    <a:cubicBezTo>
                      <a:pt x="600997" y="387283"/>
                      <a:pt x="595923" y="449955"/>
                      <a:pt x="588084" y="680515"/>
                    </a:cubicBezTo>
                    <a:cubicBezTo>
                      <a:pt x="580245" y="911075"/>
                      <a:pt x="570106" y="1360817"/>
                      <a:pt x="557521" y="1670330"/>
                    </a:cubicBezTo>
                    <a:cubicBezTo>
                      <a:pt x="544936" y="1979843"/>
                      <a:pt x="521618" y="2283072"/>
                      <a:pt x="512572" y="2537596"/>
                    </a:cubicBezTo>
                    <a:cubicBezTo>
                      <a:pt x="503526" y="2792120"/>
                      <a:pt x="505195" y="2993225"/>
                      <a:pt x="503243" y="3197472"/>
                    </a:cubicBezTo>
                    <a:cubicBezTo>
                      <a:pt x="501291" y="3401719"/>
                      <a:pt x="502829" y="3578083"/>
                      <a:pt x="500861" y="3763080"/>
                    </a:cubicBezTo>
                    <a:cubicBezTo>
                      <a:pt x="498893" y="3948077"/>
                      <a:pt x="493403" y="4167308"/>
                      <a:pt x="491435" y="4307454"/>
                    </a:cubicBezTo>
                    <a:cubicBezTo>
                      <a:pt x="489467" y="4447600"/>
                      <a:pt x="502451" y="4538894"/>
                      <a:pt x="489055" y="4603957"/>
                    </a:cubicBezTo>
                    <a:cubicBezTo>
                      <a:pt x="475659" y="4669020"/>
                      <a:pt x="454656" y="4673949"/>
                      <a:pt x="411061" y="4697831"/>
                    </a:cubicBezTo>
                    <a:cubicBezTo>
                      <a:pt x="367466" y="4721713"/>
                      <a:pt x="287900" y="4747233"/>
                      <a:pt x="227485" y="4747249"/>
                    </a:cubicBezTo>
                    <a:cubicBezTo>
                      <a:pt x="167070" y="4747265"/>
                      <a:pt x="86261" y="4735158"/>
                      <a:pt x="48570" y="4697930"/>
                    </a:cubicBezTo>
                    <a:cubicBezTo>
                      <a:pt x="10879" y="4660702"/>
                      <a:pt x="7275" y="4703253"/>
                      <a:pt x="1339" y="4523878"/>
                    </a:cubicBezTo>
                    <a:cubicBezTo>
                      <a:pt x="-4597" y="4344503"/>
                      <a:pt x="11016" y="3845888"/>
                      <a:pt x="12951" y="3621678"/>
                    </a:cubicBezTo>
                    <a:cubicBezTo>
                      <a:pt x="14886" y="3397468"/>
                      <a:pt x="12951" y="3320021"/>
                      <a:pt x="12951" y="3178619"/>
                    </a:cubicBezTo>
                    <a:cubicBezTo>
                      <a:pt x="12951" y="3178619"/>
                      <a:pt x="9809" y="3027790"/>
                      <a:pt x="12951" y="2773266"/>
                    </a:cubicBezTo>
                    <a:cubicBezTo>
                      <a:pt x="16093" y="2518742"/>
                      <a:pt x="26331" y="1990841"/>
                      <a:pt x="31805" y="1651476"/>
                    </a:cubicBezTo>
                    <a:cubicBezTo>
                      <a:pt x="37279" y="1312111"/>
                      <a:pt x="43035" y="983744"/>
                      <a:pt x="45797" y="737076"/>
                    </a:cubicBezTo>
                    <a:cubicBezTo>
                      <a:pt x="48559" y="490408"/>
                      <a:pt x="46374" y="300927"/>
                      <a:pt x="48375" y="171468"/>
                    </a:cubicBezTo>
                    <a:cubicBezTo>
                      <a:pt x="49876" y="74374"/>
                      <a:pt x="52010" y="38246"/>
                      <a:pt x="54796" y="680"/>
                    </a:cubicBezTo>
                    <a:cubicBezTo>
                      <a:pt x="54813" y="453"/>
                      <a:pt x="54830" y="227"/>
                      <a:pt x="54847" y="0"/>
                    </a:cubicBezTo>
                    <a:close/>
                  </a:path>
                </a:pathLst>
              </a:custGeom>
              <a:solidFill>
                <a:srgbClr val="FE272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4" name="任意多边形 83"/>
              <p:cNvSpPr/>
              <p:nvPr/>
            </p:nvSpPr>
            <p:spPr>
              <a:xfrm>
                <a:off x="6217265" y="790575"/>
                <a:ext cx="532800" cy="178742"/>
              </a:xfrm>
              <a:custGeom>
                <a:avLst/>
                <a:gdLst>
                  <a:gd name="connsiteX0" fmla="*/ 162104 w 514308"/>
                  <a:gd name="connsiteY0" fmla="*/ 172524 h 174179"/>
                  <a:gd name="connsiteX1" fmla="*/ 312123 w 514308"/>
                  <a:gd name="connsiteY1" fmla="*/ 170143 h 174179"/>
                  <a:gd name="connsiteX2" fmla="*/ 438329 w 514308"/>
                  <a:gd name="connsiteY2" fmla="*/ 139186 h 174179"/>
                  <a:gd name="connsiteX3" fmla="*/ 502623 w 514308"/>
                  <a:gd name="connsiteY3" fmla="*/ 110611 h 174179"/>
                  <a:gd name="connsiteX4" fmla="*/ 509767 w 514308"/>
                  <a:gd name="connsiteY4" fmla="*/ 74893 h 174179"/>
                  <a:gd name="connsiteX5" fmla="*/ 452617 w 514308"/>
                  <a:gd name="connsiteY5" fmla="*/ 46318 h 174179"/>
                  <a:gd name="connsiteX6" fmla="*/ 347842 w 514308"/>
                  <a:gd name="connsiteY6" fmla="*/ 15361 h 174179"/>
                  <a:gd name="connsiteX7" fmla="*/ 238304 w 514308"/>
                  <a:gd name="connsiteY7" fmla="*/ 1074 h 174179"/>
                  <a:gd name="connsiteX8" fmla="*/ 124004 w 514308"/>
                  <a:gd name="connsiteY8" fmla="*/ 5836 h 174179"/>
                  <a:gd name="connsiteX9" fmla="*/ 23992 w 514308"/>
                  <a:gd name="connsiteY9" fmla="*/ 43936 h 174179"/>
                  <a:gd name="connsiteX10" fmla="*/ 179 w 514308"/>
                  <a:gd name="connsiteY10" fmla="*/ 84418 h 174179"/>
                  <a:gd name="connsiteX11" fmla="*/ 31135 w 514308"/>
                  <a:gd name="connsiteY11" fmla="*/ 129661 h 174179"/>
                  <a:gd name="connsiteX12" fmla="*/ 97810 w 514308"/>
                  <a:gd name="connsiteY12" fmla="*/ 158236 h 174179"/>
                  <a:gd name="connsiteX13" fmla="*/ 162104 w 514308"/>
                  <a:gd name="connsiteY13" fmla="*/ 172524 h 174179"/>
                  <a:gd name="connsiteX0" fmla="*/ 162104 w 514308"/>
                  <a:gd name="connsiteY0" fmla="*/ 172524 h 174020"/>
                  <a:gd name="connsiteX1" fmla="*/ 312123 w 514308"/>
                  <a:gd name="connsiteY1" fmla="*/ 170143 h 174020"/>
                  <a:gd name="connsiteX2" fmla="*/ 438329 w 514308"/>
                  <a:gd name="connsiteY2" fmla="*/ 139186 h 174020"/>
                  <a:gd name="connsiteX3" fmla="*/ 502623 w 514308"/>
                  <a:gd name="connsiteY3" fmla="*/ 110611 h 174020"/>
                  <a:gd name="connsiteX4" fmla="*/ 509767 w 514308"/>
                  <a:gd name="connsiteY4" fmla="*/ 74893 h 174020"/>
                  <a:gd name="connsiteX5" fmla="*/ 452617 w 514308"/>
                  <a:gd name="connsiteY5" fmla="*/ 46318 h 174020"/>
                  <a:gd name="connsiteX6" fmla="*/ 347842 w 514308"/>
                  <a:gd name="connsiteY6" fmla="*/ 15361 h 174020"/>
                  <a:gd name="connsiteX7" fmla="*/ 238304 w 514308"/>
                  <a:gd name="connsiteY7" fmla="*/ 1074 h 174020"/>
                  <a:gd name="connsiteX8" fmla="*/ 124004 w 514308"/>
                  <a:gd name="connsiteY8" fmla="*/ 5836 h 174020"/>
                  <a:gd name="connsiteX9" fmla="*/ 23992 w 514308"/>
                  <a:gd name="connsiteY9" fmla="*/ 43936 h 174020"/>
                  <a:gd name="connsiteX10" fmla="*/ 179 w 514308"/>
                  <a:gd name="connsiteY10" fmla="*/ 84418 h 174020"/>
                  <a:gd name="connsiteX11" fmla="*/ 31135 w 514308"/>
                  <a:gd name="connsiteY11" fmla="*/ 129661 h 174020"/>
                  <a:gd name="connsiteX12" fmla="*/ 90666 w 514308"/>
                  <a:gd name="connsiteY12" fmla="*/ 160618 h 174020"/>
                  <a:gd name="connsiteX13" fmla="*/ 162104 w 514308"/>
                  <a:gd name="connsiteY13" fmla="*/ 172524 h 174020"/>
                  <a:gd name="connsiteX0" fmla="*/ 162104 w 514833"/>
                  <a:gd name="connsiteY0" fmla="*/ 172524 h 174020"/>
                  <a:gd name="connsiteX1" fmla="*/ 312123 w 514833"/>
                  <a:gd name="connsiteY1" fmla="*/ 170143 h 174020"/>
                  <a:gd name="connsiteX2" fmla="*/ 438329 w 514833"/>
                  <a:gd name="connsiteY2" fmla="*/ 139186 h 174020"/>
                  <a:gd name="connsiteX3" fmla="*/ 502623 w 514833"/>
                  <a:gd name="connsiteY3" fmla="*/ 110611 h 174020"/>
                  <a:gd name="connsiteX4" fmla="*/ 509767 w 514833"/>
                  <a:gd name="connsiteY4" fmla="*/ 74893 h 174020"/>
                  <a:gd name="connsiteX5" fmla="*/ 445474 w 514833"/>
                  <a:gd name="connsiteY5" fmla="*/ 36793 h 174020"/>
                  <a:gd name="connsiteX6" fmla="*/ 347842 w 514833"/>
                  <a:gd name="connsiteY6" fmla="*/ 15361 h 174020"/>
                  <a:gd name="connsiteX7" fmla="*/ 238304 w 514833"/>
                  <a:gd name="connsiteY7" fmla="*/ 1074 h 174020"/>
                  <a:gd name="connsiteX8" fmla="*/ 124004 w 514833"/>
                  <a:gd name="connsiteY8" fmla="*/ 5836 h 174020"/>
                  <a:gd name="connsiteX9" fmla="*/ 23992 w 514833"/>
                  <a:gd name="connsiteY9" fmla="*/ 43936 h 174020"/>
                  <a:gd name="connsiteX10" fmla="*/ 179 w 514833"/>
                  <a:gd name="connsiteY10" fmla="*/ 84418 h 174020"/>
                  <a:gd name="connsiteX11" fmla="*/ 31135 w 514833"/>
                  <a:gd name="connsiteY11" fmla="*/ 129661 h 174020"/>
                  <a:gd name="connsiteX12" fmla="*/ 90666 w 514833"/>
                  <a:gd name="connsiteY12" fmla="*/ 160618 h 174020"/>
                  <a:gd name="connsiteX13" fmla="*/ 162104 w 514833"/>
                  <a:gd name="connsiteY13" fmla="*/ 172524 h 174020"/>
                  <a:gd name="connsiteX0" fmla="*/ 162104 w 514833"/>
                  <a:gd name="connsiteY0" fmla="*/ 172177 h 173673"/>
                  <a:gd name="connsiteX1" fmla="*/ 312123 w 514833"/>
                  <a:gd name="connsiteY1" fmla="*/ 169796 h 173673"/>
                  <a:gd name="connsiteX2" fmla="*/ 438329 w 514833"/>
                  <a:gd name="connsiteY2" fmla="*/ 138839 h 173673"/>
                  <a:gd name="connsiteX3" fmla="*/ 502623 w 514833"/>
                  <a:gd name="connsiteY3" fmla="*/ 110264 h 173673"/>
                  <a:gd name="connsiteX4" fmla="*/ 509767 w 514833"/>
                  <a:gd name="connsiteY4" fmla="*/ 74546 h 173673"/>
                  <a:gd name="connsiteX5" fmla="*/ 445474 w 514833"/>
                  <a:gd name="connsiteY5" fmla="*/ 36446 h 173673"/>
                  <a:gd name="connsiteX6" fmla="*/ 343079 w 514833"/>
                  <a:gd name="connsiteY6" fmla="*/ 10252 h 173673"/>
                  <a:gd name="connsiteX7" fmla="*/ 238304 w 514833"/>
                  <a:gd name="connsiteY7" fmla="*/ 727 h 173673"/>
                  <a:gd name="connsiteX8" fmla="*/ 124004 w 514833"/>
                  <a:gd name="connsiteY8" fmla="*/ 5489 h 173673"/>
                  <a:gd name="connsiteX9" fmla="*/ 23992 w 514833"/>
                  <a:gd name="connsiteY9" fmla="*/ 43589 h 173673"/>
                  <a:gd name="connsiteX10" fmla="*/ 179 w 514833"/>
                  <a:gd name="connsiteY10" fmla="*/ 84071 h 173673"/>
                  <a:gd name="connsiteX11" fmla="*/ 31135 w 514833"/>
                  <a:gd name="connsiteY11" fmla="*/ 129314 h 173673"/>
                  <a:gd name="connsiteX12" fmla="*/ 90666 w 514833"/>
                  <a:gd name="connsiteY12" fmla="*/ 160271 h 173673"/>
                  <a:gd name="connsiteX13" fmla="*/ 162104 w 514833"/>
                  <a:gd name="connsiteY13" fmla="*/ 172177 h 173673"/>
                  <a:gd name="connsiteX0" fmla="*/ 162104 w 514833"/>
                  <a:gd name="connsiteY0" fmla="*/ 178686 h 180182"/>
                  <a:gd name="connsiteX1" fmla="*/ 312123 w 514833"/>
                  <a:gd name="connsiteY1" fmla="*/ 176305 h 180182"/>
                  <a:gd name="connsiteX2" fmla="*/ 438329 w 514833"/>
                  <a:gd name="connsiteY2" fmla="*/ 145348 h 180182"/>
                  <a:gd name="connsiteX3" fmla="*/ 502623 w 514833"/>
                  <a:gd name="connsiteY3" fmla="*/ 116773 h 180182"/>
                  <a:gd name="connsiteX4" fmla="*/ 509767 w 514833"/>
                  <a:gd name="connsiteY4" fmla="*/ 81055 h 180182"/>
                  <a:gd name="connsiteX5" fmla="*/ 445474 w 514833"/>
                  <a:gd name="connsiteY5" fmla="*/ 42955 h 180182"/>
                  <a:gd name="connsiteX6" fmla="*/ 343079 w 514833"/>
                  <a:gd name="connsiteY6" fmla="*/ 16761 h 180182"/>
                  <a:gd name="connsiteX7" fmla="*/ 235923 w 514833"/>
                  <a:gd name="connsiteY7" fmla="*/ 92 h 180182"/>
                  <a:gd name="connsiteX8" fmla="*/ 124004 w 514833"/>
                  <a:gd name="connsiteY8" fmla="*/ 11998 h 180182"/>
                  <a:gd name="connsiteX9" fmla="*/ 23992 w 514833"/>
                  <a:gd name="connsiteY9" fmla="*/ 50098 h 180182"/>
                  <a:gd name="connsiteX10" fmla="*/ 179 w 514833"/>
                  <a:gd name="connsiteY10" fmla="*/ 90580 h 180182"/>
                  <a:gd name="connsiteX11" fmla="*/ 31135 w 514833"/>
                  <a:gd name="connsiteY11" fmla="*/ 135823 h 180182"/>
                  <a:gd name="connsiteX12" fmla="*/ 90666 w 514833"/>
                  <a:gd name="connsiteY12" fmla="*/ 166780 h 180182"/>
                  <a:gd name="connsiteX13" fmla="*/ 162104 w 514833"/>
                  <a:gd name="connsiteY13" fmla="*/ 178686 h 180182"/>
                  <a:gd name="connsiteX0" fmla="*/ 162104 w 514833"/>
                  <a:gd name="connsiteY0" fmla="*/ 178594 h 180090"/>
                  <a:gd name="connsiteX1" fmla="*/ 312123 w 514833"/>
                  <a:gd name="connsiteY1" fmla="*/ 176213 h 180090"/>
                  <a:gd name="connsiteX2" fmla="*/ 438329 w 514833"/>
                  <a:gd name="connsiteY2" fmla="*/ 145256 h 180090"/>
                  <a:gd name="connsiteX3" fmla="*/ 502623 w 514833"/>
                  <a:gd name="connsiteY3" fmla="*/ 116681 h 180090"/>
                  <a:gd name="connsiteX4" fmla="*/ 509767 w 514833"/>
                  <a:gd name="connsiteY4" fmla="*/ 80963 h 180090"/>
                  <a:gd name="connsiteX5" fmla="*/ 445474 w 514833"/>
                  <a:gd name="connsiteY5" fmla="*/ 42863 h 180090"/>
                  <a:gd name="connsiteX6" fmla="*/ 343079 w 514833"/>
                  <a:gd name="connsiteY6" fmla="*/ 11907 h 180090"/>
                  <a:gd name="connsiteX7" fmla="*/ 235923 w 514833"/>
                  <a:gd name="connsiteY7" fmla="*/ 0 h 180090"/>
                  <a:gd name="connsiteX8" fmla="*/ 124004 w 514833"/>
                  <a:gd name="connsiteY8" fmla="*/ 11906 h 180090"/>
                  <a:gd name="connsiteX9" fmla="*/ 23992 w 514833"/>
                  <a:gd name="connsiteY9" fmla="*/ 50006 h 180090"/>
                  <a:gd name="connsiteX10" fmla="*/ 179 w 514833"/>
                  <a:gd name="connsiteY10" fmla="*/ 90488 h 180090"/>
                  <a:gd name="connsiteX11" fmla="*/ 31135 w 514833"/>
                  <a:gd name="connsiteY11" fmla="*/ 135731 h 180090"/>
                  <a:gd name="connsiteX12" fmla="*/ 90666 w 514833"/>
                  <a:gd name="connsiteY12" fmla="*/ 166688 h 180090"/>
                  <a:gd name="connsiteX13" fmla="*/ 162104 w 514833"/>
                  <a:gd name="connsiteY13" fmla="*/ 178594 h 180090"/>
                  <a:gd name="connsiteX0" fmla="*/ 162104 w 511599"/>
                  <a:gd name="connsiteY0" fmla="*/ 178594 h 180090"/>
                  <a:gd name="connsiteX1" fmla="*/ 312123 w 511599"/>
                  <a:gd name="connsiteY1" fmla="*/ 176213 h 180090"/>
                  <a:gd name="connsiteX2" fmla="*/ 438329 w 511599"/>
                  <a:gd name="connsiteY2" fmla="*/ 145256 h 180090"/>
                  <a:gd name="connsiteX3" fmla="*/ 502623 w 511599"/>
                  <a:gd name="connsiteY3" fmla="*/ 116681 h 180090"/>
                  <a:gd name="connsiteX4" fmla="*/ 505005 w 511599"/>
                  <a:gd name="connsiteY4" fmla="*/ 73819 h 180090"/>
                  <a:gd name="connsiteX5" fmla="*/ 445474 w 511599"/>
                  <a:gd name="connsiteY5" fmla="*/ 42863 h 180090"/>
                  <a:gd name="connsiteX6" fmla="*/ 343079 w 511599"/>
                  <a:gd name="connsiteY6" fmla="*/ 11907 h 180090"/>
                  <a:gd name="connsiteX7" fmla="*/ 235923 w 511599"/>
                  <a:gd name="connsiteY7" fmla="*/ 0 h 180090"/>
                  <a:gd name="connsiteX8" fmla="*/ 124004 w 511599"/>
                  <a:gd name="connsiteY8" fmla="*/ 11906 h 180090"/>
                  <a:gd name="connsiteX9" fmla="*/ 23992 w 511599"/>
                  <a:gd name="connsiteY9" fmla="*/ 50006 h 180090"/>
                  <a:gd name="connsiteX10" fmla="*/ 179 w 511599"/>
                  <a:gd name="connsiteY10" fmla="*/ 90488 h 180090"/>
                  <a:gd name="connsiteX11" fmla="*/ 31135 w 511599"/>
                  <a:gd name="connsiteY11" fmla="*/ 135731 h 180090"/>
                  <a:gd name="connsiteX12" fmla="*/ 90666 w 511599"/>
                  <a:gd name="connsiteY12" fmla="*/ 166688 h 180090"/>
                  <a:gd name="connsiteX13" fmla="*/ 162104 w 511599"/>
                  <a:gd name="connsiteY13" fmla="*/ 178594 h 180090"/>
                  <a:gd name="connsiteX0" fmla="*/ 162104 w 511599"/>
                  <a:gd name="connsiteY0" fmla="*/ 178594 h 178742"/>
                  <a:gd name="connsiteX1" fmla="*/ 307361 w 511599"/>
                  <a:gd name="connsiteY1" fmla="*/ 171451 h 178742"/>
                  <a:gd name="connsiteX2" fmla="*/ 438329 w 511599"/>
                  <a:gd name="connsiteY2" fmla="*/ 145256 h 178742"/>
                  <a:gd name="connsiteX3" fmla="*/ 502623 w 511599"/>
                  <a:gd name="connsiteY3" fmla="*/ 116681 h 178742"/>
                  <a:gd name="connsiteX4" fmla="*/ 505005 w 511599"/>
                  <a:gd name="connsiteY4" fmla="*/ 73819 h 178742"/>
                  <a:gd name="connsiteX5" fmla="*/ 445474 w 511599"/>
                  <a:gd name="connsiteY5" fmla="*/ 42863 h 178742"/>
                  <a:gd name="connsiteX6" fmla="*/ 343079 w 511599"/>
                  <a:gd name="connsiteY6" fmla="*/ 11907 h 178742"/>
                  <a:gd name="connsiteX7" fmla="*/ 235923 w 511599"/>
                  <a:gd name="connsiteY7" fmla="*/ 0 h 178742"/>
                  <a:gd name="connsiteX8" fmla="*/ 124004 w 511599"/>
                  <a:gd name="connsiteY8" fmla="*/ 11906 h 178742"/>
                  <a:gd name="connsiteX9" fmla="*/ 23992 w 511599"/>
                  <a:gd name="connsiteY9" fmla="*/ 50006 h 178742"/>
                  <a:gd name="connsiteX10" fmla="*/ 179 w 511599"/>
                  <a:gd name="connsiteY10" fmla="*/ 90488 h 178742"/>
                  <a:gd name="connsiteX11" fmla="*/ 31135 w 511599"/>
                  <a:gd name="connsiteY11" fmla="*/ 135731 h 178742"/>
                  <a:gd name="connsiteX12" fmla="*/ 90666 w 511599"/>
                  <a:gd name="connsiteY12" fmla="*/ 166688 h 178742"/>
                  <a:gd name="connsiteX13" fmla="*/ 162104 w 511599"/>
                  <a:gd name="connsiteY13" fmla="*/ 178594 h 17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1599" h="178742">
                    <a:moveTo>
                      <a:pt x="162104" y="178594"/>
                    </a:moveTo>
                    <a:cubicBezTo>
                      <a:pt x="198220" y="179388"/>
                      <a:pt x="261324" y="177007"/>
                      <a:pt x="307361" y="171451"/>
                    </a:cubicBezTo>
                    <a:cubicBezTo>
                      <a:pt x="353399" y="165895"/>
                      <a:pt x="405785" y="154384"/>
                      <a:pt x="438329" y="145256"/>
                    </a:cubicBezTo>
                    <a:cubicBezTo>
                      <a:pt x="470873" y="136128"/>
                      <a:pt x="491510" y="128587"/>
                      <a:pt x="502623" y="116681"/>
                    </a:cubicBezTo>
                    <a:cubicBezTo>
                      <a:pt x="513736" y="104775"/>
                      <a:pt x="514530" y="86122"/>
                      <a:pt x="505005" y="73819"/>
                    </a:cubicBezTo>
                    <a:cubicBezTo>
                      <a:pt x="495480" y="61516"/>
                      <a:pt x="472462" y="53182"/>
                      <a:pt x="445474" y="42863"/>
                    </a:cubicBezTo>
                    <a:cubicBezTo>
                      <a:pt x="418486" y="32544"/>
                      <a:pt x="378004" y="19051"/>
                      <a:pt x="343079" y="11907"/>
                    </a:cubicBezTo>
                    <a:cubicBezTo>
                      <a:pt x="308154" y="4763"/>
                      <a:pt x="272435" y="0"/>
                      <a:pt x="235923" y="0"/>
                    </a:cubicBezTo>
                    <a:cubicBezTo>
                      <a:pt x="199411" y="0"/>
                      <a:pt x="159326" y="3572"/>
                      <a:pt x="124004" y="11906"/>
                    </a:cubicBezTo>
                    <a:cubicBezTo>
                      <a:pt x="88682" y="20240"/>
                      <a:pt x="44629" y="36909"/>
                      <a:pt x="23992" y="50006"/>
                    </a:cubicBezTo>
                    <a:cubicBezTo>
                      <a:pt x="3355" y="63103"/>
                      <a:pt x="-1011" y="76201"/>
                      <a:pt x="179" y="90488"/>
                    </a:cubicBezTo>
                    <a:cubicBezTo>
                      <a:pt x="1369" y="104775"/>
                      <a:pt x="14863" y="123428"/>
                      <a:pt x="31135" y="135731"/>
                    </a:cubicBezTo>
                    <a:cubicBezTo>
                      <a:pt x="47407" y="148034"/>
                      <a:pt x="69235" y="158751"/>
                      <a:pt x="90666" y="166688"/>
                    </a:cubicBezTo>
                    <a:cubicBezTo>
                      <a:pt x="112097" y="174625"/>
                      <a:pt x="125988" y="177800"/>
                      <a:pt x="162104" y="17859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D0000"/>
                  </a:gs>
                  <a:gs pos="35000">
                    <a:srgbClr val="8D0000"/>
                  </a:gs>
                  <a:gs pos="100000">
                    <a:srgbClr val="EB776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B5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5" name="圆角矩形 84"/>
              <p:cNvSpPr/>
              <p:nvPr/>
            </p:nvSpPr>
            <p:spPr>
              <a:xfrm>
                <a:off x="6205716" y="867603"/>
                <a:ext cx="468000" cy="504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6" name="圆角矩形 85"/>
              <p:cNvSpPr/>
              <p:nvPr/>
            </p:nvSpPr>
            <p:spPr>
              <a:xfrm>
                <a:off x="6114527" y="4185256"/>
                <a:ext cx="557537" cy="1548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7" name="任意多边形 86"/>
              <p:cNvSpPr/>
              <p:nvPr/>
            </p:nvSpPr>
            <p:spPr>
              <a:xfrm>
                <a:off x="6262661" y="3966358"/>
                <a:ext cx="282997" cy="951257"/>
              </a:xfrm>
              <a:custGeom>
                <a:avLst/>
                <a:gdLst>
                  <a:gd name="connsiteX0" fmla="*/ 202841 w 282997"/>
                  <a:gd name="connsiteY0" fmla="*/ 230 h 951257"/>
                  <a:gd name="connsiteX1" fmla="*/ 231007 w 282997"/>
                  <a:gd name="connsiteY1" fmla="*/ 5569 h 951257"/>
                  <a:gd name="connsiteX2" fmla="*/ 281013 w 282997"/>
                  <a:gd name="connsiteY2" fmla="*/ 91294 h 951257"/>
                  <a:gd name="connsiteX3" fmla="*/ 271488 w 282997"/>
                  <a:gd name="connsiteY3" fmla="*/ 253219 h 951257"/>
                  <a:gd name="connsiteX4" fmla="*/ 257201 w 282997"/>
                  <a:gd name="connsiteY4" fmla="*/ 500869 h 951257"/>
                  <a:gd name="connsiteX5" fmla="*/ 242913 w 282997"/>
                  <a:gd name="connsiteY5" fmla="*/ 722325 h 951257"/>
                  <a:gd name="connsiteX6" fmla="*/ 235770 w 282997"/>
                  <a:gd name="connsiteY6" fmla="*/ 924732 h 951257"/>
                  <a:gd name="connsiteX7" fmla="*/ 233531 w 282997"/>
                  <a:gd name="connsiteY7" fmla="*/ 951257 h 951257"/>
                  <a:gd name="connsiteX8" fmla="*/ 6144 w 282997"/>
                  <a:gd name="connsiteY8" fmla="*/ 951257 h 951257"/>
                  <a:gd name="connsiteX9" fmla="*/ 4789 w 282997"/>
                  <a:gd name="connsiteY9" fmla="*/ 939019 h 951257"/>
                  <a:gd name="connsiteX10" fmla="*/ 4788 w 282997"/>
                  <a:gd name="connsiteY10" fmla="*/ 817575 h 951257"/>
                  <a:gd name="connsiteX11" fmla="*/ 26 w 282997"/>
                  <a:gd name="connsiteY11" fmla="*/ 600882 h 951257"/>
                  <a:gd name="connsiteX12" fmla="*/ 7169 w 282997"/>
                  <a:gd name="connsiteY12" fmla="*/ 360375 h 951257"/>
                  <a:gd name="connsiteX13" fmla="*/ 14313 w 282997"/>
                  <a:gd name="connsiteY13" fmla="*/ 143682 h 951257"/>
                  <a:gd name="connsiteX14" fmla="*/ 38127 w 282997"/>
                  <a:gd name="connsiteY14" fmla="*/ 65101 h 951257"/>
                  <a:gd name="connsiteX15" fmla="*/ 100038 w 282997"/>
                  <a:gd name="connsiteY15" fmla="*/ 17475 h 951257"/>
                  <a:gd name="connsiteX16" fmla="*/ 202841 w 282997"/>
                  <a:gd name="connsiteY16" fmla="*/ 230 h 95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2997" h="951257">
                    <a:moveTo>
                      <a:pt x="202841" y="230"/>
                    </a:moveTo>
                    <a:cubicBezTo>
                      <a:pt x="213743" y="807"/>
                      <a:pt x="223467" y="2493"/>
                      <a:pt x="231007" y="5569"/>
                    </a:cubicBezTo>
                    <a:cubicBezTo>
                      <a:pt x="261169" y="17872"/>
                      <a:pt x="274266" y="50019"/>
                      <a:pt x="281013" y="91294"/>
                    </a:cubicBezTo>
                    <a:cubicBezTo>
                      <a:pt x="287760" y="132569"/>
                      <a:pt x="275457" y="184957"/>
                      <a:pt x="271488" y="253219"/>
                    </a:cubicBezTo>
                    <a:cubicBezTo>
                      <a:pt x="267519" y="321481"/>
                      <a:pt x="261964" y="422685"/>
                      <a:pt x="257201" y="500869"/>
                    </a:cubicBezTo>
                    <a:cubicBezTo>
                      <a:pt x="252439" y="579053"/>
                      <a:pt x="246485" y="651681"/>
                      <a:pt x="242913" y="722325"/>
                    </a:cubicBezTo>
                    <a:cubicBezTo>
                      <a:pt x="239341" y="792969"/>
                      <a:pt x="241326" y="867979"/>
                      <a:pt x="235770" y="924732"/>
                    </a:cubicBezTo>
                    <a:lnTo>
                      <a:pt x="233531" y="951257"/>
                    </a:lnTo>
                    <a:lnTo>
                      <a:pt x="6144" y="951257"/>
                    </a:lnTo>
                    <a:lnTo>
                      <a:pt x="4789" y="939019"/>
                    </a:lnTo>
                    <a:cubicBezTo>
                      <a:pt x="1614" y="905285"/>
                      <a:pt x="5582" y="873931"/>
                      <a:pt x="4788" y="817575"/>
                    </a:cubicBezTo>
                    <a:cubicBezTo>
                      <a:pt x="3994" y="761219"/>
                      <a:pt x="-371" y="677082"/>
                      <a:pt x="26" y="600882"/>
                    </a:cubicBezTo>
                    <a:cubicBezTo>
                      <a:pt x="423" y="524682"/>
                      <a:pt x="4788" y="436575"/>
                      <a:pt x="7169" y="360375"/>
                    </a:cubicBezTo>
                    <a:cubicBezTo>
                      <a:pt x="9550" y="284175"/>
                      <a:pt x="9153" y="192894"/>
                      <a:pt x="14313" y="143682"/>
                    </a:cubicBezTo>
                    <a:cubicBezTo>
                      <a:pt x="19473" y="94470"/>
                      <a:pt x="23840" y="86136"/>
                      <a:pt x="38127" y="65101"/>
                    </a:cubicBezTo>
                    <a:cubicBezTo>
                      <a:pt x="52415" y="44067"/>
                      <a:pt x="64319" y="31762"/>
                      <a:pt x="100038" y="17475"/>
                    </a:cubicBezTo>
                    <a:cubicBezTo>
                      <a:pt x="126827" y="6760"/>
                      <a:pt x="170137" y="-1500"/>
                      <a:pt x="202841" y="230"/>
                    </a:cubicBezTo>
                    <a:close/>
                  </a:path>
                </a:pathLst>
              </a:custGeom>
              <a:solidFill>
                <a:srgbClr val="FE272D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8" name="任意多边形 87"/>
              <p:cNvSpPr/>
              <p:nvPr/>
            </p:nvSpPr>
            <p:spPr>
              <a:xfrm>
                <a:off x="6270001" y="4877492"/>
                <a:ext cx="223200" cy="79722"/>
              </a:xfrm>
              <a:custGeom>
                <a:avLst/>
                <a:gdLst>
                  <a:gd name="connsiteX0" fmla="*/ 62742 w 209189"/>
                  <a:gd name="connsiteY0" fmla="*/ 2390 h 79750"/>
                  <a:gd name="connsiteX1" fmla="*/ 150849 w 209189"/>
                  <a:gd name="connsiteY1" fmla="*/ 4772 h 79750"/>
                  <a:gd name="connsiteX2" fmla="*/ 198474 w 209189"/>
                  <a:gd name="connsiteY2" fmla="*/ 26203 h 79750"/>
                  <a:gd name="connsiteX3" fmla="*/ 207999 w 209189"/>
                  <a:gd name="connsiteY3" fmla="*/ 50015 h 79750"/>
                  <a:gd name="connsiteX4" fmla="*/ 179424 w 209189"/>
                  <a:gd name="connsiteY4" fmla="*/ 64303 h 79750"/>
                  <a:gd name="connsiteX5" fmla="*/ 129417 w 209189"/>
                  <a:gd name="connsiteY5" fmla="*/ 76209 h 79750"/>
                  <a:gd name="connsiteX6" fmla="*/ 53217 w 209189"/>
                  <a:gd name="connsiteY6" fmla="*/ 78590 h 79750"/>
                  <a:gd name="connsiteX7" fmla="*/ 12736 w 209189"/>
                  <a:gd name="connsiteY7" fmla="*/ 59540 h 79750"/>
                  <a:gd name="connsiteX8" fmla="*/ 830 w 209189"/>
                  <a:gd name="connsiteY8" fmla="*/ 33347 h 79750"/>
                  <a:gd name="connsiteX9" fmla="*/ 62742 w 209189"/>
                  <a:gd name="connsiteY9" fmla="*/ 2390 h 79750"/>
                  <a:gd name="connsiteX0" fmla="*/ 56981 w 203428"/>
                  <a:gd name="connsiteY0" fmla="*/ 1689 h 79049"/>
                  <a:gd name="connsiteX1" fmla="*/ 145088 w 203428"/>
                  <a:gd name="connsiteY1" fmla="*/ 4071 h 79049"/>
                  <a:gd name="connsiteX2" fmla="*/ 192713 w 203428"/>
                  <a:gd name="connsiteY2" fmla="*/ 25502 h 79049"/>
                  <a:gd name="connsiteX3" fmla="*/ 202238 w 203428"/>
                  <a:gd name="connsiteY3" fmla="*/ 49314 h 79049"/>
                  <a:gd name="connsiteX4" fmla="*/ 173663 w 203428"/>
                  <a:gd name="connsiteY4" fmla="*/ 63602 h 79049"/>
                  <a:gd name="connsiteX5" fmla="*/ 123656 w 203428"/>
                  <a:gd name="connsiteY5" fmla="*/ 75508 h 79049"/>
                  <a:gd name="connsiteX6" fmla="*/ 47456 w 203428"/>
                  <a:gd name="connsiteY6" fmla="*/ 77889 h 79049"/>
                  <a:gd name="connsiteX7" fmla="*/ 6975 w 203428"/>
                  <a:gd name="connsiteY7" fmla="*/ 58839 h 79049"/>
                  <a:gd name="connsiteX8" fmla="*/ 2213 w 203428"/>
                  <a:gd name="connsiteY8" fmla="*/ 23121 h 79049"/>
                  <a:gd name="connsiteX9" fmla="*/ 56981 w 203428"/>
                  <a:gd name="connsiteY9" fmla="*/ 1689 h 79049"/>
                  <a:gd name="connsiteX0" fmla="*/ 56981 w 203428"/>
                  <a:gd name="connsiteY0" fmla="*/ 1689 h 79983"/>
                  <a:gd name="connsiteX1" fmla="*/ 145088 w 203428"/>
                  <a:gd name="connsiteY1" fmla="*/ 4071 h 79983"/>
                  <a:gd name="connsiteX2" fmla="*/ 192713 w 203428"/>
                  <a:gd name="connsiteY2" fmla="*/ 25502 h 79983"/>
                  <a:gd name="connsiteX3" fmla="*/ 202238 w 203428"/>
                  <a:gd name="connsiteY3" fmla="*/ 49314 h 79983"/>
                  <a:gd name="connsiteX4" fmla="*/ 173663 w 203428"/>
                  <a:gd name="connsiteY4" fmla="*/ 63602 h 79983"/>
                  <a:gd name="connsiteX5" fmla="*/ 121275 w 203428"/>
                  <a:gd name="connsiteY5" fmla="*/ 77890 h 79983"/>
                  <a:gd name="connsiteX6" fmla="*/ 47456 w 203428"/>
                  <a:gd name="connsiteY6" fmla="*/ 77889 h 79983"/>
                  <a:gd name="connsiteX7" fmla="*/ 6975 w 203428"/>
                  <a:gd name="connsiteY7" fmla="*/ 58839 h 79983"/>
                  <a:gd name="connsiteX8" fmla="*/ 2213 w 203428"/>
                  <a:gd name="connsiteY8" fmla="*/ 23121 h 79983"/>
                  <a:gd name="connsiteX9" fmla="*/ 56981 w 203428"/>
                  <a:gd name="connsiteY9" fmla="*/ 1689 h 79983"/>
                  <a:gd name="connsiteX0" fmla="*/ 56981 w 203745"/>
                  <a:gd name="connsiteY0" fmla="*/ 1689 h 79722"/>
                  <a:gd name="connsiteX1" fmla="*/ 145088 w 203745"/>
                  <a:gd name="connsiteY1" fmla="*/ 4071 h 79722"/>
                  <a:gd name="connsiteX2" fmla="*/ 192713 w 203745"/>
                  <a:gd name="connsiteY2" fmla="*/ 25502 h 79722"/>
                  <a:gd name="connsiteX3" fmla="*/ 202238 w 203745"/>
                  <a:gd name="connsiteY3" fmla="*/ 49314 h 79722"/>
                  <a:gd name="connsiteX4" fmla="*/ 169178 w 203745"/>
                  <a:gd name="connsiteY4" fmla="*/ 68365 h 79722"/>
                  <a:gd name="connsiteX5" fmla="*/ 121275 w 203745"/>
                  <a:gd name="connsiteY5" fmla="*/ 77890 h 79722"/>
                  <a:gd name="connsiteX6" fmla="*/ 47456 w 203745"/>
                  <a:gd name="connsiteY6" fmla="*/ 77889 h 79722"/>
                  <a:gd name="connsiteX7" fmla="*/ 6975 w 203745"/>
                  <a:gd name="connsiteY7" fmla="*/ 58839 h 79722"/>
                  <a:gd name="connsiteX8" fmla="*/ 2213 w 203745"/>
                  <a:gd name="connsiteY8" fmla="*/ 23121 h 79722"/>
                  <a:gd name="connsiteX9" fmla="*/ 56981 w 203745"/>
                  <a:gd name="connsiteY9" fmla="*/ 1689 h 7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45" h="79722">
                    <a:moveTo>
                      <a:pt x="56981" y="1689"/>
                    </a:moveTo>
                    <a:cubicBezTo>
                      <a:pt x="80794" y="-1486"/>
                      <a:pt x="122466" y="102"/>
                      <a:pt x="145088" y="4071"/>
                    </a:cubicBezTo>
                    <a:cubicBezTo>
                      <a:pt x="167710" y="8040"/>
                      <a:pt x="183188" y="17962"/>
                      <a:pt x="192713" y="25502"/>
                    </a:cubicBezTo>
                    <a:cubicBezTo>
                      <a:pt x="202238" y="33042"/>
                      <a:pt x="206160" y="42170"/>
                      <a:pt x="202238" y="49314"/>
                    </a:cubicBezTo>
                    <a:cubicBezTo>
                      <a:pt x="198316" y="56458"/>
                      <a:pt x="182672" y="63602"/>
                      <a:pt x="169178" y="68365"/>
                    </a:cubicBezTo>
                    <a:cubicBezTo>
                      <a:pt x="155684" y="73128"/>
                      <a:pt x="141562" y="76303"/>
                      <a:pt x="121275" y="77890"/>
                    </a:cubicBezTo>
                    <a:cubicBezTo>
                      <a:pt x="100988" y="79477"/>
                      <a:pt x="66506" y="81064"/>
                      <a:pt x="47456" y="77889"/>
                    </a:cubicBezTo>
                    <a:cubicBezTo>
                      <a:pt x="28406" y="74714"/>
                      <a:pt x="15706" y="66380"/>
                      <a:pt x="6975" y="58839"/>
                    </a:cubicBezTo>
                    <a:cubicBezTo>
                      <a:pt x="-1756" y="51299"/>
                      <a:pt x="-962" y="31455"/>
                      <a:pt x="2213" y="23121"/>
                    </a:cubicBezTo>
                    <a:cubicBezTo>
                      <a:pt x="5388" y="14787"/>
                      <a:pt x="33169" y="4864"/>
                      <a:pt x="56981" y="168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D0000"/>
                  </a:gs>
                  <a:gs pos="35000">
                    <a:srgbClr val="8D0000"/>
                  </a:gs>
                  <a:gs pos="100000">
                    <a:srgbClr val="EB776F"/>
                  </a:gs>
                </a:gsLst>
                <a:path path="circle">
                  <a:fillToRect l="50000" t="-80000" r="50000" b="180000"/>
                </a:path>
                <a:tileRect/>
              </a:gradFill>
              <a:ln w="9525">
                <a:solidFill>
                  <a:srgbClr val="FFB5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9" name="任意多边形 88"/>
              <p:cNvSpPr>
                <a:spLocks noChangeAspect="1"/>
              </p:cNvSpPr>
              <p:nvPr/>
            </p:nvSpPr>
            <p:spPr>
              <a:xfrm rot="300000" flipV="1">
                <a:off x="6224279" y="3876526"/>
                <a:ext cx="324000" cy="1089083"/>
              </a:xfrm>
              <a:custGeom>
                <a:avLst/>
                <a:gdLst>
                  <a:gd name="connsiteX0" fmla="*/ 202841 w 282997"/>
                  <a:gd name="connsiteY0" fmla="*/ 230 h 951257"/>
                  <a:gd name="connsiteX1" fmla="*/ 231007 w 282997"/>
                  <a:gd name="connsiteY1" fmla="*/ 5569 h 951257"/>
                  <a:gd name="connsiteX2" fmla="*/ 281013 w 282997"/>
                  <a:gd name="connsiteY2" fmla="*/ 91294 h 951257"/>
                  <a:gd name="connsiteX3" fmla="*/ 271488 w 282997"/>
                  <a:gd name="connsiteY3" fmla="*/ 253219 h 951257"/>
                  <a:gd name="connsiteX4" fmla="*/ 257201 w 282997"/>
                  <a:gd name="connsiteY4" fmla="*/ 500869 h 951257"/>
                  <a:gd name="connsiteX5" fmla="*/ 242913 w 282997"/>
                  <a:gd name="connsiteY5" fmla="*/ 722325 h 951257"/>
                  <a:gd name="connsiteX6" fmla="*/ 235770 w 282997"/>
                  <a:gd name="connsiteY6" fmla="*/ 924732 h 951257"/>
                  <a:gd name="connsiteX7" fmla="*/ 233531 w 282997"/>
                  <a:gd name="connsiteY7" fmla="*/ 951257 h 951257"/>
                  <a:gd name="connsiteX8" fmla="*/ 6144 w 282997"/>
                  <a:gd name="connsiteY8" fmla="*/ 951257 h 951257"/>
                  <a:gd name="connsiteX9" fmla="*/ 4789 w 282997"/>
                  <a:gd name="connsiteY9" fmla="*/ 939019 h 951257"/>
                  <a:gd name="connsiteX10" fmla="*/ 4788 w 282997"/>
                  <a:gd name="connsiteY10" fmla="*/ 817575 h 951257"/>
                  <a:gd name="connsiteX11" fmla="*/ 26 w 282997"/>
                  <a:gd name="connsiteY11" fmla="*/ 600882 h 951257"/>
                  <a:gd name="connsiteX12" fmla="*/ 7169 w 282997"/>
                  <a:gd name="connsiteY12" fmla="*/ 360375 h 951257"/>
                  <a:gd name="connsiteX13" fmla="*/ 14313 w 282997"/>
                  <a:gd name="connsiteY13" fmla="*/ 143682 h 951257"/>
                  <a:gd name="connsiteX14" fmla="*/ 38127 w 282997"/>
                  <a:gd name="connsiteY14" fmla="*/ 65101 h 951257"/>
                  <a:gd name="connsiteX15" fmla="*/ 100038 w 282997"/>
                  <a:gd name="connsiteY15" fmla="*/ 17475 h 951257"/>
                  <a:gd name="connsiteX16" fmla="*/ 202841 w 282997"/>
                  <a:gd name="connsiteY16" fmla="*/ 230 h 95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2997" h="951257">
                    <a:moveTo>
                      <a:pt x="202841" y="230"/>
                    </a:moveTo>
                    <a:cubicBezTo>
                      <a:pt x="213743" y="807"/>
                      <a:pt x="223467" y="2493"/>
                      <a:pt x="231007" y="5569"/>
                    </a:cubicBezTo>
                    <a:cubicBezTo>
                      <a:pt x="261169" y="17872"/>
                      <a:pt x="274266" y="50019"/>
                      <a:pt x="281013" y="91294"/>
                    </a:cubicBezTo>
                    <a:cubicBezTo>
                      <a:pt x="287760" y="132569"/>
                      <a:pt x="275457" y="184957"/>
                      <a:pt x="271488" y="253219"/>
                    </a:cubicBezTo>
                    <a:cubicBezTo>
                      <a:pt x="267519" y="321481"/>
                      <a:pt x="261964" y="422685"/>
                      <a:pt x="257201" y="500869"/>
                    </a:cubicBezTo>
                    <a:cubicBezTo>
                      <a:pt x="252439" y="579053"/>
                      <a:pt x="246485" y="651681"/>
                      <a:pt x="242913" y="722325"/>
                    </a:cubicBezTo>
                    <a:cubicBezTo>
                      <a:pt x="239341" y="792969"/>
                      <a:pt x="241326" y="867979"/>
                      <a:pt x="235770" y="924732"/>
                    </a:cubicBezTo>
                    <a:lnTo>
                      <a:pt x="233531" y="951257"/>
                    </a:lnTo>
                    <a:lnTo>
                      <a:pt x="6144" y="951257"/>
                    </a:lnTo>
                    <a:lnTo>
                      <a:pt x="4789" y="939019"/>
                    </a:lnTo>
                    <a:cubicBezTo>
                      <a:pt x="1614" y="905285"/>
                      <a:pt x="5582" y="873931"/>
                      <a:pt x="4788" y="817575"/>
                    </a:cubicBezTo>
                    <a:cubicBezTo>
                      <a:pt x="3994" y="761219"/>
                      <a:pt x="-371" y="677082"/>
                      <a:pt x="26" y="600882"/>
                    </a:cubicBezTo>
                    <a:cubicBezTo>
                      <a:pt x="423" y="524682"/>
                      <a:pt x="4788" y="436575"/>
                      <a:pt x="7169" y="360375"/>
                    </a:cubicBezTo>
                    <a:cubicBezTo>
                      <a:pt x="9550" y="284175"/>
                      <a:pt x="9153" y="192894"/>
                      <a:pt x="14313" y="143682"/>
                    </a:cubicBezTo>
                    <a:cubicBezTo>
                      <a:pt x="19473" y="94470"/>
                      <a:pt x="23840" y="86136"/>
                      <a:pt x="38127" y="65101"/>
                    </a:cubicBezTo>
                    <a:cubicBezTo>
                      <a:pt x="52415" y="44067"/>
                      <a:pt x="64319" y="31762"/>
                      <a:pt x="100038" y="17475"/>
                    </a:cubicBezTo>
                    <a:cubicBezTo>
                      <a:pt x="126827" y="6760"/>
                      <a:pt x="170137" y="-1500"/>
                      <a:pt x="202841" y="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6150212" y="3770601"/>
                <a:ext cx="540000" cy="504000"/>
              </a:xfrm>
              <a:prstGeom prst="roundRect">
                <a:avLst/>
              </a:prstGeom>
              <a:solidFill>
                <a:srgbClr val="FE272D"/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5480977" y="788187"/>
              <a:ext cx="793710" cy="5026512"/>
              <a:chOff x="5480977" y="788187"/>
              <a:chExt cx="793710" cy="5026512"/>
            </a:xfrm>
          </p:grpSpPr>
          <p:sp>
            <p:nvSpPr>
              <p:cNvPr id="79" name="任意多边形 78"/>
              <p:cNvSpPr/>
              <p:nvPr/>
            </p:nvSpPr>
            <p:spPr>
              <a:xfrm>
                <a:off x="5486324" y="872427"/>
                <a:ext cx="746796" cy="4788110"/>
              </a:xfrm>
              <a:custGeom>
                <a:avLst/>
                <a:gdLst>
                  <a:gd name="connsiteX0" fmla="*/ 17680 w 746796"/>
                  <a:gd name="connsiteY0" fmla="*/ 0 h 4788110"/>
                  <a:gd name="connsiteX1" fmla="*/ 505962 w 746796"/>
                  <a:gd name="connsiteY1" fmla="*/ 0 h 4788110"/>
                  <a:gd name="connsiteX2" fmla="*/ 504844 w 746796"/>
                  <a:gd name="connsiteY2" fmla="*/ 43735 h 4788110"/>
                  <a:gd name="connsiteX3" fmla="*/ 499796 w 746796"/>
                  <a:gd name="connsiteY3" fmla="*/ 148048 h 4788110"/>
                  <a:gd name="connsiteX4" fmla="*/ 490271 w 746796"/>
                  <a:gd name="connsiteY4" fmla="*/ 390764 h 4788110"/>
                  <a:gd name="connsiteX5" fmla="*/ 488086 w 746796"/>
                  <a:gd name="connsiteY5" fmla="*/ 671285 h 4788110"/>
                  <a:gd name="connsiteX6" fmla="*/ 509124 w 746796"/>
                  <a:gd name="connsiteY6" fmla="*/ 1314591 h 4788110"/>
                  <a:gd name="connsiteX7" fmla="*/ 565685 w 746796"/>
                  <a:gd name="connsiteY7" fmla="*/ 2276125 h 4788110"/>
                  <a:gd name="connsiteX8" fmla="*/ 634153 w 746796"/>
                  <a:gd name="connsiteY8" fmla="*/ 3218805 h 4788110"/>
                  <a:gd name="connsiteX9" fmla="*/ 671663 w 746796"/>
                  <a:gd name="connsiteY9" fmla="*/ 3562932 h 4788110"/>
                  <a:gd name="connsiteX10" fmla="*/ 721374 w 746796"/>
                  <a:gd name="connsiteY10" fmla="*/ 4149677 h 4788110"/>
                  <a:gd name="connsiteX11" fmla="*/ 744696 w 746796"/>
                  <a:gd name="connsiteY11" fmla="*/ 4578647 h 4788110"/>
                  <a:gd name="connsiteX12" fmla="*/ 732790 w 746796"/>
                  <a:gd name="connsiteY12" fmla="*/ 4707945 h 4788110"/>
                  <a:gd name="connsiteX13" fmla="*/ 630789 w 746796"/>
                  <a:gd name="connsiteY13" fmla="*/ 4770177 h 4788110"/>
                  <a:gd name="connsiteX14" fmla="*/ 474215 w 746796"/>
                  <a:gd name="connsiteY14" fmla="*/ 4787779 h 4788110"/>
                  <a:gd name="connsiteX15" fmla="*/ 330603 w 746796"/>
                  <a:gd name="connsiteY15" fmla="*/ 4758885 h 4788110"/>
                  <a:gd name="connsiteX16" fmla="*/ 250133 w 746796"/>
                  <a:gd name="connsiteY16" fmla="*/ 4692381 h 4788110"/>
                  <a:gd name="connsiteX17" fmla="*/ 235747 w 746796"/>
                  <a:gd name="connsiteY17" fmla="*/ 4566838 h 4788110"/>
                  <a:gd name="connsiteX18" fmla="*/ 216893 w 746796"/>
                  <a:gd name="connsiteY18" fmla="*/ 4001230 h 4788110"/>
                  <a:gd name="connsiteX19" fmla="*/ 169759 w 746796"/>
                  <a:gd name="connsiteY19" fmla="*/ 3539316 h 4788110"/>
                  <a:gd name="connsiteX20" fmla="*/ 103772 w 746796"/>
                  <a:gd name="connsiteY20" fmla="*/ 2954854 h 4788110"/>
                  <a:gd name="connsiteX21" fmla="*/ 66065 w 746796"/>
                  <a:gd name="connsiteY21" fmla="*/ 2417527 h 4788110"/>
                  <a:gd name="connsiteX22" fmla="*/ 9504 w 746796"/>
                  <a:gd name="connsiteY22" fmla="*/ 1408859 h 4788110"/>
                  <a:gd name="connsiteX23" fmla="*/ 77 w 746796"/>
                  <a:gd name="connsiteY23" fmla="*/ 626434 h 4788110"/>
                  <a:gd name="connsiteX24" fmla="*/ 9504 w 746796"/>
                  <a:gd name="connsiteY24" fmla="*/ 79679 h 4788110"/>
                  <a:gd name="connsiteX25" fmla="*/ 15985 w 746796"/>
                  <a:gd name="connsiteY25" fmla="*/ 3676 h 4788110"/>
                  <a:gd name="connsiteX26" fmla="*/ 17680 w 746796"/>
                  <a:gd name="connsiteY26" fmla="*/ 0 h 478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46796" h="4788110">
                    <a:moveTo>
                      <a:pt x="17680" y="0"/>
                    </a:moveTo>
                    <a:lnTo>
                      <a:pt x="505962" y="0"/>
                    </a:lnTo>
                    <a:lnTo>
                      <a:pt x="504844" y="43735"/>
                    </a:lnTo>
                    <a:cubicBezTo>
                      <a:pt x="503360" y="77146"/>
                      <a:pt x="500987" y="110317"/>
                      <a:pt x="499796" y="148048"/>
                    </a:cubicBezTo>
                    <a:cubicBezTo>
                      <a:pt x="497415" y="223511"/>
                      <a:pt x="492223" y="303558"/>
                      <a:pt x="490271" y="390764"/>
                    </a:cubicBezTo>
                    <a:cubicBezTo>
                      <a:pt x="488319" y="477970"/>
                      <a:pt x="484944" y="517314"/>
                      <a:pt x="488086" y="671285"/>
                    </a:cubicBezTo>
                    <a:cubicBezTo>
                      <a:pt x="491228" y="825256"/>
                      <a:pt x="496191" y="1047118"/>
                      <a:pt x="509124" y="1314591"/>
                    </a:cubicBezTo>
                    <a:cubicBezTo>
                      <a:pt x="522057" y="1582064"/>
                      <a:pt x="544847" y="1958756"/>
                      <a:pt x="565685" y="2276125"/>
                    </a:cubicBezTo>
                    <a:cubicBezTo>
                      <a:pt x="586523" y="2593494"/>
                      <a:pt x="616490" y="3004337"/>
                      <a:pt x="634153" y="3218805"/>
                    </a:cubicBezTo>
                    <a:cubicBezTo>
                      <a:pt x="651816" y="3433273"/>
                      <a:pt x="657126" y="3407787"/>
                      <a:pt x="671663" y="3562932"/>
                    </a:cubicBezTo>
                    <a:cubicBezTo>
                      <a:pt x="686200" y="3718077"/>
                      <a:pt x="709202" y="3980391"/>
                      <a:pt x="721374" y="4149677"/>
                    </a:cubicBezTo>
                    <a:cubicBezTo>
                      <a:pt x="733546" y="4318963"/>
                      <a:pt x="742793" y="4485602"/>
                      <a:pt x="744696" y="4578647"/>
                    </a:cubicBezTo>
                    <a:cubicBezTo>
                      <a:pt x="746599" y="4671692"/>
                      <a:pt x="751774" y="4676023"/>
                      <a:pt x="732790" y="4707945"/>
                    </a:cubicBezTo>
                    <a:cubicBezTo>
                      <a:pt x="713806" y="4739867"/>
                      <a:pt x="673885" y="4756871"/>
                      <a:pt x="630789" y="4770177"/>
                    </a:cubicBezTo>
                    <a:cubicBezTo>
                      <a:pt x="587693" y="4783483"/>
                      <a:pt x="524246" y="4789661"/>
                      <a:pt x="474215" y="4787779"/>
                    </a:cubicBezTo>
                    <a:cubicBezTo>
                      <a:pt x="424184" y="4785897"/>
                      <a:pt x="367950" y="4774785"/>
                      <a:pt x="330603" y="4758885"/>
                    </a:cubicBezTo>
                    <a:cubicBezTo>
                      <a:pt x="293256" y="4742985"/>
                      <a:pt x="265942" y="4724389"/>
                      <a:pt x="250133" y="4692381"/>
                    </a:cubicBezTo>
                    <a:cubicBezTo>
                      <a:pt x="234324" y="4660373"/>
                      <a:pt x="241287" y="4682030"/>
                      <a:pt x="235747" y="4566838"/>
                    </a:cubicBezTo>
                    <a:cubicBezTo>
                      <a:pt x="230207" y="4451646"/>
                      <a:pt x="227891" y="4172483"/>
                      <a:pt x="216893" y="4001230"/>
                    </a:cubicBezTo>
                    <a:cubicBezTo>
                      <a:pt x="205895" y="3829977"/>
                      <a:pt x="188613" y="3713712"/>
                      <a:pt x="169759" y="3539316"/>
                    </a:cubicBezTo>
                    <a:cubicBezTo>
                      <a:pt x="150905" y="3364920"/>
                      <a:pt x="121054" y="3141819"/>
                      <a:pt x="103772" y="2954854"/>
                    </a:cubicBezTo>
                    <a:cubicBezTo>
                      <a:pt x="86490" y="2767889"/>
                      <a:pt x="81776" y="2675193"/>
                      <a:pt x="66065" y="2417527"/>
                    </a:cubicBezTo>
                    <a:cubicBezTo>
                      <a:pt x="50354" y="2159861"/>
                      <a:pt x="20502" y="1707375"/>
                      <a:pt x="9504" y="1408859"/>
                    </a:cubicBezTo>
                    <a:cubicBezTo>
                      <a:pt x="-1494" y="1110343"/>
                      <a:pt x="77" y="847964"/>
                      <a:pt x="77" y="626434"/>
                    </a:cubicBezTo>
                    <a:cubicBezTo>
                      <a:pt x="77" y="404904"/>
                      <a:pt x="4791" y="189658"/>
                      <a:pt x="9504" y="79679"/>
                    </a:cubicBezTo>
                    <a:cubicBezTo>
                      <a:pt x="11861" y="24690"/>
                      <a:pt x="13432" y="10942"/>
                      <a:pt x="15985" y="3676"/>
                    </a:cubicBezTo>
                    <a:lnTo>
                      <a:pt x="17680" y="0"/>
                    </a:lnTo>
                    <a:close/>
                  </a:path>
                </a:pathLst>
              </a:custGeom>
              <a:solidFill>
                <a:srgbClr val="513D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5514070" y="788187"/>
                <a:ext cx="470907" cy="142962"/>
              </a:xfrm>
              <a:custGeom>
                <a:avLst/>
                <a:gdLst>
                  <a:gd name="connsiteX0" fmla="*/ 79486 w 470907"/>
                  <a:gd name="connsiteY0" fmla="*/ 130976 h 142962"/>
                  <a:gd name="connsiteX1" fmla="*/ 212836 w 470907"/>
                  <a:gd name="connsiteY1" fmla="*/ 142882 h 142962"/>
                  <a:gd name="connsiteX2" fmla="*/ 346186 w 470907"/>
                  <a:gd name="connsiteY2" fmla="*/ 126213 h 142962"/>
                  <a:gd name="connsiteX3" fmla="*/ 460486 w 470907"/>
                  <a:gd name="connsiteY3" fmla="*/ 97638 h 142962"/>
                  <a:gd name="connsiteX4" fmla="*/ 458105 w 470907"/>
                  <a:gd name="connsiteY4" fmla="*/ 61919 h 142962"/>
                  <a:gd name="connsiteX5" fmla="*/ 393811 w 470907"/>
                  <a:gd name="connsiteY5" fmla="*/ 40488 h 142962"/>
                  <a:gd name="connsiteX6" fmla="*/ 322374 w 470907"/>
                  <a:gd name="connsiteY6" fmla="*/ 47632 h 142962"/>
                  <a:gd name="connsiteX7" fmla="*/ 236649 w 470907"/>
                  <a:gd name="connsiteY7" fmla="*/ 26201 h 142962"/>
                  <a:gd name="connsiteX8" fmla="*/ 146161 w 470907"/>
                  <a:gd name="connsiteY8" fmla="*/ 7 h 142962"/>
                  <a:gd name="connsiteX9" fmla="*/ 53293 w 470907"/>
                  <a:gd name="connsiteY9" fmla="*/ 23819 h 142962"/>
                  <a:gd name="connsiteX10" fmla="*/ 5668 w 470907"/>
                  <a:gd name="connsiteY10" fmla="*/ 54776 h 142962"/>
                  <a:gd name="connsiteX11" fmla="*/ 8049 w 470907"/>
                  <a:gd name="connsiteY11" fmla="*/ 97638 h 142962"/>
                  <a:gd name="connsiteX12" fmla="*/ 79486 w 470907"/>
                  <a:gd name="connsiteY12" fmla="*/ 130976 h 1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0907" h="142962">
                    <a:moveTo>
                      <a:pt x="79486" y="130976"/>
                    </a:moveTo>
                    <a:cubicBezTo>
                      <a:pt x="113617" y="138517"/>
                      <a:pt x="168386" y="143676"/>
                      <a:pt x="212836" y="142882"/>
                    </a:cubicBezTo>
                    <a:cubicBezTo>
                      <a:pt x="257286" y="142088"/>
                      <a:pt x="304911" y="133754"/>
                      <a:pt x="346186" y="126213"/>
                    </a:cubicBezTo>
                    <a:cubicBezTo>
                      <a:pt x="387461" y="118672"/>
                      <a:pt x="441833" y="108354"/>
                      <a:pt x="460486" y="97638"/>
                    </a:cubicBezTo>
                    <a:cubicBezTo>
                      <a:pt x="479139" y="86922"/>
                      <a:pt x="469218" y="71444"/>
                      <a:pt x="458105" y="61919"/>
                    </a:cubicBezTo>
                    <a:cubicBezTo>
                      <a:pt x="446993" y="52394"/>
                      <a:pt x="416433" y="42869"/>
                      <a:pt x="393811" y="40488"/>
                    </a:cubicBezTo>
                    <a:cubicBezTo>
                      <a:pt x="371189" y="38107"/>
                      <a:pt x="348568" y="50013"/>
                      <a:pt x="322374" y="47632"/>
                    </a:cubicBezTo>
                    <a:cubicBezTo>
                      <a:pt x="296180" y="45251"/>
                      <a:pt x="266018" y="34138"/>
                      <a:pt x="236649" y="26201"/>
                    </a:cubicBezTo>
                    <a:cubicBezTo>
                      <a:pt x="207280" y="18263"/>
                      <a:pt x="176720" y="404"/>
                      <a:pt x="146161" y="7"/>
                    </a:cubicBezTo>
                    <a:cubicBezTo>
                      <a:pt x="115602" y="-390"/>
                      <a:pt x="76708" y="14691"/>
                      <a:pt x="53293" y="23819"/>
                    </a:cubicBezTo>
                    <a:cubicBezTo>
                      <a:pt x="29878" y="32947"/>
                      <a:pt x="13209" y="42473"/>
                      <a:pt x="5668" y="54776"/>
                    </a:cubicBezTo>
                    <a:cubicBezTo>
                      <a:pt x="-1873" y="67079"/>
                      <a:pt x="-2666" y="84938"/>
                      <a:pt x="8049" y="97638"/>
                    </a:cubicBezTo>
                    <a:cubicBezTo>
                      <a:pt x="18764" y="110338"/>
                      <a:pt x="45355" y="123435"/>
                      <a:pt x="79486" y="13097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8007A"/>
                  </a:gs>
                  <a:gs pos="35000">
                    <a:srgbClr val="08007A"/>
                  </a:gs>
                  <a:gs pos="100000">
                    <a:srgbClr val="A4BCF2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5480977" y="824674"/>
                <a:ext cx="504000" cy="468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2" name="圆角矩形 62"/>
              <p:cNvSpPr>
                <a:spLocks noChangeAspect="1"/>
              </p:cNvSpPr>
              <p:nvPr/>
            </p:nvSpPr>
            <p:spPr>
              <a:xfrm rot="21425304">
                <a:off x="5626687" y="3992253"/>
                <a:ext cx="648000" cy="1822446"/>
              </a:xfrm>
              <a:custGeom>
                <a:avLst/>
                <a:gdLst>
                  <a:gd name="connsiteX0" fmla="*/ 0 w 504000"/>
                  <a:gd name="connsiteY0" fmla="*/ 84002 h 1368152"/>
                  <a:gd name="connsiteX1" fmla="*/ 84002 w 504000"/>
                  <a:gd name="connsiteY1" fmla="*/ 0 h 1368152"/>
                  <a:gd name="connsiteX2" fmla="*/ 419998 w 504000"/>
                  <a:gd name="connsiteY2" fmla="*/ 0 h 1368152"/>
                  <a:gd name="connsiteX3" fmla="*/ 504000 w 504000"/>
                  <a:gd name="connsiteY3" fmla="*/ 84002 h 1368152"/>
                  <a:gd name="connsiteX4" fmla="*/ 504000 w 504000"/>
                  <a:gd name="connsiteY4" fmla="*/ 1284150 h 1368152"/>
                  <a:gd name="connsiteX5" fmla="*/ 419998 w 504000"/>
                  <a:gd name="connsiteY5" fmla="*/ 1368152 h 1368152"/>
                  <a:gd name="connsiteX6" fmla="*/ 84002 w 504000"/>
                  <a:gd name="connsiteY6" fmla="*/ 1368152 h 1368152"/>
                  <a:gd name="connsiteX7" fmla="*/ 0 w 504000"/>
                  <a:gd name="connsiteY7" fmla="*/ 1284150 h 1368152"/>
                  <a:gd name="connsiteX8" fmla="*/ 0 w 504000"/>
                  <a:gd name="connsiteY8" fmla="*/ 84002 h 1368152"/>
                  <a:gd name="connsiteX0" fmla="*/ 0 w 504000"/>
                  <a:gd name="connsiteY0" fmla="*/ 84002 h 1401022"/>
                  <a:gd name="connsiteX1" fmla="*/ 84002 w 504000"/>
                  <a:gd name="connsiteY1" fmla="*/ 0 h 1401022"/>
                  <a:gd name="connsiteX2" fmla="*/ 419998 w 504000"/>
                  <a:gd name="connsiteY2" fmla="*/ 0 h 1401022"/>
                  <a:gd name="connsiteX3" fmla="*/ 504000 w 504000"/>
                  <a:gd name="connsiteY3" fmla="*/ 84002 h 1401022"/>
                  <a:gd name="connsiteX4" fmla="*/ 504000 w 504000"/>
                  <a:gd name="connsiteY4" fmla="*/ 1284150 h 1401022"/>
                  <a:gd name="connsiteX5" fmla="*/ 323939 w 504000"/>
                  <a:gd name="connsiteY5" fmla="*/ 1401022 h 1401022"/>
                  <a:gd name="connsiteX6" fmla="*/ 84002 w 504000"/>
                  <a:gd name="connsiteY6" fmla="*/ 1368152 h 1401022"/>
                  <a:gd name="connsiteX7" fmla="*/ 0 w 504000"/>
                  <a:gd name="connsiteY7" fmla="*/ 1284150 h 1401022"/>
                  <a:gd name="connsiteX8" fmla="*/ 0 w 504000"/>
                  <a:gd name="connsiteY8" fmla="*/ 84002 h 1401022"/>
                  <a:gd name="connsiteX0" fmla="*/ 0 w 504000"/>
                  <a:gd name="connsiteY0" fmla="*/ 84002 h 1417458"/>
                  <a:gd name="connsiteX1" fmla="*/ 84002 w 504000"/>
                  <a:gd name="connsiteY1" fmla="*/ 0 h 1417458"/>
                  <a:gd name="connsiteX2" fmla="*/ 419998 w 504000"/>
                  <a:gd name="connsiteY2" fmla="*/ 0 h 1417458"/>
                  <a:gd name="connsiteX3" fmla="*/ 504000 w 504000"/>
                  <a:gd name="connsiteY3" fmla="*/ 84002 h 1417458"/>
                  <a:gd name="connsiteX4" fmla="*/ 504000 w 504000"/>
                  <a:gd name="connsiteY4" fmla="*/ 1284150 h 1417458"/>
                  <a:gd name="connsiteX5" fmla="*/ 275909 w 504000"/>
                  <a:gd name="connsiteY5" fmla="*/ 1417458 h 1417458"/>
                  <a:gd name="connsiteX6" fmla="*/ 84002 w 504000"/>
                  <a:gd name="connsiteY6" fmla="*/ 1368152 h 1417458"/>
                  <a:gd name="connsiteX7" fmla="*/ 0 w 504000"/>
                  <a:gd name="connsiteY7" fmla="*/ 1284150 h 1417458"/>
                  <a:gd name="connsiteX8" fmla="*/ 0 w 504000"/>
                  <a:gd name="connsiteY8" fmla="*/ 84002 h 1417458"/>
                  <a:gd name="connsiteX0" fmla="*/ 0 w 504000"/>
                  <a:gd name="connsiteY0" fmla="*/ 88790 h 1422246"/>
                  <a:gd name="connsiteX1" fmla="*/ 84002 w 504000"/>
                  <a:gd name="connsiteY1" fmla="*/ 4788 h 1422246"/>
                  <a:gd name="connsiteX2" fmla="*/ 325852 w 504000"/>
                  <a:gd name="connsiteY2" fmla="*/ 0 h 1422246"/>
                  <a:gd name="connsiteX3" fmla="*/ 504000 w 504000"/>
                  <a:gd name="connsiteY3" fmla="*/ 88790 h 1422246"/>
                  <a:gd name="connsiteX4" fmla="*/ 504000 w 504000"/>
                  <a:gd name="connsiteY4" fmla="*/ 1288938 h 1422246"/>
                  <a:gd name="connsiteX5" fmla="*/ 275909 w 504000"/>
                  <a:gd name="connsiteY5" fmla="*/ 1422246 h 1422246"/>
                  <a:gd name="connsiteX6" fmla="*/ 84002 w 504000"/>
                  <a:gd name="connsiteY6" fmla="*/ 1372940 h 1422246"/>
                  <a:gd name="connsiteX7" fmla="*/ 0 w 504000"/>
                  <a:gd name="connsiteY7" fmla="*/ 1288938 h 1422246"/>
                  <a:gd name="connsiteX8" fmla="*/ 0 w 504000"/>
                  <a:gd name="connsiteY8" fmla="*/ 88790 h 1422246"/>
                  <a:gd name="connsiteX0" fmla="*/ 0 w 504000"/>
                  <a:gd name="connsiteY0" fmla="*/ 88790 h 1422246"/>
                  <a:gd name="connsiteX1" fmla="*/ 84002 w 504000"/>
                  <a:gd name="connsiteY1" fmla="*/ 4788 h 1422246"/>
                  <a:gd name="connsiteX2" fmla="*/ 325852 w 504000"/>
                  <a:gd name="connsiteY2" fmla="*/ 0 h 1422246"/>
                  <a:gd name="connsiteX3" fmla="*/ 425811 w 504000"/>
                  <a:gd name="connsiteY3" fmla="*/ 141447 h 1422246"/>
                  <a:gd name="connsiteX4" fmla="*/ 504000 w 504000"/>
                  <a:gd name="connsiteY4" fmla="*/ 1288938 h 1422246"/>
                  <a:gd name="connsiteX5" fmla="*/ 275909 w 504000"/>
                  <a:gd name="connsiteY5" fmla="*/ 1422246 h 1422246"/>
                  <a:gd name="connsiteX6" fmla="*/ 84002 w 504000"/>
                  <a:gd name="connsiteY6" fmla="*/ 1372940 h 1422246"/>
                  <a:gd name="connsiteX7" fmla="*/ 0 w 504000"/>
                  <a:gd name="connsiteY7" fmla="*/ 1288938 h 1422246"/>
                  <a:gd name="connsiteX8" fmla="*/ 0 w 504000"/>
                  <a:gd name="connsiteY8" fmla="*/ 88790 h 1422246"/>
                  <a:gd name="connsiteX0" fmla="*/ 0 w 504000"/>
                  <a:gd name="connsiteY0" fmla="*/ 88790 h 1422246"/>
                  <a:gd name="connsiteX1" fmla="*/ 84002 w 504000"/>
                  <a:gd name="connsiteY1" fmla="*/ 4788 h 1422246"/>
                  <a:gd name="connsiteX2" fmla="*/ 325852 w 504000"/>
                  <a:gd name="connsiteY2" fmla="*/ 0 h 1422246"/>
                  <a:gd name="connsiteX3" fmla="*/ 395652 w 504000"/>
                  <a:gd name="connsiteY3" fmla="*/ 177669 h 1422246"/>
                  <a:gd name="connsiteX4" fmla="*/ 504000 w 504000"/>
                  <a:gd name="connsiteY4" fmla="*/ 1288938 h 1422246"/>
                  <a:gd name="connsiteX5" fmla="*/ 275909 w 504000"/>
                  <a:gd name="connsiteY5" fmla="*/ 1422246 h 1422246"/>
                  <a:gd name="connsiteX6" fmla="*/ 84002 w 504000"/>
                  <a:gd name="connsiteY6" fmla="*/ 1372940 h 1422246"/>
                  <a:gd name="connsiteX7" fmla="*/ 0 w 504000"/>
                  <a:gd name="connsiteY7" fmla="*/ 1288938 h 1422246"/>
                  <a:gd name="connsiteX8" fmla="*/ 0 w 504000"/>
                  <a:gd name="connsiteY8" fmla="*/ 88790 h 1422246"/>
                  <a:gd name="connsiteX0" fmla="*/ 0 w 504000"/>
                  <a:gd name="connsiteY0" fmla="*/ 84002 h 1417458"/>
                  <a:gd name="connsiteX1" fmla="*/ 84002 w 504000"/>
                  <a:gd name="connsiteY1" fmla="*/ 0 h 1417458"/>
                  <a:gd name="connsiteX2" fmla="*/ 294701 w 504000"/>
                  <a:gd name="connsiteY2" fmla="*/ 30335 h 1417458"/>
                  <a:gd name="connsiteX3" fmla="*/ 395652 w 504000"/>
                  <a:gd name="connsiteY3" fmla="*/ 172881 h 1417458"/>
                  <a:gd name="connsiteX4" fmla="*/ 504000 w 504000"/>
                  <a:gd name="connsiteY4" fmla="*/ 1284150 h 1417458"/>
                  <a:gd name="connsiteX5" fmla="*/ 275909 w 504000"/>
                  <a:gd name="connsiteY5" fmla="*/ 1417458 h 1417458"/>
                  <a:gd name="connsiteX6" fmla="*/ 84002 w 504000"/>
                  <a:gd name="connsiteY6" fmla="*/ 1368152 h 1417458"/>
                  <a:gd name="connsiteX7" fmla="*/ 0 w 504000"/>
                  <a:gd name="connsiteY7" fmla="*/ 1284150 h 1417458"/>
                  <a:gd name="connsiteX8" fmla="*/ 0 w 504000"/>
                  <a:gd name="connsiteY8" fmla="*/ 84002 h 1417458"/>
                  <a:gd name="connsiteX0" fmla="*/ 0 w 504000"/>
                  <a:gd name="connsiteY0" fmla="*/ 84002 h 1417458"/>
                  <a:gd name="connsiteX1" fmla="*/ 84002 w 504000"/>
                  <a:gd name="connsiteY1" fmla="*/ 0 h 1417458"/>
                  <a:gd name="connsiteX2" fmla="*/ 279684 w 504000"/>
                  <a:gd name="connsiteY2" fmla="*/ 36913 h 1417458"/>
                  <a:gd name="connsiteX3" fmla="*/ 395652 w 504000"/>
                  <a:gd name="connsiteY3" fmla="*/ 172881 h 1417458"/>
                  <a:gd name="connsiteX4" fmla="*/ 504000 w 504000"/>
                  <a:gd name="connsiteY4" fmla="*/ 1284150 h 1417458"/>
                  <a:gd name="connsiteX5" fmla="*/ 275909 w 504000"/>
                  <a:gd name="connsiteY5" fmla="*/ 1417458 h 1417458"/>
                  <a:gd name="connsiteX6" fmla="*/ 84002 w 504000"/>
                  <a:gd name="connsiteY6" fmla="*/ 1368152 h 1417458"/>
                  <a:gd name="connsiteX7" fmla="*/ 0 w 504000"/>
                  <a:gd name="connsiteY7" fmla="*/ 1284150 h 1417458"/>
                  <a:gd name="connsiteX8" fmla="*/ 0 w 504000"/>
                  <a:gd name="connsiteY8" fmla="*/ 84002 h 1417458"/>
                  <a:gd name="connsiteX0" fmla="*/ 0 w 504000"/>
                  <a:gd name="connsiteY0" fmla="*/ 84002 h 1417458"/>
                  <a:gd name="connsiteX1" fmla="*/ 84002 w 504000"/>
                  <a:gd name="connsiteY1" fmla="*/ 0 h 1417458"/>
                  <a:gd name="connsiteX2" fmla="*/ 279684 w 504000"/>
                  <a:gd name="connsiteY2" fmla="*/ 36913 h 1417458"/>
                  <a:gd name="connsiteX3" fmla="*/ 378773 w 504000"/>
                  <a:gd name="connsiteY3" fmla="*/ 216071 h 1417458"/>
                  <a:gd name="connsiteX4" fmla="*/ 504000 w 504000"/>
                  <a:gd name="connsiteY4" fmla="*/ 1284150 h 1417458"/>
                  <a:gd name="connsiteX5" fmla="*/ 275909 w 504000"/>
                  <a:gd name="connsiteY5" fmla="*/ 1417458 h 1417458"/>
                  <a:gd name="connsiteX6" fmla="*/ 84002 w 504000"/>
                  <a:gd name="connsiteY6" fmla="*/ 1368152 h 1417458"/>
                  <a:gd name="connsiteX7" fmla="*/ 0 w 504000"/>
                  <a:gd name="connsiteY7" fmla="*/ 1284150 h 1417458"/>
                  <a:gd name="connsiteX8" fmla="*/ 0 w 504000"/>
                  <a:gd name="connsiteY8" fmla="*/ 84002 h 1417458"/>
                  <a:gd name="connsiteX0" fmla="*/ 0 w 504000"/>
                  <a:gd name="connsiteY0" fmla="*/ 84002 h 1417458"/>
                  <a:gd name="connsiteX1" fmla="*/ 84002 w 504000"/>
                  <a:gd name="connsiteY1" fmla="*/ 0 h 1417458"/>
                  <a:gd name="connsiteX2" fmla="*/ 279684 w 504000"/>
                  <a:gd name="connsiteY2" fmla="*/ 36913 h 1417458"/>
                  <a:gd name="connsiteX3" fmla="*/ 378773 w 504000"/>
                  <a:gd name="connsiteY3" fmla="*/ 216071 h 1417458"/>
                  <a:gd name="connsiteX4" fmla="*/ 504000 w 504000"/>
                  <a:gd name="connsiteY4" fmla="*/ 1284150 h 1417458"/>
                  <a:gd name="connsiteX5" fmla="*/ 275909 w 504000"/>
                  <a:gd name="connsiteY5" fmla="*/ 1417458 h 1417458"/>
                  <a:gd name="connsiteX6" fmla="*/ 84002 w 504000"/>
                  <a:gd name="connsiteY6" fmla="*/ 1368152 h 1417458"/>
                  <a:gd name="connsiteX7" fmla="*/ 0 w 504000"/>
                  <a:gd name="connsiteY7" fmla="*/ 1284150 h 1417458"/>
                  <a:gd name="connsiteX8" fmla="*/ 0 w 504000"/>
                  <a:gd name="connsiteY8" fmla="*/ 84002 h 1417458"/>
                  <a:gd name="connsiteX0" fmla="*/ 0 w 504000"/>
                  <a:gd name="connsiteY0" fmla="*/ 84002 h 1417458"/>
                  <a:gd name="connsiteX1" fmla="*/ 84002 w 504000"/>
                  <a:gd name="connsiteY1" fmla="*/ 0 h 1417458"/>
                  <a:gd name="connsiteX2" fmla="*/ 235750 w 504000"/>
                  <a:gd name="connsiteY2" fmla="*/ 34679 h 1417458"/>
                  <a:gd name="connsiteX3" fmla="*/ 378773 w 504000"/>
                  <a:gd name="connsiteY3" fmla="*/ 216071 h 1417458"/>
                  <a:gd name="connsiteX4" fmla="*/ 504000 w 504000"/>
                  <a:gd name="connsiteY4" fmla="*/ 1284150 h 1417458"/>
                  <a:gd name="connsiteX5" fmla="*/ 275909 w 504000"/>
                  <a:gd name="connsiteY5" fmla="*/ 1417458 h 1417458"/>
                  <a:gd name="connsiteX6" fmla="*/ 84002 w 504000"/>
                  <a:gd name="connsiteY6" fmla="*/ 1368152 h 1417458"/>
                  <a:gd name="connsiteX7" fmla="*/ 0 w 504000"/>
                  <a:gd name="connsiteY7" fmla="*/ 1284150 h 1417458"/>
                  <a:gd name="connsiteX8" fmla="*/ 0 w 504000"/>
                  <a:gd name="connsiteY8" fmla="*/ 84002 h 141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000" h="1417458">
                    <a:moveTo>
                      <a:pt x="0" y="84002"/>
                    </a:moveTo>
                    <a:cubicBezTo>
                      <a:pt x="0" y="37609"/>
                      <a:pt x="37609" y="0"/>
                      <a:pt x="84002" y="0"/>
                    </a:cubicBezTo>
                    <a:lnTo>
                      <a:pt x="235750" y="34679"/>
                    </a:lnTo>
                    <a:cubicBezTo>
                      <a:pt x="282143" y="34679"/>
                      <a:pt x="378773" y="169678"/>
                      <a:pt x="378773" y="216071"/>
                    </a:cubicBezTo>
                    <a:cubicBezTo>
                      <a:pt x="443599" y="551247"/>
                      <a:pt x="462258" y="928124"/>
                      <a:pt x="504000" y="1284150"/>
                    </a:cubicBezTo>
                    <a:cubicBezTo>
                      <a:pt x="504000" y="1330543"/>
                      <a:pt x="322302" y="1417458"/>
                      <a:pt x="275909" y="1417458"/>
                    </a:cubicBezTo>
                    <a:cubicBezTo>
                      <a:pt x="163910" y="1417458"/>
                      <a:pt x="196001" y="1368152"/>
                      <a:pt x="84002" y="1368152"/>
                    </a:cubicBezTo>
                    <a:cubicBezTo>
                      <a:pt x="37609" y="1368152"/>
                      <a:pt x="0" y="1330543"/>
                      <a:pt x="0" y="1284150"/>
                    </a:cubicBezTo>
                    <a:lnTo>
                      <a:pt x="0" y="840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44" name="任意多边形 43"/>
            <p:cNvSpPr/>
            <p:nvPr/>
          </p:nvSpPr>
          <p:spPr>
            <a:xfrm>
              <a:off x="5634025" y="1175185"/>
              <a:ext cx="4110078" cy="2642285"/>
            </a:xfrm>
            <a:custGeom>
              <a:avLst/>
              <a:gdLst>
                <a:gd name="connsiteX0" fmla="*/ 1681175 w 4110078"/>
                <a:gd name="connsiteY0" fmla="*/ 437 h 2641569"/>
                <a:gd name="connsiteX1" fmla="*/ 2085988 w 4110078"/>
                <a:gd name="connsiteY1" fmla="*/ 24249 h 2641569"/>
                <a:gd name="connsiteX2" fmla="*/ 2528900 w 4110078"/>
                <a:gd name="connsiteY2" fmla="*/ 114737 h 2641569"/>
                <a:gd name="connsiteX3" fmla="*/ 2924188 w 4110078"/>
                <a:gd name="connsiteY3" fmla="*/ 238562 h 2641569"/>
                <a:gd name="connsiteX4" fmla="*/ 3357575 w 4110078"/>
                <a:gd name="connsiteY4" fmla="*/ 405249 h 2641569"/>
                <a:gd name="connsiteX5" fmla="*/ 3800488 w 4110078"/>
                <a:gd name="connsiteY5" fmla="*/ 648137 h 2641569"/>
                <a:gd name="connsiteX6" fmla="*/ 4043375 w 4110078"/>
                <a:gd name="connsiteY6" fmla="*/ 824349 h 2641569"/>
                <a:gd name="connsiteX7" fmla="*/ 4110050 w 4110078"/>
                <a:gd name="connsiteY7" fmla="*/ 967224 h 2641569"/>
                <a:gd name="connsiteX8" fmla="*/ 4048138 w 4110078"/>
                <a:gd name="connsiteY8" fmla="*/ 1057712 h 2641569"/>
                <a:gd name="connsiteX9" fmla="*/ 3829063 w 4110078"/>
                <a:gd name="connsiteY9" fmla="*/ 1167249 h 2641569"/>
                <a:gd name="connsiteX10" fmla="*/ 3481400 w 4110078"/>
                <a:gd name="connsiteY10" fmla="*/ 1291074 h 2641569"/>
                <a:gd name="connsiteX11" fmla="*/ 3105163 w 4110078"/>
                <a:gd name="connsiteY11" fmla="*/ 1424424 h 2641569"/>
                <a:gd name="connsiteX12" fmla="*/ 2695588 w 4110078"/>
                <a:gd name="connsiteY12" fmla="*/ 1605399 h 2641569"/>
                <a:gd name="connsiteX13" fmla="*/ 2476513 w 4110078"/>
                <a:gd name="connsiteY13" fmla="*/ 1762562 h 2641569"/>
                <a:gd name="connsiteX14" fmla="*/ 2276488 w 4110078"/>
                <a:gd name="connsiteY14" fmla="*/ 1886387 h 2641569"/>
                <a:gd name="connsiteX15" fmla="*/ 2005025 w 4110078"/>
                <a:gd name="connsiteY15" fmla="*/ 2076887 h 2641569"/>
                <a:gd name="connsiteX16" fmla="*/ 1681175 w 4110078"/>
                <a:gd name="connsiteY16" fmla="*/ 2300724 h 2641569"/>
                <a:gd name="connsiteX17" fmla="*/ 1419238 w 4110078"/>
                <a:gd name="connsiteY17" fmla="*/ 2481699 h 2641569"/>
                <a:gd name="connsiteX18" fmla="*/ 1104913 w 4110078"/>
                <a:gd name="connsiteY18" fmla="*/ 2605524 h 2641569"/>
                <a:gd name="connsiteX19" fmla="*/ 771538 w 4110078"/>
                <a:gd name="connsiteY19" fmla="*/ 2638862 h 2641569"/>
                <a:gd name="connsiteX20" fmla="*/ 433400 w 4110078"/>
                <a:gd name="connsiteY20" fmla="*/ 2548374 h 2641569"/>
                <a:gd name="connsiteX21" fmla="*/ 204800 w 4110078"/>
                <a:gd name="connsiteY21" fmla="*/ 2338824 h 2641569"/>
                <a:gd name="connsiteX22" fmla="*/ 28588 w 4110078"/>
                <a:gd name="connsiteY22" fmla="*/ 1957824 h 2641569"/>
                <a:gd name="connsiteX23" fmla="*/ 9538 w 4110078"/>
                <a:gd name="connsiteY23" fmla="*/ 1600637 h 2641569"/>
                <a:gd name="connsiteX24" fmla="*/ 123838 w 4110078"/>
                <a:gd name="connsiteY24" fmla="*/ 1243449 h 2641569"/>
                <a:gd name="connsiteX25" fmla="*/ 376250 w 4110078"/>
                <a:gd name="connsiteY25" fmla="*/ 843399 h 2641569"/>
                <a:gd name="connsiteX26" fmla="*/ 561988 w 4110078"/>
                <a:gd name="connsiteY26" fmla="*/ 633849 h 2641569"/>
                <a:gd name="connsiteX27" fmla="*/ 685813 w 4110078"/>
                <a:gd name="connsiteY27" fmla="*/ 490974 h 2641569"/>
                <a:gd name="connsiteX28" fmla="*/ 919175 w 4110078"/>
                <a:gd name="connsiteY28" fmla="*/ 286187 h 2641569"/>
                <a:gd name="connsiteX29" fmla="*/ 1171588 w 4110078"/>
                <a:gd name="connsiteY29" fmla="*/ 129024 h 2641569"/>
                <a:gd name="connsiteX30" fmla="*/ 1419238 w 4110078"/>
                <a:gd name="connsiteY30" fmla="*/ 29012 h 2641569"/>
                <a:gd name="connsiteX31" fmla="*/ 1576400 w 4110078"/>
                <a:gd name="connsiteY31" fmla="*/ 9962 h 2641569"/>
                <a:gd name="connsiteX32" fmla="*/ 1681175 w 4110078"/>
                <a:gd name="connsiteY32" fmla="*/ 437 h 2641569"/>
                <a:gd name="connsiteX0" fmla="*/ 1681175 w 4110078"/>
                <a:gd name="connsiteY0" fmla="*/ 1153 h 2642285"/>
                <a:gd name="connsiteX1" fmla="*/ 2085988 w 4110078"/>
                <a:gd name="connsiteY1" fmla="*/ 24965 h 2642285"/>
                <a:gd name="connsiteX2" fmla="*/ 2528900 w 4110078"/>
                <a:gd name="connsiteY2" fmla="*/ 115453 h 2642285"/>
                <a:gd name="connsiteX3" fmla="*/ 2924188 w 4110078"/>
                <a:gd name="connsiteY3" fmla="*/ 239278 h 2642285"/>
                <a:gd name="connsiteX4" fmla="*/ 3357575 w 4110078"/>
                <a:gd name="connsiteY4" fmla="*/ 405965 h 2642285"/>
                <a:gd name="connsiteX5" fmla="*/ 3800488 w 4110078"/>
                <a:gd name="connsiteY5" fmla="*/ 648853 h 2642285"/>
                <a:gd name="connsiteX6" fmla="*/ 4043375 w 4110078"/>
                <a:gd name="connsiteY6" fmla="*/ 825065 h 2642285"/>
                <a:gd name="connsiteX7" fmla="*/ 4110050 w 4110078"/>
                <a:gd name="connsiteY7" fmla="*/ 967940 h 2642285"/>
                <a:gd name="connsiteX8" fmla="*/ 4048138 w 4110078"/>
                <a:gd name="connsiteY8" fmla="*/ 1058428 h 2642285"/>
                <a:gd name="connsiteX9" fmla="*/ 3829063 w 4110078"/>
                <a:gd name="connsiteY9" fmla="*/ 1167965 h 2642285"/>
                <a:gd name="connsiteX10" fmla="*/ 3481400 w 4110078"/>
                <a:gd name="connsiteY10" fmla="*/ 1291790 h 2642285"/>
                <a:gd name="connsiteX11" fmla="*/ 3105163 w 4110078"/>
                <a:gd name="connsiteY11" fmla="*/ 1425140 h 2642285"/>
                <a:gd name="connsiteX12" fmla="*/ 2695588 w 4110078"/>
                <a:gd name="connsiteY12" fmla="*/ 1606115 h 2642285"/>
                <a:gd name="connsiteX13" fmla="*/ 2476513 w 4110078"/>
                <a:gd name="connsiteY13" fmla="*/ 1763278 h 2642285"/>
                <a:gd name="connsiteX14" fmla="*/ 2276488 w 4110078"/>
                <a:gd name="connsiteY14" fmla="*/ 1887103 h 2642285"/>
                <a:gd name="connsiteX15" fmla="*/ 2005025 w 4110078"/>
                <a:gd name="connsiteY15" fmla="*/ 2077603 h 2642285"/>
                <a:gd name="connsiteX16" fmla="*/ 1681175 w 4110078"/>
                <a:gd name="connsiteY16" fmla="*/ 2301440 h 2642285"/>
                <a:gd name="connsiteX17" fmla="*/ 1419238 w 4110078"/>
                <a:gd name="connsiteY17" fmla="*/ 2482415 h 2642285"/>
                <a:gd name="connsiteX18" fmla="*/ 1104913 w 4110078"/>
                <a:gd name="connsiteY18" fmla="*/ 2606240 h 2642285"/>
                <a:gd name="connsiteX19" fmla="*/ 771538 w 4110078"/>
                <a:gd name="connsiteY19" fmla="*/ 2639578 h 2642285"/>
                <a:gd name="connsiteX20" fmla="*/ 433400 w 4110078"/>
                <a:gd name="connsiteY20" fmla="*/ 2549090 h 2642285"/>
                <a:gd name="connsiteX21" fmla="*/ 204800 w 4110078"/>
                <a:gd name="connsiteY21" fmla="*/ 2339540 h 2642285"/>
                <a:gd name="connsiteX22" fmla="*/ 28588 w 4110078"/>
                <a:gd name="connsiteY22" fmla="*/ 1958540 h 2642285"/>
                <a:gd name="connsiteX23" fmla="*/ 9538 w 4110078"/>
                <a:gd name="connsiteY23" fmla="*/ 1601353 h 2642285"/>
                <a:gd name="connsiteX24" fmla="*/ 123838 w 4110078"/>
                <a:gd name="connsiteY24" fmla="*/ 1244165 h 2642285"/>
                <a:gd name="connsiteX25" fmla="*/ 376250 w 4110078"/>
                <a:gd name="connsiteY25" fmla="*/ 844115 h 2642285"/>
                <a:gd name="connsiteX26" fmla="*/ 561988 w 4110078"/>
                <a:gd name="connsiteY26" fmla="*/ 634565 h 2642285"/>
                <a:gd name="connsiteX27" fmla="*/ 685813 w 4110078"/>
                <a:gd name="connsiteY27" fmla="*/ 491690 h 2642285"/>
                <a:gd name="connsiteX28" fmla="*/ 919175 w 4110078"/>
                <a:gd name="connsiteY28" fmla="*/ 286903 h 2642285"/>
                <a:gd name="connsiteX29" fmla="*/ 1171588 w 4110078"/>
                <a:gd name="connsiteY29" fmla="*/ 129740 h 2642285"/>
                <a:gd name="connsiteX30" fmla="*/ 1419238 w 4110078"/>
                <a:gd name="connsiteY30" fmla="*/ 29728 h 2642285"/>
                <a:gd name="connsiteX31" fmla="*/ 1547825 w 4110078"/>
                <a:gd name="connsiteY31" fmla="*/ 5916 h 2642285"/>
                <a:gd name="connsiteX32" fmla="*/ 1681175 w 4110078"/>
                <a:gd name="connsiteY32" fmla="*/ 1153 h 2642285"/>
                <a:gd name="connsiteX0" fmla="*/ 1681175 w 4110078"/>
                <a:gd name="connsiteY0" fmla="*/ 1153 h 2642285"/>
                <a:gd name="connsiteX1" fmla="*/ 2085988 w 4110078"/>
                <a:gd name="connsiteY1" fmla="*/ 24965 h 2642285"/>
                <a:gd name="connsiteX2" fmla="*/ 2528900 w 4110078"/>
                <a:gd name="connsiteY2" fmla="*/ 115453 h 2642285"/>
                <a:gd name="connsiteX3" fmla="*/ 2924188 w 4110078"/>
                <a:gd name="connsiteY3" fmla="*/ 239278 h 2642285"/>
                <a:gd name="connsiteX4" fmla="*/ 3357575 w 4110078"/>
                <a:gd name="connsiteY4" fmla="*/ 405965 h 2642285"/>
                <a:gd name="connsiteX5" fmla="*/ 3800488 w 4110078"/>
                <a:gd name="connsiteY5" fmla="*/ 648853 h 2642285"/>
                <a:gd name="connsiteX6" fmla="*/ 4043375 w 4110078"/>
                <a:gd name="connsiteY6" fmla="*/ 825065 h 2642285"/>
                <a:gd name="connsiteX7" fmla="*/ 4110050 w 4110078"/>
                <a:gd name="connsiteY7" fmla="*/ 967940 h 2642285"/>
                <a:gd name="connsiteX8" fmla="*/ 4048138 w 4110078"/>
                <a:gd name="connsiteY8" fmla="*/ 1058428 h 2642285"/>
                <a:gd name="connsiteX9" fmla="*/ 3829063 w 4110078"/>
                <a:gd name="connsiteY9" fmla="*/ 1167965 h 2642285"/>
                <a:gd name="connsiteX10" fmla="*/ 3481400 w 4110078"/>
                <a:gd name="connsiteY10" fmla="*/ 1291790 h 2642285"/>
                <a:gd name="connsiteX11" fmla="*/ 3105163 w 4110078"/>
                <a:gd name="connsiteY11" fmla="*/ 1425140 h 2642285"/>
                <a:gd name="connsiteX12" fmla="*/ 2695588 w 4110078"/>
                <a:gd name="connsiteY12" fmla="*/ 1606115 h 2642285"/>
                <a:gd name="connsiteX13" fmla="*/ 2471750 w 4110078"/>
                <a:gd name="connsiteY13" fmla="*/ 1758515 h 2642285"/>
                <a:gd name="connsiteX14" fmla="*/ 2276488 w 4110078"/>
                <a:gd name="connsiteY14" fmla="*/ 1887103 h 2642285"/>
                <a:gd name="connsiteX15" fmla="*/ 2005025 w 4110078"/>
                <a:gd name="connsiteY15" fmla="*/ 2077603 h 2642285"/>
                <a:gd name="connsiteX16" fmla="*/ 1681175 w 4110078"/>
                <a:gd name="connsiteY16" fmla="*/ 2301440 h 2642285"/>
                <a:gd name="connsiteX17" fmla="*/ 1419238 w 4110078"/>
                <a:gd name="connsiteY17" fmla="*/ 2482415 h 2642285"/>
                <a:gd name="connsiteX18" fmla="*/ 1104913 w 4110078"/>
                <a:gd name="connsiteY18" fmla="*/ 2606240 h 2642285"/>
                <a:gd name="connsiteX19" fmla="*/ 771538 w 4110078"/>
                <a:gd name="connsiteY19" fmla="*/ 2639578 h 2642285"/>
                <a:gd name="connsiteX20" fmla="*/ 433400 w 4110078"/>
                <a:gd name="connsiteY20" fmla="*/ 2549090 h 2642285"/>
                <a:gd name="connsiteX21" fmla="*/ 204800 w 4110078"/>
                <a:gd name="connsiteY21" fmla="*/ 2339540 h 2642285"/>
                <a:gd name="connsiteX22" fmla="*/ 28588 w 4110078"/>
                <a:gd name="connsiteY22" fmla="*/ 1958540 h 2642285"/>
                <a:gd name="connsiteX23" fmla="*/ 9538 w 4110078"/>
                <a:gd name="connsiteY23" fmla="*/ 1601353 h 2642285"/>
                <a:gd name="connsiteX24" fmla="*/ 123838 w 4110078"/>
                <a:gd name="connsiteY24" fmla="*/ 1244165 h 2642285"/>
                <a:gd name="connsiteX25" fmla="*/ 376250 w 4110078"/>
                <a:gd name="connsiteY25" fmla="*/ 844115 h 2642285"/>
                <a:gd name="connsiteX26" fmla="*/ 561988 w 4110078"/>
                <a:gd name="connsiteY26" fmla="*/ 634565 h 2642285"/>
                <a:gd name="connsiteX27" fmla="*/ 685813 w 4110078"/>
                <a:gd name="connsiteY27" fmla="*/ 491690 h 2642285"/>
                <a:gd name="connsiteX28" fmla="*/ 919175 w 4110078"/>
                <a:gd name="connsiteY28" fmla="*/ 286903 h 2642285"/>
                <a:gd name="connsiteX29" fmla="*/ 1171588 w 4110078"/>
                <a:gd name="connsiteY29" fmla="*/ 129740 h 2642285"/>
                <a:gd name="connsiteX30" fmla="*/ 1419238 w 4110078"/>
                <a:gd name="connsiteY30" fmla="*/ 29728 h 2642285"/>
                <a:gd name="connsiteX31" fmla="*/ 1547825 w 4110078"/>
                <a:gd name="connsiteY31" fmla="*/ 5916 h 2642285"/>
                <a:gd name="connsiteX32" fmla="*/ 1681175 w 4110078"/>
                <a:gd name="connsiteY32" fmla="*/ 1153 h 2642285"/>
                <a:gd name="connsiteX0" fmla="*/ 1681175 w 4110078"/>
                <a:gd name="connsiteY0" fmla="*/ 1153 h 2642285"/>
                <a:gd name="connsiteX1" fmla="*/ 2085988 w 4110078"/>
                <a:gd name="connsiteY1" fmla="*/ 24965 h 2642285"/>
                <a:gd name="connsiteX2" fmla="*/ 2528900 w 4110078"/>
                <a:gd name="connsiteY2" fmla="*/ 115453 h 2642285"/>
                <a:gd name="connsiteX3" fmla="*/ 2924188 w 4110078"/>
                <a:gd name="connsiteY3" fmla="*/ 239278 h 2642285"/>
                <a:gd name="connsiteX4" fmla="*/ 3357575 w 4110078"/>
                <a:gd name="connsiteY4" fmla="*/ 405965 h 2642285"/>
                <a:gd name="connsiteX5" fmla="*/ 3800488 w 4110078"/>
                <a:gd name="connsiteY5" fmla="*/ 648853 h 2642285"/>
                <a:gd name="connsiteX6" fmla="*/ 4043375 w 4110078"/>
                <a:gd name="connsiteY6" fmla="*/ 825065 h 2642285"/>
                <a:gd name="connsiteX7" fmla="*/ 4110050 w 4110078"/>
                <a:gd name="connsiteY7" fmla="*/ 967940 h 2642285"/>
                <a:gd name="connsiteX8" fmla="*/ 4048138 w 4110078"/>
                <a:gd name="connsiteY8" fmla="*/ 1058428 h 2642285"/>
                <a:gd name="connsiteX9" fmla="*/ 3829063 w 4110078"/>
                <a:gd name="connsiteY9" fmla="*/ 1167965 h 2642285"/>
                <a:gd name="connsiteX10" fmla="*/ 3481400 w 4110078"/>
                <a:gd name="connsiteY10" fmla="*/ 1291790 h 2642285"/>
                <a:gd name="connsiteX11" fmla="*/ 3105163 w 4110078"/>
                <a:gd name="connsiteY11" fmla="*/ 1425140 h 2642285"/>
                <a:gd name="connsiteX12" fmla="*/ 2714638 w 4110078"/>
                <a:gd name="connsiteY12" fmla="*/ 1606115 h 2642285"/>
                <a:gd name="connsiteX13" fmla="*/ 2471750 w 4110078"/>
                <a:gd name="connsiteY13" fmla="*/ 1758515 h 2642285"/>
                <a:gd name="connsiteX14" fmla="*/ 2276488 w 4110078"/>
                <a:gd name="connsiteY14" fmla="*/ 1887103 h 2642285"/>
                <a:gd name="connsiteX15" fmla="*/ 2005025 w 4110078"/>
                <a:gd name="connsiteY15" fmla="*/ 2077603 h 2642285"/>
                <a:gd name="connsiteX16" fmla="*/ 1681175 w 4110078"/>
                <a:gd name="connsiteY16" fmla="*/ 2301440 h 2642285"/>
                <a:gd name="connsiteX17" fmla="*/ 1419238 w 4110078"/>
                <a:gd name="connsiteY17" fmla="*/ 2482415 h 2642285"/>
                <a:gd name="connsiteX18" fmla="*/ 1104913 w 4110078"/>
                <a:gd name="connsiteY18" fmla="*/ 2606240 h 2642285"/>
                <a:gd name="connsiteX19" fmla="*/ 771538 w 4110078"/>
                <a:gd name="connsiteY19" fmla="*/ 2639578 h 2642285"/>
                <a:gd name="connsiteX20" fmla="*/ 433400 w 4110078"/>
                <a:gd name="connsiteY20" fmla="*/ 2549090 h 2642285"/>
                <a:gd name="connsiteX21" fmla="*/ 204800 w 4110078"/>
                <a:gd name="connsiteY21" fmla="*/ 2339540 h 2642285"/>
                <a:gd name="connsiteX22" fmla="*/ 28588 w 4110078"/>
                <a:gd name="connsiteY22" fmla="*/ 1958540 h 2642285"/>
                <a:gd name="connsiteX23" fmla="*/ 9538 w 4110078"/>
                <a:gd name="connsiteY23" fmla="*/ 1601353 h 2642285"/>
                <a:gd name="connsiteX24" fmla="*/ 123838 w 4110078"/>
                <a:gd name="connsiteY24" fmla="*/ 1244165 h 2642285"/>
                <a:gd name="connsiteX25" fmla="*/ 376250 w 4110078"/>
                <a:gd name="connsiteY25" fmla="*/ 844115 h 2642285"/>
                <a:gd name="connsiteX26" fmla="*/ 561988 w 4110078"/>
                <a:gd name="connsiteY26" fmla="*/ 634565 h 2642285"/>
                <a:gd name="connsiteX27" fmla="*/ 685813 w 4110078"/>
                <a:gd name="connsiteY27" fmla="*/ 491690 h 2642285"/>
                <a:gd name="connsiteX28" fmla="*/ 919175 w 4110078"/>
                <a:gd name="connsiteY28" fmla="*/ 286903 h 2642285"/>
                <a:gd name="connsiteX29" fmla="*/ 1171588 w 4110078"/>
                <a:gd name="connsiteY29" fmla="*/ 129740 h 2642285"/>
                <a:gd name="connsiteX30" fmla="*/ 1419238 w 4110078"/>
                <a:gd name="connsiteY30" fmla="*/ 29728 h 2642285"/>
                <a:gd name="connsiteX31" fmla="*/ 1547825 w 4110078"/>
                <a:gd name="connsiteY31" fmla="*/ 5916 h 2642285"/>
                <a:gd name="connsiteX32" fmla="*/ 1681175 w 4110078"/>
                <a:gd name="connsiteY32" fmla="*/ 1153 h 2642285"/>
                <a:gd name="connsiteX0" fmla="*/ 1681175 w 4110078"/>
                <a:gd name="connsiteY0" fmla="*/ 1153 h 2642285"/>
                <a:gd name="connsiteX1" fmla="*/ 2085988 w 4110078"/>
                <a:gd name="connsiteY1" fmla="*/ 24965 h 2642285"/>
                <a:gd name="connsiteX2" fmla="*/ 2528900 w 4110078"/>
                <a:gd name="connsiteY2" fmla="*/ 115453 h 2642285"/>
                <a:gd name="connsiteX3" fmla="*/ 2924188 w 4110078"/>
                <a:gd name="connsiteY3" fmla="*/ 239278 h 2642285"/>
                <a:gd name="connsiteX4" fmla="*/ 3357575 w 4110078"/>
                <a:gd name="connsiteY4" fmla="*/ 405965 h 2642285"/>
                <a:gd name="connsiteX5" fmla="*/ 3800488 w 4110078"/>
                <a:gd name="connsiteY5" fmla="*/ 648853 h 2642285"/>
                <a:gd name="connsiteX6" fmla="*/ 4043375 w 4110078"/>
                <a:gd name="connsiteY6" fmla="*/ 825065 h 2642285"/>
                <a:gd name="connsiteX7" fmla="*/ 4110050 w 4110078"/>
                <a:gd name="connsiteY7" fmla="*/ 967940 h 2642285"/>
                <a:gd name="connsiteX8" fmla="*/ 4048138 w 4110078"/>
                <a:gd name="connsiteY8" fmla="*/ 1058428 h 2642285"/>
                <a:gd name="connsiteX9" fmla="*/ 3829063 w 4110078"/>
                <a:gd name="connsiteY9" fmla="*/ 1167965 h 2642285"/>
                <a:gd name="connsiteX10" fmla="*/ 3481400 w 4110078"/>
                <a:gd name="connsiteY10" fmla="*/ 1291790 h 2642285"/>
                <a:gd name="connsiteX11" fmla="*/ 3105163 w 4110078"/>
                <a:gd name="connsiteY11" fmla="*/ 1425140 h 2642285"/>
                <a:gd name="connsiteX12" fmla="*/ 2714638 w 4110078"/>
                <a:gd name="connsiteY12" fmla="*/ 1606115 h 2642285"/>
                <a:gd name="connsiteX13" fmla="*/ 2471750 w 4110078"/>
                <a:gd name="connsiteY13" fmla="*/ 1758515 h 2642285"/>
                <a:gd name="connsiteX14" fmla="*/ 2276488 w 4110078"/>
                <a:gd name="connsiteY14" fmla="*/ 1887103 h 2642285"/>
                <a:gd name="connsiteX15" fmla="*/ 2005025 w 4110078"/>
                <a:gd name="connsiteY15" fmla="*/ 2077603 h 2642285"/>
                <a:gd name="connsiteX16" fmla="*/ 1681175 w 4110078"/>
                <a:gd name="connsiteY16" fmla="*/ 2301440 h 2642285"/>
                <a:gd name="connsiteX17" fmla="*/ 1419238 w 4110078"/>
                <a:gd name="connsiteY17" fmla="*/ 2482415 h 2642285"/>
                <a:gd name="connsiteX18" fmla="*/ 1104913 w 4110078"/>
                <a:gd name="connsiteY18" fmla="*/ 2606240 h 2642285"/>
                <a:gd name="connsiteX19" fmla="*/ 771538 w 4110078"/>
                <a:gd name="connsiteY19" fmla="*/ 2639578 h 2642285"/>
                <a:gd name="connsiteX20" fmla="*/ 433400 w 4110078"/>
                <a:gd name="connsiteY20" fmla="*/ 2549090 h 2642285"/>
                <a:gd name="connsiteX21" fmla="*/ 204800 w 4110078"/>
                <a:gd name="connsiteY21" fmla="*/ 2339540 h 2642285"/>
                <a:gd name="connsiteX22" fmla="*/ 28588 w 4110078"/>
                <a:gd name="connsiteY22" fmla="*/ 1958540 h 2642285"/>
                <a:gd name="connsiteX23" fmla="*/ 9538 w 4110078"/>
                <a:gd name="connsiteY23" fmla="*/ 1601353 h 2642285"/>
                <a:gd name="connsiteX24" fmla="*/ 123838 w 4110078"/>
                <a:gd name="connsiteY24" fmla="*/ 1244165 h 2642285"/>
                <a:gd name="connsiteX25" fmla="*/ 376250 w 4110078"/>
                <a:gd name="connsiteY25" fmla="*/ 844115 h 2642285"/>
                <a:gd name="connsiteX26" fmla="*/ 557226 w 4110078"/>
                <a:gd name="connsiteY26" fmla="*/ 634565 h 2642285"/>
                <a:gd name="connsiteX27" fmla="*/ 685813 w 4110078"/>
                <a:gd name="connsiteY27" fmla="*/ 491690 h 2642285"/>
                <a:gd name="connsiteX28" fmla="*/ 919175 w 4110078"/>
                <a:gd name="connsiteY28" fmla="*/ 286903 h 2642285"/>
                <a:gd name="connsiteX29" fmla="*/ 1171588 w 4110078"/>
                <a:gd name="connsiteY29" fmla="*/ 129740 h 2642285"/>
                <a:gd name="connsiteX30" fmla="*/ 1419238 w 4110078"/>
                <a:gd name="connsiteY30" fmla="*/ 29728 h 2642285"/>
                <a:gd name="connsiteX31" fmla="*/ 1547825 w 4110078"/>
                <a:gd name="connsiteY31" fmla="*/ 5916 h 2642285"/>
                <a:gd name="connsiteX32" fmla="*/ 1681175 w 4110078"/>
                <a:gd name="connsiteY32" fmla="*/ 1153 h 264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10078" h="2642285">
                  <a:moveTo>
                    <a:pt x="1681175" y="1153"/>
                  </a:moveTo>
                  <a:cubicBezTo>
                    <a:pt x="1770869" y="4328"/>
                    <a:pt x="1944701" y="5915"/>
                    <a:pt x="2085988" y="24965"/>
                  </a:cubicBezTo>
                  <a:cubicBezTo>
                    <a:pt x="2227275" y="44015"/>
                    <a:pt x="2389200" y="79734"/>
                    <a:pt x="2528900" y="115453"/>
                  </a:cubicBezTo>
                  <a:cubicBezTo>
                    <a:pt x="2668600" y="151172"/>
                    <a:pt x="2786076" y="190859"/>
                    <a:pt x="2924188" y="239278"/>
                  </a:cubicBezTo>
                  <a:cubicBezTo>
                    <a:pt x="3062300" y="287697"/>
                    <a:pt x="3211525" y="337703"/>
                    <a:pt x="3357575" y="405965"/>
                  </a:cubicBezTo>
                  <a:cubicBezTo>
                    <a:pt x="3503625" y="474227"/>
                    <a:pt x="3686188" y="579003"/>
                    <a:pt x="3800488" y="648853"/>
                  </a:cubicBezTo>
                  <a:cubicBezTo>
                    <a:pt x="3914788" y="718703"/>
                    <a:pt x="3991781" y="771884"/>
                    <a:pt x="4043375" y="825065"/>
                  </a:cubicBezTo>
                  <a:cubicBezTo>
                    <a:pt x="4094969" y="878246"/>
                    <a:pt x="4109256" y="929046"/>
                    <a:pt x="4110050" y="967940"/>
                  </a:cubicBezTo>
                  <a:cubicBezTo>
                    <a:pt x="4110844" y="1006834"/>
                    <a:pt x="4094969" y="1025091"/>
                    <a:pt x="4048138" y="1058428"/>
                  </a:cubicBezTo>
                  <a:cubicBezTo>
                    <a:pt x="4001307" y="1091765"/>
                    <a:pt x="3923519" y="1129071"/>
                    <a:pt x="3829063" y="1167965"/>
                  </a:cubicBezTo>
                  <a:cubicBezTo>
                    <a:pt x="3734607" y="1206859"/>
                    <a:pt x="3481400" y="1291790"/>
                    <a:pt x="3481400" y="1291790"/>
                  </a:cubicBezTo>
                  <a:cubicBezTo>
                    <a:pt x="3360750" y="1334653"/>
                    <a:pt x="3232957" y="1372753"/>
                    <a:pt x="3105163" y="1425140"/>
                  </a:cubicBezTo>
                  <a:cubicBezTo>
                    <a:pt x="2977369" y="1477527"/>
                    <a:pt x="2820207" y="1550553"/>
                    <a:pt x="2714638" y="1606115"/>
                  </a:cubicBezTo>
                  <a:cubicBezTo>
                    <a:pt x="2609069" y="1661677"/>
                    <a:pt x="2544775" y="1711684"/>
                    <a:pt x="2471750" y="1758515"/>
                  </a:cubicBezTo>
                  <a:cubicBezTo>
                    <a:pt x="2398725" y="1805346"/>
                    <a:pt x="2354275" y="1833922"/>
                    <a:pt x="2276488" y="1887103"/>
                  </a:cubicBezTo>
                  <a:cubicBezTo>
                    <a:pt x="2198701" y="1940284"/>
                    <a:pt x="2005025" y="2077603"/>
                    <a:pt x="2005025" y="2077603"/>
                  </a:cubicBezTo>
                  <a:lnTo>
                    <a:pt x="1681175" y="2301440"/>
                  </a:lnTo>
                  <a:cubicBezTo>
                    <a:pt x="1583544" y="2368909"/>
                    <a:pt x="1515282" y="2431615"/>
                    <a:pt x="1419238" y="2482415"/>
                  </a:cubicBezTo>
                  <a:cubicBezTo>
                    <a:pt x="1323194" y="2533215"/>
                    <a:pt x="1212863" y="2580046"/>
                    <a:pt x="1104913" y="2606240"/>
                  </a:cubicBezTo>
                  <a:cubicBezTo>
                    <a:pt x="996963" y="2632434"/>
                    <a:pt x="883457" y="2649103"/>
                    <a:pt x="771538" y="2639578"/>
                  </a:cubicBezTo>
                  <a:cubicBezTo>
                    <a:pt x="659619" y="2630053"/>
                    <a:pt x="527856" y="2599096"/>
                    <a:pt x="433400" y="2549090"/>
                  </a:cubicBezTo>
                  <a:cubicBezTo>
                    <a:pt x="338944" y="2499084"/>
                    <a:pt x="272269" y="2437965"/>
                    <a:pt x="204800" y="2339540"/>
                  </a:cubicBezTo>
                  <a:cubicBezTo>
                    <a:pt x="137331" y="2241115"/>
                    <a:pt x="61132" y="2081571"/>
                    <a:pt x="28588" y="1958540"/>
                  </a:cubicBezTo>
                  <a:cubicBezTo>
                    <a:pt x="-3956" y="1835509"/>
                    <a:pt x="-6337" y="1720416"/>
                    <a:pt x="9538" y="1601353"/>
                  </a:cubicBezTo>
                  <a:cubicBezTo>
                    <a:pt x="25413" y="1482291"/>
                    <a:pt x="62719" y="1370371"/>
                    <a:pt x="123838" y="1244165"/>
                  </a:cubicBezTo>
                  <a:cubicBezTo>
                    <a:pt x="184957" y="1117959"/>
                    <a:pt x="304019" y="945715"/>
                    <a:pt x="376250" y="844115"/>
                  </a:cubicBezTo>
                  <a:cubicBezTo>
                    <a:pt x="448481" y="742515"/>
                    <a:pt x="505632" y="693302"/>
                    <a:pt x="557226" y="634565"/>
                  </a:cubicBezTo>
                  <a:cubicBezTo>
                    <a:pt x="608820" y="575828"/>
                    <a:pt x="625488" y="549633"/>
                    <a:pt x="685813" y="491690"/>
                  </a:cubicBezTo>
                  <a:cubicBezTo>
                    <a:pt x="746138" y="433747"/>
                    <a:pt x="838212" y="347228"/>
                    <a:pt x="919175" y="286903"/>
                  </a:cubicBezTo>
                  <a:cubicBezTo>
                    <a:pt x="1000137" y="226578"/>
                    <a:pt x="1088244" y="172603"/>
                    <a:pt x="1171588" y="129740"/>
                  </a:cubicBezTo>
                  <a:cubicBezTo>
                    <a:pt x="1254932" y="86877"/>
                    <a:pt x="1351769" y="49572"/>
                    <a:pt x="1419238" y="29728"/>
                  </a:cubicBezTo>
                  <a:cubicBezTo>
                    <a:pt x="1486707" y="9884"/>
                    <a:pt x="1501787" y="9885"/>
                    <a:pt x="1547825" y="5916"/>
                  </a:cubicBezTo>
                  <a:cubicBezTo>
                    <a:pt x="1593862" y="1947"/>
                    <a:pt x="1591481" y="-2022"/>
                    <a:pt x="1681175" y="1153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2540550" y="2697571"/>
              <a:ext cx="3390600" cy="3410658"/>
            </a:xfrm>
            <a:custGeom>
              <a:avLst/>
              <a:gdLst>
                <a:gd name="connsiteX0" fmla="*/ 3117289 w 3390600"/>
                <a:gd name="connsiteY0" fmla="*/ 0 h 3410658"/>
                <a:gd name="connsiteX1" fmla="*/ 3103013 w 3390600"/>
                <a:gd name="connsiteY1" fmla="*/ 78967 h 3410658"/>
                <a:gd name="connsiteX2" fmla="*/ 3122063 w 3390600"/>
                <a:gd name="connsiteY2" fmla="*/ 436154 h 3410658"/>
                <a:gd name="connsiteX3" fmla="*/ 3298275 w 3390600"/>
                <a:gd name="connsiteY3" fmla="*/ 817154 h 3410658"/>
                <a:gd name="connsiteX4" fmla="*/ 3349174 w 3390600"/>
                <a:gd name="connsiteY4" fmla="*/ 884387 h 3410658"/>
                <a:gd name="connsiteX5" fmla="*/ 3390600 w 3390600"/>
                <a:gd name="connsiteY5" fmla="*/ 927693 h 3410658"/>
                <a:gd name="connsiteX6" fmla="*/ 3382363 w 3390600"/>
                <a:gd name="connsiteY6" fmla="*/ 934380 h 3410658"/>
                <a:gd name="connsiteX7" fmla="*/ 3358600 w 3390600"/>
                <a:gd name="connsiteY7" fmla="*/ 947328 h 3410658"/>
                <a:gd name="connsiteX8" fmla="*/ 3250650 w 3390600"/>
                <a:gd name="connsiteY8" fmla="*/ 947328 h 3410658"/>
                <a:gd name="connsiteX9" fmla="*/ 3237950 w 3390600"/>
                <a:gd name="connsiteY9" fmla="*/ 985428 h 3410658"/>
                <a:gd name="connsiteX10" fmla="*/ 3199850 w 3390600"/>
                <a:gd name="connsiteY10" fmla="*/ 1048928 h 3410658"/>
                <a:gd name="connsiteX11" fmla="*/ 3104600 w 3390600"/>
                <a:gd name="connsiteY11" fmla="*/ 1074328 h 3410658"/>
                <a:gd name="connsiteX12" fmla="*/ 3060150 w 3390600"/>
                <a:gd name="connsiteY12" fmla="*/ 1106078 h 3410658"/>
                <a:gd name="connsiteX13" fmla="*/ 3098250 w 3390600"/>
                <a:gd name="connsiteY13" fmla="*/ 1175928 h 3410658"/>
                <a:gd name="connsiteX14" fmla="*/ 3136350 w 3390600"/>
                <a:gd name="connsiteY14" fmla="*/ 1315628 h 3410658"/>
                <a:gd name="connsiteX15" fmla="*/ 3150024 w 3390600"/>
                <a:gd name="connsiteY15" fmla="*/ 1469206 h 3410658"/>
                <a:gd name="connsiteX16" fmla="*/ 3147964 w 3390600"/>
                <a:gd name="connsiteY16" fmla="*/ 1479595 h 3410658"/>
                <a:gd name="connsiteX17" fmla="*/ 3144687 w 3390600"/>
                <a:gd name="connsiteY17" fmla="*/ 1493050 h 3410658"/>
                <a:gd name="connsiteX18" fmla="*/ 3130415 w 3390600"/>
                <a:gd name="connsiteY18" fmla="*/ 1526731 h 3410658"/>
                <a:gd name="connsiteX19" fmla="*/ 3022975 w 3390600"/>
                <a:gd name="connsiteY19" fmla="*/ 1665909 h 3410658"/>
                <a:gd name="connsiteX20" fmla="*/ 2782077 w 3390600"/>
                <a:gd name="connsiteY20" fmla="*/ 1874429 h 3410658"/>
                <a:gd name="connsiteX21" fmla="*/ 2420411 w 3390600"/>
                <a:gd name="connsiteY21" fmla="*/ 2092793 h 3410658"/>
                <a:gd name="connsiteX22" fmla="*/ 2120160 w 3390600"/>
                <a:gd name="connsiteY22" fmla="*/ 2195151 h 3410658"/>
                <a:gd name="connsiteX23" fmla="*/ 1859893 w 3390600"/>
                <a:gd name="connsiteY23" fmla="*/ 2305293 h 3410658"/>
                <a:gd name="connsiteX24" fmla="*/ 1506011 w 3390600"/>
                <a:gd name="connsiteY24" fmla="*/ 2502226 h 3410658"/>
                <a:gd name="connsiteX25" fmla="*/ 1253528 w 3390600"/>
                <a:gd name="connsiteY25" fmla="*/ 2684730 h 3410658"/>
                <a:gd name="connsiteX26" fmla="*/ 1014692 w 3390600"/>
                <a:gd name="connsiteY26" fmla="*/ 2904835 h 3410658"/>
                <a:gd name="connsiteX27" fmla="*/ 741737 w 3390600"/>
                <a:gd name="connsiteY27" fmla="*/ 3130023 h 3410658"/>
                <a:gd name="connsiteX28" fmla="*/ 318656 w 3390600"/>
                <a:gd name="connsiteY28" fmla="*/ 3375683 h 3410658"/>
                <a:gd name="connsiteX29" fmla="*/ 93468 w 3390600"/>
                <a:gd name="connsiteY29" fmla="*/ 3396154 h 3410658"/>
                <a:gd name="connsiteX30" fmla="*/ 53324 w 3390600"/>
                <a:gd name="connsiteY30" fmla="*/ 3375042 h 3410658"/>
                <a:gd name="connsiteX31" fmla="*/ 31697 w 3390600"/>
                <a:gd name="connsiteY31" fmla="*/ 3354615 h 3410658"/>
                <a:gd name="connsiteX32" fmla="*/ 29513 w 3390600"/>
                <a:gd name="connsiteY32" fmla="*/ 3351497 h 3410658"/>
                <a:gd name="connsiteX33" fmla="*/ 18500 w 3390600"/>
                <a:gd name="connsiteY33" fmla="*/ 3042828 h 3410658"/>
                <a:gd name="connsiteX34" fmla="*/ 253450 w 3390600"/>
                <a:gd name="connsiteY34" fmla="*/ 2484028 h 3410658"/>
                <a:gd name="connsiteX35" fmla="*/ 520150 w 3390600"/>
                <a:gd name="connsiteY35" fmla="*/ 2141128 h 3410658"/>
                <a:gd name="connsiteX36" fmla="*/ 697950 w 3390600"/>
                <a:gd name="connsiteY36" fmla="*/ 1976028 h 3410658"/>
                <a:gd name="connsiteX37" fmla="*/ 1034500 w 3390600"/>
                <a:gd name="connsiteY37" fmla="*/ 1741078 h 3410658"/>
                <a:gd name="connsiteX38" fmla="*/ 1288500 w 3390600"/>
                <a:gd name="connsiteY38" fmla="*/ 1575978 h 3410658"/>
                <a:gd name="connsiteX39" fmla="*/ 1440900 w 3390600"/>
                <a:gd name="connsiteY39" fmla="*/ 1417228 h 3410658"/>
                <a:gd name="connsiteX40" fmla="*/ 1517100 w 3390600"/>
                <a:gd name="connsiteY40" fmla="*/ 1194978 h 3410658"/>
                <a:gd name="connsiteX41" fmla="*/ 1663150 w 3390600"/>
                <a:gd name="connsiteY41" fmla="*/ 1023528 h 3410658"/>
                <a:gd name="connsiteX42" fmla="*/ 1898100 w 3390600"/>
                <a:gd name="connsiteY42" fmla="*/ 934628 h 3410658"/>
                <a:gd name="connsiteX43" fmla="*/ 2088600 w 3390600"/>
                <a:gd name="connsiteY43" fmla="*/ 877478 h 3410658"/>
                <a:gd name="connsiteX44" fmla="*/ 2368000 w 3390600"/>
                <a:gd name="connsiteY44" fmla="*/ 712378 h 3410658"/>
                <a:gd name="connsiteX45" fmla="*/ 2679150 w 3390600"/>
                <a:gd name="connsiteY45" fmla="*/ 521878 h 3410658"/>
                <a:gd name="connsiteX46" fmla="*/ 2818850 w 3390600"/>
                <a:gd name="connsiteY46" fmla="*/ 337728 h 3410658"/>
                <a:gd name="connsiteX47" fmla="*/ 2990300 w 3390600"/>
                <a:gd name="connsiteY47" fmla="*/ 102778 h 3410658"/>
                <a:gd name="connsiteX48" fmla="*/ 3100234 w 3390600"/>
                <a:gd name="connsiteY48" fmla="*/ 9909 h 3410658"/>
                <a:gd name="connsiteX49" fmla="*/ 3117289 w 3390600"/>
                <a:gd name="connsiteY49" fmla="*/ 0 h 341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90600" h="3410658">
                  <a:moveTo>
                    <a:pt x="3117289" y="0"/>
                  </a:moveTo>
                  <a:lnTo>
                    <a:pt x="3103013" y="78967"/>
                  </a:lnTo>
                  <a:cubicBezTo>
                    <a:pt x="3087138" y="198030"/>
                    <a:pt x="3089519" y="313123"/>
                    <a:pt x="3122063" y="436154"/>
                  </a:cubicBezTo>
                  <a:cubicBezTo>
                    <a:pt x="3154607" y="559185"/>
                    <a:pt x="3230806" y="718729"/>
                    <a:pt x="3298275" y="817154"/>
                  </a:cubicBezTo>
                  <a:cubicBezTo>
                    <a:pt x="3315142" y="841760"/>
                    <a:pt x="3331960" y="864035"/>
                    <a:pt x="3349174" y="884387"/>
                  </a:cubicBezTo>
                  <a:lnTo>
                    <a:pt x="3390600" y="927693"/>
                  </a:lnTo>
                  <a:lnTo>
                    <a:pt x="3382363" y="934380"/>
                  </a:lnTo>
                  <a:cubicBezTo>
                    <a:pt x="3374541" y="939721"/>
                    <a:pt x="3366538" y="944153"/>
                    <a:pt x="3358600" y="947328"/>
                  </a:cubicBezTo>
                  <a:cubicBezTo>
                    <a:pt x="3326850" y="960028"/>
                    <a:pt x="3270758" y="940978"/>
                    <a:pt x="3250650" y="947328"/>
                  </a:cubicBezTo>
                  <a:cubicBezTo>
                    <a:pt x="3230542" y="953678"/>
                    <a:pt x="3246417" y="968495"/>
                    <a:pt x="3237950" y="985428"/>
                  </a:cubicBezTo>
                  <a:cubicBezTo>
                    <a:pt x="3229483" y="1002361"/>
                    <a:pt x="3222075" y="1034111"/>
                    <a:pt x="3199850" y="1048928"/>
                  </a:cubicBezTo>
                  <a:cubicBezTo>
                    <a:pt x="3177625" y="1063745"/>
                    <a:pt x="3127883" y="1064803"/>
                    <a:pt x="3104600" y="1074328"/>
                  </a:cubicBezTo>
                  <a:cubicBezTo>
                    <a:pt x="3081317" y="1083853"/>
                    <a:pt x="3061208" y="1089145"/>
                    <a:pt x="3060150" y="1106078"/>
                  </a:cubicBezTo>
                  <a:cubicBezTo>
                    <a:pt x="3059092" y="1123011"/>
                    <a:pt x="3085550" y="1141003"/>
                    <a:pt x="3098250" y="1175928"/>
                  </a:cubicBezTo>
                  <a:cubicBezTo>
                    <a:pt x="3110950" y="1210853"/>
                    <a:pt x="3128942" y="1260595"/>
                    <a:pt x="3136350" y="1315628"/>
                  </a:cubicBezTo>
                  <a:cubicBezTo>
                    <a:pt x="3142832" y="1363782"/>
                    <a:pt x="3162279" y="1390869"/>
                    <a:pt x="3150024" y="1469206"/>
                  </a:cubicBezTo>
                  <a:lnTo>
                    <a:pt x="3147964" y="1479595"/>
                  </a:lnTo>
                  <a:lnTo>
                    <a:pt x="3144687" y="1493050"/>
                  </a:lnTo>
                  <a:cubicBezTo>
                    <a:pt x="3141385" y="1504419"/>
                    <a:pt x="3137067" y="1515801"/>
                    <a:pt x="3130415" y="1526731"/>
                  </a:cubicBezTo>
                  <a:cubicBezTo>
                    <a:pt x="3103807" y="1570452"/>
                    <a:pt x="3081031" y="1607959"/>
                    <a:pt x="3022975" y="1665909"/>
                  </a:cubicBezTo>
                  <a:cubicBezTo>
                    <a:pt x="2964919" y="1723859"/>
                    <a:pt x="2882504" y="1803282"/>
                    <a:pt x="2782077" y="1874429"/>
                  </a:cubicBezTo>
                  <a:cubicBezTo>
                    <a:pt x="2681650" y="1945576"/>
                    <a:pt x="2530731" y="2039339"/>
                    <a:pt x="2420411" y="2092793"/>
                  </a:cubicBezTo>
                  <a:cubicBezTo>
                    <a:pt x="2310091" y="2146247"/>
                    <a:pt x="2213580" y="2159734"/>
                    <a:pt x="2120160" y="2195151"/>
                  </a:cubicBezTo>
                  <a:cubicBezTo>
                    <a:pt x="2026740" y="2230568"/>
                    <a:pt x="1962251" y="2254114"/>
                    <a:pt x="1859893" y="2305293"/>
                  </a:cubicBezTo>
                  <a:cubicBezTo>
                    <a:pt x="1757535" y="2356472"/>
                    <a:pt x="1607072" y="2438987"/>
                    <a:pt x="1506011" y="2502226"/>
                  </a:cubicBezTo>
                  <a:cubicBezTo>
                    <a:pt x="1404950" y="2565465"/>
                    <a:pt x="1335414" y="2617629"/>
                    <a:pt x="1253528" y="2684730"/>
                  </a:cubicBezTo>
                  <a:cubicBezTo>
                    <a:pt x="1171642" y="2751831"/>
                    <a:pt x="1099990" y="2830620"/>
                    <a:pt x="1014692" y="2904835"/>
                  </a:cubicBezTo>
                  <a:cubicBezTo>
                    <a:pt x="929394" y="2979050"/>
                    <a:pt x="857743" y="3051548"/>
                    <a:pt x="741737" y="3130023"/>
                  </a:cubicBezTo>
                  <a:cubicBezTo>
                    <a:pt x="625731" y="3208498"/>
                    <a:pt x="426701" y="3331328"/>
                    <a:pt x="318656" y="3375683"/>
                  </a:cubicBezTo>
                  <a:cubicBezTo>
                    <a:pt x="210611" y="3420038"/>
                    <a:pt x="151471" y="3416626"/>
                    <a:pt x="93468" y="3396154"/>
                  </a:cubicBezTo>
                  <a:cubicBezTo>
                    <a:pt x="78967" y="3391036"/>
                    <a:pt x="65604" y="3383928"/>
                    <a:pt x="53324" y="3375042"/>
                  </a:cubicBezTo>
                  <a:lnTo>
                    <a:pt x="31697" y="3354615"/>
                  </a:lnTo>
                  <a:lnTo>
                    <a:pt x="29513" y="3351497"/>
                  </a:lnTo>
                  <a:cubicBezTo>
                    <a:pt x="-14639" y="3269444"/>
                    <a:pt x="-1343" y="3160303"/>
                    <a:pt x="18500" y="3042828"/>
                  </a:cubicBezTo>
                  <a:cubicBezTo>
                    <a:pt x="44958" y="2886195"/>
                    <a:pt x="169842" y="2625845"/>
                    <a:pt x="253450" y="2484028"/>
                  </a:cubicBezTo>
                  <a:cubicBezTo>
                    <a:pt x="337058" y="2342211"/>
                    <a:pt x="446067" y="2225795"/>
                    <a:pt x="520150" y="2141128"/>
                  </a:cubicBezTo>
                  <a:cubicBezTo>
                    <a:pt x="594233" y="2056461"/>
                    <a:pt x="612225" y="2042703"/>
                    <a:pt x="697950" y="1976028"/>
                  </a:cubicBezTo>
                  <a:cubicBezTo>
                    <a:pt x="783675" y="1909353"/>
                    <a:pt x="936075" y="1807753"/>
                    <a:pt x="1034500" y="1741078"/>
                  </a:cubicBezTo>
                  <a:cubicBezTo>
                    <a:pt x="1132925" y="1674403"/>
                    <a:pt x="1220767" y="1629953"/>
                    <a:pt x="1288500" y="1575978"/>
                  </a:cubicBezTo>
                  <a:cubicBezTo>
                    <a:pt x="1356233" y="1522003"/>
                    <a:pt x="1402800" y="1480728"/>
                    <a:pt x="1440900" y="1417228"/>
                  </a:cubicBezTo>
                  <a:cubicBezTo>
                    <a:pt x="1479000" y="1353728"/>
                    <a:pt x="1480058" y="1260595"/>
                    <a:pt x="1517100" y="1194978"/>
                  </a:cubicBezTo>
                  <a:cubicBezTo>
                    <a:pt x="1554142" y="1129361"/>
                    <a:pt x="1599650" y="1066920"/>
                    <a:pt x="1663150" y="1023528"/>
                  </a:cubicBezTo>
                  <a:cubicBezTo>
                    <a:pt x="1726650" y="980136"/>
                    <a:pt x="1827192" y="958970"/>
                    <a:pt x="1898100" y="934628"/>
                  </a:cubicBezTo>
                  <a:cubicBezTo>
                    <a:pt x="1969008" y="910286"/>
                    <a:pt x="2010283" y="914520"/>
                    <a:pt x="2088600" y="877478"/>
                  </a:cubicBezTo>
                  <a:cubicBezTo>
                    <a:pt x="2166917" y="840436"/>
                    <a:pt x="2269575" y="771645"/>
                    <a:pt x="2368000" y="712378"/>
                  </a:cubicBezTo>
                  <a:cubicBezTo>
                    <a:pt x="2466425" y="653111"/>
                    <a:pt x="2604008" y="584320"/>
                    <a:pt x="2679150" y="521878"/>
                  </a:cubicBezTo>
                  <a:cubicBezTo>
                    <a:pt x="2754292" y="459436"/>
                    <a:pt x="2766992" y="407578"/>
                    <a:pt x="2818850" y="337728"/>
                  </a:cubicBezTo>
                  <a:cubicBezTo>
                    <a:pt x="2870708" y="267878"/>
                    <a:pt x="2926800" y="164161"/>
                    <a:pt x="2990300" y="102778"/>
                  </a:cubicBezTo>
                  <a:cubicBezTo>
                    <a:pt x="3022050" y="72087"/>
                    <a:pt x="3062002" y="36632"/>
                    <a:pt x="3100234" y="9909"/>
                  </a:cubicBezTo>
                  <a:lnTo>
                    <a:pt x="311728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3940">
                    <a:shade val="30000"/>
                    <a:satMod val="115000"/>
                  </a:srgbClr>
                </a:gs>
                <a:gs pos="50000">
                  <a:srgbClr val="C96C73"/>
                </a:gs>
                <a:gs pos="100000">
                  <a:srgbClr val="E9989C"/>
                </a:gs>
              </a:gsLst>
              <a:lin ang="3600000" scaled="0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600669" y="3625264"/>
              <a:ext cx="898104" cy="551902"/>
            </a:xfrm>
            <a:custGeom>
              <a:avLst/>
              <a:gdLst>
                <a:gd name="connsiteX0" fmla="*/ 330481 w 898104"/>
                <a:gd name="connsiteY0" fmla="*/ 0 h 551902"/>
                <a:gd name="connsiteX1" fmla="*/ 342336 w 898104"/>
                <a:gd name="connsiteY1" fmla="*/ 12393 h 551902"/>
                <a:gd name="connsiteX2" fmla="*/ 466756 w 898104"/>
                <a:gd name="connsiteY2" fmla="*/ 99011 h 551902"/>
                <a:gd name="connsiteX3" fmla="*/ 804894 w 898104"/>
                <a:gd name="connsiteY3" fmla="*/ 189499 h 551902"/>
                <a:gd name="connsiteX4" fmla="*/ 889019 w 898104"/>
                <a:gd name="connsiteY4" fmla="*/ 191992 h 551902"/>
                <a:gd name="connsiteX5" fmla="*/ 898104 w 898104"/>
                <a:gd name="connsiteY5" fmla="*/ 191369 h 551902"/>
                <a:gd name="connsiteX6" fmla="*/ 896519 w 898104"/>
                <a:gd name="connsiteY6" fmla="*/ 193123 h 551902"/>
                <a:gd name="connsiteX7" fmla="*/ 813779 w 898104"/>
                <a:gd name="connsiteY7" fmla="*/ 257524 h 551902"/>
                <a:gd name="connsiteX8" fmla="*/ 629534 w 898104"/>
                <a:gd name="connsiteY8" fmla="*/ 373530 h 551902"/>
                <a:gd name="connsiteX9" fmla="*/ 463379 w 898104"/>
                <a:gd name="connsiteY9" fmla="*/ 413833 h 551902"/>
                <a:gd name="connsiteX10" fmla="*/ 288340 w 898104"/>
                <a:gd name="connsiteY10" fmla="*/ 428121 h 551902"/>
                <a:gd name="connsiteX11" fmla="*/ 122505 w 898104"/>
                <a:gd name="connsiteY11" fmla="*/ 475888 h 551902"/>
                <a:gd name="connsiteX12" fmla="*/ 92751 w 898104"/>
                <a:gd name="connsiteY12" fmla="*/ 531750 h 551902"/>
                <a:gd name="connsiteX13" fmla="*/ 87845 w 898104"/>
                <a:gd name="connsiteY13" fmla="*/ 551902 h 551902"/>
                <a:gd name="connsiteX14" fmla="*/ 89905 w 898104"/>
                <a:gd name="connsiteY14" fmla="*/ 541513 h 551902"/>
                <a:gd name="connsiteX15" fmla="*/ 76231 w 898104"/>
                <a:gd name="connsiteY15" fmla="*/ 387935 h 551902"/>
                <a:gd name="connsiteX16" fmla="*/ 38131 w 898104"/>
                <a:gd name="connsiteY16" fmla="*/ 248235 h 551902"/>
                <a:gd name="connsiteX17" fmla="*/ 31 w 898104"/>
                <a:gd name="connsiteY17" fmla="*/ 178385 h 551902"/>
                <a:gd name="connsiteX18" fmla="*/ 44481 w 898104"/>
                <a:gd name="connsiteY18" fmla="*/ 146635 h 551902"/>
                <a:gd name="connsiteX19" fmla="*/ 139731 w 898104"/>
                <a:gd name="connsiteY19" fmla="*/ 121235 h 551902"/>
                <a:gd name="connsiteX20" fmla="*/ 177831 w 898104"/>
                <a:gd name="connsiteY20" fmla="*/ 57735 h 551902"/>
                <a:gd name="connsiteX21" fmla="*/ 190531 w 898104"/>
                <a:gd name="connsiteY21" fmla="*/ 19635 h 551902"/>
                <a:gd name="connsiteX22" fmla="*/ 298481 w 898104"/>
                <a:gd name="connsiteY22" fmla="*/ 19635 h 551902"/>
                <a:gd name="connsiteX23" fmla="*/ 322244 w 898104"/>
                <a:gd name="connsiteY23" fmla="*/ 6687 h 551902"/>
                <a:gd name="connsiteX24" fmla="*/ 330481 w 898104"/>
                <a:gd name="connsiteY24" fmla="*/ 0 h 55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8104" h="551902">
                  <a:moveTo>
                    <a:pt x="330481" y="0"/>
                  </a:moveTo>
                  <a:lnTo>
                    <a:pt x="342336" y="12393"/>
                  </a:lnTo>
                  <a:cubicBezTo>
                    <a:pt x="379245" y="46227"/>
                    <a:pt x="419528" y="74008"/>
                    <a:pt x="466756" y="99011"/>
                  </a:cubicBezTo>
                  <a:cubicBezTo>
                    <a:pt x="561212" y="149017"/>
                    <a:pt x="692975" y="179974"/>
                    <a:pt x="804894" y="189499"/>
                  </a:cubicBezTo>
                  <a:cubicBezTo>
                    <a:pt x="832874" y="191880"/>
                    <a:pt x="860953" y="192625"/>
                    <a:pt x="889019" y="191992"/>
                  </a:cubicBezTo>
                  <a:lnTo>
                    <a:pt x="898104" y="191369"/>
                  </a:lnTo>
                  <a:lnTo>
                    <a:pt x="896519" y="193123"/>
                  </a:lnTo>
                  <a:cubicBezTo>
                    <a:pt x="872635" y="215443"/>
                    <a:pt x="837094" y="236484"/>
                    <a:pt x="813779" y="257524"/>
                  </a:cubicBezTo>
                  <a:cubicBezTo>
                    <a:pt x="767149" y="299605"/>
                    <a:pt x="687934" y="347478"/>
                    <a:pt x="629534" y="373530"/>
                  </a:cubicBezTo>
                  <a:cubicBezTo>
                    <a:pt x="571134" y="399582"/>
                    <a:pt x="520245" y="404735"/>
                    <a:pt x="463379" y="413833"/>
                  </a:cubicBezTo>
                  <a:cubicBezTo>
                    <a:pt x="406513" y="422931"/>
                    <a:pt x="345152" y="417779"/>
                    <a:pt x="288340" y="428121"/>
                  </a:cubicBezTo>
                  <a:cubicBezTo>
                    <a:pt x="231528" y="438464"/>
                    <a:pt x="158846" y="447402"/>
                    <a:pt x="122505" y="475888"/>
                  </a:cubicBezTo>
                  <a:cubicBezTo>
                    <a:pt x="104335" y="490131"/>
                    <a:pt x="97934" y="509988"/>
                    <a:pt x="92751" y="531750"/>
                  </a:cubicBezTo>
                  <a:lnTo>
                    <a:pt x="87845" y="551902"/>
                  </a:lnTo>
                  <a:lnTo>
                    <a:pt x="89905" y="541513"/>
                  </a:lnTo>
                  <a:cubicBezTo>
                    <a:pt x="102160" y="463176"/>
                    <a:pt x="82713" y="436089"/>
                    <a:pt x="76231" y="387935"/>
                  </a:cubicBezTo>
                  <a:cubicBezTo>
                    <a:pt x="68823" y="332902"/>
                    <a:pt x="50831" y="283160"/>
                    <a:pt x="38131" y="248235"/>
                  </a:cubicBezTo>
                  <a:cubicBezTo>
                    <a:pt x="25431" y="213310"/>
                    <a:pt x="-1027" y="195318"/>
                    <a:pt x="31" y="178385"/>
                  </a:cubicBezTo>
                  <a:cubicBezTo>
                    <a:pt x="1089" y="161452"/>
                    <a:pt x="21198" y="156160"/>
                    <a:pt x="44481" y="146635"/>
                  </a:cubicBezTo>
                  <a:cubicBezTo>
                    <a:pt x="67764" y="137110"/>
                    <a:pt x="117506" y="136052"/>
                    <a:pt x="139731" y="121235"/>
                  </a:cubicBezTo>
                  <a:cubicBezTo>
                    <a:pt x="161956" y="106418"/>
                    <a:pt x="169364" y="74668"/>
                    <a:pt x="177831" y="57735"/>
                  </a:cubicBezTo>
                  <a:cubicBezTo>
                    <a:pt x="186298" y="40802"/>
                    <a:pt x="170423" y="25985"/>
                    <a:pt x="190531" y="19635"/>
                  </a:cubicBezTo>
                  <a:cubicBezTo>
                    <a:pt x="210639" y="13285"/>
                    <a:pt x="266731" y="32335"/>
                    <a:pt x="298481" y="19635"/>
                  </a:cubicBezTo>
                  <a:cubicBezTo>
                    <a:pt x="306419" y="16460"/>
                    <a:pt x="314422" y="12028"/>
                    <a:pt x="322244" y="6687"/>
                  </a:cubicBezTo>
                  <a:lnTo>
                    <a:pt x="33048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3940">
                    <a:shade val="30000"/>
                    <a:satMod val="115000"/>
                  </a:srgbClr>
                </a:gs>
                <a:gs pos="50000">
                  <a:srgbClr val="C96C73"/>
                </a:gs>
                <a:gs pos="100000">
                  <a:srgbClr val="E9989C"/>
                </a:gs>
              </a:gsLst>
              <a:lin ang="3600000" scaled="0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438494" y="3630874"/>
              <a:ext cx="2806034" cy="1593920"/>
              <a:chOff x="4438494" y="3630874"/>
              <a:chExt cx="2806034" cy="1593920"/>
            </a:xfrm>
          </p:grpSpPr>
          <p:sp>
            <p:nvSpPr>
              <p:cNvPr id="77" name="任意多边形 76"/>
              <p:cNvSpPr/>
              <p:nvPr/>
            </p:nvSpPr>
            <p:spPr>
              <a:xfrm>
                <a:off x="4438494" y="3630874"/>
                <a:ext cx="2806034" cy="1590177"/>
              </a:xfrm>
              <a:custGeom>
                <a:avLst/>
                <a:gdLst>
                  <a:gd name="connsiteX0" fmla="*/ 1498022 w 2806034"/>
                  <a:gd name="connsiteY0" fmla="*/ 0 h 1590177"/>
                  <a:gd name="connsiteX1" fmla="*/ 1504512 w 2806034"/>
                  <a:gd name="connsiteY1" fmla="*/ 6784 h 1590177"/>
                  <a:gd name="connsiteX2" fmla="*/ 1628932 w 2806034"/>
                  <a:gd name="connsiteY2" fmla="*/ 93402 h 1590177"/>
                  <a:gd name="connsiteX3" fmla="*/ 1631271 w 2806034"/>
                  <a:gd name="connsiteY3" fmla="*/ 94432 h 1590177"/>
                  <a:gd name="connsiteX4" fmla="*/ 1631015 w 2806034"/>
                  <a:gd name="connsiteY4" fmla="*/ 95485 h 1590177"/>
                  <a:gd name="connsiteX5" fmla="*/ 1614644 w 2806034"/>
                  <a:gd name="connsiteY5" fmla="*/ 133883 h 1590177"/>
                  <a:gd name="connsiteX6" fmla="*/ 1562257 w 2806034"/>
                  <a:gd name="connsiteY6" fmla="*/ 238660 h 1590177"/>
                  <a:gd name="connsiteX7" fmla="*/ 1533681 w 2806034"/>
                  <a:gd name="connsiteY7" fmla="*/ 348196 h 1590177"/>
                  <a:gd name="connsiteX8" fmla="*/ 1526537 w 2806034"/>
                  <a:gd name="connsiteY8" fmla="*/ 502977 h 1590177"/>
                  <a:gd name="connsiteX9" fmla="*/ 1540825 w 2806034"/>
                  <a:gd name="connsiteY9" fmla="*/ 648233 h 1590177"/>
                  <a:gd name="connsiteX10" fmla="*/ 1578925 w 2806034"/>
                  <a:gd name="connsiteY10" fmla="*/ 776821 h 1590177"/>
                  <a:gd name="connsiteX11" fmla="*/ 1664650 w 2806034"/>
                  <a:gd name="connsiteY11" fmla="*/ 822065 h 1590177"/>
                  <a:gd name="connsiteX12" fmla="*/ 1821812 w 2806034"/>
                  <a:gd name="connsiteY12" fmla="*/ 829208 h 1590177"/>
                  <a:gd name="connsiteX13" fmla="*/ 2000406 w 2806034"/>
                  <a:gd name="connsiteY13" fmla="*/ 786346 h 1590177"/>
                  <a:gd name="connsiteX14" fmla="*/ 2136138 w 2806034"/>
                  <a:gd name="connsiteY14" fmla="*/ 731578 h 1590177"/>
                  <a:gd name="connsiteX15" fmla="*/ 2267106 w 2806034"/>
                  <a:gd name="connsiteY15" fmla="*/ 695858 h 1590177"/>
                  <a:gd name="connsiteX16" fmla="*/ 2388550 w 2806034"/>
                  <a:gd name="connsiteY16" fmla="*/ 695858 h 1590177"/>
                  <a:gd name="connsiteX17" fmla="*/ 2481418 w 2806034"/>
                  <a:gd name="connsiteY17" fmla="*/ 691097 h 1590177"/>
                  <a:gd name="connsiteX18" fmla="*/ 2595719 w 2806034"/>
                  <a:gd name="connsiteY18" fmla="*/ 664902 h 1590177"/>
                  <a:gd name="connsiteX19" fmla="*/ 2726687 w 2806034"/>
                  <a:gd name="connsiteY19" fmla="*/ 660140 h 1590177"/>
                  <a:gd name="connsiteX20" fmla="*/ 2773717 w 2806034"/>
                  <a:gd name="connsiteY20" fmla="*/ 661330 h 1590177"/>
                  <a:gd name="connsiteX21" fmla="*/ 2806034 w 2806034"/>
                  <a:gd name="connsiteY21" fmla="*/ 666628 h 1590177"/>
                  <a:gd name="connsiteX22" fmla="*/ 2806034 w 2806034"/>
                  <a:gd name="connsiteY22" fmla="*/ 733801 h 1590177"/>
                  <a:gd name="connsiteX23" fmla="*/ 2771931 w 2806034"/>
                  <a:gd name="connsiteY23" fmla="*/ 729196 h 1590177"/>
                  <a:gd name="connsiteX24" fmla="*/ 2702875 w 2806034"/>
                  <a:gd name="connsiteY24" fmla="*/ 724433 h 1590177"/>
                  <a:gd name="connsiteX25" fmla="*/ 2621912 w 2806034"/>
                  <a:gd name="connsiteY25" fmla="*/ 733958 h 1590177"/>
                  <a:gd name="connsiteX26" fmla="*/ 2505231 w 2806034"/>
                  <a:gd name="connsiteY26" fmla="*/ 760152 h 1590177"/>
                  <a:gd name="connsiteX27" fmla="*/ 2486181 w 2806034"/>
                  <a:gd name="connsiteY27" fmla="*/ 779202 h 1590177"/>
                  <a:gd name="connsiteX28" fmla="*/ 2512375 w 2806034"/>
                  <a:gd name="connsiteY28" fmla="*/ 836352 h 1590177"/>
                  <a:gd name="connsiteX29" fmla="*/ 2552856 w 2806034"/>
                  <a:gd name="connsiteY29" fmla="*/ 962558 h 1590177"/>
                  <a:gd name="connsiteX30" fmla="*/ 2576669 w 2806034"/>
                  <a:gd name="connsiteY30" fmla="*/ 1093527 h 1590177"/>
                  <a:gd name="connsiteX31" fmla="*/ 2581134 w 2806034"/>
                  <a:gd name="connsiteY31" fmla="*/ 1127162 h 1590177"/>
                  <a:gd name="connsiteX32" fmla="*/ 2581312 w 2806034"/>
                  <a:gd name="connsiteY32" fmla="*/ 1141249 h 1590177"/>
                  <a:gd name="connsiteX33" fmla="*/ 2510226 w 2806034"/>
                  <a:gd name="connsiteY33" fmla="*/ 1141249 h 1590177"/>
                  <a:gd name="connsiteX34" fmla="*/ 2509994 w 2806034"/>
                  <a:gd name="connsiteY34" fmla="*/ 1110196 h 1590177"/>
                  <a:gd name="connsiteX35" fmla="*/ 2486181 w 2806034"/>
                  <a:gd name="connsiteY35" fmla="*/ 983990 h 1590177"/>
                  <a:gd name="connsiteX36" fmla="*/ 2448081 w 2806034"/>
                  <a:gd name="connsiteY36" fmla="*/ 869690 h 1590177"/>
                  <a:gd name="connsiteX37" fmla="*/ 2405219 w 2806034"/>
                  <a:gd name="connsiteY37" fmla="*/ 793490 h 1590177"/>
                  <a:gd name="connsiteX38" fmla="*/ 2355212 w 2806034"/>
                  <a:gd name="connsiteY38" fmla="*/ 783965 h 1590177"/>
                  <a:gd name="connsiteX39" fmla="*/ 2238531 w 2806034"/>
                  <a:gd name="connsiteY39" fmla="*/ 781583 h 1590177"/>
                  <a:gd name="connsiteX40" fmla="*/ 2193287 w 2806034"/>
                  <a:gd name="connsiteY40" fmla="*/ 805396 h 1590177"/>
                  <a:gd name="connsiteX41" fmla="*/ 2100419 w 2806034"/>
                  <a:gd name="connsiteY41" fmla="*/ 853021 h 1590177"/>
                  <a:gd name="connsiteX42" fmla="*/ 1990881 w 2806034"/>
                  <a:gd name="connsiteY42" fmla="*/ 891121 h 1590177"/>
                  <a:gd name="connsiteX43" fmla="*/ 1881344 w 2806034"/>
                  <a:gd name="connsiteY43" fmla="*/ 922077 h 1590177"/>
                  <a:gd name="connsiteX44" fmla="*/ 1783712 w 2806034"/>
                  <a:gd name="connsiteY44" fmla="*/ 936365 h 1590177"/>
                  <a:gd name="connsiteX45" fmla="*/ 1690844 w 2806034"/>
                  <a:gd name="connsiteY45" fmla="*/ 938746 h 1590177"/>
                  <a:gd name="connsiteX46" fmla="*/ 1643219 w 2806034"/>
                  <a:gd name="connsiteY46" fmla="*/ 941127 h 1590177"/>
                  <a:gd name="connsiteX47" fmla="*/ 1600356 w 2806034"/>
                  <a:gd name="connsiteY47" fmla="*/ 1007802 h 1590177"/>
                  <a:gd name="connsiteX48" fmla="*/ 1607500 w 2806034"/>
                  <a:gd name="connsiteY48" fmla="*/ 1174490 h 1590177"/>
                  <a:gd name="connsiteX49" fmla="*/ 1640837 w 2806034"/>
                  <a:gd name="connsiteY49" fmla="*/ 1291171 h 1590177"/>
                  <a:gd name="connsiteX50" fmla="*/ 1681319 w 2806034"/>
                  <a:gd name="connsiteY50" fmla="*/ 1369751 h 1590177"/>
                  <a:gd name="connsiteX51" fmla="*/ 1709894 w 2806034"/>
                  <a:gd name="connsiteY51" fmla="*/ 1422140 h 1590177"/>
                  <a:gd name="connsiteX52" fmla="*/ 1716972 w 2806034"/>
                  <a:gd name="connsiteY52" fmla="*/ 1435271 h 1590177"/>
                  <a:gd name="connsiteX53" fmla="*/ 1506261 w 2806034"/>
                  <a:gd name="connsiteY53" fmla="*/ 1590177 h 1590177"/>
                  <a:gd name="connsiteX54" fmla="*/ 1495135 w 2806034"/>
                  <a:gd name="connsiteY54" fmla="*/ 1571861 h 1590177"/>
                  <a:gd name="connsiteX55" fmla="*/ 1478912 w 2806034"/>
                  <a:gd name="connsiteY55" fmla="*/ 1531677 h 1590177"/>
                  <a:gd name="connsiteX56" fmla="*/ 1455100 w 2806034"/>
                  <a:gd name="connsiteY56" fmla="*/ 1467383 h 1590177"/>
                  <a:gd name="connsiteX57" fmla="*/ 1400332 w 2806034"/>
                  <a:gd name="connsiteY57" fmla="*/ 1314983 h 1590177"/>
                  <a:gd name="connsiteX58" fmla="*/ 1362231 w 2806034"/>
                  <a:gd name="connsiteY58" fmla="*/ 1143533 h 1590177"/>
                  <a:gd name="connsiteX59" fmla="*/ 1331275 w 2806034"/>
                  <a:gd name="connsiteY59" fmla="*/ 948271 h 1590177"/>
                  <a:gd name="connsiteX60" fmla="*/ 1312225 w 2806034"/>
                  <a:gd name="connsiteY60" fmla="*/ 674427 h 1590177"/>
                  <a:gd name="connsiteX61" fmla="*/ 1312225 w 2806034"/>
                  <a:gd name="connsiteY61" fmla="*/ 593465 h 1590177"/>
                  <a:gd name="connsiteX62" fmla="*/ 1314606 w 2806034"/>
                  <a:gd name="connsiteY62" fmla="*/ 514883 h 1590177"/>
                  <a:gd name="connsiteX63" fmla="*/ 1297937 w 2806034"/>
                  <a:gd name="connsiteY63" fmla="*/ 426777 h 1590177"/>
                  <a:gd name="connsiteX64" fmla="*/ 1238406 w 2806034"/>
                  <a:gd name="connsiteY64" fmla="*/ 314858 h 1590177"/>
                  <a:gd name="connsiteX65" fmla="*/ 1212212 w 2806034"/>
                  <a:gd name="connsiteY65" fmla="*/ 267233 h 1590177"/>
                  <a:gd name="connsiteX66" fmla="*/ 1116962 w 2806034"/>
                  <a:gd name="connsiteY66" fmla="*/ 243421 h 1590177"/>
                  <a:gd name="connsiteX67" fmla="*/ 1028856 w 2806034"/>
                  <a:gd name="connsiteY67" fmla="*/ 221990 h 1590177"/>
                  <a:gd name="connsiteX68" fmla="*/ 966944 w 2806034"/>
                  <a:gd name="connsiteY68" fmla="*/ 229133 h 1590177"/>
                  <a:gd name="connsiteX69" fmla="*/ 864550 w 2806034"/>
                  <a:gd name="connsiteY69" fmla="*/ 252946 h 1590177"/>
                  <a:gd name="connsiteX70" fmla="*/ 759775 w 2806034"/>
                  <a:gd name="connsiteY70" fmla="*/ 281521 h 1590177"/>
                  <a:gd name="connsiteX71" fmla="*/ 671669 w 2806034"/>
                  <a:gd name="connsiteY71" fmla="*/ 291046 h 1590177"/>
                  <a:gd name="connsiteX72" fmla="*/ 609756 w 2806034"/>
                  <a:gd name="connsiteY72" fmla="*/ 291046 h 1590177"/>
                  <a:gd name="connsiteX73" fmla="*/ 547844 w 2806034"/>
                  <a:gd name="connsiteY73" fmla="*/ 322002 h 1590177"/>
                  <a:gd name="connsiteX74" fmla="*/ 466881 w 2806034"/>
                  <a:gd name="connsiteY74" fmla="*/ 369627 h 1590177"/>
                  <a:gd name="connsiteX75" fmla="*/ 431162 w 2806034"/>
                  <a:gd name="connsiteY75" fmla="*/ 391058 h 1590177"/>
                  <a:gd name="connsiteX76" fmla="*/ 383537 w 2806034"/>
                  <a:gd name="connsiteY76" fmla="*/ 422015 h 1590177"/>
                  <a:gd name="connsiteX77" fmla="*/ 309719 w 2806034"/>
                  <a:gd name="connsiteY77" fmla="*/ 464877 h 1590177"/>
                  <a:gd name="connsiteX78" fmla="*/ 238281 w 2806034"/>
                  <a:gd name="connsiteY78" fmla="*/ 486308 h 1590177"/>
                  <a:gd name="connsiteX79" fmla="*/ 171606 w 2806034"/>
                  <a:gd name="connsiteY79" fmla="*/ 488690 h 1590177"/>
                  <a:gd name="connsiteX80" fmla="*/ 147794 w 2806034"/>
                  <a:gd name="connsiteY80" fmla="*/ 488690 h 1590177"/>
                  <a:gd name="connsiteX81" fmla="*/ 83500 w 2806034"/>
                  <a:gd name="connsiteY81" fmla="*/ 519646 h 1590177"/>
                  <a:gd name="connsiteX82" fmla="*/ 156 w 2806034"/>
                  <a:gd name="connsiteY82" fmla="*/ 533933 h 1590177"/>
                  <a:gd name="connsiteX83" fmla="*/ 64450 w 2806034"/>
                  <a:gd name="connsiteY83" fmla="*/ 510121 h 1590177"/>
                  <a:gd name="connsiteX84" fmla="*/ 128744 w 2806034"/>
                  <a:gd name="connsiteY84" fmla="*/ 472021 h 1590177"/>
                  <a:gd name="connsiteX85" fmla="*/ 200181 w 2806034"/>
                  <a:gd name="connsiteY85" fmla="*/ 455352 h 1590177"/>
                  <a:gd name="connsiteX86" fmla="*/ 283525 w 2806034"/>
                  <a:gd name="connsiteY86" fmla="*/ 443446 h 1590177"/>
                  <a:gd name="connsiteX87" fmla="*/ 343056 w 2806034"/>
                  <a:gd name="connsiteY87" fmla="*/ 410108 h 1590177"/>
                  <a:gd name="connsiteX88" fmla="*/ 297812 w 2806034"/>
                  <a:gd name="connsiteY88" fmla="*/ 400583 h 1590177"/>
                  <a:gd name="connsiteX89" fmla="*/ 221612 w 2806034"/>
                  <a:gd name="connsiteY89" fmla="*/ 376771 h 1590177"/>
                  <a:gd name="connsiteX90" fmla="*/ 162081 w 2806034"/>
                  <a:gd name="connsiteY90" fmla="*/ 345815 h 1590177"/>
                  <a:gd name="connsiteX91" fmla="*/ 114456 w 2806034"/>
                  <a:gd name="connsiteY91" fmla="*/ 326765 h 1590177"/>
                  <a:gd name="connsiteX92" fmla="*/ 16825 w 2806034"/>
                  <a:gd name="connsiteY92" fmla="*/ 319621 h 1590177"/>
                  <a:gd name="connsiteX93" fmla="*/ 114456 w 2806034"/>
                  <a:gd name="connsiteY93" fmla="*/ 310096 h 1590177"/>
                  <a:gd name="connsiteX94" fmla="*/ 200181 w 2806034"/>
                  <a:gd name="connsiteY94" fmla="*/ 336290 h 1590177"/>
                  <a:gd name="connsiteX95" fmla="*/ 285906 w 2806034"/>
                  <a:gd name="connsiteY95" fmla="*/ 364865 h 1590177"/>
                  <a:gd name="connsiteX96" fmla="*/ 371631 w 2806034"/>
                  <a:gd name="connsiteY96" fmla="*/ 372008 h 1590177"/>
                  <a:gd name="connsiteX97" fmla="*/ 431162 w 2806034"/>
                  <a:gd name="connsiteY97" fmla="*/ 355340 h 1590177"/>
                  <a:gd name="connsiteX98" fmla="*/ 500219 w 2806034"/>
                  <a:gd name="connsiteY98" fmla="*/ 314858 h 1590177"/>
                  <a:gd name="connsiteX99" fmla="*/ 557369 w 2806034"/>
                  <a:gd name="connsiteY99" fmla="*/ 286283 h 1590177"/>
                  <a:gd name="connsiteX100" fmla="*/ 588325 w 2806034"/>
                  <a:gd name="connsiteY100" fmla="*/ 264852 h 1590177"/>
                  <a:gd name="connsiteX101" fmla="*/ 614518 w 2806034"/>
                  <a:gd name="connsiteY101" fmla="*/ 260090 h 1590177"/>
                  <a:gd name="connsiteX102" fmla="*/ 590706 w 2806034"/>
                  <a:gd name="connsiteY102" fmla="*/ 252946 h 1590177"/>
                  <a:gd name="connsiteX103" fmla="*/ 509744 w 2806034"/>
                  <a:gd name="connsiteY103" fmla="*/ 262471 h 1590177"/>
                  <a:gd name="connsiteX104" fmla="*/ 412112 w 2806034"/>
                  <a:gd name="connsiteY104" fmla="*/ 274377 h 1590177"/>
                  <a:gd name="connsiteX105" fmla="*/ 309719 w 2806034"/>
                  <a:gd name="connsiteY105" fmla="*/ 252946 h 1590177"/>
                  <a:gd name="connsiteX106" fmla="*/ 254950 w 2806034"/>
                  <a:gd name="connsiteY106" fmla="*/ 221990 h 1590177"/>
                  <a:gd name="connsiteX107" fmla="*/ 333531 w 2806034"/>
                  <a:gd name="connsiteY107" fmla="*/ 233896 h 1590177"/>
                  <a:gd name="connsiteX108" fmla="*/ 450212 w 2806034"/>
                  <a:gd name="connsiteY108" fmla="*/ 238658 h 1590177"/>
                  <a:gd name="connsiteX109" fmla="*/ 533556 w 2806034"/>
                  <a:gd name="connsiteY109" fmla="*/ 226752 h 1590177"/>
                  <a:gd name="connsiteX110" fmla="*/ 607375 w 2806034"/>
                  <a:gd name="connsiteY110" fmla="*/ 221990 h 1590177"/>
                  <a:gd name="connsiteX111" fmla="*/ 678812 w 2806034"/>
                  <a:gd name="connsiteY111" fmla="*/ 245802 h 1590177"/>
                  <a:gd name="connsiteX112" fmla="*/ 778825 w 2806034"/>
                  <a:gd name="connsiteY112" fmla="*/ 245802 h 1590177"/>
                  <a:gd name="connsiteX113" fmla="*/ 890744 w 2806034"/>
                  <a:gd name="connsiteY113" fmla="*/ 212465 h 1590177"/>
                  <a:gd name="connsiteX114" fmla="*/ 974087 w 2806034"/>
                  <a:gd name="connsiteY114" fmla="*/ 193415 h 1590177"/>
                  <a:gd name="connsiteX115" fmla="*/ 1097912 w 2806034"/>
                  <a:gd name="connsiteY115" fmla="*/ 202940 h 1590177"/>
                  <a:gd name="connsiteX116" fmla="*/ 1207450 w 2806034"/>
                  <a:gd name="connsiteY116" fmla="*/ 226752 h 1590177"/>
                  <a:gd name="connsiteX117" fmla="*/ 1276506 w 2806034"/>
                  <a:gd name="connsiteY117" fmla="*/ 288665 h 1590177"/>
                  <a:gd name="connsiteX118" fmla="*/ 1324131 w 2806034"/>
                  <a:gd name="connsiteY118" fmla="*/ 360102 h 1590177"/>
                  <a:gd name="connsiteX119" fmla="*/ 1355087 w 2806034"/>
                  <a:gd name="connsiteY119" fmla="*/ 407727 h 1590177"/>
                  <a:gd name="connsiteX120" fmla="*/ 1378900 w 2806034"/>
                  <a:gd name="connsiteY120" fmla="*/ 414871 h 1590177"/>
                  <a:gd name="connsiteX121" fmla="*/ 1388425 w 2806034"/>
                  <a:gd name="connsiteY121" fmla="*/ 307715 h 1590177"/>
                  <a:gd name="connsiteX122" fmla="*/ 1407475 w 2806034"/>
                  <a:gd name="connsiteY122" fmla="*/ 210083 h 1590177"/>
                  <a:gd name="connsiteX123" fmla="*/ 1443194 w 2806034"/>
                  <a:gd name="connsiteY123" fmla="*/ 98165 h 1590177"/>
                  <a:gd name="connsiteX124" fmla="*/ 1478912 w 2806034"/>
                  <a:gd name="connsiteY124" fmla="*/ 24346 h 1590177"/>
                  <a:gd name="connsiteX125" fmla="*/ 1493200 w 2806034"/>
                  <a:gd name="connsiteY125" fmla="*/ 3659 h 1590177"/>
                  <a:gd name="connsiteX126" fmla="*/ 1498022 w 2806034"/>
                  <a:gd name="connsiteY126" fmla="*/ 0 h 1590177"/>
                  <a:gd name="connsiteX0" fmla="*/ 1498022 w 2806034"/>
                  <a:gd name="connsiteY0" fmla="*/ 0 h 1590177"/>
                  <a:gd name="connsiteX1" fmla="*/ 1504512 w 2806034"/>
                  <a:gd name="connsiteY1" fmla="*/ 6784 h 1590177"/>
                  <a:gd name="connsiteX2" fmla="*/ 1628932 w 2806034"/>
                  <a:gd name="connsiteY2" fmla="*/ 93402 h 1590177"/>
                  <a:gd name="connsiteX3" fmla="*/ 1631271 w 2806034"/>
                  <a:gd name="connsiteY3" fmla="*/ 94432 h 1590177"/>
                  <a:gd name="connsiteX4" fmla="*/ 1631015 w 2806034"/>
                  <a:gd name="connsiteY4" fmla="*/ 95485 h 1590177"/>
                  <a:gd name="connsiteX5" fmla="*/ 1614644 w 2806034"/>
                  <a:gd name="connsiteY5" fmla="*/ 133883 h 1590177"/>
                  <a:gd name="connsiteX6" fmla="*/ 1562257 w 2806034"/>
                  <a:gd name="connsiteY6" fmla="*/ 238660 h 1590177"/>
                  <a:gd name="connsiteX7" fmla="*/ 1533681 w 2806034"/>
                  <a:gd name="connsiteY7" fmla="*/ 348196 h 1590177"/>
                  <a:gd name="connsiteX8" fmla="*/ 1526537 w 2806034"/>
                  <a:gd name="connsiteY8" fmla="*/ 502977 h 1590177"/>
                  <a:gd name="connsiteX9" fmla="*/ 1540825 w 2806034"/>
                  <a:gd name="connsiteY9" fmla="*/ 648233 h 1590177"/>
                  <a:gd name="connsiteX10" fmla="*/ 1578925 w 2806034"/>
                  <a:gd name="connsiteY10" fmla="*/ 776821 h 1590177"/>
                  <a:gd name="connsiteX11" fmla="*/ 1664650 w 2806034"/>
                  <a:gd name="connsiteY11" fmla="*/ 822065 h 1590177"/>
                  <a:gd name="connsiteX12" fmla="*/ 1821812 w 2806034"/>
                  <a:gd name="connsiteY12" fmla="*/ 829208 h 1590177"/>
                  <a:gd name="connsiteX13" fmla="*/ 2000406 w 2806034"/>
                  <a:gd name="connsiteY13" fmla="*/ 786346 h 1590177"/>
                  <a:gd name="connsiteX14" fmla="*/ 2136138 w 2806034"/>
                  <a:gd name="connsiteY14" fmla="*/ 731578 h 1590177"/>
                  <a:gd name="connsiteX15" fmla="*/ 2267106 w 2806034"/>
                  <a:gd name="connsiteY15" fmla="*/ 695858 h 1590177"/>
                  <a:gd name="connsiteX16" fmla="*/ 2388550 w 2806034"/>
                  <a:gd name="connsiteY16" fmla="*/ 695858 h 1590177"/>
                  <a:gd name="connsiteX17" fmla="*/ 2481418 w 2806034"/>
                  <a:gd name="connsiteY17" fmla="*/ 691097 h 1590177"/>
                  <a:gd name="connsiteX18" fmla="*/ 2595719 w 2806034"/>
                  <a:gd name="connsiteY18" fmla="*/ 664902 h 1590177"/>
                  <a:gd name="connsiteX19" fmla="*/ 2726687 w 2806034"/>
                  <a:gd name="connsiteY19" fmla="*/ 660140 h 1590177"/>
                  <a:gd name="connsiteX20" fmla="*/ 2773717 w 2806034"/>
                  <a:gd name="connsiteY20" fmla="*/ 661330 h 1590177"/>
                  <a:gd name="connsiteX21" fmla="*/ 2806034 w 2806034"/>
                  <a:gd name="connsiteY21" fmla="*/ 666628 h 1590177"/>
                  <a:gd name="connsiteX22" fmla="*/ 2806034 w 2806034"/>
                  <a:gd name="connsiteY22" fmla="*/ 733801 h 1590177"/>
                  <a:gd name="connsiteX23" fmla="*/ 2771931 w 2806034"/>
                  <a:gd name="connsiteY23" fmla="*/ 729196 h 1590177"/>
                  <a:gd name="connsiteX24" fmla="*/ 2702875 w 2806034"/>
                  <a:gd name="connsiteY24" fmla="*/ 724433 h 1590177"/>
                  <a:gd name="connsiteX25" fmla="*/ 2621912 w 2806034"/>
                  <a:gd name="connsiteY25" fmla="*/ 733958 h 1590177"/>
                  <a:gd name="connsiteX26" fmla="*/ 2505231 w 2806034"/>
                  <a:gd name="connsiteY26" fmla="*/ 760152 h 1590177"/>
                  <a:gd name="connsiteX27" fmla="*/ 2486181 w 2806034"/>
                  <a:gd name="connsiteY27" fmla="*/ 779202 h 1590177"/>
                  <a:gd name="connsiteX28" fmla="*/ 2512375 w 2806034"/>
                  <a:gd name="connsiteY28" fmla="*/ 836352 h 1590177"/>
                  <a:gd name="connsiteX29" fmla="*/ 2552856 w 2806034"/>
                  <a:gd name="connsiteY29" fmla="*/ 962558 h 1590177"/>
                  <a:gd name="connsiteX30" fmla="*/ 2576669 w 2806034"/>
                  <a:gd name="connsiteY30" fmla="*/ 1093527 h 1590177"/>
                  <a:gd name="connsiteX31" fmla="*/ 2581134 w 2806034"/>
                  <a:gd name="connsiteY31" fmla="*/ 1127162 h 1590177"/>
                  <a:gd name="connsiteX32" fmla="*/ 2581312 w 2806034"/>
                  <a:gd name="connsiteY32" fmla="*/ 1141249 h 1590177"/>
                  <a:gd name="connsiteX33" fmla="*/ 2510226 w 2806034"/>
                  <a:gd name="connsiteY33" fmla="*/ 1141249 h 1590177"/>
                  <a:gd name="connsiteX34" fmla="*/ 2509994 w 2806034"/>
                  <a:gd name="connsiteY34" fmla="*/ 1110196 h 1590177"/>
                  <a:gd name="connsiteX35" fmla="*/ 2486181 w 2806034"/>
                  <a:gd name="connsiteY35" fmla="*/ 983990 h 1590177"/>
                  <a:gd name="connsiteX36" fmla="*/ 2448081 w 2806034"/>
                  <a:gd name="connsiteY36" fmla="*/ 869690 h 1590177"/>
                  <a:gd name="connsiteX37" fmla="*/ 2405219 w 2806034"/>
                  <a:gd name="connsiteY37" fmla="*/ 793490 h 1590177"/>
                  <a:gd name="connsiteX38" fmla="*/ 2355212 w 2806034"/>
                  <a:gd name="connsiteY38" fmla="*/ 783965 h 1590177"/>
                  <a:gd name="connsiteX39" fmla="*/ 2238531 w 2806034"/>
                  <a:gd name="connsiteY39" fmla="*/ 781583 h 1590177"/>
                  <a:gd name="connsiteX40" fmla="*/ 2193287 w 2806034"/>
                  <a:gd name="connsiteY40" fmla="*/ 805396 h 1590177"/>
                  <a:gd name="connsiteX41" fmla="*/ 2100419 w 2806034"/>
                  <a:gd name="connsiteY41" fmla="*/ 853021 h 1590177"/>
                  <a:gd name="connsiteX42" fmla="*/ 1990881 w 2806034"/>
                  <a:gd name="connsiteY42" fmla="*/ 891121 h 1590177"/>
                  <a:gd name="connsiteX43" fmla="*/ 1881344 w 2806034"/>
                  <a:gd name="connsiteY43" fmla="*/ 922077 h 1590177"/>
                  <a:gd name="connsiteX44" fmla="*/ 1783712 w 2806034"/>
                  <a:gd name="connsiteY44" fmla="*/ 936365 h 1590177"/>
                  <a:gd name="connsiteX45" fmla="*/ 1690844 w 2806034"/>
                  <a:gd name="connsiteY45" fmla="*/ 938746 h 1590177"/>
                  <a:gd name="connsiteX46" fmla="*/ 1643219 w 2806034"/>
                  <a:gd name="connsiteY46" fmla="*/ 941127 h 1590177"/>
                  <a:gd name="connsiteX47" fmla="*/ 1600356 w 2806034"/>
                  <a:gd name="connsiteY47" fmla="*/ 1007802 h 1590177"/>
                  <a:gd name="connsiteX48" fmla="*/ 1607500 w 2806034"/>
                  <a:gd name="connsiteY48" fmla="*/ 1174490 h 1590177"/>
                  <a:gd name="connsiteX49" fmla="*/ 1640837 w 2806034"/>
                  <a:gd name="connsiteY49" fmla="*/ 1291171 h 1590177"/>
                  <a:gd name="connsiteX50" fmla="*/ 1681319 w 2806034"/>
                  <a:gd name="connsiteY50" fmla="*/ 1369751 h 1590177"/>
                  <a:gd name="connsiteX51" fmla="*/ 1709894 w 2806034"/>
                  <a:gd name="connsiteY51" fmla="*/ 1422140 h 1590177"/>
                  <a:gd name="connsiteX52" fmla="*/ 1716972 w 2806034"/>
                  <a:gd name="connsiteY52" fmla="*/ 1435271 h 1590177"/>
                  <a:gd name="connsiteX53" fmla="*/ 1506261 w 2806034"/>
                  <a:gd name="connsiteY53" fmla="*/ 1590177 h 1590177"/>
                  <a:gd name="connsiteX54" fmla="*/ 1495135 w 2806034"/>
                  <a:gd name="connsiteY54" fmla="*/ 1571861 h 1590177"/>
                  <a:gd name="connsiteX55" fmla="*/ 1478912 w 2806034"/>
                  <a:gd name="connsiteY55" fmla="*/ 1531677 h 1590177"/>
                  <a:gd name="connsiteX56" fmla="*/ 1455100 w 2806034"/>
                  <a:gd name="connsiteY56" fmla="*/ 1467383 h 1590177"/>
                  <a:gd name="connsiteX57" fmla="*/ 1400332 w 2806034"/>
                  <a:gd name="connsiteY57" fmla="*/ 1314983 h 1590177"/>
                  <a:gd name="connsiteX58" fmla="*/ 1362231 w 2806034"/>
                  <a:gd name="connsiteY58" fmla="*/ 1143533 h 1590177"/>
                  <a:gd name="connsiteX59" fmla="*/ 1331275 w 2806034"/>
                  <a:gd name="connsiteY59" fmla="*/ 948271 h 1590177"/>
                  <a:gd name="connsiteX60" fmla="*/ 1312225 w 2806034"/>
                  <a:gd name="connsiteY60" fmla="*/ 674427 h 1590177"/>
                  <a:gd name="connsiteX61" fmla="*/ 1312225 w 2806034"/>
                  <a:gd name="connsiteY61" fmla="*/ 593465 h 1590177"/>
                  <a:gd name="connsiteX62" fmla="*/ 1314606 w 2806034"/>
                  <a:gd name="connsiteY62" fmla="*/ 514883 h 1590177"/>
                  <a:gd name="connsiteX63" fmla="*/ 1297937 w 2806034"/>
                  <a:gd name="connsiteY63" fmla="*/ 426777 h 1590177"/>
                  <a:gd name="connsiteX64" fmla="*/ 1238406 w 2806034"/>
                  <a:gd name="connsiteY64" fmla="*/ 314858 h 1590177"/>
                  <a:gd name="connsiteX65" fmla="*/ 1212212 w 2806034"/>
                  <a:gd name="connsiteY65" fmla="*/ 267233 h 1590177"/>
                  <a:gd name="connsiteX66" fmla="*/ 1116962 w 2806034"/>
                  <a:gd name="connsiteY66" fmla="*/ 243421 h 1590177"/>
                  <a:gd name="connsiteX67" fmla="*/ 1028856 w 2806034"/>
                  <a:gd name="connsiteY67" fmla="*/ 221990 h 1590177"/>
                  <a:gd name="connsiteX68" fmla="*/ 966944 w 2806034"/>
                  <a:gd name="connsiteY68" fmla="*/ 229133 h 1590177"/>
                  <a:gd name="connsiteX69" fmla="*/ 864550 w 2806034"/>
                  <a:gd name="connsiteY69" fmla="*/ 252946 h 1590177"/>
                  <a:gd name="connsiteX70" fmla="*/ 759775 w 2806034"/>
                  <a:gd name="connsiteY70" fmla="*/ 281521 h 1590177"/>
                  <a:gd name="connsiteX71" fmla="*/ 671669 w 2806034"/>
                  <a:gd name="connsiteY71" fmla="*/ 291046 h 1590177"/>
                  <a:gd name="connsiteX72" fmla="*/ 609756 w 2806034"/>
                  <a:gd name="connsiteY72" fmla="*/ 291046 h 1590177"/>
                  <a:gd name="connsiteX73" fmla="*/ 547844 w 2806034"/>
                  <a:gd name="connsiteY73" fmla="*/ 322002 h 1590177"/>
                  <a:gd name="connsiteX74" fmla="*/ 466881 w 2806034"/>
                  <a:gd name="connsiteY74" fmla="*/ 369627 h 1590177"/>
                  <a:gd name="connsiteX75" fmla="*/ 431162 w 2806034"/>
                  <a:gd name="connsiteY75" fmla="*/ 391058 h 1590177"/>
                  <a:gd name="connsiteX76" fmla="*/ 383537 w 2806034"/>
                  <a:gd name="connsiteY76" fmla="*/ 422015 h 1590177"/>
                  <a:gd name="connsiteX77" fmla="*/ 309719 w 2806034"/>
                  <a:gd name="connsiteY77" fmla="*/ 464877 h 1590177"/>
                  <a:gd name="connsiteX78" fmla="*/ 238281 w 2806034"/>
                  <a:gd name="connsiteY78" fmla="*/ 486308 h 1590177"/>
                  <a:gd name="connsiteX79" fmla="*/ 171606 w 2806034"/>
                  <a:gd name="connsiteY79" fmla="*/ 488690 h 1590177"/>
                  <a:gd name="connsiteX80" fmla="*/ 147794 w 2806034"/>
                  <a:gd name="connsiteY80" fmla="*/ 488690 h 1590177"/>
                  <a:gd name="connsiteX81" fmla="*/ 83500 w 2806034"/>
                  <a:gd name="connsiteY81" fmla="*/ 519646 h 1590177"/>
                  <a:gd name="connsiteX82" fmla="*/ 156 w 2806034"/>
                  <a:gd name="connsiteY82" fmla="*/ 533933 h 1590177"/>
                  <a:gd name="connsiteX83" fmla="*/ 64450 w 2806034"/>
                  <a:gd name="connsiteY83" fmla="*/ 510121 h 1590177"/>
                  <a:gd name="connsiteX84" fmla="*/ 128744 w 2806034"/>
                  <a:gd name="connsiteY84" fmla="*/ 472021 h 1590177"/>
                  <a:gd name="connsiteX85" fmla="*/ 200181 w 2806034"/>
                  <a:gd name="connsiteY85" fmla="*/ 455352 h 1590177"/>
                  <a:gd name="connsiteX86" fmla="*/ 283525 w 2806034"/>
                  <a:gd name="connsiteY86" fmla="*/ 443446 h 1590177"/>
                  <a:gd name="connsiteX87" fmla="*/ 343056 w 2806034"/>
                  <a:gd name="connsiteY87" fmla="*/ 410108 h 1590177"/>
                  <a:gd name="connsiteX88" fmla="*/ 297812 w 2806034"/>
                  <a:gd name="connsiteY88" fmla="*/ 400583 h 1590177"/>
                  <a:gd name="connsiteX89" fmla="*/ 221612 w 2806034"/>
                  <a:gd name="connsiteY89" fmla="*/ 374390 h 1590177"/>
                  <a:gd name="connsiteX90" fmla="*/ 162081 w 2806034"/>
                  <a:gd name="connsiteY90" fmla="*/ 345815 h 1590177"/>
                  <a:gd name="connsiteX91" fmla="*/ 114456 w 2806034"/>
                  <a:gd name="connsiteY91" fmla="*/ 326765 h 1590177"/>
                  <a:gd name="connsiteX92" fmla="*/ 16825 w 2806034"/>
                  <a:gd name="connsiteY92" fmla="*/ 319621 h 1590177"/>
                  <a:gd name="connsiteX93" fmla="*/ 114456 w 2806034"/>
                  <a:gd name="connsiteY93" fmla="*/ 310096 h 1590177"/>
                  <a:gd name="connsiteX94" fmla="*/ 200181 w 2806034"/>
                  <a:gd name="connsiteY94" fmla="*/ 336290 h 1590177"/>
                  <a:gd name="connsiteX95" fmla="*/ 285906 w 2806034"/>
                  <a:gd name="connsiteY95" fmla="*/ 364865 h 1590177"/>
                  <a:gd name="connsiteX96" fmla="*/ 371631 w 2806034"/>
                  <a:gd name="connsiteY96" fmla="*/ 372008 h 1590177"/>
                  <a:gd name="connsiteX97" fmla="*/ 431162 w 2806034"/>
                  <a:gd name="connsiteY97" fmla="*/ 355340 h 1590177"/>
                  <a:gd name="connsiteX98" fmla="*/ 500219 w 2806034"/>
                  <a:gd name="connsiteY98" fmla="*/ 314858 h 1590177"/>
                  <a:gd name="connsiteX99" fmla="*/ 557369 w 2806034"/>
                  <a:gd name="connsiteY99" fmla="*/ 286283 h 1590177"/>
                  <a:gd name="connsiteX100" fmla="*/ 588325 w 2806034"/>
                  <a:gd name="connsiteY100" fmla="*/ 264852 h 1590177"/>
                  <a:gd name="connsiteX101" fmla="*/ 614518 w 2806034"/>
                  <a:gd name="connsiteY101" fmla="*/ 260090 h 1590177"/>
                  <a:gd name="connsiteX102" fmla="*/ 590706 w 2806034"/>
                  <a:gd name="connsiteY102" fmla="*/ 252946 h 1590177"/>
                  <a:gd name="connsiteX103" fmla="*/ 509744 w 2806034"/>
                  <a:gd name="connsiteY103" fmla="*/ 262471 h 1590177"/>
                  <a:gd name="connsiteX104" fmla="*/ 412112 w 2806034"/>
                  <a:gd name="connsiteY104" fmla="*/ 274377 h 1590177"/>
                  <a:gd name="connsiteX105" fmla="*/ 309719 w 2806034"/>
                  <a:gd name="connsiteY105" fmla="*/ 252946 h 1590177"/>
                  <a:gd name="connsiteX106" fmla="*/ 254950 w 2806034"/>
                  <a:gd name="connsiteY106" fmla="*/ 221990 h 1590177"/>
                  <a:gd name="connsiteX107" fmla="*/ 333531 w 2806034"/>
                  <a:gd name="connsiteY107" fmla="*/ 233896 h 1590177"/>
                  <a:gd name="connsiteX108" fmla="*/ 450212 w 2806034"/>
                  <a:gd name="connsiteY108" fmla="*/ 238658 h 1590177"/>
                  <a:gd name="connsiteX109" fmla="*/ 533556 w 2806034"/>
                  <a:gd name="connsiteY109" fmla="*/ 226752 h 1590177"/>
                  <a:gd name="connsiteX110" fmla="*/ 607375 w 2806034"/>
                  <a:gd name="connsiteY110" fmla="*/ 221990 h 1590177"/>
                  <a:gd name="connsiteX111" fmla="*/ 678812 w 2806034"/>
                  <a:gd name="connsiteY111" fmla="*/ 245802 h 1590177"/>
                  <a:gd name="connsiteX112" fmla="*/ 778825 w 2806034"/>
                  <a:gd name="connsiteY112" fmla="*/ 245802 h 1590177"/>
                  <a:gd name="connsiteX113" fmla="*/ 890744 w 2806034"/>
                  <a:gd name="connsiteY113" fmla="*/ 212465 h 1590177"/>
                  <a:gd name="connsiteX114" fmla="*/ 974087 w 2806034"/>
                  <a:gd name="connsiteY114" fmla="*/ 193415 h 1590177"/>
                  <a:gd name="connsiteX115" fmla="*/ 1097912 w 2806034"/>
                  <a:gd name="connsiteY115" fmla="*/ 202940 h 1590177"/>
                  <a:gd name="connsiteX116" fmla="*/ 1207450 w 2806034"/>
                  <a:gd name="connsiteY116" fmla="*/ 226752 h 1590177"/>
                  <a:gd name="connsiteX117" fmla="*/ 1276506 w 2806034"/>
                  <a:gd name="connsiteY117" fmla="*/ 288665 h 1590177"/>
                  <a:gd name="connsiteX118" fmla="*/ 1324131 w 2806034"/>
                  <a:gd name="connsiteY118" fmla="*/ 360102 h 1590177"/>
                  <a:gd name="connsiteX119" fmla="*/ 1355087 w 2806034"/>
                  <a:gd name="connsiteY119" fmla="*/ 407727 h 1590177"/>
                  <a:gd name="connsiteX120" fmla="*/ 1378900 w 2806034"/>
                  <a:gd name="connsiteY120" fmla="*/ 414871 h 1590177"/>
                  <a:gd name="connsiteX121" fmla="*/ 1388425 w 2806034"/>
                  <a:gd name="connsiteY121" fmla="*/ 307715 h 1590177"/>
                  <a:gd name="connsiteX122" fmla="*/ 1407475 w 2806034"/>
                  <a:gd name="connsiteY122" fmla="*/ 210083 h 1590177"/>
                  <a:gd name="connsiteX123" fmla="*/ 1443194 w 2806034"/>
                  <a:gd name="connsiteY123" fmla="*/ 98165 h 1590177"/>
                  <a:gd name="connsiteX124" fmla="*/ 1478912 w 2806034"/>
                  <a:gd name="connsiteY124" fmla="*/ 24346 h 1590177"/>
                  <a:gd name="connsiteX125" fmla="*/ 1493200 w 2806034"/>
                  <a:gd name="connsiteY125" fmla="*/ 3659 h 1590177"/>
                  <a:gd name="connsiteX126" fmla="*/ 1498022 w 2806034"/>
                  <a:gd name="connsiteY126" fmla="*/ 0 h 1590177"/>
                  <a:gd name="connsiteX0" fmla="*/ 1498022 w 2806034"/>
                  <a:gd name="connsiteY0" fmla="*/ 0 h 1590177"/>
                  <a:gd name="connsiteX1" fmla="*/ 1504512 w 2806034"/>
                  <a:gd name="connsiteY1" fmla="*/ 6784 h 1590177"/>
                  <a:gd name="connsiteX2" fmla="*/ 1628932 w 2806034"/>
                  <a:gd name="connsiteY2" fmla="*/ 93402 h 1590177"/>
                  <a:gd name="connsiteX3" fmla="*/ 1631271 w 2806034"/>
                  <a:gd name="connsiteY3" fmla="*/ 94432 h 1590177"/>
                  <a:gd name="connsiteX4" fmla="*/ 1631015 w 2806034"/>
                  <a:gd name="connsiteY4" fmla="*/ 95485 h 1590177"/>
                  <a:gd name="connsiteX5" fmla="*/ 1614644 w 2806034"/>
                  <a:gd name="connsiteY5" fmla="*/ 133883 h 1590177"/>
                  <a:gd name="connsiteX6" fmla="*/ 1562257 w 2806034"/>
                  <a:gd name="connsiteY6" fmla="*/ 238660 h 1590177"/>
                  <a:gd name="connsiteX7" fmla="*/ 1533681 w 2806034"/>
                  <a:gd name="connsiteY7" fmla="*/ 348196 h 1590177"/>
                  <a:gd name="connsiteX8" fmla="*/ 1526537 w 2806034"/>
                  <a:gd name="connsiteY8" fmla="*/ 502977 h 1590177"/>
                  <a:gd name="connsiteX9" fmla="*/ 1540825 w 2806034"/>
                  <a:gd name="connsiteY9" fmla="*/ 648233 h 1590177"/>
                  <a:gd name="connsiteX10" fmla="*/ 1578925 w 2806034"/>
                  <a:gd name="connsiteY10" fmla="*/ 776821 h 1590177"/>
                  <a:gd name="connsiteX11" fmla="*/ 1664650 w 2806034"/>
                  <a:gd name="connsiteY11" fmla="*/ 822065 h 1590177"/>
                  <a:gd name="connsiteX12" fmla="*/ 1821812 w 2806034"/>
                  <a:gd name="connsiteY12" fmla="*/ 829208 h 1590177"/>
                  <a:gd name="connsiteX13" fmla="*/ 2000406 w 2806034"/>
                  <a:gd name="connsiteY13" fmla="*/ 786346 h 1590177"/>
                  <a:gd name="connsiteX14" fmla="*/ 2136138 w 2806034"/>
                  <a:gd name="connsiteY14" fmla="*/ 731578 h 1590177"/>
                  <a:gd name="connsiteX15" fmla="*/ 2267106 w 2806034"/>
                  <a:gd name="connsiteY15" fmla="*/ 695858 h 1590177"/>
                  <a:gd name="connsiteX16" fmla="*/ 2388550 w 2806034"/>
                  <a:gd name="connsiteY16" fmla="*/ 695858 h 1590177"/>
                  <a:gd name="connsiteX17" fmla="*/ 2481418 w 2806034"/>
                  <a:gd name="connsiteY17" fmla="*/ 691097 h 1590177"/>
                  <a:gd name="connsiteX18" fmla="*/ 2595719 w 2806034"/>
                  <a:gd name="connsiteY18" fmla="*/ 664902 h 1590177"/>
                  <a:gd name="connsiteX19" fmla="*/ 2726687 w 2806034"/>
                  <a:gd name="connsiteY19" fmla="*/ 660140 h 1590177"/>
                  <a:gd name="connsiteX20" fmla="*/ 2773717 w 2806034"/>
                  <a:gd name="connsiteY20" fmla="*/ 661330 h 1590177"/>
                  <a:gd name="connsiteX21" fmla="*/ 2806034 w 2806034"/>
                  <a:gd name="connsiteY21" fmla="*/ 666628 h 1590177"/>
                  <a:gd name="connsiteX22" fmla="*/ 2806034 w 2806034"/>
                  <a:gd name="connsiteY22" fmla="*/ 733801 h 1590177"/>
                  <a:gd name="connsiteX23" fmla="*/ 2771931 w 2806034"/>
                  <a:gd name="connsiteY23" fmla="*/ 729196 h 1590177"/>
                  <a:gd name="connsiteX24" fmla="*/ 2702875 w 2806034"/>
                  <a:gd name="connsiteY24" fmla="*/ 724433 h 1590177"/>
                  <a:gd name="connsiteX25" fmla="*/ 2621912 w 2806034"/>
                  <a:gd name="connsiteY25" fmla="*/ 733958 h 1590177"/>
                  <a:gd name="connsiteX26" fmla="*/ 2505231 w 2806034"/>
                  <a:gd name="connsiteY26" fmla="*/ 760152 h 1590177"/>
                  <a:gd name="connsiteX27" fmla="*/ 2486181 w 2806034"/>
                  <a:gd name="connsiteY27" fmla="*/ 779202 h 1590177"/>
                  <a:gd name="connsiteX28" fmla="*/ 2512375 w 2806034"/>
                  <a:gd name="connsiteY28" fmla="*/ 836352 h 1590177"/>
                  <a:gd name="connsiteX29" fmla="*/ 2552856 w 2806034"/>
                  <a:gd name="connsiteY29" fmla="*/ 962558 h 1590177"/>
                  <a:gd name="connsiteX30" fmla="*/ 2576669 w 2806034"/>
                  <a:gd name="connsiteY30" fmla="*/ 1093527 h 1590177"/>
                  <a:gd name="connsiteX31" fmla="*/ 2581134 w 2806034"/>
                  <a:gd name="connsiteY31" fmla="*/ 1127162 h 1590177"/>
                  <a:gd name="connsiteX32" fmla="*/ 2581312 w 2806034"/>
                  <a:gd name="connsiteY32" fmla="*/ 1141249 h 1590177"/>
                  <a:gd name="connsiteX33" fmla="*/ 2510226 w 2806034"/>
                  <a:gd name="connsiteY33" fmla="*/ 1141249 h 1590177"/>
                  <a:gd name="connsiteX34" fmla="*/ 2509994 w 2806034"/>
                  <a:gd name="connsiteY34" fmla="*/ 1110196 h 1590177"/>
                  <a:gd name="connsiteX35" fmla="*/ 2486181 w 2806034"/>
                  <a:gd name="connsiteY35" fmla="*/ 983990 h 1590177"/>
                  <a:gd name="connsiteX36" fmla="*/ 2448081 w 2806034"/>
                  <a:gd name="connsiteY36" fmla="*/ 869690 h 1590177"/>
                  <a:gd name="connsiteX37" fmla="*/ 2405219 w 2806034"/>
                  <a:gd name="connsiteY37" fmla="*/ 793490 h 1590177"/>
                  <a:gd name="connsiteX38" fmla="*/ 2355212 w 2806034"/>
                  <a:gd name="connsiteY38" fmla="*/ 783965 h 1590177"/>
                  <a:gd name="connsiteX39" fmla="*/ 2238531 w 2806034"/>
                  <a:gd name="connsiteY39" fmla="*/ 781583 h 1590177"/>
                  <a:gd name="connsiteX40" fmla="*/ 2193287 w 2806034"/>
                  <a:gd name="connsiteY40" fmla="*/ 805396 h 1590177"/>
                  <a:gd name="connsiteX41" fmla="*/ 2100419 w 2806034"/>
                  <a:gd name="connsiteY41" fmla="*/ 853021 h 1590177"/>
                  <a:gd name="connsiteX42" fmla="*/ 1990881 w 2806034"/>
                  <a:gd name="connsiteY42" fmla="*/ 891121 h 1590177"/>
                  <a:gd name="connsiteX43" fmla="*/ 1881344 w 2806034"/>
                  <a:gd name="connsiteY43" fmla="*/ 922077 h 1590177"/>
                  <a:gd name="connsiteX44" fmla="*/ 1783712 w 2806034"/>
                  <a:gd name="connsiteY44" fmla="*/ 936365 h 1590177"/>
                  <a:gd name="connsiteX45" fmla="*/ 1690844 w 2806034"/>
                  <a:gd name="connsiteY45" fmla="*/ 938746 h 1590177"/>
                  <a:gd name="connsiteX46" fmla="*/ 1643219 w 2806034"/>
                  <a:gd name="connsiteY46" fmla="*/ 941127 h 1590177"/>
                  <a:gd name="connsiteX47" fmla="*/ 1600356 w 2806034"/>
                  <a:gd name="connsiteY47" fmla="*/ 1007802 h 1590177"/>
                  <a:gd name="connsiteX48" fmla="*/ 1607500 w 2806034"/>
                  <a:gd name="connsiteY48" fmla="*/ 1174490 h 1590177"/>
                  <a:gd name="connsiteX49" fmla="*/ 1640837 w 2806034"/>
                  <a:gd name="connsiteY49" fmla="*/ 1291171 h 1590177"/>
                  <a:gd name="connsiteX50" fmla="*/ 1681319 w 2806034"/>
                  <a:gd name="connsiteY50" fmla="*/ 1369751 h 1590177"/>
                  <a:gd name="connsiteX51" fmla="*/ 1709894 w 2806034"/>
                  <a:gd name="connsiteY51" fmla="*/ 1422140 h 1590177"/>
                  <a:gd name="connsiteX52" fmla="*/ 1716972 w 2806034"/>
                  <a:gd name="connsiteY52" fmla="*/ 1435271 h 1590177"/>
                  <a:gd name="connsiteX53" fmla="*/ 1506261 w 2806034"/>
                  <a:gd name="connsiteY53" fmla="*/ 1590177 h 1590177"/>
                  <a:gd name="connsiteX54" fmla="*/ 1495135 w 2806034"/>
                  <a:gd name="connsiteY54" fmla="*/ 1571861 h 1590177"/>
                  <a:gd name="connsiteX55" fmla="*/ 1478912 w 2806034"/>
                  <a:gd name="connsiteY55" fmla="*/ 1531677 h 1590177"/>
                  <a:gd name="connsiteX56" fmla="*/ 1455100 w 2806034"/>
                  <a:gd name="connsiteY56" fmla="*/ 1467383 h 1590177"/>
                  <a:gd name="connsiteX57" fmla="*/ 1400332 w 2806034"/>
                  <a:gd name="connsiteY57" fmla="*/ 1314983 h 1590177"/>
                  <a:gd name="connsiteX58" fmla="*/ 1362231 w 2806034"/>
                  <a:gd name="connsiteY58" fmla="*/ 1143533 h 1590177"/>
                  <a:gd name="connsiteX59" fmla="*/ 1331275 w 2806034"/>
                  <a:gd name="connsiteY59" fmla="*/ 948271 h 1590177"/>
                  <a:gd name="connsiteX60" fmla="*/ 1312225 w 2806034"/>
                  <a:gd name="connsiteY60" fmla="*/ 674427 h 1590177"/>
                  <a:gd name="connsiteX61" fmla="*/ 1312225 w 2806034"/>
                  <a:gd name="connsiteY61" fmla="*/ 593465 h 1590177"/>
                  <a:gd name="connsiteX62" fmla="*/ 1314606 w 2806034"/>
                  <a:gd name="connsiteY62" fmla="*/ 514883 h 1590177"/>
                  <a:gd name="connsiteX63" fmla="*/ 1297937 w 2806034"/>
                  <a:gd name="connsiteY63" fmla="*/ 426777 h 1590177"/>
                  <a:gd name="connsiteX64" fmla="*/ 1238406 w 2806034"/>
                  <a:gd name="connsiteY64" fmla="*/ 314858 h 1590177"/>
                  <a:gd name="connsiteX65" fmla="*/ 1212212 w 2806034"/>
                  <a:gd name="connsiteY65" fmla="*/ 267233 h 1590177"/>
                  <a:gd name="connsiteX66" fmla="*/ 1116962 w 2806034"/>
                  <a:gd name="connsiteY66" fmla="*/ 243421 h 1590177"/>
                  <a:gd name="connsiteX67" fmla="*/ 1028856 w 2806034"/>
                  <a:gd name="connsiteY67" fmla="*/ 221990 h 1590177"/>
                  <a:gd name="connsiteX68" fmla="*/ 966944 w 2806034"/>
                  <a:gd name="connsiteY68" fmla="*/ 229133 h 1590177"/>
                  <a:gd name="connsiteX69" fmla="*/ 864550 w 2806034"/>
                  <a:gd name="connsiteY69" fmla="*/ 252946 h 1590177"/>
                  <a:gd name="connsiteX70" fmla="*/ 759775 w 2806034"/>
                  <a:gd name="connsiteY70" fmla="*/ 281521 h 1590177"/>
                  <a:gd name="connsiteX71" fmla="*/ 671669 w 2806034"/>
                  <a:gd name="connsiteY71" fmla="*/ 291046 h 1590177"/>
                  <a:gd name="connsiteX72" fmla="*/ 609756 w 2806034"/>
                  <a:gd name="connsiteY72" fmla="*/ 291046 h 1590177"/>
                  <a:gd name="connsiteX73" fmla="*/ 547844 w 2806034"/>
                  <a:gd name="connsiteY73" fmla="*/ 322002 h 1590177"/>
                  <a:gd name="connsiteX74" fmla="*/ 466881 w 2806034"/>
                  <a:gd name="connsiteY74" fmla="*/ 369627 h 1590177"/>
                  <a:gd name="connsiteX75" fmla="*/ 431162 w 2806034"/>
                  <a:gd name="connsiteY75" fmla="*/ 391058 h 1590177"/>
                  <a:gd name="connsiteX76" fmla="*/ 383537 w 2806034"/>
                  <a:gd name="connsiteY76" fmla="*/ 422015 h 1590177"/>
                  <a:gd name="connsiteX77" fmla="*/ 309719 w 2806034"/>
                  <a:gd name="connsiteY77" fmla="*/ 464877 h 1590177"/>
                  <a:gd name="connsiteX78" fmla="*/ 238281 w 2806034"/>
                  <a:gd name="connsiteY78" fmla="*/ 486308 h 1590177"/>
                  <a:gd name="connsiteX79" fmla="*/ 171606 w 2806034"/>
                  <a:gd name="connsiteY79" fmla="*/ 488690 h 1590177"/>
                  <a:gd name="connsiteX80" fmla="*/ 147794 w 2806034"/>
                  <a:gd name="connsiteY80" fmla="*/ 488690 h 1590177"/>
                  <a:gd name="connsiteX81" fmla="*/ 83500 w 2806034"/>
                  <a:gd name="connsiteY81" fmla="*/ 519646 h 1590177"/>
                  <a:gd name="connsiteX82" fmla="*/ 156 w 2806034"/>
                  <a:gd name="connsiteY82" fmla="*/ 533933 h 1590177"/>
                  <a:gd name="connsiteX83" fmla="*/ 64450 w 2806034"/>
                  <a:gd name="connsiteY83" fmla="*/ 510121 h 1590177"/>
                  <a:gd name="connsiteX84" fmla="*/ 128744 w 2806034"/>
                  <a:gd name="connsiteY84" fmla="*/ 472021 h 1590177"/>
                  <a:gd name="connsiteX85" fmla="*/ 200181 w 2806034"/>
                  <a:gd name="connsiteY85" fmla="*/ 455352 h 1590177"/>
                  <a:gd name="connsiteX86" fmla="*/ 283525 w 2806034"/>
                  <a:gd name="connsiteY86" fmla="*/ 443446 h 1590177"/>
                  <a:gd name="connsiteX87" fmla="*/ 343056 w 2806034"/>
                  <a:gd name="connsiteY87" fmla="*/ 410108 h 1590177"/>
                  <a:gd name="connsiteX88" fmla="*/ 290668 w 2806034"/>
                  <a:gd name="connsiteY88" fmla="*/ 395821 h 1590177"/>
                  <a:gd name="connsiteX89" fmla="*/ 221612 w 2806034"/>
                  <a:gd name="connsiteY89" fmla="*/ 374390 h 1590177"/>
                  <a:gd name="connsiteX90" fmla="*/ 162081 w 2806034"/>
                  <a:gd name="connsiteY90" fmla="*/ 345815 h 1590177"/>
                  <a:gd name="connsiteX91" fmla="*/ 114456 w 2806034"/>
                  <a:gd name="connsiteY91" fmla="*/ 326765 h 1590177"/>
                  <a:gd name="connsiteX92" fmla="*/ 16825 w 2806034"/>
                  <a:gd name="connsiteY92" fmla="*/ 319621 h 1590177"/>
                  <a:gd name="connsiteX93" fmla="*/ 114456 w 2806034"/>
                  <a:gd name="connsiteY93" fmla="*/ 310096 h 1590177"/>
                  <a:gd name="connsiteX94" fmla="*/ 200181 w 2806034"/>
                  <a:gd name="connsiteY94" fmla="*/ 336290 h 1590177"/>
                  <a:gd name="connsiteX95" fmla="*/ 285906 w 2806034"/>
                  <a:gd name="connsiteY95" fmla="*/ 364865 h 1590177"/>
                  <a:gd name="connsiteX96" fmla="*/ 371631 w 2806034"/>
                  <a:gd name="connsiteY96" fmla="*/ 372008 h 1590177"/>
                  <a:gd name="connsiteX97" fmla="*/ 431162 w 2806034"/>
                  <a:gd name="connsiteY97" fmla="*/ 355340 h 1590177"/>
                  <a:gd name="connsiteX98" fmla="*/ 500219 w 2806034"/>
                  <a:gd name="connsiteY98" fmla="*/ 314858 h 1590177"/>
                  <a:gd name="connsiteX99" fmla="*/ 557369 w 2806034"/>
                  <a:gd name="connsiteY99" fmla="*/ 286283 h 1590177"/>
                  <a:gd name="connsiteX100" fmla="*/ 588325 w 2806034"/>
                  <a:gd name="connsiteY100" fmla="*/ 264852 h 1590177"/>
                  <a:gd name="connsiteX101" fmla="*/ 614518 w 2806034"/>
                  <a:gd name="connsiteY101" fmla="*/ 260090 h 1590177"/>
                  <a:gd name="connsiteX102" fmla="*/ 590706 w 2806034"/>
                  <a:gd name="connsiteY102" fmla="*/ 252946 h 1590177"/>
                  <a:gd name="connsiteX103" fmla="*/ 509744 w 2806034"/>
                  <a:gd name="connsiteY103" fmla="*/ 262471 h 1590177"/>
                  <a:gd name="connsiteX104" fmla="*/ 412112 w 2806034"/>
                  <a:gd name="connsiteY104" fmla="*/ 274377 h 1590177"/>
                  <a:gd name="connsiteX105" fmla="*/ 309719 w 2806034"/>
                  <a:gd name="connsiteY105" fmla="*/ 252946 h 1590177"/>
                  <a:gd name="connsiteX106" fmla="*/ 254950 w 2806034"/>
                  <a:gd name="connsiteY106" fmla="*/ 221990 h 1590177"/>
                  <a:gd name="connsiteX107" fmla="*/ 333531 w 2806034"/>
                  <a:gd name="connsiteY107" fmla="*/ 233896 h 1590177"/>
                  <a:gd name="connsiteX108" fmla="*/ 450212 w 2806034"/>
                  <a:gd name="connsiteY108" fmla="*/ 238658 h 1590177"/>
                  <a:gd name="connsiteX109" fmla="*/ 533556 w 2806034"/>
                  <a:gd name="connsiteY109" fmla="*/ 226752 h 1590177"/>
                  <a:gd name="connsiteX110" fmla="*/ 607375 w 2806034"/>
                  <a:gd name="connsiteY110" fmla="*/ 221990 h 1590177"/>
                  <a:gd name="connsiteX111" fmla="*/ 678812 w 2806034"/>
                  <a:gd name="connsiteY111" fmla="*/ 245802 h 1590177"/>
                  <a:gd name="connsiteX112" fmla="*/ 778825 w 2806034"/>
                  <a:gd name="connsiteY112" fmla="*/ 245802 h 1590177"/>
                  <a:gd name="connsiteX113" fmla="*/ 890744 w 2806034"/>
                  <a:gd name="connsiteY113" fmla="*/ 212465 h 1590177"/>
                  <a:gd name="connsiteX114" fmla="*/ 974087 w 2806034"/>
                  <a:gd name="connsiteY114" fmla="*/ 193415 h 1590177"/>
                  <a:gd name="connsiteX115" fmla="*/ 1097912 w 2806034"/>
                  <a:gd name="connsiteY115" fmla="*/ 202940 h 1590177"/>
                  <a:gd name="connsiteX116" fmla="*/ 1207450 w 2806034"/>
                  <a:gd name="connsiteY116" fmla="*/ 226752 h 1590177"/>
                  <a:gd name="connsiteX117" fmla="*/ 1276506 w 2806034"/>
                  <a:gd name="connsiteY117" fmla="*/ 288665 h 1590177"/>
                  <a:gd name="connsiteX118" fmla="*/ 1324131 w 2806034"/>
                  <a:gd name="connsiteY118" fmla="*/ 360102 h 1590177"/>
                  <a:gd name="connsiteX119" fmla="*/ 1355087 w 2806034"/>
                  <a:gd name="connsiteY119" fmla="*/ 407727 h 1590177"/>
                  <a:gd name="connsiteX120" fmla="*/ 1378900 w 2806034"/>
                  <a:gd name="connsiteY120" fmla="*/ 414871 h 1590177"/>
                  <a:gd name="connsiteX121" fmla="*/ 1388425 w 2806034"/>
                  <a:gd name="connsiteY121" fmla="*/ 307715 h 1590177"/>
                  <a:gd name="connsiteX122" fmla="*/ 1407475 w 2806034"/>
                  <a:gd name="connsiteY122" fmla="*/ 210083 h 1590177"/>
                  <a:gd name="connsiteX123" fmla="*/ 1443194 w 2806034"/>
                  <a:gd name="connsiteY123" fmla="*/ 98165 h 1590177"/>
                  <a:gd name="connsiteX124" fmla="*/ 1478912 w 2806034"/>
                  <a:gd name="connsiteY124" fmla="*/ 24346 h 1590177"/>
                  <a:gd name="connsiteX125" fmla="*/ 1493200 w 2806034"/>
                  <a:gd name="connsiteY125" fmla="*/ 3659 h 1590177"/>
                  <a:gd name="connsiteX126" fmla="*/ 1498022 w 2806034"/>
                  <a:gd name="connsiteY126" fmla="*/ 0 h 1590177"/>
                  <a:gd name="connsiteX0" fmla="*/ 1498022 w 2806034"/>
                  <a:gd name="connsiteY0" fmla="*/ 0 h 1590177"/>
                  <a:gd name="connsiteX1" fmla="*/ 1504512 w 2806034"/>
                  <a:gd name="connsiteY1" fmla="*/ 6784 h 1590177"/>
                  <a:gd name="connsiteX2" fmla="*/ 1628932 w 2806034"/>
                  <a:gd name="connsiteY2" fmla="*/ 93402 h 1590177"/>
                  <a:gd name="connsiteX3" fmla="*/ 1631271 w 2806034"/>
                  <a:gd name="connsiteY3" fmla="*/ 94432 h 1590177"/>
                  <a:gd name="connsiteX4" fmla="*/ 1631015 w 2806034"/>
                  <a:gd name="connsiteY4" fmla="*/ 95485 h 1590177"/>
                  <a:gd name="connsiteX5" fmla="*/ 1614644 w 2806034"/>
                  <a:gd name="connsiteY5" fmla="*/ 133883 h 1590177"/>
                  <a:gd name="connsiteX6" fmla="*/ 1562257 w 2806034"/>
                  <a:gd name="connsiteY6" fmla="*/ 238660 h 1590177"/>
                  <a:gd name="connsiteX7" fmla="*/ 1533681 w 2806034"/>
                  <a:gd name="connsiteY7" fmla="*/ 348196 h 1590177"/>
                  <a:gd name="connsiteX8" fmla="*/ 1526537 w 2806034"/>
                  <a:gd name="connsiteY8" fmla="*/ 502977 h 1590177"/>
                  <a:gd name="connsiteX9" fmla="*/ 1540825 w 2806034"/>
                  <a:gd name="connsiteY9" fmla="*/ 648233 h 1590177"/>
                  <a:gd name="connsiteX10" fmla="*/ 1578925 w 2806034"/>
                  <a:gd name="connsiteY10" fmla="*/ 776821 h 1590177"/>
                  <a:gd name="connsiteX11" fmla="*/ 1664650 w 2806034"/>
                  <a:gd name="connsiteY11" fmla="*/ 822065 h 1590177"/>
                  <a:gd name="connsiteX12" fmla="*/ 1821812 w 2806034"/>
                  <a:gd name="connsiteY12" fmla="*/ 829208 h 1590177"/>
                  <a:gd name="connsiteX13" fmla="*/ 2000406 w 2806034"/>
                  <a:gd name="connsiteY13" fmla="*/ 786346 h 1590177"/>
                  <a:gd name="connsiteX14" fmla="*/ 2136138 w 2806034"/>
                  <a:gd name="connsiteY14" fmla="*/ 731578 h 1590177"/>
                  <a:gd name="connsiteX15" fmla="*/ 2267106 w 2806034"/>
                  <a:gd name="connsiteY15" fmla="*/ 695858 h 1590177"/>
                  <a:gd name="connsiteX16" fmla="*/ 2388550 w 2806034"/>
                  <a:gd name="connsiteY16" fmla="*/ 695858 h 1590177"/>
                  <a:gd name="connsiteX17" fmla="*/ 2481418 w 2806034"/>
                  <a:gd name="connsiteY17" fmla="*/ 691097 h 1590177"/>
                  <a:gd name="connsiteX18" fmla="*/ 2595719 w 2806034"/>
                  <a:gd name="connsiteY18" fmla="*/ 664902 h 1590177"/>
                  <a:gd name="connsiteX19" fmla="*/ 2726687 w 2806034"/>
                  <a:gd name="connsiteY19" fmla="*/ 660140 h 1590177"/>
                  <a:gd name="connsiteX20" fmla="*/ 2773717 w 2806034"/>
                  <a:gd name="connsiteY20" fmla="*/ 661330 h 1590177"/>
                  <a:gd name="connsiteX21" fmla="*/ 2806034 w 2806034"/>
                  <a:gd name="connsiteY21" fmla="*/ 666628 h 1590177"/>
                  <a:gd name="connsiteX22" fmla="*/ 2806034 w 2806034"/>
                  <a:gd name="connsiteY22" fmla="*/ 733801 h 1590177"/>
                  <a:gd name="connsiteX23" fmla="*/ 2771931 w 2806034"/>
                  <a:gd name="connsiteY23" fmla="*/ 729196 h 1590177"/>
                  <a:gd name="connsiteX24" fmla="*/ 2702875 w 2806034"/>
                  <a:gd name="connsiteY24" fmla="*/ 724433 h 1590177"/>
                  <a:gd name="connsiteX25" fmla="*/ 2621912 w 2806034"/>
                  <a:gd name="connsiteY25" fmla="*/ 733958 h 1590177"/>
                  <a:gd name="connsiteX26" fmla="*/ 2505231 w 2806034"/>
                  <a:gd name="connsiteY26" fmla="*/ 760152 h 1590177"/>
                  <a:gd name="connsiteX27" fmla="*/ 2486181 w 2806034"/>
                  <a:gd name="connsiteY27" fmla="*/ 779202 h 1590177"/>
                  <a:gd name="connsiteX28" fmla="*/ 2512375 w 2806034"/>
                  <a:gd name="connsiteY28" fmla="*/ 836352 h 1590177"/>
                  <a:gd name="connsiteX29" fmla="*/ 2552856 w 2806034"/>
                  <a:gd name="connsiteY29" fmla="*/ 962558 h 1590177"/>
                  <a:gd name="connsiteX30" fmla="*/ 2576669 w 2806034"/>
                  <a:gd name="connsiteY30" fmla="*/ 1093527 h 1590177"/>
                  <a:gd name="connsiteX31" fmla="*/ 2581134 w 2806034"/>
                  <a:gd name="connsiteY31" fmla="*/ 1127162 h 1590177"/>
                  <a:gd name="connsiteX32" fmla="*/ 2581312 w 2806034"/>
                  <a:gd name="connsiteY32" fmla="*/ 1141249 h 1590177"/>
                  <a:gd name="connsiteX33" fmla="*/ 2510226 w 2806034"/>
                  <a:gd name="connsiteY33" fmla="*/ 1141249 h 1590177"/>
                  <a:gd name="connsiteX34" fmla="*/ 2509994 w 2806034"/>
                  <a:gd name="connsiteY34" fmla="*/ 1110196 h 1590177"/>
                  <a:gd name="connsiteX35" fmla="*/ 2486181 w 2806034"/>
                  <a:gd name="connsiteY35" fmla="*/ 983990 h 1590177"/>
                  <a:gd name="connsiteX36" fmla="*/ 2448081 w 2806034"/>
                  <a:gd name="connsiteY36" fmla="*/ 869690 h 1590177"/>
                  <a:gd name="connsiteX37" fmla="*/ 2405219 w 2806034"/>
                  <a:gd name="connsiteY37" fmla="*/ 793490 h 1590177"/>
                  <a:gd name="connsiteX38" fmla="*/ 2355212 w 2806034"/>
                  <a:gd name="connsiteY38" fmla="*/ 783965 h 1590177"/>
                  <a:gd name="connsiteX39" fmla="*/ 2238531 w 2806034"/>
                  <a:gd name="connsiteY39" fmla="*/ 781583 h 1590177"/>
                  <a:gd name="connsiteX40" fmla="*/ 2193287 w 2806034"/>
                  <a:gd name="connsiteY40" fmla="*/ 805396 h 1590177"/>
                  <a:gd name="connsiteX41" fmla="*/ 2100419 w 2806034"/>
                  <a:gd name="connsiteY41" fmla="*/ 853021 h 1590177"/>
                  <a:gd name="connsiteX42" fmla="*/ 1990881 w 2806034"/>
                  <a:gd name="connsiteY42" fmla="*/ 891121 h 1590177"/>
                  <a:gd name="connsiteX43" fmla="*/ 1881344 w 2806034"/>
                  <a:gd name="connsiteY43" fmla="*/ 922077 h 1590177"/>
                  <a:gd name="connsiteX44" fmla="*/ 1783712 w 2806034"/>
                  <a:gd name="connsiteY44" fmla="*/ 936365 h 1590177"/>
                  <a:gd name="connsiteX45" fmla="*/ 1690844 w 2806034"/>
                  <a:gd name="connsiteY45" fmla="*/ 938746 h 1590177"/>
                  <a:gd name="connsiteX46" fmla="*/ 1643219 w 2806034"/>
                  <a:gd name="connsiteY46" fmla="*/ 941127 h 1590177"/>
                  <a:gd name="connsiteX47" fmla="*/ 1600356 w 2806034"/>
                  <a:gd name="connsiteY47" fmla="*/ 1007802 h 1590177"/>
                  <a:gd name="connsiteX48" fmla="*/ 1607500 w 2806034"/>
                  <a:gd name="connsiteY48" fmla="*/ 1174490 h 1590177"/>
                  <a:gd name="connsiteX49" fmla="*/ 1640837 w 2806034"/>
                  <a:gd name="connsiteY49" fmla="*/ 1291171 h 1590177"/>
                  <a:gd name="connsiteX50" fmla="*/ 1681319 w 2806034"/>
                  <a:gd name="connsiteY50" fmla="*/ 1369751 h 1590177"/>
                  <a:gd name="connsiteX51" fmla="*/ 1709894 w 2806034"/>
                  <a:gd name="connsiteY51" fmla="*/ 1422140 h 1590177"/>
                  <a:gd name="connsiteX52" fmla="*/ 1716972 w 2806034"/>
                  <a:gd name="connsiteY52" fmla="*/ 1435271 h 1590177"/>
                  <a:gd name="connsiteX53" fmla="*/ 1506261 w 2806034"/>
                  <a:gd name="connsiteY53" fmla="*/ 1590177 h 1590177"/>
                  <a:gd name="connsiteX54" fmla="*/ 1495135 w 2806034"/>
                  <a:gd name="connsiteY54" fmla="*/ 1571861 h 1590177"/>
                  <a:gd name="connsiteX55" fmla="*/ 1478912 w 2806034"/>
                  <a:gd name="connsiteY55" fmla="*/ 1531677 h 1590177"/>
                  <a:gd name="connsiteX56" fmla="*/ 1455100 w 2806034"/>
                  <a:gd name="connsiteY56" fmla="*/ 1467383 h 1590177"/>
                  <a:gd name="connsiteX57" fmla="*/ 1400332 w 2806034"/>
                  <a:gd name="connsiteY57" fmla="*/ 1314983 h 1590177"/>
                  <a:gd name="connsiteX58" fmla="*/ 1362231 w 2806034"/>
                  <a:gd name="connsiteY58" fmla="*/ 1143533 h 1590177"/>
                  <a:gd name="connsiteX59" fmla="*/ 1331275 w 2806034"/>
                  <a:gd name="connsiteY59" fmla="*/ 948271 h 1590177"/>
                  <a:gd name="connsiteX60" fmla="*/ 1312225 w 2806034"/>
                  <a:gd name="connsiteY60" fmla="*/ 674427 h 1590177"/>
                  <a:gd name="connsiteX61" fmla="*/ 1312225 w 2806034"/>
                  <a:gd name="connsiteY61" fmla="*/ 593465 h 1590177"/>
                  <a:gd name="connsiteX62" fmla="*/ 1314606 w 2806034"/>
                  <a:gd name="connsiteY62" fmla="*/ 514883 h 1590177"/>
                  <a:gd name="connsiteX63" fmla="*/ 1297937 w 2806034"/>
                  <a:gd name="connsiteY63" fmla="*/ 426777 h 1590177"/>
                  <a:gd name="connsiteX64" fmla="*/ 1238406 w 2806034"/>
                  <a:gd name="connsiteY64" fmla="*/ 314858 h 1590177"/>
                  <a:gd name="connsiteX65" fmla="*/ 1212212 w 2806034"/>
                  <a:gd name="connsiteY65" fmla="*/ 267233 h 1590177"/>
                  <a:gd name="connsiteX66" fmla="*/ 1116962 w 2806034"/>
                  <a:gd name="connsiteY66" fmla="*/ 243421 h 1590177"/>
                  <a:gd name="connsiteX67" fmla="*/ 1028856 w 2806034"/>
                  <a:gd name="connsiteY67" fmla="*/ 221990 h 1590177"/>
                  <a:gd name="connsiteX68" fmla="*/ 966944 w 2806034"/>
                  <a:gd name="connsiteY68" fmla="*/ 229133 h 1590177"/>
                  <a:gd name="connsiteX69" fmla="*/ 864550 w 2806034"/>
                  <a:gd name="connsiteY69" fmla="*/ 252946 h 1590177"/>
                  <a:gd name="connsiteX70" fmla="*/ 759775 w 2806034"/>
                  <a:gd name="connsiteY70" fmla="*/ 281521 h 1590177"/>
                  <a:gd name="connsiteX71" fmla="*/ 671669 w 2806034"/>
                  <a:gd name="connsiteY71" fmla="*/ 291046 h 1590177"/>
                  <a:gd name="connsiteX72" fmla="*/ 609756 w 2806034"/>
                  <a:gd name="connsiteY72" fmla="*/ 291046 h 1590177"/>
                  <a:gd name="connsiteX73" fmla="*/ 547844 w 2806034"/>
                  <a:gd name="connsiteY73" fmla="*/ 322002 h 1590177"/>
                  <a:gd name="connsiteX74" fmla="*/ 466881 w 2806034"/>
                  <a:gd name="connsiteY74" fmla="*/ 369627 h 1590177"/>
                  <a:gd name="connsiteX75" fmla="*/ 431162 w 2806034"/>
                  <a:gd name="connsiteY75" fmla="*/ 391058 h 1590177"/>
                  <a:gd name="connsiteX76" fmla="*/ 383537 w 2806034"/>
                  <a:gd name="connsiteY76" fmla="*/ 422015 h 1590177"/>
                  <a:gd name="connsiteX77" fmla="*/ 309719 w 2806034"/>
                  <a:gd name="connsiteY77" fmla="*/ 464877 h 1590177"/>
                  <a:gd name="connsiteX78" fmla="*/ 238281 w 2806034"/>
                  <a:gd name="connsiteY78" fmla="*/ 486308 h 1590177"/>
                  <a:gd name="connsiteX79" fmla="*/ 171606 w 2806034"/>
                  <a:gd name="connsiteY79" fmla="*/ 488690 h 1590177"/>
                  <a:gd name="connsiteX80" fmla="*/ 147794 w 2806034"/>
                  <a:gd name="connsiteY80" fmla="*/ 488690 h 1590177"/>
                  <a:gd name="connsiteX81" fmla="*/ 83500 w 2806034"/>
                  <a:gd name="connsiteY81" fmla="*/ 519646 h 1590177"/>
                  <a:gd name="connsiteX82" fmla="*/ 156 w 2806034"/>
                  <a:gd name="connsiteY82" fmla="*/ 533933 h 1590177"/>
                  <a:gd name="connsiteX83" fmla="*/ 64450 w 2806034"/>
                  <a:gd name="connsiteY83" fmla="*/ 510121 h 1590177"/>
                  <a:gd name="connsiteX84" fmla="*/ 128744 w 2806034"/>
                  <a:gd name="connsiteY84" fmla="*/ 472021 h 1590177"/>
                  <a:gd name="connsiteX85" fmla="*/ 200181 w 2806034"/>
                  <a:gd name="connsiteY85" fmla="*/ 455352 h 1590177"/>
                  <a:gd name="connsiteX86" fmla="*/ 278762 w 2806034"/>
                  <a:gd name="connsiteY86" fmla="*/ 445827 h 1590177"/>
                  <a:gd name="connsiteX87" fmla="*/ 343056 w 2806034"/>
                  <a:gd name="connsiteY87" fmla="*/ 410108 h 1590177"/>
                  <a:gd name="connsiteX88" fmla="*/ 290668 w 2806034"/>
                  <a:gd name="connsiteY88" fmla="*/ 395821 h 1590177"/>
                  <a:gd name="connsiteX89" fmla="*/ 221612 w 2806034"/>
                  <a:gd name="connsiteY89" fmla="*/ 374390 h 1590177"/>
                  <a:gd name="connsiteX90" fmla="*/ 162081 w 2806034"/>
                  <a:gd name="connsiteY90" fmla="*/ 345815 h 1590177"/>
                  <a:gd name="connsiteX91" fmla="*/ 114456 w 2806034"/>
                  <a:gd name="connsiteY91" fmla="*/ 326765 h 1590177"/>
                  <a:gd name="connsiteX92" fmla="*/ 16825 w 2806034"/>
                  <a:gd name="connsiteY92" fmla="*/ 319621 h 1590177"/>
                  <a:gd name="connsiteX93" fmla="*/ 114456 w 2806034"/>
                  <a:gd name="connsiteY93" fmla="*/ 310096 h 1590177"/>
                  <a:gd name="connsiteX94" fmla="*/ 200181 w 2806034"/>
                  <a:gd name="connsiteY94" fmla="*/ 336290 h 1590177"/>
                  <a:gd name="connsiteX95" fmla="*/ 285906 w 2806034"/>
                  <a:gd name="connsiteY95" fmla="*/ 364865 h 1590177"/>
                  <a:gd name="connsiteX96" fmla="*/ 371631 w 2806034"/>
                  <a:gd name="connsiteY96" fmla="*/ 372008 h 1590177"/>
                  <a:gd name="connsiteX97" fmla="*/ 431162 w 2806034"/>
                  <a:gd name="connsiteY97" fmla="*/ 355340 h 1590177"/>
                  <a:gd name="connsiteX98" fmla="*/ 500219 w 2806034"/>
                  <a:gd name="connsiteY98" fmla="*/ 314858 h 1590177"/>
                  <a:gd name="connsiteX99" fmla="*/ 557369 w 2806034"/>
                  <a:gd name="connsiteY99" fmla="*/ 286283 h 1590177"/>
                  <a:gd name="connsiteX100" fmla="*/ 588325 w 2806034"/>
                  <a:gd name="connsiteY100" fmla="*/ 264852 h 1590177"/>
                  <a:gd name="connsiteX101" fmla="*/ 614518 w 2806034"/>
                  <a:gd name="connsiteY101" fmla="*/ 260090 h 1590177"/>
                  <a:gd name="connsiteX102" fmla="*/ 590706 w 2806034"/>
                  <a:gd name="connsiteY102" fmla="*/ 252946 h 1590177"/>
                  <a:gd name="connsiteX103" fmla="*/ 509744 w 2806034"/>
                  <a:gd name="connsiteY103" fmla="*/ 262471 h 1590177"/>
                  <a:gd name="connsiteX104" fmla="*/ 412112 w 2806034"/>
                  <a:gd name="connsiteY104" fmla="*/ 274377 h 1590177"/>
                  <a:gd name="connsiteX105" fmla="*/ 309719 w 2806034"/>
                  <a:gd name="connsiteY105" fmla="*/ 252946 h 1590177"/>
                  <a:gd name="connsiteX106" fmla="*/ 254950 w 2806034"/>
                  <a:gd name="connsiteY106" fmla="*/ 221990 h 1590177"/>
                  <a:gd name="connsiteX107" fmla="*/ 333531 w 2806034"/>
                  <a:gd name="connsiteY107" fmla="*/ 233896 h 1590177"/>
                  <a:gd name="connsiteX108" fmla="*/ 450212 w 2806034"/>
                  <a:gd name="connsiteY108" fmla="*/ 238658 h 1590177"/>
                  <a:gd name="connsiteX109" fmla="*/ 533556 w 2806034"/>
                  <a:gd name="connsiteY109" fmla="*/ 226752 h 1590177"/>
                  <a:gd name="connsiteX110" fmla="*/ 607375 w 2806034"/>
                  <a:gd name="connsiteY110" fmla="*/ 221990 h 1590177"/>
                  <a:gd name="connsiteX111" fmla="*/ 678812 w 2806034"/>
                  <a:gd name="connsiteY111" fmla="*/ 245802 h 1590177"/>
                  <a:gd name="connsiteX112" fmla="*/ 778825 w 2806034"/>
                  <a:gd name="connsiteY112" fmla="*/ 245802 h 1590177"/>
                  <a:gd name="connsiteX113" fmla="*/ 890744 w 2806034"/>
                  <a:gd name="connsiteY113" fmla="*/ 212465 h 1590177"/>
                  <a:gd name="connsiteX114" fmla="*/ 974087 w 2806034"/>
                  <a:gd name="connsiteY114" fmla="*/ 193415 h 1590177"/>
                  <a:gd name="connsiteX115" fmla="*/ 1097912 w 2806034"/>
                  <a:gd name="connsiteY115" fmla="*/ 202940 h 1590177"/>
                  <a:gd name="connsiteX116" fmla="*/ 1207450 w 2806034"/>
                  <a:gd name="connsiteY116" fmla="*/ 226752 h 1590177"/>
                  <a:gd name="connsiteX117" fmla="*/ 1276506 w 2806034"/>
                  <a:gd name="connsiteY117" fmla="*/ 288665 h 1590177"/>
                  <a:gd name="connsiteX118" fmla="*/ 1324131 w 2806034"/>
                  <a:gd name="connsiteY118" fmla="*/ 360102 h 1590177"/>
                  <a:gd name="connsiteX119" fmla="*/ 1355087 w 2806034"/>
                  <a:gd name="connsiteY119" fmla="*/ 407727 h 1590177"/>
                  <a:gd name="connsiteX120" fmla="*/ 1378900 w 2806034"/>
                  <a:gd name="connsiteY120" fmla="*/ 414871 h 1590177"/>
                  <a:gd name="connsiteX121" fmla="*/ 1388425 w 2806034"/>
                  <a:gd name="connsiteY121" fmla="*/ 307715 h 1590177"/>
                  <a:gd name="connsiteX122" fmla="*/ 1407475 w 2806034"/>
                  <a:gd name="connsiteY122" fmla="*/ 210083 h 1590177"/>
                  <a:gd name="connsiteX123" fmla="*/ 1443194 w 2806034"/>
                  <a:gd name="connsiteY123" fmla="*/ 98165 h 1590177"/>
                  <a:gd name="connsiteX124" fmla="*/ 1478912 w 2806034"/>
                  <a:gd name="connsiteY124" fmla="*/ 24346 h 1590177"/>
                  <a:gd name="connsiteX125" fmla="*/ 1493200 w 2806034"/>
                  <a:gd name="connsiteY125" fmla="*/ 3659 h 1590177"/>
                  <a:gd name="connsiteX126" fmla="*/ 1498022 w 2806034"/>
                  <a:gd name="connsiteY126" fmla="*/ 0 h 1590177"/>
                  <a:gd name="connsiteX0" fmla="*/ 1498022 w 2806034"/>
                  <a:gd name="connsiteY0" fmla="*/ 0 h 1590177"/>
                  <a:gd name="connsiteX1" fmla="*/ 1504512 w 2806034"/>
                  <a:gd name="connsiteY1" fmla="*/ 6784 h 1590177"/>
                  <a:gd name="connsiteX2" fmla="*/ 1628932 w 2806034"/>
                  <a:gd name="connsiteY2" fmla="*/ 93402 h 1590177"/>
                  <a:gd name="connsiteX3" fmla="*/ 1631271 w 2806034"/>
                  <a:gd name="connsiteY3" fmla="*/ 94432 h 1590177"/>
                  <a:gd name="connsiteX4" fmla="*/ 1631015 w 2806034"/>
                  <a:gd name="connsiteY4" fmla="*/ 95485 h 1590177"/>
                  <a:gd name="connsiteX5" fmla="*/ 1614644 w 2806034"/>
                  <a:gd name="connsiteY5" fmla="*/ 133883 h 1590177"/>
                  <a:gd name="connsiteX6" fmla="*/ 1562257 w 2806034"/>
                  <a:gd name="connsiteY6" fmla="*/ 238660 h 1590177"/>
                  <a:gd name="connsiteX7" fmla="*/ 1533681 w 2806034"/>
                  <a:gd name="connsiteY7" fmla="*/ 348196 h 1590177"/>
                  <a:gd name="connsiteX8" fmla="*/ 1526537 w 2806034"/>
                  <a:gd name="connsiteY8" fmla="*/ 502977 h 1590177"/>
                  <a:gd name="connsiteX9" fmla="*/ 1540825 w 2806034"/>
                  <a:gd name="connsiteY9" fmla="*/ 648233 h 1590177"/>
                  <a:gd name="connsiteX10" fmla="*/ 1578925 w 2806034"/>
                  <a:gd name="connsiteY10" fmla="*/ 776821 h 1590177"/>
                  <a:gd name="connsiteX11" fmla="*/ 1664650 w 2806034"/>
                  <a:gd name="connsiteY11" fmla="*/ 822065 h 1590177"/>
                  <a:gd name="connsiteX12" fmla="*/ 1821812 w 2806034"/>
                  <a:gd name="connsiteY12" fmla="*/ 829208 h 1590177"/>
                  <a:gd name="connsiteX13" fmla="*/ 2000406 w 2806034"/>
                  <a:gd name="connsiteY13" fmla="*/ 786346 h 1590177"/>
                  <a:gd name="connsiteX14" fmla="*/ 2136138 w 2806034"/>
                  <a:gd name="connsiteY14" fmla="*/ 731578 h 1590177"/>
                  <a:gd name="connsiteX15" fmla="*/ 2267106 w 2806034"/>
                  <a:gd name="connsiteY15" fmla="*/ 695858 h 1590177"/>
                  <a:gd name="connsiteX16" fmla="*/ 2388550 w 2806034"/>
                  <a:gd name="connsiteY16" fmla="*/ 695858 h 1590177"/>
                  <a:gd name="connsiteX17" fmla="*/ 2481418 w 2806034"/>
                  <a:gd name="connsiteY17" fmla="*/ 691097 h 1590177"/>
                  <a:gd name="connsiteX18" fmla="*/ 2595719 w 2806034"/>
                  <a:gd name="connsiteY18" fmla="*/ 664902 h 1590177"/>
                  <a:gd name="connsiteX19" fmla="*/ 2726687 w 2806034"/>
                  <a:gd name="connsiteY19" fmla="*/ 660140 h 1590177"/>
                  <a:gd name="connsiteX20" fmla="*/ 2773717 w 2806034"/>
                  <a:gd name="connsiteY20" fmla="*/ 661330 h 1590177"/>
                  <a:gd name="connsiteX21" fmla="*/ 2806034 w 2806034"/>
                  <a:gd name="connsiteY21" fmla="*/ 666628 h 1590177"/>
                  <a:gd name="connsiteX22" fmla="*/ 2806034 w 2806034"/>
                  <a:gd name="connsiteY22" fmla="*/ 733801 h 1590177"/>
                  <a:gd name="connsiteX23" fmla="*/ 2771931 w 2806034"/>
                  <a:gd name="connsiteY23" fmla="*/ 729196 h 1590177"/>
                  <a:gd name="connsiteX24" fmla="*/ 2702875 w 2806034"/>
                  <a:gd name="connsiteY24" fmla="*/ 724433 h 1590177"/>
                  <a:gd name="connsiteX25" fmla="*/ 2621912 w 2806034"/>
                  <a:gd name="connsiteY25" fmla="*/ 733958 h 1590177"/>
                  <a:gd name="connsiteX26" fmla="*/ 2505231 w 2806034"/>
                  <a:gd name="connsiteY26" fmla="*/ 760152 h 1590177"/>
                  <a:gd name="connsiteX27" fmla="*/ 2486181 w 2806034"/>
                  <a:gd name="connsiteY27" fmla="*/ 779202 h 1590177"/>
                  <a:gd name="connsiteX28" fmla="*/ 2512375 w 2806034"/>
                  <a:gd name="connsiteY28" fmla="*/ 836352 h 1590177"/>
                  <a:gd name="connsiteX29" fmla="*/ 2552856 w 2806034"/>
                  <a:gd name="connsiteY29" fmla="*/ 962558 h 1590177"/>
                  <a:gd name="connsiteX30" fmla="*/ 2576669 w 2806034"/>
                  <a:gd name="connsiteY30" fmla="*/ 1093527 h 1590177"/>
                  <a:gd name="connsiteX31" fmla="*/ 2581134 w 2806034"/>
                  <a:gd name="connsiteY31" fmla="*/ 1127162 h 1590177"/>
                  <a:gd name="connsiteX32" fmla="*/ 2581312 w 2806034"/>
                  <a:gd name="connsiteY32" fmla="*/ 1141249 h 1590177"/>
                  <a:gd name="connsiteX33" fmla="*/ 2510226 w 2806034"/>
                  <a:gd name="connsiteY33" fmla="*/ 1141249 h 1590177"/>
                  <a:gd name="connsiteX34" fmla="*/ 2509994 w 2806034"/>
                  <a:gd name="connsiteY34" fmla="*/ 1110196 h 1590177"/>
                  <a:gd name="connsiteX35" fmla="*/ 2486181 w 2806034"/>
                  <a:gd name="connsiteY35" fmla="*/ 983990 h 1590177"/>
                  <a:gd name="connsiteX36" fmla="*/ 2448081 w 2806034"/>
                  <a:gd name="connsiteY36" fmla="*/ 869690 h 1590177"/>
                  <a:gd name="connsiteX37" fmla="*/ 2405219 w 2806034"/>
                  <a:gd name="connsiteY37" fmla="*/ 793490 h 1590177"/>
                  <a:gd name="connsiteX38" fmla="*/ 2355212 w 2806034"/>
                  <a:gd name="connsiteY38" fmla="*/ 783965 h 1590177"/>
                  <a:gd name="connsiteX39" fmla="*/ 2238531 w 2806034"/>
                  <a:gd name="connsiteY39" fmla="*/ 781583 h 1590177"/>
                  <a:gd name="connsiteX40" fmla="*/ 2193287 w 2806034"/>
                  <a:gd name="connsiteY40" fmla="*/ 805396 h 1590177"/>
                  <a:gd name="connsiteX41" fmla="*/ 2100419 w 2806034"/>
                  <a:gd name="connsiteY41" fmla="*/ 853021 h 1590177"/>
                  <a:gd name="connsiteX42" fmla="*/ 1990881 w 2806034"/>
                  <a:gd name="connsiteY42" fmla="*/ 891121 h 1590177"/>
                  <a:gd name="connsiteX43" fmla="*/ 1881344 w 2806034"/>
                  <a:gd name="connsiteY43" fmla="*/ 922077 h 1590177"/>
                  <a:gd name="connsiteX44" fmla="*/ 1783712 w 2806034"/>
                  <a:gd name="connsiteY44" fmla="*/ 936365 h 1590177"/>
                  <a:gd name="connsiteX45" fmla="*/ 1690844 w 2806034"/>
                  <a:gd name="connsiteY45" fmla="*/ 938746 h 1590177"/>
                  <a:gd name="connsiteX46" fmla="*/ 1643219 w 2806034"/>
                  <a:gd name="connsiteY46" fmla="*/ 941127 h 1590177"/>
                  <a:gd name="connsiteX47" fmla="*/ 1600356 w 2806034"/>
                  <a:gd name="connsiteY47" fmla="*/ 1007802 h 1590177"/>
                  <a:gd name="connsiteX48" fmla="*/ 1607500 w 2806034"/>
                  <a:gd name="connsiteY48" fmla="*/ 1174490 h 1590177"/>
                  <a:gd name="connsiteX49" fmla="*/ 1640837 w 2806034"/>
                  <a:gd name="connsiteY49" fmla="*/ 1291171 h 1590177"/>
                  <a:gd name="connsiteX50" fmla="*/ 1681319 w 2806034"/>
                  <a:gd name="connsiteY50" fmla="*/ 1369751 h 1590177"/>
                  <a:gd name="connsiteX51" fmla="*/ 1709894 w 2806034"/>
                  <a:gd name="connsiteY51" fmla="*/ 1422140 h 1590177"/>
                  <a:gd name="connsiteX52" fmla="*/ 1716972 w 2806034"/>
                  <a:gd name="connsiteY52" fmla="*/ 1435271 h 1590177"/>
                  <a:gd name="connsiteX53" fmla="*/ 1506261 w 2806034"/>
                  <a:gd name="connsiteY53" fmla="*/ 1590177 h 1590177"/>
                  <a:gd name="connsiteX54" fmla="*/ 1495135 w 2806034"/>
                  <a:gd name="connsiteY54" fmla="*/ 1571861 h 1590177"/>
                  <a:gd name="connsiteX55" fmla="*/ 1478912 w 2806034"/>
                  <a:gd name="connsiteY55" fmla="*/ 1531677 h 1590177"/>
                  <a:gd name="connsiteX56" fmla="*/ 1455100 w 2806034"/>
                  <a:gd name="connsiteY56" fmla="*/ 1467383 h 1590177"/>
                  <a:gd name="connsiteX57" fmla="*/ 1400332 w 2806034"/>
                  <a:gd name="connsiteY57" fmla="*/ 1314983 h 1590177"/>
                  <a:gd name="connsiteX58" fmla="*/ 1362231 w 2806034"/>
                  <a:gd name="connsiteY58" fmla="*/ 1143533 h 1590177"/>
                  <a:gd name="connsiteX59" fmla="*/ 1331275 w 2806034"/>
                  <a:gd name="connsiteY59" fmla="*/ 948271 h 1590177"/>
                  <a:gd name="connsiteX60" fmla="*/ 1312225 w 2806034"/>
                  <a:gd name="connsiteY60" fmla="*/ 674427 h 1590177"/>
                  <a:gd name="connsiteX61" fmla="*/ 1312225 w 2806034"/>
                  <a:gd name="connsiteY61" fmla="*/ 593465 h 1590177"/>
                  <a:gd name="connsiteX62" fmla="*/ 1314606 w 2806034"/>
                  <a:gd name="connsiteY62" fmla="*/ 514883 h 1590177"/>
                  <a:gd name="connsiteX63" fmla="*/ 1297937 w 2806034"/>
                  <a:gd name="connsiteY63" fmla="*/ 426777 h 1590177"/>
                  <a:gd name="connsiteX64" fmla="*/ 1238406 w 2806034"/>
                  <a:gd name="connsiteY64" fmla="*/ 314858 h 1590177"/>
                  <a:gd name="connsiteX65" fmla="*/ 1212212 w 2806034"/>
                  <a:gd name="connsiteY65" fmla="*/ 267233 h 1590177"/>
                  <a:gd name="connsiteX66" fmla="*/ 1116962 w 2806034"/>
                  <a:gd name="connsiteY66" fmla="*/ 243421 h 1590177"/>
                  <a:gd name="connsiteX67" fmla="*/ 1028856 w 2806034"/>
                  <a:gd name="connsiteY67" fmla="*/ 221990 h 1590177"/>
                  <a:gd name="connsiteX68" fmla="*/ 966944 w 2806034"/>
                  <a:gd name="connsiteY68" fmla="*/ 229133 h 1590177"/>
                  <a:gd name="connsiteX69" fmla="*/ 864550 w 2806034"/>
                  <a:gd name="connsiteY69" fmla="*/ 252946 h 1590177"/>
                  <a:gd name="connsiteX70" fmla="*/ 759775 w 2806034"/>
                  <a:gd name="connsiteY70" fmla="*/ 281521 h 1590177"/>
                  <a:gd name="connsiteX71" fmla="*/ 671669 w 2806034"/>
                  <a:gd name="connsiteY71" fmla="*/ 291046 h 1590177"/>
                  <a:gd name="connsiteX72" fmla="*/ 609756 w 2806034"/>
                  <a:gd name="connsiteY72" fmla="*/ 291046 h 1590177"/>
                  <a:gd name="connsiteX73" fmla="*/ 547844 w 2806034"/>
                  <a:gd name="connsiteY73" fmla="*/ 322002 h 1590177"/>
                  <a:gd name="connsiteX74" fmla="*/ 466881 w 2806034"/>
                  <a:gd name="connsiteY74" fmla="*/ 369627 h 1590177"/>
                  <a:gd name="connsiteX75" fmla="*/ 431162 w 2806034"/>
                  <a:gd name="connsiteY75" fmla="*/ 391058 h 1590177"/>
                  <a:gd name="connsiteX76" fmla="*/ 383537 w 2806034"/>
                  <a:gd name="connsiteY76" fmla="*/ 422015 h 1590177"/>
                  <a:gd name="connsiteX77" fmla="*/ 309719 w 2806034"/>
                  <a:gd name="connsiteY77" fmla="*/ 464877 h 1590177"/>
                  <a:gd name="connsiteX78" fmla="*/ 238281 w 2806034"/>
                  <a:gd name="connsiteY78" fmla="*/ 486308 h 1590177"/>
                  <a:gd name="connsiteX79" fmla="*/ 171606 w 2806034"/>
                  <a:gd name="connsiteY79" fmla="*/ 488690 h 1590177"/>
                  <a:gd name="connsiteX80" fmla="*/ 147794 w 2806034"/>
                  <a:gd name="connsiteY80" fmla="*/ 488690 h 1590177"/>
                  <a:gd name="connsiteX81" fmla="*/ 83500 w 2806034"/>
                  <a:gd name="connsiteY81" fmla="*/ 519646 h 1590177"/>
                  <a:gd name="connsiteX82" fmla="*/ 156 w 2806034"/>
                  <a:gd name="connsiteY82" fmla="*/ 533933 h 1590177"/>
                  <a:gd name="connsiteX83" fmla="*/ 64450 w 2806034"/>
                  <a:gd name="connsiteY83" fmla="*/ 510121 h 1590177"/>
                  <a:gd name="connsiteX84" fmla="*/ 128744 w 2806034"/>
                  <a:gd name="connsiteY84" fmla="*/ 472021 h 1590177"/>
                  <a:gd name="connsiteX85" fmla="*/ 204943 w 2806034"/>
                  <a:gd name="connsiteY85" fmla="*/ 457733 h 1590177"/>
                  <a:gd name="connsiteX86" fmla="*/ 278762 w 2806034"/>
                  <a:gd name="connsiteY86" fmla="*/ 445827 h 1590177"/>
                  <a:gd name="connsiteX87" fmla="*/ 343056 w 2806034"/>
                  <a:gd name="connsiteY87" fmla="*/ 410108 h 1590177"/>
                  <a:gd name="connsiteX88" fmla="*/ 290668 w 2806034"/>
                  <a:gd name="connsiteY88" fmla="*/ 395821 h 1590177"/>
                  <a:gd name="connsiteX89" fmla="*/ 221612 w 2806034"/>
                  <a:gd name="connsiteY89" fmla="*/ 374390 h 1590177"/>
                  <a:gd name="connsiteX90" fmla="*/ 162081 w 2806034"/>
                  <a:gd name="connsiteY90" fmla="*/ 345815 h 1590177"/>
                  <a:gd name="connsiteX91" fmla="*/ 114456 w 2806034"/>
                  <a:gd name="connsiteY91" fmla="*/ 326765 h 1590177"/>
                  <a:gd name="connsiteX92" fmla="*/ 16825 w 2806034"/>
                  <a:gd name="connsiteY92" fmla="*/ 319621 h 1590177"/>
                  <a:gd name="connsiteX93" fmla="*/ 114456 w 2806034"/>
                  <a:gd name="connsiteY93" fmla="*/ 310096 h 1590177"/>
                  <a:gd name="connsiteX94" fmla="*/ 200181 w 2806034"/>
                  <a:gd name="connsiteY94" fmla="*/ 336290 h 1590177"/>
                  <a:gd name="connsiteX95" fmla="*/ 285906 w 2806034"/>
                  <a:gd name="connsiteY95" fmla="*/ 364865 h 1590177"/>
                  <a:gd name="connsiteX96" fmla="*/ 371631 w 2806034"/>
                  <a:gd name="connsiteY96" fmla="*/ 372008 h 1590177"/>
                  <a:gd name="connsiteX97" fmla="*/ 431162 w 2806034"/>
                  <a:gd name="connsiteY97" fmla="*/ 355340 h 1590177"/>
                  <a:gd name="connsiteX98" fmla="*/ 500219 w 2806034"/>
                  <a:gd name="connsiteY98" fmla="*/ 314858 h 1590177"/>
                  <a:gd name="connsiteX99" fmla="*/ 557369 w 2806034"/>
                  <a:gd name="connsiteY99" fmla="*/ 286283 h 1590177"/>
                  <a:gd name="connsiteX100" fmla="*/ 588325 w 2806034"/>
                  <a:gd name="connsiteY100" fmla="*/ 264852 h 1590177"/>
                  <a:gd name="connsiteX101" fmla="*/ 614518 w 2806034"/>
                  <a:gd name="connsiteY101" fmla="*/ 260090 h 1590177"/>
                  <a:gd name="connsiteX102" fmla="*/ 590706 w 2806034"/>
                  <a:gd name="connsiteY102" fmla="*/ 252946 h 1590177"/>
                  <a:gd name="connsiteX103" fmla="*/ 509744 w 2806034"/>
                  <a:gd name="connsiteY103" fmla="*/ 262471 h 1590177"/>
                  <a:gd name="connsiteX104" fmla="*/ 412112 w 2806034"/>
                  <a:gd name="connsiteY104" fmla="*/ 274377 h 1590177"/>
                  <a:gd name="connsiteX105" fmla="*/ 309719 w 2806034"/>
                  <a:gd name="connsiteY105" fmla="*/ 252946 h 1590177"/>
                  <a:gd name="connsiteX106" fmla="*/ 254950 w 2806034"/>
                  <a:gd name="connsiteY106" fmla="*/ 221990 h 1590177"/>
                  <a:gd name="connsiteX107" fmla="*/ 333531 w 2806034"/>
                  <a:gd name="connsiteY107" fmla="*/ 233896 h 1590177"/>
                  <a:gd name="connsiteX108" fmla="*/ 450212 w 2806034"/>
                  <a:gd name="connsiteY108" fmla="*/ 238658 h 1590177"/>
                  <a:gd name="connsiteX109" fmla="*/ 533556 w 2806034"/>
                  <a:gd name="connsiteY109" fmla="*/ 226752 h 1590177"/>
                  <a:gd name="connsiteX110" fmla="*/ 607375 w 2806034"/>
                  <a:gd name="connsiteY110" fmla="*/ 221990 h 1590177"/>
                  <a:gd name="connsiteX111" fmla="*/ 678812 w 2806034"/>
                  <a:gd name="connsiteY111" fmla="*/ 245802 h 1590177"/>
                  <a:gd name="connsiteX112" fmla="*/ 778825 w 2806034"/>
                  <a:gd name="connsiteY112" fmla="*/ 245802 h 1590177"/>
                  <a:gd name="connsiteX113" fmla="*/ 890744 w 2806034"/>
                  <a:gd name="connsiteY113" fmla="*/ 212465 h 1590177"/>
                  <a:gd name="connsiteX114" fmla="*/ 974087 w 2806034"/>
                  <a:gd name="connsiteY114" fmla="*/ 193415 h 1590177"/>
                  <a:gd name="connsiteX115" fmla="*/ 1097912 w 2806034"/>
                  <a:gd name="connsiteY115" fmla="*/ 202940 h 1590177"/>
                  <a:gd name="connsiteX116" fmla="*/ 1207450 w 2806034"/>
                  <a:gd name="connsiteY116" fmla="*/ 226752 h 1590177"/>
                  <a:gd name="connsiteX117" fmla="*/ 1276506 w 2806034"/>
                  <a:gd name="connsiteY117" fmla="*/ 288665 h 1590177"/>
                  <a:gd name="connsiteX118" fmla="*/ 1324131 w 2806034"/>
                  <a:gd name="connsiteY118" fmla="*/ 360102 h 1590177"/>
                  <a:gd name="connsiteX119" fmla="*/ 1355087 w 2806034"/>
                  <a:gd name="connsiteY119" fmla="*/ 407727 h 1590177"/>
                  <a:gd name="connsiteX120" fmla="*/ 1378900 w 2806034"/>
                  <a:gd name="connsiteY120" fmla="*/ 414871 h 1590177"/>
                  <a:gd name="connsiteX121" fmla="*/ 1388425 w 2806034"/>
                  <a:gd name="connsiteY121" fmla="*/ 307715 h 1590177"/>
                  <a:gd name="connsiteX122" fmla="*/ 1407475 w 2806034"/>
                  <a:gd name="connsiteY122" fmla="*/ 210083 h 1590177"/>
                  <a:gd name="connsiteX123" fmla="*/ 1443194 w 2806034"/>
                  <a:gd name="connsiteY123" fmla="*/ 98165 h 1590177"/>
                  <a:gd name="connsiteX124" fmla="*/ 1478912 w 2806034"/>
                  <a:gd name="connsiteY124" fmla="*/ 24346 h 1590177"/>
                  <a:gd name="connsiteX125" fmla="*/ 1493200 w 2806034"/>
                  <a:gd name="connsiteY125" fmla="*/ 3659 h 1590177"/>
                  <a:gd name="connsiteX126" fmla="*/ 1498022 w 2806034"/>
                  <a:gd name="connsiteY126" fmla="*/ 0 h 1590177"/>
                  <a:gd name="connsiteX0" fmla="*/ 1498022 w 2806034"/>
                  <a:gd name="connsiteY0" fmla="*/ 0 h 1590177"/>
                  <a:gd name="connsiteX1" fmla="*/ 1504512 w 2806034"/>
                  <a:gd name="connsiteY1" fmla="*/ 6784 h 1590177"/>
                  <a:gd name="connsiteX2" fmla="*/ 1628932 w 2806034"/>
                  <a:gd name="connsiteY2" fmla="*/ 93402 h 1590177"/>
                  <a:gd name="connsiteX3" fmla="*/ 1631271 w 2806034"/>
                  <a:gd name="connsiteY3" fmla="*/ 94432 h 1590177"/>
                  <a:gd name="connsiteX4" fmla="*/ 1631015 w 2806034"/>
                  <a:gd name="connsiteY4" fmla="*/ 95485 h 1590177"/>
                  <a:gd name="connsiteX5" fmla="*/ 1614644 w 2806034"/>
                  <a:gd name="connsiteY5" fmla="*/ 133883 h 1590177"/>
                  <a:gd name="connsiteX6" fmla="*/ 1562257 w 2806034"/>
                  <a:gd name="connsiteY6" fmla="*/ 238660 h 1590177"/>
                  <a:gd name="connsiteX7" fmla="*/ 1533681 w 2806034"/>
                  <a:gd name="connsiteY7" fmla="*/ 348196 h 1590177"/>
                  <a:gd name="connsiteX8" fmla="*/ 1526537 w 2806034"/>
                  <a:gd name="connsiteY8" fmla="*/ 502977 h 1590177"/>
                  <a:gd name="connsiteX9" fmla="*/ 1540825 w 2806034"/>
                  <a:gd name="connsiteY9" fmla="*/ 648233 h 1590177"/>
                  <a:gd name="connsiteX10" fmla="*/ 1578925 w 2806034"/>
                  <a:gd name="connsiteY10" fmla="*/ 776821 h 1590177"/>
                  <a:gd name="connsiteX11" fmla="*/ 1664650 w 2806034"/>
                  <a:gd name="connsiteY11" fmla="*/ 822065 h 1590177"/>
                  <a:gd name="connsiteX12" fmla="*/ 1821812 w 2806034"/>
                  <a:gd name="connsiteY12" fmla="*/ 829208 h 1590177"/>
                  <a:gd name="connsiteX13" fmla="*/ 2000406 w 2806034"/>
                  <a:gd name="connsiteY13" fmla="*/ 786346 h 1590177"/>
                  <a:gd name="connsiteX14" fmla="*/ 2136138 w 2806034"/>
                  <a:gd name="connsiteY14" fmla="*/ 731578 h 1590177"/>
                  <a:gd name="connsiteX15" fmla="*/ 2267106 w 2806034"/>
                  <a:gd name="connsiteY15" fmla="*/ 695858 h 1590177"/>
                  <a:gd name="connsiteX16" fmla="*/ 2388550 w 2806034"/>
                  <a:gd name="connsiteY16" fmla="*/ 695858 h 1590177"/>
                  <a:gd name="connsiteX17" fmla="*/ 2481418 w 2806034"/>
                  <a:gd name="connsiteY17" fmla="*/ 691097 h 1590177"/>
                  <a:gd name="connsiteX18" fmla="*/ 2595719 w 2806034"/>
                  <a:gd name="connsiteY18" fmla="*/ 664902 h 1590177"/>
                  <a:gd name="connsiteX19" fmla="*/ 2726687 w 2806034"/>
                  <a:gd name="connsiteY19" fmla="*/ 660140 h 1590177"/>
                  <a:gd name="connsiteX20" fmla="*/ 2773717 w 2806034"/>
                  <a:gd name="connsiteY20" fmla="*/ 661330 h 1590177"/>
                  <a:gd name="connsiteX21" fmla="*/ 2806034 w 2806034"/>
                  <a:gd name="connsiteY21" fmla="*/ 666628 h 1590177"/>
                  <a:gd name="connsiteX22" fmla="*/ 2806034 w 2806034"/>
                  <a:gd name="connsiteY22" fmla="*/ 733801 h 1590177"/>
                  <a:gd name="connsiteX23" fmla="*/ 2771931 w 2806034"/>
                  <a:gd name="connsiteY23" fmla="*/ 729196 h 1590177"/>
                  <a:gd name="connsiteX24" fmla="*/ 2702875 w 2806034"/>
                  <a:gd name="connsiteY24" fmla="*/ 724433 h 1590177"/>
                  <a:gd name="connsiteX25" fmla="*/ 2621912 w 2806034"/>
                  <a:gd name="connsiteY25" fmla="*/ 733958 h 1590177"/>
                  <a:gd name="connsiteX26" fmla="*/ 2505231 w 2806034"/>
                  <a:gd name="connsiteY26" fmla="*/ 760152 h 1590177"/>
                  <a:gd name="connsiteX27" fmla="*/ 2486181 w 2806034"/>
                  <a:gd name="connsiteY27" fmla="*/ 779202 h 1590177"/>
                  <a:gd name="connsiteX28" fmla="*/ 2512375 w 2806034"/>
                  <a:gd name="connsiteY28" fmla="*/ 836352 h 1590177"/>
                  <a:gd name="connsiteX29" fmla="*/ 2552856 w 2806034"/>
                  <a:gd name="connsiteY29" fmla="*/ 962558 h 1590177"/>
                  <a:gd name="connsiteX30" fmla="*/ 2576669 w 2806034"/>
                  <a:gd name="connsiteY30" fmla="*/ 1093527 h 1590177"/>
                  <a:gd name="connsiteX31" fmla="*/ 2581134 w 2806034"/>
                  <a:gd name="connsiteY31" fmla="*/ 1127162 h 1590177"/>
                  <a:gd name="connsiteX32" fmla="*/ 2581312 w 2806034"/>
                  <a:gd name="connsiteY32" fmla="*/ 1141249 h 1590177"/>
                  <a:gd name="connsiteX33" fmla="*/ 2510226 w 2806034"/>
                  <a:gd name="connsiteY33" fmla="*/ 1141249 h 1590177"/>
                  <a:gd name="connsiteX34" fmla="*/ 2509994 w 2806034"/>
                  <a:gd name="connsiteY34" fmla="*/ 1110196 h 1590177"/>
                  <a:gd name="connsiteX35" fmla="*/ 2486181 w 2806034"/>
                  <a:gd name="connsiteY35" fmla="*/ 983990 h 1590177"/>
                  <a:gd name="connsiteX36" fmla="*/ 2448081 w 2806034"/>
                  <a:gd name="connsiteY36" fmla="*/ 869690 h 1590177"/>
                  <a:gd name="connsiteX37" fmla="*/ 2405219 w 2806034"/>
                  <a:gd name="connsiteY37" fmla="*/ 793490 h 1590177"/>
                  <a:gd name="connsiteX38" fmla="*/ 2355212 w 2806034"/>
                  <a:gd name="connsiteY38" fmla="*/ 783965 h 1590177"/>
                  <a:gd name="connsiteX39" fmla="*/ 2238531 w 2806034"/>
                  <a:gd name="connsiteY39" fmla="*/ 781583 h 1590177"/>
                  <a:gd name="connsiteX40" fmla="*/ 2193287 w 2806034"/>
                  <a:gd name="connsiteY40" fmla="*/ 805396 h 1590177"/>
                  <a:gd name="connsiteX41" fmla="*/ 2100419 w 2806034"/>
                  <a:gd name="connsiteY41" fmla="*/ 853021 h 1590177"/>
                  <a:gd name="connsiteX42" fmla="*/ 1990881 w 2806034"/>
                  <a:gd name="connsiteY42" fmla="*/ 891121 h 1590177"/>
                  <a:gd name="connsiteX43" fmla="*/ 1881344 w 2806034"/>
                  <a:gd name="connsiteY43" fmla="*/ 922077 h 1590177"/>
                  <a:gd name="connsiteX44" fmla="*/ 1783712 w 2806034"/>
                  <a:gd name="connsiteY44" fmla="*/ 936365 h 1590177"/>
                  <a:gd name="connsiteX45" fmla="*/ 1690844 w 2806034"/>
                  <a:gd name="connsiteY45" fmla="*/ 938746 h 1590177"/>
                  <a:gd name="connsiteX46" fmla="*/ 1643219 w 2806034"/>
                  <a:gd name="connsiteY46" fmla="*/ 941127 h 1590177"/>
                  <a:gd name="connsiteX47" fmla="*/ 1600356 w 2806034"/>
                  <a:gd name="connsiteY47" fmla="*/ 1007802 h 1590177"/>
                  <a:gd name="connsiteX48" fmla="*/ 1607500 w 2806034"/>
                  <a:gd name="connsiteY48" fmla="*/ 1174490 h 1590177"/>
                  <a:gd name="connsiteX49" fmla="*/ 1640837 w 2806034"/>
                  <a:gd name="connsiteY49" fmla="*/ 1291171 h 1590177"/>
                  <a:gd name="connsiteX50" fmla="*/ 1681319 w 2806034"/>
                  <a:gd name="connsiteY50" fmla="*/ 1369751 h 1590177"/>
                  <a:gd name="connsiteX51" fmla="*/ 1709894 w 2806034"/>
                  <a:gd name="connsiteY51" fmla="*/ 1422140 h 1590177"/>
                  <a:gd name="connsiteX52" fmla="*/ 1716972 w 2806034"/>
                  <a:gd name="connsiteY52" fmla="*/ 1435271 h 1590177"/>
                  <a:gd name="connsiteX53" fmla="*/ 1506261 w 2806034"/>
                  <a:gd name="connsiteY53" fmla="*/ 1590177 h 1590177"/>
                  <a:gd name="connsiteX54" fmla="*/ 1495135 w 2806034"/>
                  <a:gd name="connsiteY54" fmla="*/ 1571861 h 1590177"/>
                  <a:gd name="connsiteX55" fmla="*/ 1478912 w 2806034"/>
                  <a:gd name="connsiteY55" fmla="*/ 1531677 h 1590177"/>
                  <a:gd name="connsiteX56" fmla="*/ 1455100 w 2806034"/>
                  <a:gd name="connsiteY56" fmla="*/ 1467383 h 1590177"/>
                  <a:gd name="connsiteX57" fmla="*/ 1400332 w 2806034"/>
                  <a:gd name="connsiteY57" fmla="*/ 1314983 h 1590177"/>
                  <a:gd name="connsiteX58" fmla="*/ 1362231 w 2806034"/>
                  <a:gd name="connsiteY58" fmla="*/ 1143533 h 1590177"/>
                  <a:gd name="connsiteX59" fmla="*/ 1331275 w 2806034"/>
                  <a:gd name="connsiteY59" fmla="*/ 948271 h 1590177"/>
                  <a:gd name="connsiteX60" fmla="*/ 1312225 w 2806034"/>
                  <a:gd name="connsiteY60" fmla="*/ 674427 h 1590177"/>
                  <a:gd name="connsiteX61" fmla="*/ 1312225 w 2806034"/>
                  <a:gd name="connsiteY61" fmla="*/ 593465 h 1590177"/>
                  <a:gd name="connsiteX62" fmla="*/ 1314606 w 2806034"/>
                  <a:gd name="connsiteY62" fmla="*/ 514883 h 1590177"/>
                  <a:gd name="connsiteX63" fmla="*/ 1297937 w 2806034"/>
                  <a:gd name="connsiteY63" fmla="*/ 426777 h 1590177"/>
                  <a:gd name="connsiteX64" fmla="*/ 1238406 w 2806034"/>
                  <a:gd name="connsiteY64" fmla="*/ 314858 h 1590177"/>
                  <a:gd name="connsiteX65" fmla="*/ 1212212 w 2806034"/>
                  <a:gd name="connsiteY65" fmla="*/ 267233 h 1590177"/>
                  <a:gd name="connsiteX66" fmla="*/ 1116962 w 2806034"/>
                  <a:gd name="connsiteY66" fmla="*/ 243421 h 1590177"/>
                  <a:gd name="connsiteX67" fmla="*/ 1028856 w 2806034"/>
                  <a:gd name="connsiteY67" fmla="*/ 221990 h 1590177"/>
                  <a:gd name="connsiteX68" fmla="*/ 966944 w 2806034"/>
                  <a:gd name="connsiteY68" fmla="*/ 229133 h 1590177"/>
                  <a:gd name="connsiteX69" fmla="*/ 864550 w 2806034"/>
                  <a:gd name="connsiteY69" fmla="*/ 252946 h 1590177"/>
                  <a:gd name="connsiteX70" fmla="*/ 759775 w 2806034"/>
                  <a:gd name="connsiteY70" fmla="*/ 281521 h 1590177"/>
                  <a:gd name="connsiteX71" fmla="*/ 671669 w 2806034"/>
                  <a:gd name="connsiteY71" fmla="*/ 291046 h 1590177"/>
                  <a:gd name="connsiteX72" fmla="*/ 609756 w 2806034"/>
                  <a:gd name="connsiteY72" fmla="*/ 291046 h 1590177"/>
                  <a:gd name="connsiteX73" fmla="*/ 547844 w 2806034"/>
                  <a:gd name="connsiteY73" fmla="*/ 322002 h 1590177"/>
                  <a:gd name="connsiteX74" fmla="*/ 466881 w 2806034"/>
                  <a:gd name="connsiteY74" fmla="*/ 369627 h 1590177"/>
                  <a:gd name="connsiteX75" fmla="*/ 431162 w 2806034"/>
                  <a:gd name="connsiteY75" fmla="*/ 391058 h 1590177"/>
                  <a:gd name="connsiteX76" fmla="*/ 383537 w 2806034"/>
                  <a:gd name="connsiteY76" fmla="*/ 422015 h 1590177"/>
                  <a:gd name="connsiteX77" fmla="*/ 309719 w 2806034"/>
                  <a:gd name="connsiteY77" fmla="*/ 464877 h 1590177"/>
                  <a:gd name="connsiteX78" fmla="*/ 238281 w 2806034"/>
                  <a:gd name="connsiteY78" fmla="*/ 486308 h 1590177"/>
                  <a:gd name="connsiteX79" fmla="*/ 171606 w 2806034"/>
                  <a:gd name="connsiteY79" fmla="*/ 488690 h 1590177"/>
                  <a:gd name="connsiteX80" fmla="*/ 147794 w 2806034"/>
                  <a:gd name="connsiteY80" fmla="*/ 488690 h 1590177"/>
                  <a:gd name="connsiteX81" fmla="*/ 83500 w 2806034"/>
                  <a:gd name="connsiteY81" fmla="*/ 519646 h 1590177"/>
                  <a:gd name="connsiteX82" fmla="*/ 156 w 2806034"/>
                  <a:gd name="connsiteY82" fmla="*/ 533933 h 1590177"/>
                  <a:gd name="connsiteX83" fmla="*/ 64450 w 2806034"/>
                  <a:gd name="connsiteY83" fmla="*/ 510121 h 1590177"/>
                  <a:gd name="connsiteX84" fmla="*/ 128744 w 2806034"/>
                  <a:gd name="connsiteY84" fmla="*/ 472021 h 1590177"/>
                  <a:gd name="connsiteX85" fmla="*/ 204943 w 2806034"/>
                  <a:gd name="connsiteY85" fmla="*/ 457733 h 1590177"/>
                  <a:gd name="connsiteX86" fmla="*/ 278762 w 2806034"/>
                  <a:gd name="connsiteY86" fmla="*/ 445827 h 1590177"/>
                  <a:gd name="connsiteX87" fmla="*/ 343056 w 2806034"/>
                  <a:gd name="connsiteY87" fmla="*/ 410108 h 1590177"/>
                  <a:gd name="connsiteX88" fmla="*/ 290668 w 2806034"/>
                  <a:gd name="connsiteY88" fmla="*/ 395821 h 1590177"/>
                  <a:gd name="connsiteX89" fmla="*/ 221612 w 2806034"/>
                  <a:gd name="connsiteY89" fmla="*/ 374390 h 1590177"/>
                  <a:gd name="connsiteX90" fmla="*/ 162081 w 2806034"/>
                  <a:gd name="connsiteY90" fmla="*/ 345815 h 1590177"/>
                  <a:gd name="connsiteX91" fmla="*/ 114456 w 2806034"/>
                  <a:gd name="connsiteY91" fmla="*/ 326765 h 1590177"/>
                  <a:gd name="connsiteX92" fmla="*/ 16825 w 2806034"/>
                  <a:gd name="connsiteY92" fmla="*/ 319621 h 1590177"/>
                  <a:gd name="connsiteX93" fmla="*/ 114456 w 2806034"/>
                  <a:gd name="connsiteY93" fmla="*/ 310096 h 1590177"/>
                  <a:gd name="connsiteX94" fmla="*/ 200181 w 2806034"/>
                  <a:gd name="connsiteY94" fmla="*/ 336290 h 1590177"/>
                  <a:gd name="connsiteX95" fmla="*/ 285906 w 2806034"/>
                  <a:gd name="connsiteY95" fmla="*/ 364865 h 1590177"/>
                  <a:gd name="connsiteX96" fmla="*/ 371631 w 2806034"/>
                  <a:gd name="connsiteY96" fmla="*/ 372008 h 1590177"/>
                  <a:gd name="connsiteX97" fmla="*/ 431162 w 2806034"/>
                  <a:gd name="connsiteY97" fmla="*/ 355340 h 1590177"/>
                  <a:gd name="connsiteX98" fmla="*/ 500219 w 2806034"/>
                  <a:gd name="connsiteY98" fmla="*/ 314858 h 1590177"/>
                  <a:gd name="connsiteX99" fmla="*/ 557369 w 2806034"/>
                  <a:gd name="connsiteY99" fmla="*/ 286283 h 1590177"/>
                  <a:gd name="connsiteX100" fmla="*/ 588325 w 2806034"/>
                  <a:gd name="connsiteY100" fmla="*/ 264852 h 1590177"/>
                  <a:gd name="connsiteX101" fmla="*/ 614518 w 2806034"/>
                  <a:gd name="connsiteY101" fmla="*/ 260090 h 1590177"/>
                  <a:gd name="connsiteX102" fmla="*/ 590706 w 2806034"/>
                  <a:gd name="connsiteY102" fmla="*/ 252946 h 1590177"/>
                  <a:gd name="connsiteX103" fmla="*/ 509744 w 2806034"/>
                  <a:gd name="connsiteY103" fmla="*/ 262471 h 1590177"/>
                  <a:gd name="connsiteX104" fmla="*/ 412112 w 2806034"/>
                  <a:gd name="connsiteY104" fmla="*/ 274377 h 1590177"/>
                  <a:gd name="connsiteX105" fmla="*/ 309719 w 2806034"/>
                  <a:gd name="connsiteY105" fmla="*/ 252946 h 1590177"/>
                  <a:gd name="connsiteX106" fmla="*/ 254950 w 2806034"/>
                  <a:gd name="connsiteY106" fmla="*/ 221990 h 1590177"/>
                  <a:gd name="connsiteX107" fmla="*/ 333531 w 2806034"/>
                  <a:gd name="connsiteY107" fmla="*/ 233896 h 1590177"/>
                  <a:gd name="connsiteX108" fmla="*/ 450212 w 2806034"/>
                  <a:gd name="connsiteY108" fmla="*/ 238658 h 1590177"/>
                  <a:gd name="connsiteX109" fmla="*/ 533556 w 2806034"/>
                  <a:gd name="connsiteY109" fmla="*/ 226752 h 1590177"/>
                  <a:gd name="connsiteX110" fmla="*/ 607375 w 2806034"/>
                  <a:gd name="connsiteY110" fmla="*/ 221990 h 1590177"/>
                  <a:gd name="connsiteX111" fmla="*/ 678812 w 2806034"/>
                  <a:gd name="connsiteY111" fmla="*/ 245802 h 1590177"/>
                  <a:gd name="connsiteX112" fmla="*/ 778825 w 2806034"/>
                  <a:gd name="connsiteY112" fmla="*/ 245802 h 1590177"/>
                  <a:gd name="connsiteX113" fmla="*/ 890744 w 2806034"/>
                  <a:gd name="connsiteY113" fmla="*/ 212465 h 1590177"/>
                  <a:gd name="connsiteX114" fmla="*/ 981231 w 2806034"/>
                  <a:gd name="connsiteY114" fmla="*/ 198177 h 1590177"/>
                  <a:gd name="connsiteX115" fmla="*/ 1097912 w 2806034"/>
                  <a:gd name="connsiteY115" fmla="*/ 202940 h 1590177"/>
                  <a:gd name="connsiteX116" fmla="*/ 1207450 w 2806034"/>
                  <a:gd name="connsiteY116" fmla="*/ 226752 h 1590177"/>
                  <a:gd name="connsiteX117" fmla="*/ 1276506 w 2806034"/>
                  <a:gd name="connsiteY117" fmla="*/ 288665 h 1590177"/>
                  <a:gd name="connsiteX118" fmla="*/ 1324131 w 2806034"/>
                  <a:gd name="connsiteY118" fmla="*/ 360102 h 1590177"/>
                  <a:gd name="connsiteX119" fmla="*/ 1355087 w 2806034"/>
                  <a:gd name="connsiteY119" fmla="*/ 407727 h 1590177"/>
                  <a:gd name="connsiteX120" fmla="*/ 1378900 w 2806034"/>
                  <a:gd name="connsiteY120" fmla="*/ 414871 h 1590177"/>
                  <a:gd name="connsiteX121" fmla="*/ 1388425 w 2806034"/>
                  <a:gd name="connsiteY121" fmla="*/ 307715 h 1590177"/>
                  <a:gd name="connsiteX122" fmla="*/ 1407475 w 2806034"/>
                  <a:gd name="connsiteY122" fmla="*/ 210083 h 1590177"/>
                  <a:gd name="connsiteX123" fmla="*/ 1443194 w 2806034"/>
                  <a:gd name="connsiteY123" fmla="*/ 98165 h 1590177"/>
                  <a:gd name="connsiteX124" fmla="*/ 1478912 w 2806034"/>
                  <a:gd name="connsiteY124" fmla="*/ 24346 h 1590177"/>
                  <a:gd name="connsiteX125" fmla="*/ 1493200 w 2806034"/>
                  <a:gd name="connsiteY125" fmla="*/ 3659 h 1590177"/>
                  <a:gd name="connsiteX126" fmla="*/ 1498022 w 2806034"/>
                  <a:gd name="connsiteY126" fmla="*/ 0 h 1590177"/>
                  <a:gd name="connsiteX0" fmla="*/ 1498022 w 2806034"/>
                  <a:gd name="connsiteY0" fmla="*/ 0 h 1590177"/>
                  <a:gd name="connsiteX1" fmla="*/ 1504512 w 2806034"/>
                  <a:gd name="connsiteY1" fmla="*/ 6784 h 1590177"/>
                  <a:gd name="connsiteX2" fmla="*/ 1628932 w 2806034"/>
                  <a:gd name="connsiteY2" fmla="*/ 93402 h 1590177"/>
                  <a:gd name="connsiteX3" fmla="*/ 1631271 w 2806034"/>
                  <a:gd name="connsiteY3" fmla="*/ 94432 h 1590177"/>
                  <a:gd name="connsiteX4" fmla="*/ 1631015 w 2806034"/>
                  <a:gd name="connsiteY4" fmla="*/ 95485 h 1590177"/>
                  <a:gd name="connsiteX5" fmla="*/ 1614644 w 2806034"/>
                  <a:gd name="connsiteY5" fmla="*/ 133883 h 1590177"/>
                  <a:gd name="connsiteX6" fmla="*/ 1562257 w 2806034"/>
                  <a:gd name="connsiteY6" fmla="*/ 238660 h 1590177"/>
                  <a:gd name="connsiteX7" fmla="*/ 1533681 w 2806034"/>
                  <a:gd name="connsiteY7" fmla="*/ 348196 h 1590177"/>
                  <a:gd name="connsiteX8" fmla="*/ 1526537 w 2806034"/>
                  <a:gd name="connsiteY8" fmla="*/ 502977 h 1590177"/>
                  <a:gd name="connsiteX9" fmla="*/ 1540825 w 2806034"/>
                  <a:gd name="connsiteY9" fmla="*/ 648233 h 1590177"/>
                  <a:gd name="connsiteX10" fmla="*/ 1578925 w 2806034"/>
                  <a:gd name="connsiteY10" fmla="*/ 776821 h 1590177"/>
                  <a:gd name="connsiteX11" fmla="*/ 1664650 w 2806034"/>
                  <a:gd name="connsiteY11" fmla="*/ 822065 h 1590177"/>
                  <a:gd name="connsiteX12" fmla="*/ 1821812 w 2806034"/>
                  <a:gd name="connsiteY12" fmla="*/ 829208 h 1590177"/>
                  <a:gd name="connsiteX13" fmla="*/ 2000406 w 2806034"/>
                  <a:gd name="connsiteY13" fmla="*/ 786346 h 1590177"/>
                  <a:gd name="connsiteX14" fmla="*/ 2136138 w 2806034"/>
                  <a:gd name="connsiteY14" fmla="*/ 731578 h 1590177"/>
                  <a:gd name="connsiteX15" fmla="*/ 2267106 w 2806034"/>
                  <a:gd name="connsiteY15" fmla="*/ 695858 h 1590177"/>
                  <a:gd name="connsiteX16" fmla="*/ 2388550 w 2806034"/>
                  <a:gd name="connsiteY16" fmla="*/ 695858 h 1590177"/>
                  <a:gd name="connsiteX17" fmla="*/ 2481418 w 2806034"/>
                  <a:gd name="connsiteY17" fmla="*/ 691097 h 1590177"/>
                  <a:gd name="connsiteX18" fmla="*/ 2595719 w 2806034"/>
                  <a:gd name="connsiteY18" fmla="*/ 664902 h 1590177"/>
                  <a:gd name="connsiteX19" fmla="*/ 2726687 w 2806034"/>
                  <a:gd name="connsiteY19" fmla="*/ 660140 h 1590177"/>
                  <a:gd name="connsiteX20" fmla="*/ 2773717 w 2806034"/>
                  <a:gd name="connsiteY20" fmla="*/ 661330 h 1590177"/>
                  <a:gd name="connsiteX21" fmla="*/ 2806034 w 2806034"/>
                  <a:gd name="connsiteY21" fmla="*/ 666628 h 1590177"/>
                  <a:gd name="connsiteX22" fmla="*/ 2806034 w 2806034"/>
                  <a:gd name="connsiteY22" fmla="*/ 733801 h 1590177"/>
                  <a:gd name="connsiteX23" fmla="*/ 2771931 w 2806034"/>
                  <a:gd name="connsiteY23" fmla="*/ 729196 h 1590177"/>
                  <a:gd name="connsiteX24" fmla="*/ 2702875 w 2806034"/>
                  <a:gd name="connsiteY24" fmla="*/ 724433 h 1590177"/>
                  <a:gd name="connsiteX25" fmla="*/ 2621912 w 2806034"/>
                  <a:gd name="connsiteY25" fmla="*/ 733958 h 1590177"/>
                  <a:gd name="connsiteX26" fmla="*/ 2505231 w 2806034"/>
                  <a:gd name="connsiteY26" fmla="*/ 760152 h 1590177"/>
                  <a:gd name="connsiteX27" fmla="*/ 2486181 w 2806034"/>
                  <a:gd name="connsiteY27" fmla="*/ 779202 h 1590177"/>
                  <a:gd name="connsiteX28" fmla="*/ 2512375 w 2806034"/>
                  <a:gd name="connsiteY28" fmla="*/ 836352 h 1590177"/>
                  <a:gd name="connsiteX29" fmla="*/ 2552856 w 2806034"/>
                  <a:gd name="connsiteY29" fmla="*/ 962558 h 1590177"/>
                  <a:gd name="connsiteX30" fmla="*/ 2576669 w 2806034"/>
                  <a:gd name="connsiteY30" fmla="*/ 1093527 h 1590177"/>
                  <a:gd name="connsiteX31" fmla="*/ 2581134 w 2806034"/>
                  <a:gd name="connsiteY31" fmla="*/ 1127162 h 1590177"/>
                  <a:gd name="connsiteX32" fmla="*/ 2581312 w 2806034"/>
                  <a:gd name="connsiteY32" fmla="*/ 1141249 h 1590177"/>
                  <a:gd name="connsiteX33" fmla="*/ 2510226 w 2806034"/>
                  <a:gd name="connsiteY33" fmla="*/ 1141249 h 1590177"/>
                  <a:gd name="connsiteX34" fmla="*/ 2509994 w 2806034"/>
                  <a:gd name="connsiteY34" fmla="*/ 1110196 h 1590177"/>
                  <a:gd name="connsiteX35" fmla="*/ 2486181 w 2806034"/>
                  <a:gd name="connsiteY35" fmla="*/ 983990 h 1590177"/>
                  <a:gd name="connsiteX36" fmla="*/ 2448081 w 2806034"/>
                  <a:gd name="connsiteY36" fmla="*/ 869690 h 1590177"/>
                  <a:gd name="connsiteX37" fmla="*/ 2405219 w 2806034"/>
                  <a:gd name="connsiteY37" fmla="*/ 793490 h 1590177"/>
                  <a:gd name="connsiteX38" fmla="*/ 2355212 w 2806034"/>
                  <a:gd name="connsiteY38" fmla="*/ 783965 h 1590177"/>
                  <a:gd name="connsiteX39" fmla="*/ 2238531 w 2806034"/>
                  <a:gd name="connsiteY39" fmla="*/ 781583 h 1590177"/>
                  <a:gd name="connsiteX40" fmla="*/ 2193287 w 2806034"/>
                  <a:gd name="connsiteY40" fmla="*/ 805396 h 1590177"/>
                  <a:gd name="connsiteX41" fmla="*/ 2100419 w 2806034"/>
                  <a:gd name="connsiteY41" fmla="*/ 853021 h 1590177"/>
                  <a:gd name="connsiteX42" fmla="*/ 1990881 w 2806034"/>
                  <a:gd name="connsiteY42" fmla="*/ 891121 h 1590177"/>
                  <a:gd name="connsiteX43" fmla="*/ 1881344 w 2806034"/>
                  <a:gd name="connsiteY43" fmla="*/ 922077 h 1590177"/>
                  <a:gd name="connsiteX44" fmla="*/ 1783712 w 2806034"/>
                  <a:gd name="connsiteY44" fmla="*/ 936365 h 1590177"/>
                  <a:gd name="connsiteX45" fmla="*/ 1690844 w 2806034"/>
                  <a:gd name="connsiteY45" fmla="*/ 938746 h 1590177"/>
                  <a:gd name="connsiteX46" fmla="*/ 1643219 w 2806034"/>
                  <a:gd name="connsiteY46" fmla="*/ 941127 h 1590177"/>
                  <a:gd name="connsiteX47" fmla="*/ 1600356 w 2806034"/>
                  <a:gd name="connsiteY47" fmla="*/ 1007802 h 1590177"/>
                  <a:gd name="connsiteX48" fmla="*/ 1607500 w 2806034"/>
                  <a:gd name="connsiteY48" fmla="*/ 1174490 h 1590177"/>
                  <a:gd name="connsiteX49" fmla="*/ 1640837 w 2806034"/>
                  <a:gd name="connsiteY49" fmla="*/ 1291171 h 1590177"/>
                  <a:gd name="connsiteX50" fmla="*/ 1681319 w 2806034"/>
                  <a:gd name="connsiteY50" fmla="*/ 1369751 h 1590177"/>
                  <a:gd name="connsiteX51" fmla="*/ 1709894 w 2806034"/>
                  <a:gd name="connsiteY51" fmla="*/ 1422140 h 1590177"/>
                  <a:gd name="connsiteX52" fmla="*/ 1716972 w 2806034"/>
                  <a:gd name="connsiteY52" fmla="*/ 1435271 h 1590177"/>
                  <a:gd name="connsiteX53" fmla="*/ 1506261 w 2806034"/>
                  <a:gd name="connsiteY53" fmla="*/ 1590177 h 1590177"/>
                  <a:gd name="connsiteX54" fmla="*/ 1495135 w 2806034"/>
                  <a:gd name="connsiteY54" fmla="*/ 1571861 h 1590177"/>
                  <a:gd name="connsiteX55" fmla="*/ 1478912 w 2806034"/>
                  <a:gd name="connsiteY55" fmla="*/ 1531677 h 1590177"/>
                  <a:gd name="connsiteX56" fmla="*/ 1455100 w 2806034"/>
                  <a:gd name="connsiteY56" fmla="*/ 1467383 h 1590177"/>
                  <a:gd name="connsiteX57" fmla="*/ 1400332 w 2806034"/>
                  <a:gd name="connsiteY57" fmla="*/ 1314983 h 1590177"/>
                  <a:gd name="connsiteX58" fmla="*/ 1362231 w 2806034"/>
                  <a:gd name="connsiteY58" fmla="*/ 1143533 h 1590177"/>
                  <a:gd name="connsiteX59" fmla="*/ 1331275 w 2806034"/>
                  <a:gd name="connsiteY59" fmla="*/ 948271 h 1590177"/>
                  <a:gd name="connsiteX60" fmla="*/ 1312225 w 2806034"/>
                  <a:gd name="connsiteY60" fmla="*/ 674427 h 1590177"/>
                  <a:gd name="connsiteX61" fmla="*/ 1312225 w 2806034"/>
                  <a:gd name="connsiteY61" fmla="*/ 593465 h 1590177"/>
                  <a:gd name="connsiteX62" fmla="*/ 1314606 w 2806034"/>
                  <a:gd name="connsiteY62" fmla="*/ 514883 h 1590177"/>
                  <a:gd name="connsiteX63" fmla="*/ 1297937 w 2806034"/>
                  <a:gd name="connsiteY63" fmla="*/ 426777 h 1590177"/>
                  <a:gd name="connsiteX64" fmla="*/ 1238406 w 2806034"/>
                  <a:gd name="connsiteY64" fmla="*/ 314858 h 1590177"/>
                  <a:gd name="connsiteX65" fmla="*/ 1212212 w 2806034"/>
                  <a:gd name="connsiteY65" fmla="*/ 267233 h 1590177"/>
                  <a:gd name="connsiteX66" fmla="*/ 1116962 w 2806034"/>
                  <a:gd name="connsiteY66" fmla="*/ 243421 h 1590177"/>
                  <a:gd name="connsiteX67" fmla="*/ 1028856 w 2806034"/>
                  <a:gd name="connsiteY67" fmla="*/ 221990 h 1590177"/>
                  <a:gd name="connsiteX68" fmla="*/ 966944 w 2806034"/>
                  <a:gd name="connsiteY68" fmla="*/ 229133 h 1590177"/>
                  <a:gd name="connsiteX69" fmla="*/ 864550 w 2806034"/>
                  <a:gd name="connsiteY69" fmla="*/ 252946 h 1590177"/>
                  <a:gd name="connsiteX70" fmla="*/ 759775 w 2806034"/>
                  <a:gd name="connsiteY70" fmla="*/ 281521 h 1590177"/>
                  <a:gd name="connsiteX71" fmla="*/ 671669 w 2806034"/>
                  <a:gd name="connsiteY71" fmla="*/ 291046 h 1590177"/>
                  <a:gd name="connsiteX72" fmla="*/ 609756 w 2806034"/>
                  <a:gd name="connsiteY72" fmla="*/ 291046 h 1590177"/>
                  <a:gd name="connsiteX73" fmla="*/ 547844 w 2806034"/>
                  <a:gd name="connsiteY73" fmla="*/ 322002 h 1590177"/>
                  <a:gd name="connsiteX74" fmla="*/ 466881 w 2806034"/>
                  <a:gd name="connsiteY74" fmla="*/ 369627 h 1590177"/>
                  <a:gd name="connsiteX75" fmla="*/ 431162 w 2806034"/>
                  <a:gd name="connsiteY75" fmla="*/ 391058 h 1590177"/>
                  <a:gd name="connsiteX76" fmla="*/ 383537 w 2806034"/>
                  <a:gd name="connsiteY76" fmla="*/ 422015 h 1590177"/>
                  <a:gd name="connsiteX77" fmla="*/ 309719 w 2806034"/>
                  <a:gd name="connsiteY77" fmla="*/ 464877 h 1590177"/>
                  <a:gd name="connsiteX78" fmla="*/ 238281 w 2806034"/>
                  <a:gd name="connsiteY78" fmla="*/ 486308 h 1590177"/>
                  <a:gd name="connsiteX79" fmla="*/ 171606 w 2806034"/>
                  <a:gd name="connsiteY79" fmla="*/ 488690 h 1590177"/>
                  <a:gd name="connsiteX80" fmla="*/ 147794 w 2806034"/>
                  <a:gd name="connsiteY80" fmla="*/ 488690 h 1590177"/>
                  <a:gd name="connsiteX81" fmla="*/ 83500 w 2806034"/>
                  <a:gd name="connsiteY81" fmla="*/ 519646 h 1590177"/>
                  <a:gd name="connsiteX82" fmla="*/ 156 w 2806034"/>
                  <a:gd name="connsiteY82" fmla="*/ 533933 h 1590177"/>
                  <a:gd name="connsiteX83" fmla="*/ 64450 w 2806034"/>
                  <a:gd name="connsiteY83" fmla="*/ 510121 h 1590177"/>
                  <a:gd name="connsiteX84" fmla="*/ 128744 w 2806034"/>
                  <a:gd name="connsiteY84" fmla="*/ 472021 h 1590177"/>
                  <a:gd name="connsiteX85" fmla="*/ 204943 w 2806034"/>
                  <a:gd name="connsiteY85" fmla="*/ 457733 h 1590177"/>
                  <a:gd name="connsiteX86" fmla="*/ 278762 w 2806034"/>
                  <a:gd name="connsiteY86" fmla="*/ 445827 h 1590177"/>
                  <a:gd name="connsiteX87" fmla="*/ 343056 w 2806034"/>
                  <a:gd name="connsiteY87" fmla="*/ 410108 h 1590177"/>
                  <a:gd name="connsiteX88" fmla="*/ 290668 w 2806034"/>
                  <a:gd name="connsiteY88" fmla="*/ 395821 h 1590177"/>
                  <a:gd name="connsiteX89" fmla="*/ 221612 w 2806034"/>
                  <a:gd name="connsiteY89" fmla="*/ 374390 h 1590177"/>
                  <a:gd name="connsiteX90" fmla="*/ 162081 w 2806034"/>
                  <a:gd name="connsiteY90" fmla="*/ 345815 h 1590177"/>
                  <a:gd name="connsiteX91" fmla="*/ 114456 w 2806034"/>
                  <a:gd name="connsiteY91" fmla="*/ 326765 h 1590177"/>
                  <a:gd name="connsiteX92" fmla="*/ 16825 w 2806034"/>
                  <a:gd name="connsiteY92" fmla="*/ 319621 h 1590177"/>
                  <a:gd name="connsiteX93" fmla="*/ 114456 w 2806034"/>
                  <a:gd name="connsiteY93" fmla="*/ 310096 h 1590177"/>
                  <a:gd name="connsiteX94" fmla="*/ 200181 w 2806034"/>
                  <a:gd name="connsiteY94" fmla="*/ 336290 h 1590177"/>
                  <a:gd name="connsiteX95" fmla="*/ 285906 w 2806034"/>
                  <a:gd name="connsiteY95" fmla="*/ 364865 h 1590177"/>
                  <a:gd name="connsiteX96" fmla="*/ 371631 w 2806034"/>
                  <a:gd name="connsiteY96" fmla="*/ 372008 h 1590177"/>
                  <a:gd name="connsiteX97" fmla="*/ 431162 w 2806034"/>
                  <a:gd name="connsiteY97" fmla="*/ 355340 h 1590177"/>
                  <a:gd name="connsiteX98" fmla="*/ 500219 w 2806034"/>
                  <a:gd name="connsiteY98" fmla="*/ 314858 h 1590177"/>
                  <a:gd name="connsiteX99" fmla="*/ 557369 w 2806034"/>
                  <a:gd name="connsiteY99" fmla="*/ 286283 h 1590177"/>
                  <a:gd name="connsiteX100" fmla="*/ 588325 w 2806034"/>
                  <a:gd name="connsiteY100" fmla="*/ 264852 h 1590177"/>
                  <a:gd name="connsiteX101" fmla="*/ 614518 w 2806034"/>
                  <a:gd name="connsiteY101" fmla="*/ 260090 h 1590177"/>
                  <a:gd name="connsiteX102" fmla="*/ 590706 w 2806034"/>
                  <a:gd name="connsiteY102" fmla="*/ 252946 h 1590177"/>
                  <a:gd name="connsiteX103" fmla="*/ 509744 w 2806034"/>
                  <a:gd name="connsiteY103" fmla="*/ 262471 h 1590177"/>
                  <a:gd name="connsiteX104" fmla="*/ 412112 w 2806034"/>
                  <a:gd name="connsiteY104" fmla="*/ 274377 h 1590177"/>
                  <a:gd name="connsiteX105" fmla="*/ 309719 w 2806034"/>
                  <a:gd name="connsiteY105" fmla="*/ 252946 h 1590177"/>
                  <a:gd name="connsiteX106" fmla="*/ 254950 w 2806034"/>
                  <a:gd name="connsiteY106" fmla="*/ 221990 h 1590177"/>
                  <a:gd name="connsiteX107" fmla="*/ 333531 w 2806034"/>
                  <a:gd name="connsiteY107" fmla="*/ 233896 h 1590177"/>
                  <a:gd name="connsiteX108" fmla="*/ 450212 w 2806034"/>
                  <a:gd name="connsiteY108" fmla="*/ 238658 h 1590177"/>
                  <a:gd name="connsiteX109" fmla="*/ 533556 w 2806034"/>
                  <a:gd name="connsiteY109" fmla="*/ 226752 h 1590177"/>
                  <a:gd name="connsiteX110" fmla="*/ 607375 w 2806034"/>
                  <a:gd name="connsiteY110" fmla="*/ 221990 h 1590177"/>
                  <a:gd name="connsiteX111" fmla="*/ 678812 w 2806034"/>
                  <a:gd name="connsiteY111" fmla="*/ 245802 h 1590177"/>
                  <a:gd name="connsiteX112" fmla="*/ 778825 w 2806034"/>
                  <a:gd name="connsiteY112" fmla="*/ 245802 h 1590177"/>
                  <a:gd name="connsiteX113" fmla="*/ 888362 w 2806034"/>
                  <a:gd name="connsiteY113" fmla="*/ 219609 h 1590177"/>
                  <a:gd name="connsiteX114" fmla="*/ 981231 w 2806034"/>
                  <a:gd name="connsiteY114" fmla="*/ 198177 h 1590177"/>
                  <a:gd name="connsiteX115" fmla="*/ 1097912 w 2806034"/>
                  <a:gd name="connsiteY115" fmla="*/ 202940 h 1590177"/>
                  <a:gd name="connsiteX116" fmla="*/ 1207450 w 2806034"/>
                  <a:gd name="connsiteY116" fmla="*/ 226752 h 1590177"/>
                  <a:gd name="connsiteX117" fmla="*/ 1276506 w 2806034"/>
                  <a:gd name="connsiteY117" fmla="*/ 288665 h 1590177"/>
                  <a:gd name="connsiteX118" fmla="*/ 1324131 w 2806034"/>
                  <a:gd name="connsiteY118" fmla="*/ 360102 h 1590177"/>
                  <a:gd name="connsiteX119" fmla="*/ 1355087 w 2806034"/>
                  <a:gd name="connsiteY119" fmla="*/ 407727 h 1590177"/>
                  <a:gd name="connsiteX120" fmla="*/ 1378900 w 2806034"/>
                  <a:gd name="connsiteY120" fmla="*/ 414871 h 1590177"/>
                  <a:gd name="connsiteX121" fmla="*/ 1388425 w 2806034"/>
                  <a:gd name="connsiteY121" fmla="*/ 307715 h 1590177"/>
                  <a:gd name="connsiteX122" fmla="*/ 1407475 w 2806034"/>
                  <a:gd name="connsiteY122" fmla="*/ 210083 h 1590177"/>
                  <a:gd name="connsiteX123" fmla="*/ 1443194 w 2806034"/>
                  <a:gd name="connsiteY123" fmla="*/ 98165 h 1590177"/>
                  <a:gd name="connsiteX124" fmla="*/ 1478912 w 2806034"/>
                  <a:gd name="connsiteY124" fmla="*/ 24346 h 1590177"/>
                  <a:gd name="connsiteX125" fmla="*/ 1493200 w 2806034"/>
                  <a:gd name="connsiteY125" fmla="*/ 3659 h 1590177"/>
                  <a:gd name="connsiteX126" fmla="*/ 1498022 w 2806034"/>
                  <a:gd name="connsiteY126" fmla="*/ 0 h 1590177"/>
                  <a:gd name="connsiteX0" fmla="*/ 1498022 w 2806034"/>
                  <a:gd name="connsiteY0" fmla="*/ 0 h 1590177"/>
                  <a:gd name="connsiteX1" fmla="*/ 1504512 w 2806034"/>
                  <a:gd name="connsiteY1" fmla="*/ 6784 h 1590177"/>
                  <a:gd name="connsiteX2" fmla="*/ 1628932 w 2806034"/>
                  <a:gd name="connsiteY2" fmla="*/ 93402 h 1590177"/>
                  <a:gd name="connsiteX3" fmla="*/ 1631271 w 2806034"/>
                  <a:gd name="connsiteY3" fmla="*/ 94432 h 1590177"/>
                  <a:gd name="connsiteX4" fmla="*/ 1631015 w 2806034"/>
                  <a:gd name="connsiteY4" fmla="*/ 95485 h 1590177"/>
                  <a:gd name="connsiteX5" fmla="*/ 1614644 w 2806034"/>
                  <a:gd name="connsiteY5" fmla="*/ 133883 h 1590177"/>
                  <a:gd name="connsiteX6" fmla="*/ 1562257 w 2806034"/>
                  <a:gd name="connsiteY6" fmla="*/ 238660 h 1590177"/>
                  <a:gd name="connsiteX7" fmla="*/ 1533681 w 2806034"/>
                  <a:gd name="connsiteY7" fmla="*/ 348196 h 1590177"/>
                  <a:gd name="connsiteX8" fmla="*/ 1526537 w 2806034"/>
                  <a:gd name="connsiteY8" fmla="*/ 502977 h 1590177"/>
                  <a:gd name="connsiteX9" fmla="*/ 1540825 w 2806034"/>
                  <a:gd name="connsiteY9" fmla="*/ 648233 h 1590177"/>
                  <a:gd name="connsiteX10" fmla="*/ 1578925 w 2806034"/>
                  <a:gd name="connsiteY10" fmla="*/ 776821 h 1590177"/>
                  <a:gd name="connsiteX11" fmla="*/ 1664650 w 2806034"/>
                  <a:gd name="connsiteY11" fmla="*/ 822065 h 1590177"/>
                  <a:gd name="connsiteX12" fmla="*/ 1821812 w 2806034"/>
                  <a:gd name="connsiteY12" fmla="*/ 829208 h 1590177"/>
                  <a:gd name="connsiteX13" fmla="*/ 2000406 w 2806034"/>
                  <a:gd name="connsiteY13" fmla="*/ 786346 h 1590177"/>
                  <a:gd name="connsiteX14" fmla="*/ 2136138 w 2806034"/>
                  <a:gd name="connsiteY14" fmla="*/ 731578 h 1590177"/>
                  <a:gd name="connsiteX15" fmla="*/ 2267106 w 2806034"/>
                  <a:gd name="connsiteY15" fmla="*/ 695858 h 1590177"/>
                  <a:gd name="connsiteX16" fmla="*/ 2388550 w 2806034"/>
                  <a:gd name="connsiteY16" fmla="*/ 695858 h 1590177"/>
                  <a:gd name="connsiteX17" fmla="*/ 2481418 w 2806034"/>
                  <a:gd name="connsiteY17" fmla="*/ 691097 h 1590177"/>
                  <a:gd name="connsiteX18" fmla="*/ 2595719 w 2806034"/>
                  <a:gd name="connsiteY18" fmla="*/ 664902 h 1590177"/>
                  <a:gd name="connsiteX19" fmla="*/ 2726687 w 2806034"/>
                  <a:gd name="connsiteY19" fmla="*/ 660140 h 1590177"/>
                  <a:gd name="connsiteX20" fmla="*/ 2773717 w 2806034"/>
                  <a:gd name="connsiteY20" fmla="*/ 661330 h 1590177"/>
                  <a:gd name="connsiteX21" fmla="*/ 2806034 w 2806034"/>
                  <a:gd name="connsiteY21" fmla="*/ 666628 h 1590177"/>
                  <a:gd name="connsiteX22" fmla="*/ 2806034 w 2806034"/>
                  <a:gd name="connsiteY22" fmla="*/ 733801 h 1590177"/>
                  <a:gd name="connsiteX23" fmla="*/ 2771931 w 2806034"/>
                  <a:gd name="connsiteY23" fmla="*/ 729196 h 1590177"/>
                  <a:gd name="connsiteX24" fmla="*/ 2702875 w 2806034"/>
                  <a:gd name="connsiteY24" fmla="*/ 724433 h 1590177"/>
                  <a:gd name="connsiteX25" fmla="*/ 2621912 w 2806034"/>
                  <a:gd name="connsiteY25" fmla="*/ 733958 h 1590177"/>
                  <a:gd name="connsiteX26" fmla="*/ 2505231 w 2806034"/>
                  <a:gd name="connsiteY26" fmla="*/ 760152 h 1590177"/>
                  <a:gd name="connsiteX27" fmla="*/ 2486181 w 2806034"/>
                  <a:gd name="connsiteY27" fmla="*/ 779202 h 1590177"/>
                  <a:gd name="connsiteX28" fmla="*/ 2512375 w 2806034"/>
                  <a:gd name="connsiteY28" fmla="*/ 836352 h 1590177"/>
                  <a:gd name="connsiteX29" fmla="*/ 2552856 w 2806034"/>
                  <a:gd name="connsiteY29" fmla="*/ 962558 h 1590177"/>
                  <a:gd name="connsiteX30" fmla="*/ 2576669 w 2806034"/>
                  <a:gd name="connsiteY30" fmla="*/ 1093527 h 1590177"/>
                  <a:gd name="connsiteX31" fmla="*/ 2581134 w 2806034"/>
                  <a:gd name="connsiteY31" fmla="*/ 1127162 h 1590177"/>
                  <a:gd name="connsiteX32" fmla="*/ 2581312 w 2806034"/>
                  <a:gd name="connsiteY32" fmla="*/ 1141249 h 1590177"/>
                  <a:gd name="connsiteX33" fmla="*/ 2510226 w 2806034"/>
                  <a:gd name="connsiteY33" fmla="*/ 1141249 h 1590177"/>
                  <a:gd name="connsiteX34" fmla="*/ 2509994 w 2806034"/>
                  <a:gd name="connsiteY34" fmla="*/ 1110196 h 1590177"/>
                  <a:gd name="connsiteX35" fmla="*/ 2486181 w 2806034"/>
                  <a:gd name="connsiteY35" fmla="*/ 983990 h 1590177"/>
                  <a:gd name="connsiteX36" fmla="*/ 2448081 w 2806034"/>
                  <a:gd name="connsiteY36" fmla="*/ 869690 h 1590177"/>
                  <a:gd name="connsiteX37" fmla="*/ 2405219 w 2806034"/>
                  <a:gd name="connsiteY37" fmla="*/ 793490 h 1590177"/>
                  <a:gd name="connsiteX38" fmla="*/ 2355212 w 2806034"/>
                  <a:gd name="connsiteY38" fmla="*/ 783965 h 1590177"/>
                  <a:gd name="connsiteX39" fmla="*/ 2238531 w 2806034"/>
                  <a:gd name="connsiteY39" fmla="*/ 781583 h 1590177"/>
                  <a:gd name="connsiteX40" fmla="*/ 2193287 w 2806034"/>
                  <a:gd name="connsiteY40" fmla="*/ 805396 h 1590177"/>
                  <a:gd name="connsiteX41" fmla="*/ 2100419 w 2806034"/>
                  <a:gd name="connsiteY41" fmla="*/ 853021 h 1590177"/>
                  <a:gd name="connsiteX42" fmla="*/ 1990881 w 2806034"/>
                  <a:gd name="connsiteY42" fmla="*/ 891121 h 1590177"/>
                  <a:gd name="connsiteX43" fmla="*/ 1881344 w 2806034"/>
                  <a:gd name="connsiteY43" fmla="*/ 922077 h 1590177"/>
                  <a:gd name="connsiteX44" fmla="*/ 1783712 w 2806034"/>
                  <a:gd name="connsiteY44" fmla="*/ 936365 h 1590177"/>
                  <a:gd name="connsiteX45" fmla="*/ 1690844 w 2806034"/>
                  <a:gd name="connsiteY45" fmla="*/ 938746 h 1590177"/>
                  <a:gd name="connsiteX46" fmla="*/ 1643219 w 2806034"/>
                  <a:gd name="connsiteY46" fmla="*/ 941127 h 1590177"/>
                  <a:gd name="connsiteX47" fmla="*/ 1600356 w 2806034"/>
                  <a:gd name="connsiteY47" fmla="*/ 1007802 h 1590177"/>
                  <a:gd name="connsiteX48" fmla="*/ 1607500 w 2806034"/>
                  <a:gd name="connsiteY48" fmla="*/ 1174490 h 1590177"/>
                  <a:gd name="connsiteX49" fmla="*/ 1640837 w 2806034"/>
                  <a:gd name="connsiteY49" fmla="*/ 1291171 h 1590177"/>
                  <a:gd name="connsiteX50" fmla="*/ 1681319 w 2806034"/>
                  <a:gd name="connsiteY50" fmla="*/ 1369751 h 1590177"/>
                  <a:gd name="connsiteX51" fmla="*/ 1709894 w 2806034"/>
                  <a:gd name="connsiteY51" fmla="*/ 1422140 h 1590177"/>
                  <a:gd name="connsiteX52" fmla="*/ 1716972 w 2806034"/>
                  <a:gd name="connsiteY52" fmla="*/ 1435271 h 1590177"/>
                  <a:gd name="connsiteX53" fmla="*/ 1506261 w 2806034"/>
                  <a:gd name="connsiteY53" fmla="*/ 1590177 h 1590177"/>
                  <a:gd name="connsiteX54" fmla="*/ 1495135 w 2806034"/>
                  <a:gd name="connsiteY54" fmla="*/ 1571861 h 1590177"/>
                  <a:gd name="connsiteX55" fmla="*/ 1478912 w 2806034"/>
                  <a:gd name="connsiteY55" fmla="*/ 1531677 h 1590177"/>
                  <a:gd name="connsiteX56" fmla="*/ 1455100 w 2806034"/>
                  <a:gd name="connsiteY56" fmla="*/ 1467383 h 1590177"/>
                  <a:gd name="connsiteX57" fmla="*/ 1400332 w 2806034"/>
                  <a:gd name="connsiteY57" fmla="*/ 1314983 h 1590177"/>
                  <a:gd name="connsiteX58" fmla="*/ 1362231 w 2806034"/>
                  <a:gd name="connsiteY58" fmla="*/ 1143533 h 1590177"/>
                  <a:gd name="connsiteX59" fmla="*/ 1331275 w 2806034"/>
                  <a:gd name="connsiteY59" fmla="*/ 948271 h 1590177"/>
                  <a:gd name="connsiteX60" fmla="*/ 1312225 w 2806034"/>
                  <a:gd name="connsiteY60" fmla="*/ 674427 h 1590177"/>
                  <a:gd name="connsiteX61" fmla="*/ 1312225 w 2806034"/>
                  <a:gd name="connsiteY61" fmla="*/ 593465 h 1590177"/>
                  <a:gd name="connsiteX62" fmla="*/ 1314606 w 2806034"/>
                  <a:gd name="connsiteY62" fmla="*/ 514883 h 1590177"/>
                  <a:gd name="connsiteX63" fmla="*/ 1297937 w 2806034"/>
                  <a:gd name="connsiteY63" fmla="*/ 426777 h 1590177"/>
                  <a:gd name="connsiteX64" fmla="*/ 1238406 w 2806034"/>
                  <a:gd name="connsiteY64" fmla="*/ 314858 h 1590177"/>
                  <a:gd name="connsiteX65" fmla="*/ 1212212 w 2806034"/>
                  <a:gd name="connsiteY65" fmla="*/ 267233 h 1590177"/>
                  <a:gd name="connsiteX66" fmla="*/ 1116962 w 2806034"/>
                  <a:gd name="connsiteY66" fmla="*/ 243421 h 1590177"/>
                  <a:gd name="connsiteX67" fmla="*/ 1028856 w 2806034"/>
                  <a:gd name="connsiteY67" fmla="*/ 221990 h 1590177"/>
                  <a:gd name="connsiteX68" fmla="*/ 966944 w 2806034"/>
                  <a:gd name="connsiteY68" fmla="*/ 229133 h 1590177"/>
                  <a:gd name="connsiteX69" fmla="*/ 864550 w 2806034"/>
                  <a:gd name="connsiteY69" fmla="*/ 252946 h 1590177"/>
                  <a:gd name="connsiteX70" fmla="*/ 759775 w 2806034"/>
                  <a:gd name="connsiteY70" fmla="*/ 281521 h 1590177"/>
                  <a:gd name="connsiteX71" fmla="*/ 671669 w 2806034"/>
                  <a:gd name="connsiteY71" fmla="*/ 291046 h 1590177"/>
                  <a:gd name="connsiteX72" fmla="*/ 609756 w 2806034"/>
                  <a:gd name="connsiteY72" fmla="*/ 291046 h 1590177"/>
                  <a:gd name="connsiteX73" fmla="*/ 547844 w 2806034"/>
                  <a:gd name="connsiteY73" fmla="*/ 322002 h 1590177"/>
                  <a:gd name="connsiteX74" fmla="*/ 466881 w 2806034"/>
                  <a:gd name="connsiteY74" fmla="*/ 369627 h 1590177"/>
                  <a:gd name="connsiteX75" fmla="*/ 431162 w 2806034"/>
                  <a:gd name="connsiteY75" fmla="*/ 391058 h 1590177"/>
                  <a:gd name="connsiteX76" fmla="*/ 383537 w 2806034"/>
                  <a:gd name="connsiteY76" fmla="*/ 422015 h 1590177"/>
                  <a:gd name="connsiteX77" fmla="*/ 309719 w 2806034"/>
                  <a:gd name="connsiteY77" fmla="*/ 464877 h 1590177"/>
                  <a:gd name="connsiteX78" fmla="*/ 238281 w 2806034"/>
                  <a:gd name="connsiteY78" fmla="*/ 486308 h 1590177"/>
                  <a:gd name="connsiteX79" fmla="*/ 171606 w 2806034"/>
                  <a:gd name="connsiteY79" fmla="*/ 488690 h 1590177"/>
                  <a:gd name="connsiteX80" fmla="*/ 147794 w 2806034"/>
                  <a:gd name="connsiteY80" fmla="*/ 488690 h 1590177"/>
                  <a:gd name="connsiteX81" fmla="*/ 83500 w 2806034"/>
                  <a:gd name="connsiteY81" fmla="*/ 519646 h 1590177"/>
                  <a:gd name="connsiteX82" fmla="*/ 156 w 2806034"/>
                  <a:gd name="connsiteY82" fmla="*/ 533933 h 1590177"/>
                  <a:gd name="connsiteX83" fmla="*/ 64450 w 2806034"/>
                  <a:gd name="connsiteY83" fmla="*/ 510121 h 1590177"/>
                  <a:gd name="connsiteX84" fmla="*/ 128744 w 2806034"/>
                  <a:gd name="connsiteY84" fmla="*/ 472021 h 1590177"/>
                  <a:gd name="connsiteX85" fmla="*/ 204943 w 2806034"/>
                  <a:gd name="connsiteY85" fmla="*/ 457733 h 1590177"/>
                  <a:gd name="connsiteX86" fmla="*/ 278762 w 2806034"/>
                  <a:gd name="connsiteY86" fmla="*/ 445827 h 1590177"/>
                  <a:gd name="connsiteX87" fmla="*/ 343056 w 2806034"/>
                  <a:gd name="connsiteY87" fmla="*/ 410108 h 1590177"/>
                  <a:gd name="connsiteX88" fmla="*/ 290668 w 2806034"/>
                  <a:gd name="connsiteY88" fmla="*/ 395821 h 1590177"/>
                  <a:gd name="connsiteX89" fmla="*/ 221612 w 2806034"/>
                  <a:gd name="connsiteY89" fmla="*/ 374390 h 1590177"/>
                  <a:gd name="connsiteX90" fmla="*/ 162081 w 2806034"/>
                  <a:gd name="connsiteY90" fmla="*/ 345815 h 1590177"/>
                  <a:gd name="connsiteX91" fmla="*/ 114456 w 2806034"/>
                  <a:gd name="connsiteY91" fmla="*/ 326765 h 1590177"/>
                  <a:gd name="connsiteX92" fmla="*/ 16825 w 2806034"/>
                  <a:gd name="connsiteY92" fmla="*/ 319621 h 1590177"/>
                  <a:gd name="connsiteX93" fmla="*/ 114456 w 2806034"/>
                  <a:gd name="connsiteY93" fmla="*/ 310096 h 1590177"/>
                  <a:gd name="connsiteX94" fmla="*/ 200181 w 2806034"/>
                  <a:gd name="connsiteY94" fmla="*/ 336290 h 1590177"/>
                  <a:gd name="connsiteX95" fmla="*/ 285906 w 2806034"/>
                  <a:gd name="connsiteY95" fmla="*/ 364865 h 1590177"/>
                  <a:gd name="connsiteX96" fmla="*/ 371631 w 2806034"/>
                  <a:gd name="connsiteY96" fmla="*/ 372008 h 1590177"/>
                  <a:gd name="connsiteX97" fmla="*/ 431162 w 2806034"/>
                  <a:gd name="connsiteY97" fmla="*/ 355340 h 1590177"/>
                  <a:gd name="connsiteX98" fmla="*/ 500219 w 2806034"/>
                  <a:gd name="connsiteY98" fmla="*/ 314858 h 1590177"/>
                  <a:gd name="connsiteX99" fmla="*/ 557369 w 2806034"/>
                  <a:gd name="connsiteY99" fmla="*/ 286283 h 1590177"/>
                  <a:gd name="connsiteX100" fmla="*/ 588325 w 2806034"/>
                  <a:gd name="connsiteY100" fmla="*/ 264852 h 1590177"/>
                  <a:gd name="connsiteX101" fmla="*/ 614518 w 2806034"/>
                  <a:gd name="connsiteY101" fmla="*/ 260090 h 1590177"/>
                  <a:gd name="connsiteX102" fmla="*/ 590706 w 2806034"/>
                  <a:gd name="connsiteY102" fmla="*/ 252946 h 1590177"/>
                  <a:gd name="connsiteX103" fmla="*/ 509744 w 2806034"/>
                  <a:gd name="connsiteY103" fmla="*/ 262471 h 1590177"/>
                  <a:gd name="connsiteX104" fmla="*/ 412112 w 2806034"/>
                  <a:gd name="connsiteY104" fmla="*/ 274377 h 1590177"/>
                  <a:gd name="connsiteX105" fmla="*/ 309719 w 2806034"/>
                  <a:gd name="connsiteY105" fmla="*/ 252946 h 1590177"/>
                  <a:gd name="connsiteX106" fmla="*/ 254950 w 2806034"/>
                  <a:gd name="connsiteY106" fmla="*/ 221990 h 1590177"/>
                  <a:gd name="connsiteX107" fmla="*/ 333531 w 2806034"/>
                  <a:gd name="connsiteY107" fmla="*/ 233896 h 1590177"/>
                  <a:gd name="connsiteX108" fmla="*/ 450212 w 2806034"/>
                  <a:gd name="connsiteY108" fmla="*/ 238658 h 1590177"/>
                  <a:gd name="connsiteX109" fmla="*/ 533556 w 2806034"/>
                  <a:gd name="connsiteY109" fmla="*/ 226752 h 1590177"/>
                  <a:gd name="connsiteX110" fmla="*/ 607375 w 2806034"/>
                  <a:gd name="connsiteY110" fmla="*/ 221990 h 1590177"/>
                  <a:gd name="connsiteX111" fmla="*/ 678812 w 2806034"/>
                  <a:gd name="connsiteY111" fmla="*/ 245802 h 1590177"/>
                  <a:gd name="connsiteX112" fmla="*/ 778825 w 2806034"/>
                  <a:gd name="connsiteY112" fmla="*/ 245802 h 1590177"/>
                  <a:gd name="connsiteX113" fmla="*/ 888362 w 2806034"/>
                  <a:gd name="connsiteY113" fmla="*/ 219609 h 1590177"/>
                  <a:gd name="connsiteX114" fmla="*/ 981231 w 2806034"/>
                  <a:gd name="connsiteY114" fmla="*/ 198177 h 1590177"/>
                  <a:gd name="connsiteX115" fmla="*/ 1100293 w 2806034"/>
                  <a:gd name="connsiteY115" fmla="*/ 207703 h 1590177"/>
                  <a:gd name="connsiteX116" fmla="*/ 1207450 w 2806034"/>
                  <a:gd name="connsiteY116" fmla="*/ 226752 h 1590177"/>
                  <a:gd name="connsiteX117" fmla="*/ 1276506 w 2806034"/>
                  <a:gd name="connsiteY117" fmla="*/ 288665 h 1590177"/>
                  <a:gd name="connsiteX118" fmla="*/ 1324131 w 2806034"/>
                  <a:gd name="connsiteY118" fmla="*/ 360102 h 1590177"/>
                  <a:gd name="connsiteX119" fmla="*/ 1355087 w 2806034"/>
                  <a:gd name="connsiteY119" fmla="*/ 407727 h 1590177"/>
                  <a:gd name="connsiteX120" fmla="*/ 1378900 w 2806034"/>
                  <a:gd name="connsiteY120" fmla="*/ 414871 h 1590177"/>
                  <a:gd name="connsiteX121" fmla="*/ 1388425 w 2806034"/>
                  <a:gd name="connsiteY121" fmla="*/ 307715 h 1590177"/>
                  <a:gd name="connsiteX122" fmla="*/ 1407475 w 2806034"/>
                  <a:gd name="connsiteY122" fmla="*/ 210083 h 1590177"/>
                  <a:gd name="connsiteX123" fmla="*/ 1443194 w 2806034"/>
                  <a:gd name="connsiteY123" fmla="*/ 98165 h 1590177"/>
                  <a:gd name="connsiteX124" fmla="*/ 1478912 w 2806034"/>
                  <a:gd name="connsiteY124" fmla="*/ 24346 h 1590177"/>
                  <a:gd name="connsiteX125" fmla="*/ 1493200 w 2806034"/>
                  <a:gd name="connsiteY125" fmla="*/ 3659 h 1590177"/>
                  <a:gd name="connsiteX126" fmla="*/ 1498022 w 2806034"/>
                  <a:gd name="connsiteY126" fmla="*/ 0 h 1590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806034" h="1590177">
                    <a:moveTo>
                      <a:pt x="1498022" y="0"/>
                    </a:moveTo>
                    <a:lnTo>
                      <a:pt x="1504512" y="6784"/>
                    </a:lnTo>
                    <a:cubicBezTo>
                      <a:pt x="1541421" y="40618"/>
                      <a:pt x="1581704" y="68399"/>
                      <a:pt x="1628932" y="93402"/>
                    </a:cubicBezTo>
                    <a:lnTo>
                      <a:pt x="1631271" y="94432"/>
                    </a:lnTo>
                    <a:cubicBezTo>
                      <a:pt x="1631186" y="94783"/>
                      <a:pt x="1631100" y="95134"/>
                      <a:pt x="1631015" y="95485"/>
                    </a:cubicBezTo>
                    <a:cubicBezTo>
                      <a:pt x="1626749" y="106796"/>
                      <a:pt x="1620994" y="119397"/>
                      <a:pt x="1614644" y="133883"/>
                    </a:cubicBezTo>
                    <a:cubicBezTo>
                      <a:pt x="1601944" y="162855"/>
                      <a:pt x="1575751" y="202941"/>
                      <a:pt x="1562257" y="238660"/>
                    </a:cubicBezTo>
                    <a:cubicBezTo>
                      <a:pt x="1548763" y="274379"/>
                      <a:pt x="1539634" y="304143"/>
                      <a:pt x="1533681" y="348196"/>
                    </a:cubicBezTo>
                    <a:cubicBezTo>
                      <a:pt x="1527728" y="392249"/>
                      <a:pt x="1524950" y="451383"/>
                      <a:pt x="1526537" y="502977"/>
                    </a:cubicBezTo>
                    <a:cubicBezTo>
                      <a:pt x="1528125" y="554571"/>
                      <a:pt x="1532094" y="602592"/>
                      <a:pt x="1540825" y="648233"/>
                    </a:cubicBezTo>
                    <a:cubicBezTo>
                      <a:pt x="1549556" y="693874"/>
                      <a:pt x="1558288" y="747849"/>
                      <a:pt x="1578925" y="776821"/>
                    </a:cubicBezTo>
                    <a:cubicBezTo>
                      <a:pt x="1599563" y="805793"/>
                      <a:pt x="1624169" y="813334"/>
                      <a:pt x="1664650" y="822065"/>
                    </a:cubicBezTo>
                    <a:cubicBezTo>
                      <a:pt x="1705131" y="830796"/>
                      <a:pt x="1765853" y="835161"/>
                      <a:pt x="1821812" y="829208"/>
                    </a:cubicBezTo>
                    <a:cubicBezTo>
                      <a:pt x="1877771" y="823255"/>
                      <a:pt x="1948018" y="802618"/>
                      <a:pt x="2000406" y="786346"/>
                    </a:cubicBezTo>
                    <a:cubicBezTo>
                      <a:pt x="2052794" y="770074"/>
                      <a:pt x="2091688" y="746659"/>
                      <a:pt x="2136138" y="731578"/>
                    </a:cubicBezTo>
                    <a:cubicBezTo>
                      <a:pt x="2180588" y="716497"/>
                      <a:pt x="2225037" y="701811"/>
                      <a:pt x="2267106" y="695858"/>
                    </a:cubicBezTo>
                    <a:cubicBezTo>
                      <a:pt x="2309175" y="689905"/>
                      <a:pt x="2352831" y="696651"/>
                      <a:pt x="2388550" y="695858"/>
                    </a:cubicBezTo>
                    <a:cubicBezTo>
                      <a:pt x="2424269" y="695065"/>
                      <a:pt x="2446890" y="696256"/>
                      <a:pt x="2481418" y="691097"/>
                    </a:cubicBezTo>
                    <a:cubicBezTo>
                      <a:pt x="2515946" y="685938"/>
                      <a:pt x="2554841" y="670061"/>
                      <a:pt x="2595719" y="664902"/>
                    </a:cubicBezTo>
                    <a:cubicBezTo>
                      <a:pt x="2636597" y="659743"/>
                      <a:pt x="2690968" y="659743"/>
                      <a:pt x="2726687" y="660140"/>
                    </a:cubicBezTo>
                    <a:cubicBezTo>
                      <a:pt x="2744547" y="660339"/>
                      <a:pt x="2760025" y="660438"/>
                      <a:pt x="2773717" y="661330"/>
                    </a:cubicBezTo>
                    <a:lnTo>
                      <a:pt x="2806034" y="666628"/>
                    </a:lnTo>
                    <a:lnTo>
                      <a:pt x="2806034" y="733801"/>
                    </a:lnTo>
                    <a:lnTo>
                      <a:pt x="2771931" y="729196"/>
                    </a:lnTo>
                    <a:cubicBezTo>
                      <a:pt x="2749706" y="727608"/>
                      <a:pt x="2727878" y="723639"/>
                      <a:pt x="2702875" y="724433"/>
                    </a:cubicBezTo>
                    <a:cubicBezTo>
                      <a:pt x="2677872" y="725227"/>
                      <a:pt x="2654853" y="728005"/>
                      <a:pt x="2621912" y="733958"/>
                    </a:cubicBezTo>
                    <a:cubicBezTo>
                      <a:pt x="2588971" y="739911"/>
                      <a:pt x="2527853" y="752611"/>
                      <a:pt x="2505231" y="760152"/>
                    </a:cubicBezTo>
                    <a:cubicBezTo>
                      <a:pt x="2482609" y="767693"/>
                      <a:pt x="2484990" y="766502"/>
                      <a:pt x="2486181" y="779202"/>
                    </a:cubicBezTo>
                    <a:cubicBezTo>
                      <a:pt x="2487372" y="791902"/>
                      <a:pt x="2501262" y="805793"/>
                      <a:pt x="2512375" y="836352"/>
                    </a:cubicBezTo>
                    <a:cubicBezTo>
                      <a:pt x="2523488" y="866911"/>
                      <a:pt x="2542140" y="919696"/>
                      <a:pt x="2552856" y="962558"/>
                    </a:cubicBezTo>
                    <a:cubicBezTo>
                      <a:pt x="2563572" y="1005420"/>
                      <a:pt x="2571907" y="1062174"/>
                      <a:pt x="2576669" y="1093527"/>
                    </a:cubicBezTo>
                    <a:cubicBezTo>
                      <a:pt x="2579050" y="1109204"/>
                      <a:pt x="2580439" y="1119026"/>
                      <a:pt x="2581134" y="1127162"/>
                    </a:cubicBezTo>
                    <a:cubicBezTo>
                      <a:pt x="2581193" y="1131858"/>
                      <a:pt x="2581253" y="1136553"/>
                      <a:pt x="2581312" y="1141249"/>
                    </a:cubicBezTo>
                    <a:lnTo>
                      <a:pt x="2510226" y="1141249"/>
                    </a:lnTo>
                    <a:cubicBezTo>
                      <a:pt x="2510149" y="1130898"/>
                      <a:pt x="2510071" y="1120547"/>
                      <a:pt x="2509994" y="1110196"/>
                    </a:cubicBezTo>
                    <a:cubicBezTo>
                      <a:pt x="2505232" y="1078049"/>
                      <a:pt x="2496500" y="1024074"/>
                      <a:pt x="2486181" y="983990"/>
                    </a:cubicBezTo>
                    <a:cubicBezTo>
                      <a:pt x="2475862" y="943906"/>
                      <a:pt x="2461575" y="901440"/>
                      <a:pt x="2448081" y="869690"/>
                    </a:cubicBezTo>
                    <a:cubicBezTo>
                      <a:pt x="2434587" y="837940"/>
                      <a:pt x="2420697" y="807777"/>
                      <a:pt x="2405219" y="793490"/>
                    </a:cubicBezTo>
                    <a:cubicBezTo>
                      <a:pt x="2389741" y="779203"/>
                      <a:pt x="2382993" y="785949"/>
                      <a:pt x="2355212" y="783965"/>
                    </a:cubicBezTo>
                    <a:cubicBezTo>
                      <a:pt x="2327431" y="781981"/>
                      <a:pt x="2265519" y="778011"/>
                      <a:pt x="2238531" y="781583"/>
                    </a:cubicBezTo>
                    <a:cubicBezTo>
                      <a:pt x="2211544" y="785155"/>
                      <a:pt x="2216306" y="793490"/>
                      <a:pt x="2193287" y="805396"/>
                    </a:cubicBezTo>
                    <a:cubicBezTo>
                      <a:pt x="2170268" y="817302"/>
                      <a:pt x="2134153" y="838734"/>
                      <a:pt x="2100419" y="853021"/>
                    </a:cubicBezTo>
                    <a:cubicBezTo>
                      <a:pt x="2066685" y="867308"/>
                      <a:pt x="2027393" y="879612"/>
                      <a:pt x="1990881" y="891121"/>
                    </a:cubicBezTo>
                    <a:cubicBezTo>
                      <a:pt x="1954369" y="902630"/>
                      <a:pt x="1915872" y="914536"/>
                      <a:pt x="1881344" y="922077"/>
                    </a:cubicBezTo>
                    <a:cubicBezTo>
                      <a:pt x="1846816" y="929618"/>
                      <a:pt x="1815462" y="933587"/>
                      <a:pt x="1783712" y="936365"/>
                    </a:cubicBezTo>
                    <a:cubicBezTo>
                      <a:pt x="1751962" y="939143"/>
                      <a:pt x="1714259" y="937952"/>
                      <a:pt x="1690844" y="938746"/>
                    </a:cubicBezTo>
                    <a:cubicBezTo>
                      <a:pt x="1667429" y="939540"/>
                      <a:pt x="1658300" y="929618"/>
                      <a:pt x="1643219" y="941127"/>
                    </a:cubicBezTo>
                    <a:cubicBezTo>
                      <a:pt x="1628138" y="952636"/>
                      <a:pt x="1606309" y="968908"/>
                      <a:pt x="1600356" y="1007802"/>
                    </a:cubicBezTo>
                    <a:cubicBezTo>
                      <a:pt x="1594403" y="1046696"/>
                      <a:pt x="1600753" y="1127262"/>
                      <a:pt x="1607500" y="1174490"/>
                    </a:cubicBezTo>
                    <a:cubicBezTo>
                      <a:pt x="1614247" y="1221718"/>
                      <a:pt x="1628534" y="1258628"/>
                      <a:pt x="1640837" y="1291171"/>
                    </a:cubicBezTo>
                    <a:cubicBezTo>
                      <a:pt x="1653140" y="1323714"/>
                      <a:pt x="1669810" y="1347923"/>
                      <a:pt x="1681319" y="1369751"/>
                    </a:cubicBezTo>
                    <a:cubicBezTo>
                      <a:pt x="1692829" y="1391579"/>
                      <a:pt x="1699179" y="1399915"/>
                      <a:pt x="1709894" y="1422140"/>
                    </a:cubicBezTo>
                    <a:lnTo>
                      <a:pt x="1716972" y="1435271"/>
                    </a:lnTo>
                    <a:lnTo>
                      <a:pt x="1506261" y="1590177"/>
                    </a:lnTo>
                    <a:lnTo>
                      <a:pt x="1495135" y="1571861"/>
                    </a:lnTo>
                    <a:cubicBezTo>
                      <a:pt x="1489132" y="1557970"/>
                      <a:pt x="1484072" y="1543385"/>
                      <a:pt x="1478912" y="1531677"/>
                    </a:cubicBezTo>
                    <a:cubicBezTo>
                      <a:pt x="1468593" y="1508261"/>
                      <a:pt x="1468197" y="1503499"/>
                      <a:pt x="1455100" y="1467383"/>
                    </a:cubicBezTo>
                    <a:cubicBezTo>
                      <a:pt x="1442003" y="1431267"/>
                      <a:pt x="1415810" y="1368958"/>
                      <a:pt x="1400332" y="1314983"/>
                    </a:cubicBezTo>
                    <a:cubicBezTo>
                      <a:pt x="1384854" y="1261008"/>
                      <a:pt x="1373740" y="1204652"/>
                      <a:pt x="1362231" y="1143533"/>
                    </a:cubicBezTo>
                    <a:cubicBezTo>
                      <a:pt x="1350722" y="1082414"/>
                      <a:pt x="1339609" y="1026455"/>
                      <a:pt x="1331275" y="948271"/>
                    </a:cubicBezTo>
                    <a:cubicBezTo>
                      <a:pt x="1322941" y="870087"/>
                      <a:pt x="1315400" y="733561"/>
                      <a:pt x="1312225" y="674427"/>
                    </a:cubicBezTo>
                    <a:cubicBezTo>
                      <a:pt x="1309050" y="615293"/>
                      <a:pt x="1311828" y="620056"/>
                      <a:pt x="1312225" y="593465"/>
                    </a:cubicBezTo>
                    <a:cubicBezTo>
                      <a:pt x="1312622" y="566874"/>
                      <a:pt x="1316987" y="542664"/>
                      <a:pt x="1314606" y="514883"/>
                    </a:cubicBezTo>
                    <a:cubicBezTo>
                      <a:pt x="1312225" y="487102"/>
                      <a:pt x="1310637" y="460114"/>
                      <a:pt x="1297937" y="426777"/>
                    </a:cubicBezTo>
                    <a:cubicBezTo>
                      <a:pt x="1285237" y="393439"/>
                      <a:pt x="1252693" y="341449"/>
                      <a:pt x="1238406" y="314858"/>
                    </a:cubicBezTo>
                    <a:cubicBezTo>
                      <a:pt x="1224119" y="288267"/>
                      <a:pt x="1232453" y="279139"/>
                      <a:pt x="1212212" y="267233"/>
                    </a:cubicBezTo>
                    <a:cubicBezTo>
                      <a:pt x="1191971" y="255327"/>
                      <a:pt x="1116962" y="243421"/>
                      <a:pt x="1116962" y="243421"/>
                    </a:cubicBezTo>
                    <a:cubicBezTo>
                      <a:pt x="1086403" y="235880"/>
                      <a:pt x="1053859" y="224371"/>
                      <a:pt x="1028856" y="221990"/>
                    </a:cubicBezTo>
                    <a:cubicBezTo>
                      <a:pt x="1003853" y="219609"/>
                      <a:pt x="994328" y="223974"/>
                      <a:pt x="966944" y="229133"/>
                    </a:cubicBezTo>
                    <a:cubicBezTo>
                      <a:pt x="939560" y="234292"/>
                      <a:pt x="899078" y="244215"/>
                      <a:pt x="864550" y="252946"/>
                    </a:cubicBezTo>
                    <a:cubicBezTo>
                      <a:pt x="830022" y="261677"/>
                      <a:pt x="791922" y="275171"/>
                      <a:pt x="759775" y="281521"/>
                    </a:cubicBezTo>
                    <a:cubicBezTo>
                      <a:pt x="727628" y="287871"/>
                      <a:pt x="696672" y="289458"/>
                      <a:pt x="671669" y="291046"/>
                    </a:cubicBezTo>
                    <a:cubicBezTo>
                      <a:pt x="646666" y="292634"/>
                      <a:pt x="630393" y="285887"/>
                      <a:pt x="609756" y="291046"/>
                    </a:cubicBezTo>
                    <a:cubicBezTo>
                      <a:pt x="589119" y="296205"/>
                      <a:pt x="571657" y="308905"/>
                      <a:pt x="547844" y="322002"/>
                    </a:cubicBezTo>
                    <a:cubicBezTo>
                      <a:pt x="524031" y="335099"/>
                      <a:pt x="466881" y="369627"/>
                      <a:pt x="466881" y="369627"/>
                    </a:cubicBezTo>
                    <a:cubicBezTo>
                      <a:pt x="447434" y="381136"/>
                      <a:pt x="445053" y="382327"/>
                      <a:pt x="431162" y="391058"/>
                    </a:cubicBezTo>
                    <a:cubicBezTo>
                      <a:pt x="417271" y="399789"/>
                      <a:pt x="403777" y="409712"/>
                      <a:pt x="383537" y="422015"/>
                    </a:cubicBezTo>
                    <a:cubicBezTo>
                      <a:pt x="363297" y="434318"/>
                      <a:pt x="333928" y="454162"/>
                      <a:pt x="309719" y="464877"/>
                    </a:cubicBezTo>
                    <a:cubicBezTo>
                      <a:pt x="285510" y="475592"/>
                      <a:pt x="261300" y="482339"/>
                      <a:pt x="238281" y="486308"/>
                    </a:cubicBezTo>
                    <a:cubicBezTo>
                      <a:pt x="215262" y="490277"/>
                      <a:pt x="186687" y="488293"/>
                      <a:pt x="171606" y="488690"/>
                    </a:cubicBezTo>
                    <a:cubicBezTo>
                      <a:pt x="156525" y="489087"/>
                      <a:pt x="162478" y="483531"/>
                      <a:pt x="147794" y="488690"/>
                    </a:cubicBezTo>
                    <a:cubicBezTo>
                      <a:pt x="133110" y="493849"/>
                      <a:pt x="108106" y="512106"/>
                      <a:pt x="83500" y="519646"/>
                    </a:cubicBezTo>
                    <a:cubicBezTo>
                      <a:pt x="58894" y="527186"/>
                      <a:pt x="3331" y="535520"/>
                      <a:pt x="156" y="533933"/>
                    </a:cubicBezTo>
                    <a:cubicBezTo>
                      <a:pt x="-3019" y="532346"/>
                      <a:pt x="43019" y="520440"/>
                      <a:pt x="64450" y="510121"/>
                    </a:cubicBezTo>
                    <a:cubicBezTo>
                      <a:pt x="85881" y="499802"/>
                      <a:pt x="105329" y="480752"/>
                      <a:pt x="128744" y="472021"/>
                    </a:cubicBezTo>
                    <a:cubicBezTo>
                      <a:pt x="152159" y="463290"/>
                      <a:pt x="179940" y="462099"/>
                      <a:pt x="204943" y="457733"/>
                    </a:cubicBezTo>
                    <a:cubicBezTo>
                      <a:pt x="229946" y="453367"/>
                      <a:pt x="255743" y="453764"/>
                      <a:pt x="278762" y="445827"/>
                    </a:cubicBezTo>
                    <a:cubicBezTo>
                      <a:pt x="301781" y="437890"/>
                      <a:pt x="341072" y="418442"/>
                      <a:pt x="343056" y="410108"/>
                    </a:cubicBezTo>
                    <a:cubicBezTo>
                      <a:pt x="345040" y="401774"/>
                      <a:pt x="310909" y="401774"/>
                      <a:pt x="290668" y="395821"/>
                    </a:cubicBezTo>
                    <a:cubicBezTo>
                      <a:pt x="270427" y="389868"/>
                      <a:pt x="243043" y="382724"/>
                      <a:pt x="221612" y="374390"/>
                    </a:cubicBezTo>
                    <a:cubicBezTo>
                      <a:pt x="200181" y="366056"/>
                      <a:pt x="179940" y="353752"/>
                      <a:pt x="162081" y="345815"/>
                    </a:cubicBezTo>
                    <a:cubicBezTo>
                      <a:pt x="144222" y="337878"/>
                      <a:pt x="138665" y="331131"/>
                      <a:pt x="114456" y="326765"/>
                    </a:cubicBezTo>
                    <a:cubicBezTo>
                      <a:pt x="90247" y="322399"/>
                      <a:pt x="16825" y="322399"/>
                      <a:pt x="16825" y="319621"/>
                    </a:cubicBezTo>
                    <a:cubicBezTo>
                      <a:pt x="16825" y="316843"/>
                      <a:pt x="83897" y="307318"/>
                      <a:pt x="114456" y="310096"/>
                    </a:cubicBezTo>
                    <a:cubicBezTo>
                      <a:pt x="145015" y="312874"/>
                      <a:pt x="171606" y="327162"/>
                      <a:pt x="200181" y="336290"/>
                    </a:cubicBezTo>
                    <a:cubicBezTo>
                      <a:pt x="228756" y="345418"/>
                      <a:pt x="257331" y="358912"/>
                      <a:pt x="285906" y="364865"/>
                    </a:cubicBezTo>
                    <a:cubicBezTo>
                      <a:pt x="314481" y="370818"/>
                      <a:pt x="347422" y="373595"/>
                      <a:pt x="371631" y="372008"/>
                    </a:cubicBezTo>
                    <a:cubicBezTo>
                      <a:pt x="395840" y="370421"/>
                      <a:pt x="409731" y="364865"/>
                      <a:pt x="431162" y="355340"/>
                    </a:cubicBezTo>
                    <a:cubicBezTo>
                      <a:pt x="452593" y="345815"/>
                      <a:pt x="479185" y="326367"/>
                      <a:pt x="500219" y="314858"/>
                    </a:cubicBezTo>
                    <a:cubicBezTo>
                      <a:pt x="521253" y="303349"/>
                      <a:pt x="542685" y="294617"/>
                      <a:pt x="557369" y="286283"/>
                    </a:cubicBezTo>
                    <a:cubicBezTo>
                      <a:pt x="572053" y="277949"/>
                      <a:pt x="578800" y="269218"/>
                      <a:pt x="588325" y="264852"/>
                    </a:cubicBezTo>
                    <a:cubicBezTo>
                      <a:pt x="597850" y="260487"/>
                      <a:pt x="614121" y="262074"/>
                      <a:pt x="614518" y="260090"/>
                    </a:cubicBezTo>
                    <a:cubicBezTo>
                      <a:pt x="614915" y="258106"/>
                      <a:pt x="608168" y="252549"/>
                      <a:pt x="590706" y="252946"/>
                    </a:cubicBezTo>
                    <a:cubicBezTo>
                      <a:pt x="573244" y="253343"/>
                      <a:pt x="509744" y="262471"/>
                      <a:pt x="509744" y="262471"/>
                    </a:cubicBezTo>
                    <a:cubicBezTo>
                      <a:pt x="479978" y="266043"/>
                      <a:pt x="445449" y="275964"/>
                      <a:pt x="412112" y="274377"/>
                    </a:cubicBezTo>
                    <a:cubicBezTo>
                      <a:pt x="378775" y="272790"/>
                      <a:pt x="335913" y="261677"/>
                      <a:pt x="309719" y="252946"/>
                    </a:cubicBezTo>
                    <a:cubicBezTo>
                      <a:pt x="283525" y="244215"/>
                      <a:pt x="250981" y="225165"/>
                      <a:pt x="254950" y="221990"/>
                    </a:cubicBezTo>
                    <a:cubicBezTo>
                      <a:pt x="258919" y="218815"/>
                      <a:pt x="300987" y="231118"/>
                      <a:pt x="333531" y="233896"/>
                    </a:cubicBezTo>
                    <a:cubicBezTo>
                      <a:pt x="366075" y="236674"/>
                      <a:pt x="416875" y="239849"/>
                      <a:pt x="450212" y="238658"/>
                    </a:cubicBezTo>
                    <a:cubicBezTo>
                      <a:pt x="483549" y="237467"/>
                      <a:pt x="507362" y="229530"/>
                      <a:pt x="533556" y="226752"/>
                    </a:cubicBezTo>
                    <a:cubicBezTo>
                      <a:pt x="559750" y="223974"/>
                      <a:pt x="583166" y="218815"/>
                      <a:pt x="607375" y="221990"/>
                    </a:cubicBezTo>
                    <a:cubicBezTo>
                      <a:pt x="631584" y="225165"/>
                      <a:pt x="650237" y="241833"/>
                      <a:pt x="678812" y="245802"/>
                    </a:cubicBezTo>
                    <a:cubicBezTo>
                      <a:pt x="707387" y="249771"/>
                      <a:pt x="743900" y="250168"/>
                      <a:pt x="778825" y="245802"/>
                    </a:cubicBezTo>
                    <a:cubicBezTo>
                      <a:pt x="813750" y="241437"/>
                      <a:pt x="854628" y="227546"/>
                      <a:pt x="888362" y="219609"/>
                    </a:cubicBezTo>
                    <a:cubicBezTo>
                      <a:pt x="922096" y="211672"/>
                      <a:pt x="945909" y="200161"/>
                      <a:pt x="981231" y="198177"/>
                    </a:cubicBezTo>
                    <a:cubicBezTo>
                      <a:pt x="1016553" y="196193"/>
                      <a:pt x="1062590" y="202941"/>
                      <a:pt x="1100293" y="207703"/>
                    </a:cubicBezTo>
                    <a:cubicBezTo>
                      <a:pt x="1137996" y="212465"/>
                      <a:pt x="1178081" y="213258"/>
                      <a:pt x="1207450" y="226752"/>
                    </a:cubicBezTo>
                    <a:cubicBezTo>
                      <a:pt x="1236819" y="240246"/>
                      <a:pt x="1257059" y="266440"/>
                      <a:pt x="1276506" y="288665"/>
                    </a:cubicBezTo>
                    <a:cubicBezTo>
                      <a:pt x="1295953" y="310890"/>
                      <a:pt x="1311034" y="340258"/>
                      <a:pt x="1324131" y="360102"/>
                    </a:cubicBezTo>
                    <a:cubicBezTo>
                      <a:pt x="1337228" y="379946"/>
                      <a:pt x="1345959" y="398599"/>
                      <a:pt x="1355087" y="407727"/>
                    </a:cubicBezTo>
                    <a:cubicBezTo>
                      <a:pt x="1364215" y="416855"/>
                      <a:pt x="1373344" y="431540"/>
                      <a:pt x="1378900" y="414871"/>
                    </a:cubicBezTo>
                    <a:cubicBezTo>
                      <a:pt x="1384456" y="398202"/>
                      <a:pt x="1383663" y="341846"/>
                      <a:pt x="1388425" y="307715"/>
                    </a:cubicBezTo>
                    <a:cubicBezTo>
                      <a:pt x="1393187" y="273584"/>
                      <a:pt x="1398347" y="245008"/>
                      <a:pt x="1407475" y="210083"/>
                    </a:cubicBezTo>
                    <a:cubicBezTo>
                      <a:pt x="1416603" y="175158"/>
                      <a:pt x="1431288" y="129121"/>
                      <a:pt x="1443194" y="98165"/>
                    </a:cubicBezTo>
                    <a:cubicBezTo>
                      <a:pt x="1455100" y="67209"/>
                      <a:pt x="1467800" y="42205"/>
                      <a:pt x="1478912" y="24346"/>
                    </a:cubicBezTo>
                    <a:cubicBezTo>
                      <a:pt x="1484468" y="15417"/>
                      <a:pt x="1488636" y="8868"/>
                      <a:pt x="1493200" y="3659"/>
                    </a:cubicBezTo>
                    <a:lnTo>
                      <a:pt x="1498022" y="0"/>
                    </a:lnTo>
                    <a:close/>
                  </a:path>
                </a:pathLst>
              </a:custGeom>
              <a:solidFill>
                <a:srgbClr val="646FC0"/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rot="19440000">
                <a:off x="5922836" y="5069994"/>
                <a:ext cx="252000" cy="15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08007A"/>
                  </a:gs>
                  <a:gs pos="35000">
                    <a:srgbClr val="08007A"/>
                  </a:gs>
                  <a:gs pos="100000">
                    <a:srgbClr val="A4BCF2"/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48" name="椭圆 47"/>
            <p:cNvSpPr/>
            <p:nvPr/>
          </p:nvSpPr>
          <p:spPr>
            <a:xfrm>
              <a:off x="6948769" y="4746573"/>
              <a:ext cx="72000" cy="46800"/>
            </a:xfrm>
            <a:prstGeom prst="ellipse">
              <a:avLst/>
            </a:prstGeom>
            <a:gradFill flip="none" rotWithShape="1">
              <a:gsLst>
                <a:gs pos="0">
                  <a:srgbClr val="08007A"/>
                </a:gs>
                <a:gs pos="35000">
                  <a:srgbClr val="08007A"/>
                </a:gs>
                <a:gs pos="100000">
                  <a:srgbClr val="A4BCF2"/>
                </a:gs>
              </a:gsLst>
              <a:path path="circle">
                <a:fillToRect l="50000" t="-80000" r="50000" b="180000"/>
              </a:path>
              <a:tileRect/>
            </a:gra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 rot="16200000">
              <a:off x="7212937" y="4309304"/>
              <a:ext cx="64800" cy="46800"/>
            </a:xfrm>
            <a:prstGeom prst="ellipse">
              <a:avLst/>
            </a:prstGeom>
            <a:gradFill flip="none" rotWithShape="1">
              <a:gsLst>
                <a:gs pos="0">
                  <a:srgbClr val="08007A"/>
                </a:gs>
                <a:gs pos="35000">
                  <a:srgbClr val="08007A"/>
                </a:gs>
                <a:gs pos="100000">
                  <a:srgbClr val="A4BCF2"/>
                </a:gs>
              </a:gsLst>
              <a:path path="circle">
                <a:fillToRect l="50000" t="-80000" r="50000" b="180000"/>
              </a:path>
              <a:tileRect/>
            </a:gra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rot="2520000">
              <a:off x="5670259" y="5138937"/>
              <a:ext cx="93600" cy="54000"/>
            </a:xfrm>
            <a:prstGeom prst="ellipse">
              <a:avLst/>
            </a:prstGeom>
            <a:gradFill flip="none" rotWithShape="1">
              <a:gsLst>
                <a:gs pos="0">
                  <a:srgbClr val="8D0000"/>
                </a:gs>
                <a:gs pos="35000">
                  <a:srgbClr val="8D0000"/>
                </a:gs>
                <a:gs pos="100000">
                  <a:srgbClr val="EB776F"/>
                </a:gs>
              </a:gsLst>
              <a:path path="circle">
                <a:fillToRect l="50000" t="-80000" r="50000" b="180000"/>
              </a:path>
              <a:tileRect/>
            </a:gradFill>
            <a:ln w="9525">
              <a:solidFill>
                <a:srgbClr val="FFB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rot="2520000">
              <a:off x="5669998" y="5138937"/>
              <a:ext cx="93600" cy="54000"/>
            </a:xfrm>
            <a:prstGeom prst="ellipse">
              <a:avLst/>
            </a:prstGeom>
            <a:gradFill flip="none" rotWithShape="1">
              <a:gsLst>
                <a:gs pos="0">
                  <a:srgbClr val="B7B92A"/>
                </a:gs>
                <a:gs pos="35000">
                  <a:srgbClr val="B7B92A"/>
                </a:gs>
                <a:gs pos="100000">
                  <a:srgbClr val="F8F9B6"/>
                </a:gs>
              </a:gsLst>
              <a:path path="circle">
                <a:fillToRect l="50000" t="-80000" r="50000" b="180000"/>
              </a:path>
              <a:tileRect/>
            </a:gradFill>
            <a:ln w="9525">
              <a:solidFill>
                <a:srgbClr val="F8F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4080000">
              <a:off x="5796593" y="3300454"/>
              <a:ext cx="1121733" cy="1606601"/>
            </a:xfrm>
            <a:custGeom>
              <a:avLst/>
              <a:gdLst>
                <a:gd name="connsiteX0" fmla="*/ 0 w 1121733"/>
                <a:gd name="connsiteY0" fmla="*/ 998030 h 1606601"/>
                <a:gd name="connsiteX1" fmla="*/ 38534 w 1121733"/>
                <a:gd name="connsiteY1" fmla="*/ 976344 h 1606601"/>
                <a:gd name="connsiteX2" fmla="*/ 43219 w 1121733"/>
                <a:gd name="connsiteY2" fmla="*/ 972837 h 1606601"/>
                <a:gd name="connsiteX3" fmla="*/ 44971 w 1121733"/>
                <a:gd name="connsiteY3" fmla="*/ 974611 h 1606601"/>
                <a:gd name="connsiteX4" fmla="*/ 105324 w 1121733"/>
                <a:gd name="connsiteY4" fmla="*/ 1032222 h 1606601"/>
                <a:gd name="connsiteX5" fmla="*/ 235454 w 1121733"/>
                <a:gd name="connsiteY5" fmla="*/ 1123322 h 1606601"/>
                <a:gd name="connsiteX6" fmla="*/ 356418 w 1121733"/>
                <a:gd name="connsiteY6" fmla="*/ 1179899 h 1606601"/>
                <a:gd name="connsiteX7" fmla="*/ 497386 w 1121733"/>
                <a:gd name="connsiteY7" fmla="*/ 1206035 h 1606601"/>
                <a:gd name="connsiteX8" fmla="*/ 594798 w 1121733"/>
                <a:gd name="connsiteY8" fmla="*/ 1168345 h 1606601"/>
                <a:gd name="connsiteX9" fmla="*/ 686613 w 1121733"/>
                <a:gd name="connsiteY9" fmla="*/ 1087300 h 1606601"/>
                <a:gd name="connsiteX10" fmla="*/ 736945 w 1121733"/>
                <a:gd name="connsiteY10" fmla="*/ 981791 h 1606601"/>
                <a:gd name="connsiteX11" fmla="*/ 742095 w 1121733"/>
                <a:gd name="connsiteY11" fmla="*/ 899119 h 1606601"/>
                <a:gd name="connsiteX12" fmla="*/ 690088 w 1121733"/>
                <a:gd name="connsiteY12" fmla="*/ 849856 h 1606601"/>
                <a:gd name="connsiteX13" fmla="*/ 639864 w 1121733"/>
                <a:gd name="connsiteY13" fmla="*/ 796177 h 1606601"/>
                <a:gd name="connsiteX14" fmla="*/ 663904 w 1121733"/>
                <a:gd name="connsiteY14" fmla="*/ 749387 h 1606601"/>
                <a:gd name="connsiteX15" fmla="*/ 720551 w 1121733"/>
                <a:gd name="connsiteY15" fmla="*/ 736319 h 1606601"/>
                <a:gd name="connsiteX16" fmla="*/ 749899 w 1121733"/>
                <a:gd name="connsiteY16" fmla="*/ 689106 h 1606601"/>
                <a:gd name="connsiteX17" fmla="*/ 739594 w 1121733"/>
                <a:gd name="connsiteY17" fmla="*/ 600190 h 1606601"/>
                <a:gd name="connsiteX18" fmla="*/ 698001 w 1121733"/>
                <a:gd name="connsiteY18" fmla="*/ 480655 h 1606601"/>
                <a:gd name="connsiteX19" fmla="*/ 641845 w 1121733"/>
                <a:gd name="connsiteY19" fmla="*/ 352667 h 1606601"/>
                <a:gd name="connsiteX20" fmla="*/ 616686 w 1121733"/>
                <a:gd name="connsiteY20" fmla="*/ 211522 h 1606601"/>
                <a:gd name="connsiteX21" fmla="*/ 618112 w 1121733"/>
                <a:gd name="connsiteY21" fmla="*/ 55433 h 1606601"/>
                <a:gd name="connsiteX22" fmla="*/ 631044 w 1121733"/>
                <a:gd name="connsiteY22" fmla="*/ 0 h 1606601"/>
                <a:gd name="connsiteX23" fmla="*/ 710866 w 1121733"/>
                <a:gd name="connsiteY23" fmla="*/ 32767 h 1606601"/>
                <a:gd name="connsiteX24" fmla="*/ 704336 w 1121733"/>
                <a:gd name="connsiteY24" fmla="*/ 64106 h 1606601"/>
                <a:gd name="connsiteX25" fmla="*/ 693514 w 1121733"/>
                <a:gd name="connsiteY25" fmla="*/ 116717 h 1606601"/>
                <a:gd name="connsiteX26" fmla="*/ 694474 w 1121733"/>
                <a:gd name="connsiteY26" fmla="*/ 222404 h 1606601"/>
                <a:gd name="connsiteX27" fmla="*/ 722397 w 1121733"/>
                <a:gd name="connsiteY27" fmla="*/ 331279 h 1606601"/>
                <a:gd name="connsiteX28" fmla="*/ 779401 w 1121733"/>
                <a:gd name="connsiteY28" fmla="*/ 469882 h 1606601"/>
                <a:gd name="connsiteX29" fmla="*/ 811784 w 1121733"/>
                <a:gd name="connsiteY29" fmla="*/ 567719 h 1606601"/>
                <a:gd name="connsiteX30" fmla="*/ 836696 w 1121733"/>
                <a:gd name="connsiteY30" fmla="*/ 652263 h 1606601"/>
                <a:gd name="connsiteX31" fmla="*/ 809846 w 1121733"/>
                <a:gd name="connsiteY31" fmla="*/ 744145 h 1606601"/>
                <a:gd name="connsiteX32" fmla="*/ 793744 w 1121733"/>
                <a:gd name="connsiteY32" fmla="*/ 796710 h 1606601"/>
                <a:gd name="connsiteX33" fmla="*/ 809289 w 1121733"/>
                <a:gd name="connsiteY33" fmla="*/ 777307 h 1606601"/>
                <a:gd name="connsiteX34" fmla="*/ 832994 w 1121733"/>
                <a:gd name="connsiteY34" fmla="*/ 699565 h 1606601"/>
                <a:gd name="connsiteX35" fmla="*/ 852619 w 1121733"/>
                <a:gd name="connsiteY35" fmla="*/ 650991 h 1606601"/>
                <a:gd name="connsiteX36" fmla="*/ 882056 w 1121733"/>
                <a:gd name="connsiteY36" fmla="*/ 578132 h 1606601"/>
                <a:gd name="connsiteX37" fmla="*/ 892134 w 1121733"/>
                <a:gd name="connsiteY37" fmla="*/ 476906 h 1606601"/>
                <a:gd name="connsiteX38" fmla="*/ 917803 w 1121733"/>
                <a:gd name="connsiteY38" fmla="*/ 343454 h 1606601"/>
                <a:gd name="connsiteX39" fmla="*/ 963720 w 1121733"/>
                <a:gd name="connsiteY39" fmla="*/ 236160 h 1606601"/>
                <a:gd name="connsiteX40" fmla="*/ 1005265 w 1121733"/>
                <a:gd name="connsiteY40" fmla="*/ 114260 h 1606601"/>
                <a:gd name="connsiteX41" fmla="*/ 1026808 w 1121733"/>
                <a:gd name="connsiteY41" fmla="*/ 22801 h 1606601"/>
                <a:gd name="connsiteX42" fmla="*/ 1029916 w 1121733"/>
                <a:gd name="connsiteY42" fmla="*/ 12623 h 1606601"/>
                <a:gd name="connsiteX43" fmla="*/ 1091860 w 1121733"/>
                <a:gd name="connsiteY43" fmla="*/ 38052 h 1606601"/>
                <a:gd name="connsiteX44" fmla="*/ 1085952 w 1121733"/>
                <a:gd name="connsiteY44" fmla="*/ 54402 h 1606601"/>
                <a:gd name="connsiteX45" fmla="*/ 1044829 w 1121733"/>
                <a:gd name="connsiteY45" fmla="*/ 181610 h 1606601"/>
                <a:gd name="connsiteX46" fmla="*/ 989991 w 1121733"/>
                <a:gd name="connsiteY46" fmla="*/ 310982 h 1606601"/>
                <a:gd name="connsiteX47" fmla="*/ 954221 w 1121733"/>
                <a:gd name="connsiteY47" fmla="*/ 424942 h 1606601"/>
                <a:gd name="connsiteX48" fmla="*/ 941466 w 1121733"/>
                <a:gd name="connsiteY48" fmla="*/ 532792 h 1606601"/>
                <a:gd name="connsiteX49" fmla="*/ 914483 w 1121733"/>
                <a:gd name="connsiteY49" fmla="*/ 663145 h 1606601"/>
                <a:gd name="connsiteX50" fmla="*/ 867630 w 1121733"/>
                <a:gd name="connsiteY50" fmla="*/ 785470 h 1606601"/>
                <a:gd name="connsiteX51" fmla="*/ 825369 w 1121733"/>
                <a:gd name="connsiteY51" fmla="*/ 858284 h 1606601"/>
                <a:gd name="connsiteX52" fmla="*/ 824254 w 1121733"/>
                <a:gd name="connsiteY52" fmla="*/ 924609 h 1606601"/>
                <a:gd name="connsiteX53" fmla="*/ 794684 w 1121733"/>
                <a:gd name="connsiteY53" fmla="*/ 1035938 h 1606601"/>
                <a:gd name="connsiteX54" fmla="*/ 731016 w 1121733"/>
                <a:gd name="connsiteY54" fmla="*/ 1161741 h 1606601"/>
                <a:gd name="connsiteX55" fmla="*/ 666253 w 1121733"/>
                <a:gd name="connsiteY55" fmla="*/ 1220328 h 1606601"/>
                <a:gd name="connsiteX56" fmla="*/ 637417 w 1121733"/>
                <a:gd name="connsiteY56" fmla="*/ 1247201 h 1606601"/>
                <a:gd name="connsiteX57" fmla="*/ 665986 w 1121733"/>
                <a:gd name="connsiteY57" fmla="*/ 1297268 h 1606601"/>
                <a:gd name="connsiteX58" fmla="*/ 748346 w 1121733"/>
                <a:gd name="connsiteY58" fmla="*/ 1392182 h 1606601"/>
                <a:gd name="connsiteX59" fmla="*/ 879836 w 1121733"/>
                <a:gd name="connsiteY59" fmla="*/ 1473558 h 1606601"/>
                <a:gd name="connsiteX60" fmla="*/ 985814 w 1121733"/>
                <a:gd name="connsiteY60" fmla="*/ 1516376 h 1606601"/>
                <a:gd name="connsiteX61" fmla="*/ 1092727 w 1121733"/>
                <a:gd name="connsiteY61" fmla="*/ 1544163 h 1606601"/>
                <a:gd name="connsiteX62" fmla="*/ 1121733 w 1121733"/>
                <a:gd name="connsiteY62" fmla="*/ 1552613 h 1606601"/>
                <a:gd name="connsiteX63" fmla="*/ 1108952 w 1121733"/>
                <a:gd name="connsiteY63" fmla="*/ 1606601 h 1606601"/>
                <a:gd name="connsiteX64" fmla="*/ 1093729 w 1121733"/>
                <a:gd name="connsiteY64" fmla="*/ 1606045 h 1606601"/>
                <a:gd name="connsiteX65" fmla="*/ 1050980 w 1121733"/>
                <a:gd name="connsiteY65" fmla="*/ 1596639 h 1606601"/>
                <a:gd name="connsiteX66" fmla="*/ 895962 w 1121733"/>
                <a:gd name="connsiteY66" fmla="*/ 1541712 h 1606601"/>
                <a:gd name="connsiteX67" fmla="*/ 756063 w 1121733"/>
                <a:gd name="connsiteY67" fmla="*/ 1462075 h 1606601"/>
                <a:gd name="connsiteX68" fmla="*/ 648012 w 1121733"/>
                <a:gd name="connsiteY68" fmla="*/ 1379895 h 1606601"/>
                <a:gd name="connsiteX69" fmla="*/ 574394 w 1121733"/>
                <a:gd name="connsiteY69" fmla="*/ 1314195 h 1606601"/>
                <a:gd name="connsiteX70" fmla="*/ 525583 w 1121733"/>
                <a:gd name="connsiteY70" fmla="*/ 1291586 h 1606601"/>
                <a:gd name="connsiteX71" fmla="*/ 505557 w 1121733"/>
                <a:gd name="connsiteY71" fmla="*/ 1285715 h 1606601"/>
                <a:gd name="connsiteX72" fmla="*/ 505563 w 1121733"/>
                <a:gd name="connsiteY72" fmla="*/ 1280576 h 1606601"/>
                <a:gd name="connsiteX73" fmla="*/ 471515 w 1121733"/>
                <a:gd name="connsiteY73" fmla="*/ 1270065 h 1606601"/>
                <a:gd name="connsiteX74" fmla="*/ 247163 w 1121733"/>
                <a:gd name="connsiteY74" fmla="*/ 1189693 h 1606601"/>
                <a:gd name="connsiteX75" fmla="*/ 211839 w 1121733"/>
                <a:gd name="connsiteY75" fmla="*/ 1178792 h 1606601"/>
                <a:gd name="connsiteX76" fmla="*/ 197120 w 1121733"/>
                <a:gd name="connsiteY76" fmla="*/ 1174920 h 1606601"/>
                <a:gd name="connsiteX77" fmla="*/ 186659 w 1121733"/>
                <a:gd name="connsiteY77" fmla="*/ 1167814 h 1606601"/>
                <a:gd name="connsiteX78" fmla="*/ 108157 w 1121733"/>
                <a:gd name="connsiteY78" fmla="*/ 1107846 h 1606601"/>
                <a:gd name="connsiteX79" fmla="*/ 3718 w 1121733"/>
                <a:gd name="connsiteY79" fmla="*/ 1004012 h 1606601"/>
                <a:gd name="connsiteX80" fmla="*/ 0 w 1121733"/>
                <a:gd name="connsiteY80" fmla="*/ 998030 h 1606601"/>
                <a:gd name="connsiteX0" fmla="*/ 0 w 1121733"/>
                <a:gd name="connsiteY0" fmla="*/ 998030 h 1606601"/>
                <a:gd name="connsiteX1" fmla="*/ 38534 w 1121733"/>
                <a:gd name="connsiteY1" fmla="*/ 976344 h 1606601"/>
                <a:gd name="connsiteX2" fmla="*/ 43219 w 1121733"/>
                <a:gd name="connsiteY2" fmla="*/ 972837 h 1606601"/>
                <a:gd name="connsiteX3" fmla="*/ 44971 w 1121733"/>
                <a:gd name="connsiteY3" fmla="*/ 974611 h 1606601"/>
                <a:gd name="connsiteX4" fmla="*/ 105324 w 1121733"/>
                <a:gd name="connsiteY4" fmla="*/ 1032222 h 1606601"/>
                <a:gd name="connsiteX5" fmla="*/ 235454 w 1121733"/>
                <a:gd name="connsiteY5" fmla="*/ 1123322 h 1606601"/>
                <a:gd name="connsiteX6" fmla="*/ 356418 w 1121733"/>
                <a:gd name="connsiteY6" fmla="*/ 1179899 h 1606601"/>
                <a:gd name="connsiteX7" fmla="*/ 497386 w 1121733"/>
                <a:gd name="connsiteY7" fmla="*/ 1206035 h 1606601"/>
                <a:gd name="connsiteX8" fmla="*/ 594798 w 1121733"/>
                <a:gd name="connsiteY8" fmla="*/ 1168345 h 1606601"/>
                <a:gd name="connsiteX9" fmla="*/ 686613 w 1121733"/>
                <a:gd name="connsiteY9" fmla="*/ 1087300 h 1606601"/>
                <a:gd name="connsiteX10" fmla="*/ 736945 w 1121733"/>
                <a:gd name="connsiteY10" fmla="*/ 981791 h 1606601"/>
                <a:gd name="connsiteX11" fmla="*/ 742095 w 1121733"/>
                <a:gd name="connsiteY11" fmla="*/ 899119 h 1606601"/>
                <a:gd name="connsiteX12" fmla="*/ 690088 w 1121733"/>
                <a:gd name="connsiteY12" fmla="*/ 849856 h 1606601"/>
                <a:gd name="connsiteX13" fmla="*/ 639864 w 1121733"/>
                <a:gd name="connsiteY13" fmla="*/ 796177 h 1606601"/>
                <a:gd name="connsiteX14" fmla="*/ 663904 w 1121733"/>
                <a:gd name="connsiteY14" fmla="*/ 749387 h 1606601"/>
                <a:gd name="connsiteX15" fmla="*/ 720551 w 1121733"/>
                <a:gd name="connsiteY15" fmla="*/ 736319 h 1606601"/>
                <a:gd name="connsiteX16" fmla="*/ 749899 w 1121733"/>
                <a:gd name="connsiteY16" fmla="*/ 689106 h 1606601"/>
                <a:gd name="connsiteX17" fmla="*/ 739594 w 1121733"/>
                <a:gd name="connsiteY17" fmla="*/ 600190 h 1606601"/>
                <a:gd name="connsiteX18" fmla="*/ 698001 w 1121733"/>
                <a:gd name="connsiteY18" fmla="*/ 480655 h 1606601"/>
                <a:gd name="connsiteX19" fmla="*/ 641845 w 1121733"/>
                <a:gd name="connsiteY19" fmla="*/ 352667 h 1606601"/>
                <a:gd name="connsiteX20" fmla="*/ 616686 w 1121733"/>
                <a:gd name="connsiteY20" fmla="*/ 211522 h 1606601"/>
                <a:gd name="connsiteX21" fmla="*/ 618112 w 1121733"/>
                <a:gd name="connsiteY21" fmla="*/ 55433 h 1606601"/>
                <a:gd name="connsiteX22" fmla="*/ 631044 w 1121733"/>
                <a:gd name="connsiteY22" fmla="*/ 0 h 1606601"/>
                <a:gd name="connsiteX23" fmla="*/ 710866 w 1121733"/>
                <a:gd name="connsiteY23" fmla="*/ 32767 h 1606601"/>
                <a:gd name="connsiteX24" fmla="*/ 704336 w 1121733"/>
                <a:gd name="connsiteY24" fmla="*/ 64106 h 1606601"/>
                <a:gd name="connsiteX25" fmla="*/ 693514 w 1121733"/>
                <a:gd name="connsiteY25" fmla="*/ 116717 h 1606601"/>
                <a:gd name="connsiteX26" fmla="*/ 694474 w 1121733"/>
                <a:gd name="connsiteY26" fmla="*/ 222404 h 1606601"/>
                <a:gd name="connsiteX27" fmla="*/ 722397 w 1121733"/>
                <a:gd name="connsiteY27" fmla="*/ 331279 h 1606601"/>
                <a:gd name="connsiteX28" fmla="*/ 779401 w 1121733"/>
                <a:gd name="connsiteY28" fmla="*/ 469882 h 1606601"/>
                <a:gd name="connsiteX29" fmla="*/ 811784 w 1121733"/>
                <a:gd name="connsiteY29" fmla="*/ 567719 h 1606601"/>
                <a:gd name="connsiteX30" fmla="*/ 836696 w 1121733"/>
                <a:gd name="connsiteY30" fmla="*/ 652263 h 1606601"/>
                <a:gd name="connsiteX31" fmla="*/ 809846 w 1121733"/>
                <a:gd name="connsiteY31" fmla="*/ 744145 h 1606601"/>
                <a:gd name="connsiteX32" fmla="*/ 793744 w 1121733"/>
                <a:gd name="connsiteY32" fmla="*/ 796710 h 1606601"/>
                <a:gd name="connsiteX33" fmla="*/ 809289 w 1121733"/>
                <a:gd name="connsiteY33" fmla="*/ 777307 h 1606601"/>
                <a:gd name="connsiteX34" fmla="*/ 832994 w 1121733"/>
                <a:gd name="connsiteY34" fmla="*/ 699565 h 1606601"/>
                <a:gd name="connsiteX35" fmla="*/ 852619 w 1121733"/>
                <a:gd name="connsiteY35" fmla="*/ 650991 h 1606601"/>
                <a:gd name="connsiteX36" fmla="*/ 882056 w 1121733"/>
                <a:gd name="connsiteY36" fmla="*/ 578132 h 1606601"/>
                <a:gd name="connsiteX37" fmla="*/ 892134 w 1121733"/>
                <a:gd name="connsiteY37" fmla="*/ 476906 h 1606601"/>
                <a:gd name="connsiteX38" fmla="*/ 917803 w 1121733"/>
                <a:gd name="connsiteY38" fmla="*/ 343454 h 1606601"/>
                <a:gd name="connsiteX39" fmla="*/ 963720 w 1121733"/>
                <a:gd name="connsiteY39" fmla="*/ 236160 h 1606601"/>
                <a:gd name="connsiteX40" fmla="*/ 1005265 w 1121733"/>
                <a:gd name="connsiteY40" fmla="*/ 114260 h 1606601"/>
                <a:gd name="connsiteX41" fmla="*/ 1026808 w 1121733"/>
                <a:gd name="connsiteY41" fmla="*/ 22801 h 1606601"/>
                <a:gd name="connsiteX42" fmla="*/ 1029916 w 1121733"/>
                <a:gd name="connsiteY42" fmla="*/ 12623 h 1606601"/>
                <a:gd name="connsiteX43" fmla="*/ 1091860 w 1121733"/>
                <a:gd name="connsiteY43" fmla="*/ 38052 h 1606601"/>
                <a:gd name="connsiteX44" fmla="*/ 1085952 w 1121733"/>
                <a:gd name="connsiteY44" fmla="*/ 54402 h 1606601"/>
                <a:gd name="connsiteX45" fmla="*/ 1044829 w 1121733"/>
                <a:gd name="connsiteY45" fmla="*/ 181610 h 1606601"/>
                <a:gd name="connsiteX46" fmla="*/ 989991 w 1121733"/>
                <a:gd name="connsiteY46" fmla="*/ 310982 h 1606601"/>
                <a:gd name="connsiteX47" fmla="*/ 954221 w 1121733"/>
                <a:gd name="connsiteY47" fmla="*/ 424942 h 1606601"/>
                <a:gd name="connsiteX48" fmla="*/ 941466 w 1121733"/>
                <a:gd name="connsiteY48" fmla="*/ 532792 h 1606601"/>
                <a:gd name="connsiteX49" fmla="*/ 914483 w 1121733"/>
                <a:gd name="connsiteY49" fmla="*/ 663145 h 1606601"/>
                <a:gd name="connsiteX50" fmla="*/ 867630 w 1121733"/>
                <a:gd name="connsiteY50" fmla="*/ 785470 h 1606601"/>
                <a:gd name="connsiteX51" fmla="*/ 825369 w 1121733"/>
                <a:gd name="connsiteY51" fmla="*/ 858284 h 1606601"/>
                <a:gd name="connsiteX52" fmla="*/ 824254 w 1121733"/>
                <a:gd name="connsiteY52" fmla="*/ 924609 h 1606601"/>
                <a:gd name="connsiteX53" fmla="*/ 794684 w 1121733"/>
                <a:gd name="connsiteY53" fmla="*/ 1035938 h 1606601"/>
                <a:gd name="connsiteX54" fmla="*/ 731016 w 1121733"/>
                <a:gd name="connsiteY54" fmla="*/ 1161741 h 1606601"/>
                <a:gd name="connsiteX55" fmla="*/ 666253 w 1121733"/>
                <a:gd name="connsiteY55" fmla="*/ 1220328 h 1606601"/>
                <a:gd name="connsiteX56" fmla="*/ 637417 w 1121733"/>
                <a:gd name="connsiteY56" fmla="*/ 1247201 h 1606601"/>
                <a:gd name="connsiteX57" fmla="*/ 665986 w 1121733"/>
                <a:gd name="connsiteY57" fmla="*/ 1297268 h 1606601"/>
                <a:gd name="connsiteX58" fmla="*/ 748346 w 1121733"/>
                <a:gd name="connsiteY58" fmla="*/ 1392182 h 1606601"/>
                <a:gd name="connsiteX59" fmla="*/ 879836 w 1121733"/>
                <a:gd name="connsiteY59" fmla="*/ 1473558 h 1606601"/>
                <a:gd name="connsiteX60" fmla="*/ 985814 w 1121733"/>
                <a:gd name="connsiteY60" fmla="*/ 1516376 h 1606601"/>
                <a:gd name="connsiteX61" fmla="*/ 1092727 w 1121733"/>
                <a:gd name="connsiteY61" fmla="*/ 1544163 h 1606601"/>
                <a:gd name="connsiteX62" fmla="*/ 1121733 w 1121733"/>
                <a:gd name="connsiteY62" fmla="*/ 1552613 h 1606601"/>
                <a:gd name="connsiteX63" fmla="*/ 1108952 w 1121733"/>
                <a:gd name="connsiteY63" fmla="*/ 1606601 h 1606601"/>
                <a:gd name="connsiteX64" fmla="*/ 1093729 w 1121733"/>
                <a:gd name="connsiteY64" fmla="*/ 1606045 h 1606601"/>
                <a:gd name="connsiteX65" fmla="*/ 1050980 w 1121733"/>
                <a:gd name="connsiteY65" fmla="*/ 1596639 h 1606601"/>
                <a:gd name="connsiteX66" fmla="*/ 895962 w 1121733"/>
                <a:gd name="connsiteY66" fmla="*/ 1541712 h 1606601"/>
                <a:gd name="connsiteX67" fmla="*/ 756063 w 1121733"/>
                <a:gd name="connsiteY67" fmla="*/ 1462075 h 1606601"/>
                <a:gd name="connsiteX68" fmla="*/ 648012 w 1121733"/>
                <a:gd name="connsiteY68" fmla="*/ 1379895 h 1606601"/>
                <a:gd name="connsiteX69" fmla="*/ 574394 w 1121733"/>
                <a:gd name="connsiteY69" fmla="*/ 1314195 h 1606601"/>
                <a:gd name="connsiteX70" fmla="*/ 525583 w 1121733"/>
                <a:gd name="connsiteY70" fmla="*/ 1291586 h 1606601"/>
                <a:gd name="connsiteX71" fmla="*/ 505557 w 1121733"/>
                <a:gd name="connsiteY71" fmla="*/ 1285715 h 1606601"/>
                <a:gd name="connsiteX72" fmla="*/ 501572 w 1121733"/>
                <a:gd name="connsiteY72" fmla="*/ 1284099 h 1606601"/>
                <a:gd name="connsiteX73" fmla="*/ 471515 w 1121733"/>
                <a:gd name="connsiteY73" fmla="*/ 1270065 h 1606601"/>
                <a:gd name="connsiteX74" fmla="*/ 247163 w 1121733"/>
                <a:gd name="connsiteY74" fmla="*/ 1189693 h 1606601"/>
                <a:gd name="connsiteX75" fmla="*/ 211839 w 1121733"/>
                <a:gd name="connsiteY75" fmla="*/ 1178792 h 1606601"/>
                <a:gd name="connsiteX76" fmla="*/ 197120 w 1121733"/>
                <a:gd name="connsiteY76" fmla="*/ 1174920 h 1606601"/>
                <a:gd name="connsiteX77" fmla="*/ 186659 w 1121733"/>
                <a:gd name="connsiteY77" fmla="*/ 1167814 h 1606601"/>
                <a:gd name="connsiteX78" fmla="*/ 108157 w 1121733"/>
                <a:gd name="connsiteY78" fmla="*/ 1107846 h 1606601"/>
                <a:gd name="connsiteX79" fmla="*/ 3718 w 1121733"/>
                <a:gd name="connsiteY79" fmla="*/ 1004012 h 1606601"/>
                <a:gd name="connsiteX80" fmla="*/ 0 w 1121733"/>
                <a:gd name="connsiteY80" fmla="*/ 998030 h 160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121733" h="1606601">
                  <a:moveTo>
                    <a:pt x="0" y="998030"/>
                  </a:moveTo>
                  <a:lnTo>
                    <a:pt x="38534" y="976344"/>
                  </a:lnTo>
                  <a:lnTo>
                    <a:pt x="43219" y="972837"/>
                  </a:lnTo>
                  <a:lnTo>
                    <a:pt x="44971" y="974611"/>
                  </a:lnTo>
                  <a:cubicBezTo>
                    <a:pt x="64147" y="994290"/>
                    <a:pt x="85518" y="1016087"/>
                    <a:pt x="105324" y="1032222"/>
                  </a:cubicBezTo>
                  <a:cubicBezTo>
                    <a:pt x="144936" y="1064492"/>
                    <a:pt x="193605" y="1098708"/>
                    <a:pt x="235454" y="1123322"/>
                  </a:cubicBezTo>
                  <a:cubicBezTo>
                    <a:pt x="277303" y="1147935"/>
                    <a:pt x="312762" y="1166114"/>
                    <a:pt x="356418" y="1179899"/>
                  </a:cubicBezTo>
                  <a:cubicBezTo>
                    <a:pt x="400073" y="1193685"/>
                    <a:pt x="457655" y="1207961"/>
                    <a:pt x="497386" y="1206035"/>
                  </a:cubicBezTo>
                  <a:cubicBezTo>
                    <a:pt x="537116" y="1204109"/>
                    <a:pt x="563260" y="1188134"/>
                    <a:pt x="594798" y="1168345"/>
                  </a:cubicBezTo>
                  <a:cubicBezTo>
                    <a:pt x="626336" y="1148555"/>
                    <a:pt x="662921" y="1118392"/>
                    <a:pt x="686613" y="1087300"/>
                  </a:cubicBezTo>
                  <a:cubicBezTo>
                    <a:pt x="710304" y="1056208"/>
                    <a:pt x="727698" y="1013154"/>
                    <a:pt x="736945" y="981791"/>
                  </a:cubicBezTo>
                  <a:cubicBezTo>
                    <a:pt x="746192" y="950427"/>
                    <a:pt x="749905" y="921108"/>
                    <a:pt x="742095" y="899119"/>
                  </a:cubicBezTo>
                  <a:cubicBezTo>
                    <a:pt x="734286" y="877131"/>
                    <a:pt x="707126" y="867013"/>
                    <a:pt x="690088" y="849856"/>
                  </a:cubicBezTo>
                  <a:cubicBezTo>
                    <a:pt x="673049" y="832699"/>
                    <a:pt x="644228" y="812922"/>
                    <a:pt x="639864" y="796177"/>
                  </a:cubicBezTo>
                  <a:cubicBezTo>
                    <a:pt x="635500" y="779432"/>
                    <a:pt x="650457" y="759363"/>
                    <a:pt x="663904" y="749387"/>
                  </a:cubicBezTo>
                  <a:cubicBezTo>
                    <a:pt x="677351" y="739411"/>
                    <a:pt x="706218" y="746366"/>
                    <a:pt x="720551" y="736319"/>
                  </a:cubicBezTo>
                  <a:cubicBezTo>
                    <a:pt x="734883" y="726272"/>
                    <a:pt x="746725" y="711794"/>
                    <a:pt x="749899" y="689106"/>
                  </a:cubicBezTo>
                  <a:cubicBezTo>
                    <a:pt x="753073" y="666418"/>
                    <a:pt x="748243" y="634932"/>
                    <a:pt x="739594" y="600190"/>
                  </a:cubicBezTo>
                  <a:cubicBezTo>
                    <a:pt x="730945" y="565448"/>
                    <a:pt x="714292" y="521909"/>
                    <a:pt x="698001" y="480655"/>
                  </a:cubicBezTo>
                  <a:cubicBezTo>
                    <a:pt x="681710" y="439401"/>
                    <a:pt x="655398" y="397522"/>
                    <a:pt x="641845" y="352667"/>
                  </a:cubicBezTo>
                  <a:cubicBezTo>
                    <a:pt x="628293" y="307811"/>
                    <a:pt x="620641" y="261061"/>
                    <a:pt x="616686" y="211522"/>
                  </a:cubicBezTo>
                  <a:cubicBezTo>
                    <a:pt x="612731" y="161983"/>
                    <a:pt x="611842" y="99556"/>
                    <a:pt x="618112" y="55433"/>
                  </a:cubicBezTo>
                  <a:lnTo>
                    <a:pt x="631044" y="0"/>
                  </a:lnTo>
                  <a:lnTo>
                    <a:pt x="710866" y="32767"/>
                  </a:lnTo>
                  <a:lnTo>
                    <a:pt x="704336" y="64106"/>
                  </a:lnTo>
                  <a:cubicBezTo>
                    <a:pt x="699790" y="81584"/>
                    <a:pt x="695233" y="99220"/>
                    <a:pt x="693514" y="116717"/>
                  </a:cubicBezTo>
                  <a:cubicBezTo>
                    <a:pt x="690076" y="151711"/>
                    <a:pt x="689660" y="186644"/>
                    <a:pt x="694474" y="222404"/>
                  </a:cubicBezTo>
                  <a:cubicBezTo>
                    <a:pt x="699287" y="258164"/>
                    <a:pt x="708242" y="290032"/>
                    <a:pt x="722397" y="331279"/>
                  </a:cubicBezTo>
                  <a:cubicBezTo>
                    <a:pt x="736551" y="372526"/>
                    <a:pt x="764503" y="430475"/>
                    <a:pt x="779401" y="469882"/>
                  </a:cubicBezTo>
                  <a:cubicBezTo>
                    <a:pt x="794299" y="509288"/>
                    <a:pt x="802234" y="537322"/>
                    <a:pt x="811784" y="567719"/>
                  </a:cubicBezTo>
                  <a:cubicBezTo>
                    <a:pt x="821333" y="598115"/>
                    <a:pt x="837018" y="622859"/>
                    <a:pt x="836696" y="652263"/>
                  </a:cubicBezTo>
                  <a:cubicBezTo>
                    <a:pt x="836373" y="681667"/>
                    <a:pt x="817005" y="720071"/>
                    <a:pt x="809846" y="744145"/>
                  </a:cubicBezTo>
                  <a:cubicBezTo>
                    <a:pt x="809846" y="744145"/>
                    <a:pt x="793837" y="791184"/>
                    <a:pt x="793744" y="796710"/>
                  </a:cubicBezTo>
                  <a:cubicBezTo>
                    <a:pt x="793651" y="802237"/>
                    <a:pt x="802747" y="793498"/>
                    <a:pt x="809289" y="777307"/>
                  </a:cubicBezTo>
                  <a:cubicBezTo>
                    <a:pt x="815830" y="761117"/>
                    <a:pt x="825772" y="720617"/>
                    <a:pt x="832994" y="699565"/>
                  </a:cubicBezTo>
                  <a:cubicBezTo>
                    <a:pt x="840215" y="678512"/>
                    <a:pt x="844442" y="671230"/>
                    <a:pt x="852619" y="650991"/>
                  </a:cubicBezTo>
                  <a:cubicBezTo>
                    <a:pt x="852619" y="650991"/>
                    <a:pt x="875469" y="607147"/>
                    <a:pt x="882056" y="578132"/>
                  </a:cubicBezTo>
                  <a:cubicBezTo>
                    <a:pt x="888642" y="549118"/>
                    <a:pt x="886177" y="516019"/>
                    <a:pt x="892134" y="476906"/>
                  </a:cubicBezTo>
                  <a:cubicBezTo>
                    <a:pt x="898092" y="437793"/>
                    <a:pt x="905872" y="383578"/>
                    <a:pt x="917803" y="343454"/>
                  </a:cubicBezTo>
                  <a:cubicBezTo>
                    <a:pt x="929733" y="303329"/>
                    <a:pt x="949143" y="274359"/>
                    <a:pt x="963720" y="236160"/>
                  </a:cubicBezTo>
                  <a:cubicBezTo>
                    <a:pt x="978297" y="197961"/>
                    <a:pt x="994750" y="149819"/>
                    <a:pt x="1005265" y="114260"/>
                  </a:cubicBezTo>
                  <a:cubicBezTo>
                    <a:pt x="1015779" y="78700"/>
                    <a:pt x="1017717" y="51660"/>
                    <a:pt x="1026808" y="22801"/>
                  </a:cubicBezTo>
                  <a:lnTo>
                    <a:pt x="1029916" y="12623"/>
                  </a:lnTo>
                  <a:lnTo>
                    <a:pt x="1091860" y="38052"/>
                  </a:lnTo>
                  <a:lnTo>
                    <a:pt x="1085952" y="54402"/>
                  </a:lnTo>
                  <a:cubicBezTo>
                    <a:pt x="1075515" y="88710"/>
                    <a:pt x="1060823" y="138847"/>
                    <a:pt x="1044829" y="181610"/>
                  </a:cubicBezTo>
                  <a:cubicBezTo>
                    <a:pt x="1028835" y="224373"/>
                    <a:pt x="1005092" y="270427"/>
                    <a:pt x="989991" y="310982"/>
                  </a:cubicBezTo>
                  <a:cubicBezTo>
                    <a:pt x="974891" y="351537"/>
                    <a:pt x="962309" y="387974"/>
                    <a:pt x="954221" y="424942"/>
                  </a:cubicBezTo>
                  <a:cubicBezTo>
                    <a:pt x="946134" y="461911"/>
                    <a:pt x="948089" y="493093"/>
                    <a:pt x="941466" y="532792"/>
                  </a:cubicBezTo>
                  <a:cubicBezTo>
                    <a:pt x="934843" y="572492"/>
                    <a:pt x="926789" y="621033"/>
                    <a:pt x="914483" y="663145"/>
                  </a:cubicBezTo>
                  <a:cubicBezTo>
                    <a:pt x="902178" y="705258"/>
                    <a:pt x="882482" y="752946"/>
                    <a:pt x="867630" y="785470"/>
                  </a:cubicBezTo>
                  <a:cubicBezTo>
                    <a:pt x="852778" y="817993"/>
                    <a:pt x="832599" y="835094"/>
                    <a:pt x="825369" y="858284"/>
                  </a:cubicBezTo>
                  <a:cubicBezTo>
                    <a:pt x="818140" y="881473"/>
                    <a:pt x="829369" y="894999"/>
                    <a:pt x="824254" y="924609"/>
                  </a:cubicBezTo>
                  <a:cubicBezTo>
                    <a:pt x="819140" y="954218"/>
                    <a:pt x="810224" y="996416"/>
                    <a:pt x="794684" y="1035938"/>
                  </a:cubicBezTo>
                  <a:cubicBezTo>
                    <a:pt x="779145" y="1075460"/>
                    <a:pt x="752421" y="1131009"/>
                    <a:pt x="731016" y="1161741"/>
                  </a:cubicBezTo>
                  <a:cubicBezTo>
                    <a:pt x="709611" y="1192472"/>
                    <a:pt x="681852" y="1206085"/>
                    <a:pt x="666253" y="1220328"/>
                  </a:cubicBezTo>
                  <a:cubicBezTo>
                    <a:pt x="650653" y="1234572"/>
                    <a:pt x="637462" y="1234378"/>
                    <a:pt x="637417" y="1247201"/>
                  </a:cubicBezTo>
                  <a:cubicBezTo>
                    <a:pt x="637373" y="1260024"/>
                    <a:pt x="647498" y="1273105"/>
                    <a:pt x="665986" y="1297268"/>
                  </a:cubicBezTo>
                  <a:cubicBezTo>
                    <a:pt x="684475" y="1321431"/>
                    <a:pt x="712704" y="1362800"/>
                    <a:pt x="748346" y="1392182"/>
                  </a:cubicBezTo>
                  <a:cubicBezTo>
                    <a:pt x="783988" y="1421564"/>
                    <a:pt x="840259" y="1452859"/>
                    <a:pt x="879836" y="1473558"/>
                  </a:cubicBezTo>
                  <a:cubicBezTo>
                    <a:pt x="919414" y="1494258"/>
                    <a:pt x="950332" y="1504608"/>
                    <a:pt x="985814" y="1516376"/>
                  </a:cubicBezTo>
                  <a:cubicBezTo>
                    <a:pt x="1021295" y="1528143"/>
                    <a:pt x="1065192" y="1536034"/>
                    <a:pt x="1092727" y="1544163"/>
                  </a:cubicBezTo>
                  <a:lnTo>
                    <a:pt x="1121733" y="1552613"/>
                  </a:lnTo>
                  <a:lnTo>
                    <a:pt x="1108952" y="1606601"/>
                  </a:lnTo>
                  <a:lnTo>
                    <a:pt x="1093729" y="1606045"/>
                  </a:lnTo>
                  <a:cubicBezTo>
                    <a:pt x="1083010" y="1604764"/>
                    <a:pt x="1069754" y="1602084"/>
                    <a:pt x="1050980" y="1596639"/>
                  </a:cubicBezTo>
                  <a:cubicBezTo>
                    <a:pt x="1013432" y="1585749"/>
                    <a:pt x="945115" y="1564139"/>
                    <a:pt x="895962" y="1541712"/>
                  </a:cubicBezTo>
                  <a:cubicBezTo>
                    <a:pt x="846809" y="1519285"/>
                    <a:pt x="797389" y="1489045"/>
                    <a:pt x="756063" y="1462075"/>
                  </a:cubicBezTo>
                  <a:cubicBezTo>
                    <a:pt x="714738" y="1435106"/>
                    <a:pt x="678290" y="1404541"/>
                    <a:pt x="648012" y="1379895"/>
                  </a:cubicBezTo>
                  <a:cubicBezTo>
                    <a:pt x="617734" y="1355248"/>
                    <a:pt x="603003" y="1331318"/>
                    <a:pt x="574394" y="1314195"/>
                  </a:cubicBezTo>
                  <a:cubicBezTo>
                    <a:pt x="560089" y="1305634"/>
                    <a:pt x="542871" y="1297928"/>
                    <a:pt x="525583" y="1291586"/>
                  </a:cubicBezTo>
                  <a:lnTo>
                    <a:pt x="505557" y="1285715"/>
                  </a:lnTo>
                  <a:lnTo>
                    <a:pt x="501572" y="1284099"/>
                  </a:lnTo>
                  <a:cubicBezTo>
                    <a:pt x="490223" y="1280595"/>
                    <a:pt x="482864" y="1273569"/>
                    <a:pt x="471515" y="1270065"/>
                  </a:cubicBezTo>
                  <a:cubicBezTo>
                    <a:pt x="406440" y="1248908"/>
                    <a:pt x="303109" y="1208016"/>
                    <a:pt x="247163" y="1189693"/>
                  </a:cubicBezTo>
                  <a:cubicBezTo>
                    <a:pt x="233176" y="1185112"/>
                    <a:pt x="221746" y="1181618"/>
                    <a:pt x="211839" y="1178792"/>
                  </a:cubicBezTo>
                  <a:lnTo>
                    <a:pt x="197120" y="1174920"/>
                  </a:lnTo>
                  <a:lnTo>
                    <a:pt x="186659" y="1167814"/>
                  </a:lnTo>
                  <a:cubicBezTo>
                    <a:pt x="160413" y="1149077"/>
                    <a:pt x="138647" y="1135147"/>
                    <a:pt x="108157" y="1107846"/>
                  </a:cubicBezTo>
                  <a:cubicBezTo>
                    <a:pt x="77667" y="1080546"/>
                    <a:pt x="26246" y="1031949"/>
                    <a:pt x="3718" y="1004012"/>
                  </a:cubicBezTo>
                  <a:lnTo>
                    <a:pt x="0" y="998030"/>
                  </a:lnTo>
                  <a:close/>
                </a:path>
              </a:pathLst>
            </a:custGeom>
            <a:solidFill>
              <a:srgbClr val="F82B3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 rot="4080000">
              <a:off x="5554054" y="3865294"/>
              <a:ext cx="329907" cy="109116"/>
            </a:xfrm>
            <a:custGeom>
              <a:avLst/>
              <a:gdLst>
                <a:gd name="connsiteX0" fmla="*/ 1968 w 329907"/>
                <a:gd name="connsiteY0" fmla="*/ 51780 h 109116"/>
                <a:gd name="connsiteX1" fmla="*/ 23042 w 329907"/>
                <a:gd name="connsiteY1" fmla="*/ 42634 h 109116"/>
                <a:gd name="connsiteX2" fmla="*/ 55789 w 329907"/>
                <a:gd name="connsiteY2" fmla="*/ 31555 h 109116"/>
                <a:gd name="connsiteX3" fmla="*/ 68906 w 329907"/>
                <a:gd name="connsiteY3" fmla="*/ 30026 h 109116"/>
                <a:gd name="connsiteX4" fmla="*/ 115524 w 329907"/>
                <a:gd name="connsiteY4" fmla="*/ 23500 h 109116"/>
                <a:gd name="connsiteX5" fmla="*/ 248262 w 329907"/>
                <a:gd name="connsiteY5" fmla="*/ 83 h 109116"/>
                <a:gd name="connsiteX6" fmla="*/ 287796 w 329907"/>
                <a:gd name="connsiteY6" fmla="*/ 4137 h 109116"/>
                <a:gd name="connsiteX7" fmla="*/ 329907 w 329907"/>
                <a:gd name="connsiteY7" fmla="*/ 12342 h 109116"/>
                <a:gd name="connsiteX8" fmla="*/ 295521 w 329907"/>
                <a:gd name="connsiteY8" fmla="*/ 16606 h 109116"/>
                <a:gd name="connsiteX9" fmla="*/ 216284 w 329907"/>
                <a:gd name="connsiteY9" fmla="*/ 41093 h 109116"/>
                <a:gd name="connsiteX10" fmla="*/ 122439 w 329907"/>
                <a:gd name="connsiteY10" fmla="*/ 69953 h 109116"/>
                <a:gd name="connsiteX11" fmla="*/ 43627 w 329907"/>
                <a:gd name="connsiteY11" fmla="*/ 99749 h 109116"/>
                <a:gd name="connsiteX12" fmla="*/ 8635 w 329907"/>
                <a:gd name="connsiteY12" fmla="*/ 108886 h 109116"/>
                <a:gd name="connsiteX13" fmla="*/ 5833 w 329907"/>
                <a:gd name="connsiteY13" fmla="*/ 109116 h 109116"/>
                <a:gd name="connsiteX14" fmla="*/ 804 w 329907"/>
                <a:gd name="connsiteY14" fmla="*/ 100852 h 109116"/>
                <a:gd name="connsiteX15" fmla="*/ 108 w 329907"/>
                <a:gd name="connsiteY15" fmla="*/ 67612 h 109116"/>
                <a:gd name="connsiteX16" fmla="*/ 1968 w 329907"/>
                <a:gd name="connsiteY16" fmla="*/ 51780 h 10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9907" h="109116">
                  <a:moveTo>
                    <a:pt x="1968" y="51780"/>
                  </a:moveTo>
                  <a:lnTo>
                    <a:pt x="23042" y="42634"/>
                  </a:lnTo>
                  <a:lnTo>
                    <a:pt x="55789" y="31555"/>
                  </a:lnTo>
                  <a:lnTo>
                    <a:pt x="68906" y="30026"/>
                  </a:lnTo>
                  <a:cubicBezTo>
                    <a:pt x="82527" y="28360"/>
                    <a:pt x="97237" y="26384"/>
                    <a:pt x="115524" y="23500"/>
                  </a:cubicBezTo>
                  <a:cubicBezTo>
                    <a:pt x="152100" y="17731"/>
                    <a:pt x="200068" y="-1411"/>
                    <a:pt x="248262" y="83"/>
                  </a:cubicBezTo>
                  <a:cubicBezTo>
                    <a:pt x="260310" y="456"/>
                    <a:pt x="273783" y="1940"/>
                    <a:pt x="287796" y="4137"/>
                  </a:cubicBezTo>
                  <a:lnTo>
                    <a:pt x="329907" y="12342"/>
                  </a:lnTo>
                  <a:lnTo>
                    <a:pt x="295521" y="16606"/>
                  </a:lnTo>
                  <a:cubicBezTo>
                    <a:pt x="262704" y="22608"/>
                    <a:pt x="245131" y="32202"/>
                    <a:pt x="216284" y="41093"/>
                  </a:cubicBezTo>
                  <a:cubicBezTo>
                    <a:pt x="216284" y="41093"/>
                    <a:pt x="151216" y="60177"/>
                    <a:pt x="122439" y="69953"/>
                  </a:cubicBezTo>
                  <a:cubicBezTo>
                    <a:pt x="93663" y="79729"/>
                    <a:pt x="65389" y="93560"/>
                    <a:pt x="43627" y="99749"/>
                  </a:cubicBezTo>
                  <a:cubicBezTo>
                    <a:pt x="32746" y="102844"/>
                    <a:pt x="20389" y="106412"/>
                    <a:pt x="8635" y="108886"/>
                  </a:cubicBezTo>
                  <a:lnTo>
                    <a:pt x="5833" y="109116"/>
                  </a:lnTo>
                  <a:lnTo>
                    <a:pt x="804" y="100852"/>
                  </a:lnTo>
                  <a:cubicBezTo>
                    <a:pt x="-466" y="91636"/>
                    <a:pt x="163" y="80191"/>
                    <a:pt x="108" y="67612"/>
                  </a:cubicBezTo>
                  <a:lnTo>
                    <a:pt x="1968" y="51780"/>
                  </a:lnTo>
                  <a:close/>
                </a:path>
              </a:pathLst>
            </a:custGeom>
            <a:solidFill>
              <a:srgbClr val="F82B3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 rot="-600000">
              <a:off x="5817316" y="4886434"/>
              <a:ext cx="54000" cy="43200"/>
            </a:xfrm>
            <a:prstGeom prst="ellipse">
              <a:avLst/>
            </a:prstGeom>
            <a:gradFill flip="none" rotWithShape="1">
              <a:gsLst>
                <a:gs pos="0">
                  <a:srgbClr val="8D0000"/>
                </a:gs>
                <a:gs pos="35000">
                  <a:srgbClr val="8D0000"/>
                </a:gs>
                <a:gs pos="100000">
                  <a:srgbClr val="EB776F"/>
                </a:gs>
              </a:gsLst>
              <a:path path="circle">
                <a:fillToRect l="50000" t="-80000" r="50000" b="180000"/>
              </a:path>
              <a:tileRect/>
            </a:gradFill>
            <a:ln w="9525">
              <a:solidFill>
                <a:srgbClr val="FFB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 rot="16200000">
              <a:off x="7231329" y="4251582"/>
              <a:ext cx="64800" cy="46800"/>
            </a:xfrm>
            <a:prstGeom prst="ellipse">
              <a:avLst/>
            </a:prstGeom>
            <a:gradFill flip="none" rotWithShape="1">
              <a:gsLst>
                <a:gs pos="0">
                  <a:srgbClr val="8D0000"/>
                </a:gs>
                <a:gs pos="35000">
                  <a:srgbClr val="8D0000"/>
                </a:gs>
                <a:gs pos="100000">
                  <a:srgbClr val="EB776F"/>
                </a:gs>
              </a:gsLst>
              <a:path path="circle">
                <a:fillToRect l="50000" t="-80000" r="50000" b="180000"/>
              </a:path>
              <a:tileRect/>
            </a:gradFill>
            <a:ln w="9525">
              <a:solidFill>
                <a:srgbClr val="FFB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 rot="16200000">
              <a:off x="7085434" y="3889847"/>
              <a:ext cx="82800" cy="54000"/>
            </a:xfrm>
            <a:prstGeom prst="ellipse">
              <a:avLst/>
            </a:prstGeom>
            <a:gradFill flip="none" rotWithShape="1">
              <a:gsLst>
                <a:gs pos="0">
                  <a:srgbClr val="8D0000"/>
                </a:gs>
                <a:gs pos="35000">
                  <a:srgbClr val="8D0000"/>
                </a:gs>
                <a:gs pos="100000">
                  <a:srgbClr val="EB776F"/>
                </a:gs>
              </a:gsLst>
              <a:path path="circle">
                <a:fillToRect l="50000" t="-80000" r="50000" b="180000"/>
              </a:path>
              <a:tileRect/>
            </a:gradFill>
            <a:ln w="9525">
              <a:solidFill>
                <a:srgbClr val="FFB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5438501" y="1184612"/>
              <a:ext cx="5112000" cy="2008931"/>
              <a:chOff x="5448496" y="1175185"/>
              <a:chExt cx="5112000" cy="2008931"/>
            </a:xfrm>
          </p:grpSpPr>
          <p:sp>
            <p:nvSpPr>
              <p:cNvPr id="75" name="任意多边形 74"/>
              <p:cNvSpPr/>
              <p:nvPr/>
            </p:nvSpPr>
            <p:spPr>
              <a:xfrm>
                <a:off x="5634025" y="1175185"/>
                <a:ext cx="4106980" cy="1890695"/>
              </a:xfrm>
              <a:custGeom>
                <a:avLst/>
                <a:gdLst>
                  <a:gd name="connsiteX0" fmla="*/ 1628973 w 4106980"/>
                  <a:gd name="connsiteY0" fmla="*/ 0 h 1890695"/>
                  <a:gd name="connsiteX1" fmla="*/ 1681175 w 4106980"/>
                  <a:gd name="connsiteY1" fmla="*/ 1153 h 1890695"/>
                  <a:gd name="connsiteX2" fmla="*/ 2085988 w 4106980"/>
                  <a:gd name="connsiteY2" fmla="*/ 24965 h 1890695"/>
                  <a:gd name="connsiteX3" fmla="*/ 2528900 w 4106980"/>
                  <a:gd name="connsiteY3" fmla="*/ 115453 h 1890695"/>
                  <a:gd name="connsiteX4" fmla="*/ 2924188 w 4106980"/>
                  <a:gd name="connsiteY4" fmla="*/ 239278 h 1890695"/>
                  <a:gd name="connsiteX5" fmla="*/ 3357575 w 4106980"/>
                  <a:gd name="connsiteY5" fmla="*/ 405965 h 1890695"/>
                  <a:gd name="connsiteX6" fmla="*/ 3800488 w 4106980"/>
                  <a:gd name="connsiteY6" fmla="*/ 648853 h 1890695"/>
                  <a:gd name="connsiteX7" fmla="*/ 4043375 w 4106980"/>
                  <a:gd name="connsiteY7" fmla="*/ 825065 h 1890695"/>
                  <a:gd name="connsiteX8" fmla="*/ 4106552 w 4106980"/>
                  <a:gd name="connsiteY8" fmla="*/ 936686 h 1890695"/>
                  <a:gd name="connsiteX9" fmla="*/ 4106980 w 4106980"/>
                  <a:gd name="connsiteY9" fmla="*/ 940513 h 1890695"/>
                  <a:gd name="connsiteX10" fmla="*/ 4098440 w 4106980"/>
                  <a:gd name="connsiteY10" fmla="*/ 914659 h 1890695"/>
                  <a:gd name="connsiteX11" fmla="*/ 4062423 w 4106980"/>
                  <a:gd name="connsiteY11" fmla="*/ 853639 h 1890695"/>
                  <a:gd name="connsiteX12" fmla="*/ 3948123 w 4106980"/>
                  <a:gd name="connsiteY12" fmla="*/ 786964 h 1890695"/>
                  <a:gd name="connsiteX13" fmla="*/ 3676661 w 4106980"/>
                  <a:gd name="connsiteY13" fmla="*/ 772677 h 1890695"/>
                  <a:gd name="connsiteX14" fmla="*/ 3186123 w 4106980"/>
                  <a:gd name="connsiteY14" fmla="*/ 820302 h 1890695"/>
                  <a:gd name="connsiteX15" fmla="*/ 2643198 w 4106980"/>
                  <a:gd name="connsiteY15" fmla="*/ 953652 h 1890695"/>
                  <a:gd name="connsiteX16" fmla="*/ 2252674 w 4106980"/>
                  <a:gd name="connsiteY16" fmla="*/ 1067952 h 1890695"/>
                  <a:gd name="connsiteX17" fmla="*/ 2028836 w 4106980"/>
                  <a:gd name="connsiteY17" fmla="*/ 1139389 h 1890695"/>
                  <a:gd name="connsiteX18" fmla="*/ 1766898 w 4106980"/>
                  <a:gd name="connsiteY18" fmla="*/ 1234639 h 1890695"/>
                  <a:gd name="connsiteX19" fmla="*/ 1352561 w 4106980"/>
                  <a:gd name="connsiteY19" fmla="*/ 1387039 h 1890695"/>
                  <a:gd name="connsiteX20" fmla="*/ 938223 w 4106980"/>
                  <a:gd name="connsiteY20" fmla="*/ 1501339 h 1890695"/>
                  <a:gd name="connsiteX21" fmla="*/ 538173 w 4106980"/>
                  <a:gd name="connsiteY21" fmla="*/ 1582302 h 1890695"/>
                  <a:gd name="connsiteX22" fmla="*/ 166698 w 4106980"/>
                  <a:gd name="connsiteY22" fmla="*/ 1677552 h 1890695"/>
                  <a:gd name="connsiteX23" fmla="*/ 14299 w 4106980"/>
                  <a:gd name="connsiteY23" fmla="*/ 1887102 h 1890695"/>
                  <a:gd name="connsiteX24" fmla="*/ 14464 w 4106980"/>
                  <a:gd name="connsiteY24" fmla="*/ 1890695 h 1890695"/>
                  <a:gd name="connsiteX25" fmla="*/ 9650 w 4106980"/>
                  <a:gd name="connsiteY25" fmla="*/ 1867569 h 1890695"/>
                  <a:gd name="connsiteX26" fmla="*/ 9538 w 4106980"/>
                  <a:gd name="connsiteY26" fmla="*/ 1601353 h 1890695"/>
                  <a:gd name="connsiteX27" fmla="*/ 123838 w 4106980"/>
                  <a:gd name="connsiteY27" fmla="*/ 1244165 h 1890695"/>
                  <a:gd name="connsiteX28" fmla="*/ 376250 w 4106980"/>
                  <a:gd name="connsiteY28" fmla="*/ 844115 h 1890695"/>
                  <a:gd name="connsiteX29" fmla="*/ 557226 w 4106980"/>
                  <a:gd name="connsiteY29" fmla="*/ 634565 h 1890695"/>
                  <a:gd name="connsiteX30" fmla="*/ 685813 w 4106980"/>
                  <a:gd name="connsiteY30" fmla="*/ 491690 h 1890695"/>
                  <a:gd name="connsiteX31" fmla="*/ 919175 w 4106980"/>
                  <a:gd name="connsiteY31" fmla="*/ 286903 h 1890695"/>
                  <a:gd name="connsiteX32" fmla="*/ 1171588 w 4106980"/>
                  <a:gd name="connsiteY32" fmla="*/ 129740 h 1890695"/>
                  <a:gd name="connsiteX33" fmla="*/ 1419238 w 4106980"/>
                  <a:gd name="connsiteY33" fmla="*/ 29728 h 1890695"/>
                  <a:gd name="connsiteX34" fmla="*/ 1547825 w 4106980"/>
                  <a:gd name="connsiteY34" fmla="*/ 5916 h 1890695"/>
                  <a:gd name="connsiteX35" fmla="*/ 1628973 w 4106980"/>
                  <a:gd name="connsiteY35" fmla="*/ 0 h 189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106980" h="1890695">
                    <a:moveTo>
                      <a:pt x="1628973" y="0"/>
                    </a:moveTo>
                    <a:cubicBezTo>
                      <a:pt x="1642083" y="12"/>
                      <a:pt x="1658752" y="359"/>
                      <a:pt x="1681175" y="1153"/>
                    </a:cubicBezTo>
                    <a:cubicBezTo>
                      <a:pt x="1770869" y="4328"/>
                      <a:pt x="1944701" y="5915"/>
                      <a:pt x="2085988" y="24965"/>
                    </a:cubicBezTo>
                    <a:cubicBezTo>
                      <a:pt x="2227275" y="44015"/>
                      <a:pt x="2389200" y="79734"/>
                      <a:pt x="2528900" y="115453"/>
                    </a:cubicBezTo>
                    <a:cubicBezTo>
                      <a:pt x="2668600" y="151172"/>
                      <a:pt x="2786076" y="190859"/>
                      <a:pt x="2924188" y="239278"/>
                    </a:cubicBezTo>
                    <a:cubicBezTo>
                      <a:pt x="3062300" y="287697"/>
                      <a:pt x="3211525" y="337703"/>
                      <a:pt x="3357575" y="405965"/>
                    </a:cubicBezTo>
                    <a:cubicBezTo>
                      <a:pt x="3503625" y="474227"/>
                      <a:pt x="3686188" y="579003"/>
                      <a:pt x="3800488" y="648853"/>
                    </a:cubicBezTo>
                    <a:cubicBezTo>
                      <a:pt x="3914788" y="718703"/>
                      <a:pt x="3991781" y="771884"/>
                      <a:pt x="4043375" y="825065"/>
                    </a:cubicBezTo>
                    <a:cubicBezTo>
                      <a:pt x="4082071" y="864951"/>
                      <a:pt x="4099781" y="903497"/>
                      <a:pt x="4106552" y="936686"/>
                    </a:cubicBezTo>
                    <a:lnTo>
                      <a:pt x="4106980" y="940513"/>
                    </a:lnTo>
                    <a:lnTo>
                      <a:pt x="4098440" y="914659"/>
                    </a:lnTo>
                    <a:cubicBezTo>
                      <a:pt x="4088617" y="890549"/>
                      <a:pt x="4077107" y="872292"/>
                      <a:pt x="4062423" y="853639"/>
                    </a:cubicBezTo>
                    <a:cubicBezTo>
                      <a:pt x="4033054" y="816333"/>
                      <a:pt x="4012417" y="800458"/>
                      <a:pt x="3948123" y="786964"/>
                    </a:cubicBezTo>
                    <a:cubicBezTo>
                      <a:pt x="3883829" y="773470"/>
                      <a:pt x="3803661" y="767121"/>
                      <a:pt x="3676661" y="772677"/>
                    </a:cubicBezTo>
                    <a:cubicBezTo>
                      <a:pt x="3549661" y="778233"/>
                      <a:pt x="3358367" y="790140"/>
                      <a:pt x="3186123" y="820302"/>
                    </a:cubicBezTo>
                    <a:cubicBezTo>
                      <a:pt x="3013879" y="850464"/>
                      <a:pt x="2798773" y="912377"/>
                      <a:pt x="2643198" y="953652"/>
                    </a:cubicBezTo>
                    <a:cubicBezTo>
                      <a:pt x="2487623" y="994927"/>
                      <a:pt x="2355068" y="1036996"/>
                      <a:pt x="2252674" y="1067952"/>
                    </a:cubicBezTo>
                    <a:cubicBezTo>
                      <a:pt x="2150280" y="1098908"/>
                      <a:pt x="2109799" y="1111608"/>
                      <a:pt x="2028836" y="1139389"/>
                    </a:cubicBezTo>
                    <a:lnTo>
                      <a:pt x="1766898" y="1234639"/>
                    </a:lnTo>
                    <a:cubicBezTo>
                      <a:pt x="1646248" y="1277502"/>
                      <a:pt x="1490673" y="1342589"/>
                      <a:pt x="1352561" y="1387039"/>
                    </a:cubicBezTo>
                    <a:cubicBezTo>
                      <a:pt x="1214449" y="1431489"/>
                      <a:pt x="1073954" y="1468795"/>
                      <a:pt x="938223" y="1501339"/>
                    </a:cubicBezTo>
                    <a:cubicBezTo>
                      <a:pt x="802492" y="1533883"/>
                      <a:pt x="666760" y="1552933"/>
                      <a:pt x="538173" y="1582302"/>
                    </a:cubicBezTo>
                    <a:cubicBezTo>
                      <a:pt x="409586" y="1611671"/>
                      <a:pt x="254010" y="1626752"/>
                      <a:pt x="166698" y="1677552"/>
                    </a:cubicBezTo>
                    <a:cubicBezTo>
                      <a:pt x="79386" y="1728352"/>
                      <a:pt x="23030" y="1788677"/>
                      <a:pt x="14299" y="1887102"/>
                    </a:cubicBezTo>
                    <a:lnTo>
                      <a:pt x="14464" y="1890695"/>
                    </a:lnTo>
                    <a:lnTo>
                      <a:pt x="9650" y="1867569"/>
                    </a:lnTo>
                    <a:cubicBezTo>
                      <a:pt x="-4006" y="1777715"/>
                      <a:pt x="-2368" y="1690650"/>
                      <a:pt x="9538" y="1601353"/>
                    </a:cubicBezTo>
                    <a:cubicBezTo>
                      <a:pt x="25413" y="1482291"/>
                      <a:pt x="62719" y="1370371"/>
                      <a:pt x="123838" y="1244165"/>
                    </a:cubicBezTo>
                    <a:cubicBezTo>
                      <a:pt x="184957" y="1117959"/>
                      <a:pt x="304019" y="945715"/>
                      <a:pt x="376250" y="844115"/>
                    </a:cubicBezTo>
                    <a:cubicBezTo>
                      <a:pt x="448481" y="742515"/>
                      <a:pt x="505632" y="693302"/>
                      <a:pt x="557226" y="634565"/>
                    </a:cubicBezTo>
                    <a:cubicBezTo>
                      <a:pt x="608820" y="575828"/>
                      <a:pt x="625488" y="549633"/>
                      <a:pt x="685813" y="491690"/>
                    </a:cubicBezTo>
                    <a:cubicBezTo>
                      <a:pt x="746138" y="433747"/>
                      <a:pt x="838212" y="347228"/>
                      <a:pt x="919175" y="286903"/>
                    </a:cubicBezTo>
                    <a:cubicBezTo>
                      <a:pt x="1000137" y="226578"/>
                      <a:pt x="1088244" y="172603"/>
                      <a:pt x="1171588" y="129740"/>
                    </a:cubicBezTo>
                    <a:cubicBezTo>
                      <a:pt x="1254932" y="86877"/>
                      <a:pt x="1351769" y="49572"/>
                      <a:pt x="1419238" y="29728"/>
                    </a:cubicBezTo>
                    <a:cubicBezTo>
                      <a:pt x="1486707" y="9884"/>
                      <a:pt x="1501787" y="9885"/>
                      <a:pt x="1547825" y="5916"/>
                    </a:cubicBezTo>
                    <a:cubicBezTo>
                      <a:pt x="1582353" y="2939"/>
                      <a:pt x="1589646" y="-38"/>
                      <a:pt x="1628973" y="0"/>
                    </a:cubicBezTo>
                    <a:close/>
                  </a:path>
                </a:pathLst>
              </a:custGeom>
              <a:solidFill>
                <a:srgbClr val="F0A4A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>
                <a:off x="5448496" y="1293421"/>
                <a:ext cx="5112000" cy="1890695"/>
              </a:xfrm>
              <a:custGeom>
                <a:avLst/>
                <a:gdLst>
                  <a:gd name="connsiteX0" fmla="*/ 1628973 w 4106980"/>
                  <a:gd name="connsiteY0" fmla="*/ 0 h 1890695"/>
                  <a:gd name="connsiteX1" fmla="*/ 1681175 w 4106980"/>
                  <a:gd name="connsiteY1" fmla="*/ 1153 h 1890695"/>
                  <a:gd name="connsiteX2" fmla="*/ 2085988 w 4106980"/>
                  <a:gd name="connsiteY2" fmla="*/ 24965 h 1890695"/>
                  <a:gd name="connsiteX3" fmla="*/ 2528900 w 4106980"/>
                  <a:gd name="connsiteY3" fmla="*/ 115453 h 1890695"/>
                  <a:gd name="connsiteX4" fmla="*/ 2924188 w 4106980"/>
                  <a:gd name="connsiteY4" fmla="*/ 239278 h 1890695"/>
                  <a:gd name="connsiteX5" fmla="*/ 3357575 w 4106980"/>
                  <a:gd name="connsiteY5" fmla="*/ 405965 h 1890695"/>
                  <a:gd name="connsiteX6" fmla="*/ 3800488 w 4106980"/>
                  <a:gd name="connsiteY6" fmla="*/ 648853 h 1890695"/>
                  <a:gd name="connsiteX7" fmla="*/ 4043375 w 4106980"/>
                  <a:gd name="connsiteY7" fmla="*/ 825065 h 1890695"/>
                  <a:gd name="connsiteX8" fmla="*/ 4106552 w 4106980"/>
                  <a:gd name="connsiteY8" fmla="*/ 936686 h 1890695"/>
                  <a:gd name="connsiteX9" fmla="*/ 4106980 w 4106980"/>
                  <a:gd name="connsiteY9" fmla="*/ 940513 h 1890695"/>
                  <a:gd name="connsiteX10" fmla="*/ 4098440 w 4106980"/>
                  <a:gd name="connsiteY10" fmla="*/ 914659 h 1890695"/>
                  <a:gd name="connsiteX11" fmla="*/ 4062423 w 4106980"/>
                  <a:gd name="connsiteY11" fmla="*/ 853639 h 1890695"/>
                  <a:gd name="connsiteX12" fmla="*/ 3948123 w 4106980"/>
                  <a:gd name="connsiteY12" fmla="*/ 786964 h 1890695"/>
                  <a:gd name="connsiteX13" fmla="*/ 3676661 w 4106980"/>
                  <a:gd name="connsiteY13" fmla="*/ 772677 h 1890695"/>
                  <a:gd name="connsiteX14" fmla="*/ 3186123 w 4106980"/>
                  <a:gd name="connsiteY14" fmla="*/ 820302 h 1890695"/>
                  <a:gd name="connsiteX15" fmla="*/ 2643198 w 4106980"/>
                  <a:gd name="connsiteY15" fmla="*/ 953652 h 1890695"/>
                  <a:gd name="connsiteX16" fmla="*/ 2252674 w 4106980"/>
                  <a:gd name="connsiteY16" fmla="*/ 1067952 h 1890695"/>
                  <a:gd name="connsiteX17" fmla="*/ 2028836 w 4106980"/>
                  <a:gd name="connsiteY17" fmla="*/ 1139389 h 1890695"/>
                  <a:gd name="connsiteX18" fmla="*/ 1766898 w 4106980"/>
                  <a:gd name="connsiteY18" fmla="*/ 1234639 h 1890695"/>
                  <a:gd name="connsiteX19" fmla="*/ 1352561 w 4106980"/>
                  <a:gd name="connsiteY19" fmla="*/ 1387039 h 1890695"/>
                  <a:gd name="connsiteX20" fmla="*/ 938223 w 4106980"/>
                  <a:gd name="connsiteY20" fmla="*/ 1501339 h 1890695"/>
                  <a:gd name="connsiteX21" fmla="*/ 538173 w 4106980"/>
                  <a:gd name="connsiteY21" fmla="*/ 1582302 h 1890695"/>
                  <a:gd name="connsiteX22" fmla="*/ 166698 w 4106980"/>
                  <a:gd name="connsiteY22" fmla="*/ 1677552 h 1890695"/>
                  <a:gd name="connsiteX23" fmla="*/ 14299 w 4106980"/>
                  <a:gd name="connsiteY23" fmla="*/ 1887102 h 1890695"/>
                  <a:gd name="connsiteX24" fmla="*/ 14464 w 4106980"/>
                  <a:gd name="connsiteY24" fmla="*/ 1890695 h 1890695"/>
                  <a:gd name="connsiteX25" fmla="*/ 9650 w 4106980"/>
                  <a:gd name="connsiteY25" fmla="*/ 1867569 h 1890695"/>
                  <a:gd name="connsiteX26" fmla="*/ 9538 w 4106980"/>
                  <a:gd name="connsiteY26" fmla="*/ 1601353 h 1890695"/>
                  <a:gd name="connsiteX27" fmla="*/ 123838 w 4106980"/>
                  <a:gd name="connsiteY27" fmla="*/ 1244165 h 1890695"/>
                  <a:gd name="connsiteX28" fmla="*/ 376250 w 4106980"/>
                  <a:gd name="connsiteY28" fmla="*/ 844115 h 1890695"/>
                  <a:gd name="connsiteX29" fmla="*/ 557226 w 4106980"/>
                  <a:gd name="connsiteY29" fmla="*/ 634565 h 1890695"/>
                  <a:gd name="connsiteX30" fmla="*/ 685813 w 4106980"/>
                  <a:gd name="connsiteY30" fmla="*/ 491690 h 1890695"/>
                  <a:gd name="connsiteX31" fmla="*/ 919175 w 4106980"/>
                  <a:gd name="connsiteY31" fmla="*/ 286903 h 1890695"/>
                  <a:gd name="connsiteX32" fmla="*/ 1171588 w 4106980"/>
                  <a:gd name="connsiteY32" fmla="*/ 129740 h 1890695"/>
                  <a:gd name="connsiteX33" fmla="*/ 1419238 w 4106980"/>
                  <a:gd name="connsiteY33" fmla="*/ 29728 h 1890695"/>
                  <a:gd name="connsiteX34" fmla="*/ 1547825 w 4106980"/>
                  <a:gd name="connsiteY34" fmla="*/ 5916 h 1890695"/>
                  <a:gd name="connsiteX35" fmla="*/ 1628973 w 4106980"/>
                  <a:gd name="connsiteY35" fmla="*/ 0 h 189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106980" h="1890695">
                    <a:moveTo>
                      <a:pt x="1628973" y="0"/>
                    </a:moveTo>
                    <a:cubicBezTo>
                      <a:pt x="1642083" y="12"/>
                      <a:pt x="1658752" y="359"/>
                      <a:pt x="1681175" y="1153"/>
                    </a:cubicBezTo>
                    <a:cubicBezTo>
                      <a:pt x="1770869" y="4328"/>
                      <a:pt x="1944701" y="5915"/>
                      <a:pt x="2085988" y="24965"/>
                    </a:cubicBezTo>
                    <a:cubicBezTo>
                      <a:pt x="2227275" y="44015"/>
                      <a:pt x="2389200" y="79734"/>
                      <a:pt x="2528900" y="115453"/>
                    </a:cubicBezTo>
                    <a:cubicBezTo>
                      <a:pt x="2668600" y="151172"/>
                      <a:pt x="2786076" y="190859"/>
                      <a:pt x="2924188" y="239278"/>
                    </a:cubicBezTo>
                    <a:cubicBezTo>
                      <a:pt x="3062300" y="287697"/>
                      <a:pt x="3211525" y="337703"/>
                      <a:pt x="3357575" y="405965"/>
                    </a:cubicBezTo>
                    <a:cubicBezTo>
                      <a:pt x="3503625" y="474227"/>
                      <a:pt x="3686188" y="579003"/>
                      <a:pt x="3800488" y="648853"/>
                    </a:cubicBezTo>
                    <a:cubicBezTo>
                      <a:pt x="3914788" y="718703"/>
                      <a:pt x="3991781" y="771884"/>
                      <a:pt x="4043375" y="825065"/>
                    </a:cubicBezTo>
                    <a:cubicBezTo>
                      <a:pt x="4082071" y="864951"/>
                      <a:pt x="4099781" y="903497"/>
                      <a:pt x="4106552" y="936686"/>
                    </a:cubicBezTo>
                    <a:lnTo>
                      <a:pt x="4106980" y="940513"/>
                    </a:lnTo>
                    <a:lnTo>
                      <a:pt x="4098440" y="914659"/>
                    </a:lnTo>
                    <a:cubicBezTo>
                      <a:pt x="4088617" y="890549"/>
                      <a:pt x="4077107" y="872292"/>
                      <a:pt x="4062423" y="853639"/>
                    </a:cubicBezTo>
                    <a:cubicBezTo>
                      <a:pt x="4033054" y="816333"/>
                      <a:pt x="4012417" y="800458"/>
                      <a:pt x="3948123" y="786964"/>
                    </a:cubicBezTo>
                    <a:cubicBezTo>
                      <a:pt x="3883829" y="773470"/>
                      <a:pt x="3803661" y="767121"/>
                      <a:pt x="3676661" y="772677"/>
                    </a:cubicBezTo>
                    <a:cubicBezTo>
                      <a:pt x="3549661" y="778233"/>
                      <a:pt x="3358367" y="790140"/>
                      <a:pt x="3186123" y="820302"/>
                    </a:cubicBezTo>
                    <a:cubicBezTo>
                      <a:pt x="3013879" y="850464"/>
                      <a:pt x="2798773" y="912377"/>
                      <a:pt x="2643198" y="953652"/>
                    </a:cubicBezTo>
                    <a:cubicBezTo>
                      <a:pt x="2487623" y="994927"/>
                      <a:pt x="2355068" y="1036996"/>
                      <a:pt x="2252674" y="1067952"/>
                    </a:cubicBezTo>
                    <a:cubicBezTo>
                      <a:pt x="2150280" y="1098908"/>
                      <a:pt x="2109799" y="1111608"/>
                      <a:pt x="2028836" y="1139389"/>
                    </a:cubicBezTo>
                    <a:lnTo>
                      <a:pt x="1766898" y="1234639"/>
                    </a:lnTo>
                    <a:cubicBezTo>
                      <a:pt x="1646248" y="1277502"/>
                      <a:pt x="1490673" y="1342589"/>
                      <a:pt x="1352561" y="1387039"/>
                    </a:cubicBezTo>
                    <a:cubicBezTo>
                      <a:pt x="1214449" y="1431489"/>
                      <a:pt x="1073954" y="1468795"/>
                      <a:pt x="938223" y="1501339"/>
                    </a:cubicBezTo>
                    <a:cubicBezTo>
                      <a:pt x="802492" y="1533883"/>
                      <a:pt x="666760" y="1552933"/>
                      <a:pt x="538173" y="1582302"/>
                    </a:cubicBezTo>
                    <a:cubicBezTo>
                      <a:pt x="409586" y="1611671"/>
                      <a:pt x="254010" y="1626752"/>
                      <a:pt x="166698" y="1677552"/>
                    </a:cubicBezTo>
                    <a:cubicBezTo>
                      <a:pt x="79386" y="1728352"/>
                      <a:pt x="23030" y="1788677"/>
                      <a:pt x="14299" y="1887102"/>
                    </a:cubicBezTo>
                    <a:lnTo>
                      <a:pt x="14464" y="1890695"/>
                    </a:lnTo>
                    <a:lnTo>
                      <a:pt x="9650" y="1867569"/>
                    </a:lnTo>
                    <a:cubicBezTo>
                      <a:pt x="-4006" y="1777715"/>
                      <a:pt x="-2368" y="1690650"/>
                      <a:pt x="9538" y="1601353"/>
                    </a:cubicBezTo>
                    <a:cubicBezTo>
                      <a:pt x="25413" y="1482291"/>
                      <a:pt x="62719" y="1370371"/>
                      <a:pt x="123838" y="1244165"/>
                    </a:cubicBezTo>
                    <a:cubicBezTo>
                      <a:pt x="184957" y="1117959"/>
                      <a:pt x="304019" y="945715"/>
                      <a:pt x="376250" y="844115"/>
                    </a:cubicBezTo>
                    <a:cubicBezTo>
                      <a:pt x="448481" y="742515"/>
                      <a:pt x="505632" y="693302"/>
                      <a:pt x="557226" y="634565"/>
                    </a:cubicBezTo>
                    <a:cubicBezTo>
                      <a:pt x="608820" y="575828"/>
                      <a:pt x="625488" y="549633"/>
                      <a:pt x="685813" y="491690"/>
                    </a:cubicBezTo>
                    <a:cubicBezTo>
                      <a:pt x="746138" y="433747"/>
                      <a:pt x="838212" y="347228"/>
                      <a:pt x="919175" y="286903"/>
                    </a:cubicBezTo>
                    <a:cubicBezTo>
                      <a:pt x="1000137" y="226578"/>
                      <a:pt x="1088244" y="172603"/>
                      <a:pt x="1171588" y="129740"/>
                    </a:cubicBezTo>
                    <a:cubicBezTo>
                      <a:pt x="1254932" y="86877"/>
                      <a:pt x="1351769" y="49572"/>
                      <a:pt x="1419238" y="29728"/>
                    </a:cubicBezTo>
                    <a:cubicBezTo>
                      <a:pt x="1486707" y="9884"/>
                      <a:pt x="1501787" y="9885"/>
                      <a:pt x="1547825" y="5916"/>
                    </a:cubicBezTo>
                    <a:cubicBezTo>
                      <a:pt x="1582353" y="2939"/>
                      <a:pt x="1589646" y="-38"/>
                      <a:pt x="162897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2094634" y="1036538"/>
              <a:ext cx="4896000" cy="5015649"/>
              <a:chOff x="2094634" y="1036538"/>
              <a:chExt cx="4896000" cy="5015649"/>
            </a:xfrm>
          </p:grpSpPr>
          <p:sp>
            <p:nvSpPr>
              <p:cNvPr id="73" name="任意多边形 72"/>
              <p:cNvSpPr/>
              <p:nvPr/>
            </p:nvSpPr>
            <p:spPr>
              <a:xfrm>
                <a:off x="2337285" y="1091822"/>
                <a:ext cx="4588956" cy="4960365"/>
              </a:xfrm>
              <a:custGeom>
                <a:avLst/>
                <a:gdLst>
                  <a:gd name="connsiteX0" fmla="*/ 2050470 w 4588956"/>
                  <a:gd name="connsiteY0" fmla="*/ 0 h 4960365"/>
                  <a:gd name="connsiteX1" fmla="*/ 2459903 w 4588956"/>
                  <a:gd name="connsiteY1" fmla="*/ 34119 h 4960365"/>
                  <a:gd name="connsiteX2" fmla="*/ 2896631 w 4588956"/>
                  <a:gd name="connsiteY2" fmla="*/ 102358 h 4960365"/>
                  <a:gd name="connsiteX3" fmla="*/ 3306064 w 4588956"/>
                  <a:gd name="connsiteY3" fmla="*/ 170597 h 4960365"/>
                  <a:gd name="connsiteX4" fmla="*/ 3749616 w 4588956"/>
                  <a:gd name="connsiteY4" fmla="*/ 211540 h 4960365"/>
                  <a:gd name="connsiteX5" fmla="*/ 4111282 w 4588956"/>
                  <a:gd name="connsiteY5" fmla="*/ 191069 h 4960365"/>
                  <a:gd name="connsiteX6" fmla="*/ 4336470 w 4588956"/>
                  <a:gd name="connsiteY6" fmla="*/ 177421 h 4960365"/>
                  <a:gd name="connsiteX7" fmla="*/ 4549023 w 4588956"/>
                  <a:gd name="connsiteY7" fmla="*/ 161108 h 4960365"/>
                  <a:gd name="connsiteX8" fmla="*/ 4588956 w 4588956"/>
                  <a:gd name="connsiteY8" fmla="*/ 158600 h 4960365"/>
                  <a:gd name="connsiteX9" fmla="*/ 4468328 w 4588956"/>
                  <a:gd name="connsiteY9" fmla="*/ 213104 h 4960365"/>
                  <a:gd name="connsiteX10" fmla="*/ 4215915 w 4588956"/>
                  <a:gd name="connsiteY10" fmla="*/ 370267 h 4960365"/>
                  <a:gd name="connsiteX11" fmla="*/ 3982553 w 4588956"/>
                  <a:gd name="connsiteY11" fmla="*/ 575054 h 4960365"/>
                  <a:gd name="connsiteX12" fmla="*/ 3853966 w 4588956"/>
                  <a:gd name="connsiteY12" fmla="*/ 717929 h 4960365"/>
                  <a:gd name="connsiteX13" fmla="*/ 3672990 w 4588956"/>
                  <a:gd name="connsiteY13" fmla="*/ 927479 h 4960365"/>
                  <a:gd name="connsiteX14" fmla="*/ 3420578 w 4588956"/>
                  <a:gd name="connsiteY14" fmla="*/ 1327529 h 4960365"/>
                  <a:gd name="connsiteX15" fmla="*/ 3322240 w 4588956"/>
                  <a:gd name="connsiteY15" fmla="*/ 1596425 h 4960365"/>
                  <a:gd name="connsiteX16" fmla="*/ 3320554 w 4588956"/>
                  <a:gd name="connsiteY16" fmla="*/ 1605750 h 4960365"/>
                  <a:gd name="connsiteX17" fmla="*/ 3303499 w 4588956"/>
                  <a:gd name="connsiteY17" fmla="*/ 1615659 h 4960365"/>
                  <a:gd name="connsiteX18" fmla="*/ 3193565 w 4588956"/>
                  <a:gd name="connsiteY18" fmla="*/ 1708528 h 4960365"/>
                  <a:gd name="connsiteX19" fmla="*/ 3022115 w 4588956"/>
                  <a:gd name="connsiteY19" fmla="*/ 1943478 h 4960365"/>
                  <a:gd name="connsiteX20" fmla="*/ 2882415 w 4588956"/>
                  <a:gd name="connsiteY20" fmla="*/ 2127628 h 4960365"/>
                  <a:gd name="connsiteX21" fmla="*/ 2571265 w 4588956"/>
                  <a:gd name="connsiteY21" fmla="*/ 2318128 h 4960365"/>
                  <a:gd name="connsiteX22" fmla="*/ 2291865 w 4588956"/>
                  <a:gd name="connsiteY22" fmla="*/ 2483228 h 4960365"/>
                  <a:gd name="connsiteX23" fmla="*/ 2101365 w 4588956"/>
                  <a:gd name="connsiteY23" fmla="*/ 2540378 h 4960365"/>
                  <a:gd name="connsiteX24" fmla="*/ 1866415 w 4588956"/>
                  <a:gd name="connsiteY24" fmla="*/ 2629278 h 4960365"/>
                  <a:gd name="connsiteX25" fmla="*/ 1720365 w 4588956"/>
                  <a:gd name="connsiteY25" fmla="*/ 2800728 h 4960365"/>
                  <a:gd name="connsiteX26" fmla="*/ 1644165 w 4588956"/>
                  <a:gd name="connsiteY26" fmla="*/ 3022978 h 4960365"/>
                  <a:gd name="connsiteX27" fmla="*/ 1491765 w 4588956"/>
                  <a:gd name="connsiteY27" fmla="*/ 3181728 h 4960365"/>
                  <a:gd name="connsiteX28" fmla="*/ 1237765 w 4588956"/>
                  <a:gd name="connsiteY28" fmla="*/ 3346828 h 4960365"/>
                  <a:gd name="connsiteX29" fmla="*/ 901215 w 4588956"/>
                  <a:gd name="connsiteY29" fmla="*/ 3581778 h 4960365"/>
                  <a:gd name="connsiteX30" fmla="*/ 723415 w 4588956"/>
                  <a:gd name="connsiteY30" fmla="*/ 3746878 h 4960365"/>
                  <a:gd name="connsiteX31" fmla="*/ 456715 w 4588956"/>
                  <a:gd name="connsiteY31" fmla="*/ 4089778 h 4960365"/>
                  <a:gd name="connsiteX32" fmla="*/ 221765 w 4588956"/>
                  <a:gd name="connsiteY32" fmla="*/ 4648578 h 4960365"/>
                  <a:gd name="connsiteX33" fmla="*/ 232778 w 4588956"/>
                  <a:gd name="connsiteY33" fmla="*/ 4957247 h 4960365"/>
                  <a:gd name="connsiteX34" fmla="*/ 234962 w 4588956"/>
                  <a:gd name="connsiteY34" fmla="*/ 4960365 h 4960365"/>
                  <a:gd name="connsiteX35" fmla="*/ 222950 w 4588956"/>
                  <a:gd name="connsiteY35" fmla="*/ 4949019 h 4960365"/>
                  <a:gd name="connsiteX36" fmla="*/ 173903 w 4588956"/>
                  <a:gd name="connsiteY36" fmla="*/ 4858603 h 4960365"/>
                  <a:gd name="connsiteX37" fmla="*/ 146608 w 4588956"/>
                  <a:gd name="connsiteY37" fmla="*/ 4578824 h 4960365"/>
                  <a:gd name="connsiteX38" fmla="*/ 139784 w 4588956"/>
                  <a:gd name="connsiteY38" fmla="*/ 4183039 h 4960365"/>
                  <a:gd name="connsiteX39" fmla="*/ 112488 w 4588956"/>
                  <a:gd name="connsiteY39" fmla="*/ 3616657 h 4960365"/>
                  <a:gd name="connsiteX40" fmla="*/ 71545 w 4588956"/>
                  <a:gd name="connsiteY40" fmla="*/ 3104866 h 4960365"/>
                  <a:gd name="connsiteX41" fmla="*/ 3306 w 4588956"/>
                  <a:gd name="connsiteY41" fmla="*/ 2490716 h 4960365"/>
                  <a:gd name="connsiteX42" fmla="*/ 16954 w 4588956"/>
                  <a:gd name="connsiteY42" fmla="*/ 2074460 h 4960365"/>
                  <a:gd name="connsiteX43" fmla="*/ 71545 w 4588956"/>
                  <a:gd name="connsiteY43" fmla="*/ 1767385 h 4960365"/>
                  <a:gd name="connsiteX44" fmla="*/ 180727 w 4588956"/>
                  <a:gd name="connsiteY44" fmla="*/ 1357952 h 4960365"/>
                  <a:gd name="connsiteX45" fmla="*/ 385443 w 4588956"/>
                  <a:gd name="connsiteY45" fmla="*/ 948519 h 4960365"/>
                  <a:gd name="connsiteX46" fmla="*/ 576512 w 4588956"/>
                  <a:gd name="connsiteY46" fmla="*/ 682388 h 4960365"/>
                  <a:gd name="connsiteX47" fmla="*/ 803122 w 4588956"/>
                  <a:gd name="connsiteY47" fmla="*/ 448954 h 4960365"/>
                  <a:gd name="connsiteX48" fmla="*/ 1003892 w 4588956"/>
                  <a:gd name="connsiteY48" fmla="*/ 301352 h 4960365"/>
                  <a:gd name="connsiteX49" fmla="*/ 1286196 w 4588956"/>
                  <a:gd name="connsiteY49" fmla="*/ 143301 h 4960365"/>
                  <a:gd name="connsiteX50" fmla="*/ 1641037 w 4588956"/>
                  <a:gd name="connsiteY50" fmla="*/ 34119 h 4960365"/>
                  <a:gd name="connsiteX51" fmla="*/ 2050470 w 4588956"/>
                  <a:gd name="connsiteY51" fmla="*/ 0 h 496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588956" h="4960365">
                    <a:moveTo>
                      <a:pt x="2050470" y="0"/>
                    </a:moveTo>
                    <a:cubicBezTo>
                      <a:pt x="2186948" y="0"/>
                      <a:pt x="2318876" y="17059"/>
                      <a:pt x="2459903" y="34119"/>
                    </a:cubicBezTo>
                    <a:cubicBezTo>
                      <a:pt x="2600930" y="51179"/>
                      <a:pt x="2755604" y="79612"/>
                      <a:pt x="2896631" y="102358"/>
                    </a:cubicBezTo>
                    <a:cubicBezTo>
                      <a:pt x="2896631" y="102358"/>
                      <a:pt x="3163900" y="152400"/>
                      <a:pt x="3306064" y="170597"/>
                    </a:cubicBezTo>
                    <a:cubicBezTo>
                      <a:pt x="3448228" y="188794"/>
                      <a:pt x="3615413" y="208128"/>
                      <a:pt x="3749616" y="211540"/>
                    </a:cubicBezTo>
                    <a:cubicBezTo>
                      <a:pt x="3883819" y="214952"/>
                      <a:pt x="4013473" y="196756"/>
                      <a:pt x="4111282" y="191069"/>
                    </a:cubicBezTo>
                    <a:lnTo>
                      <a:pt x="4336470" y="177421"/>
                    </a:lnTo>
                    <a:cubicBezTo>
                      <a:pt x="4336470" y="177421"/>
                      <a:pt x="4458660" y="167185"/>
                      <a:pt x="4549023" y="161108"/>
                    </a:cubicBezTo>
                    <a:lnTo>
                      <a:pt x="4588956" y="158600"/>
                    </a:lnTo>
                    <a:lnTo>
                      <a:pt x="4468328" y="213104"/>
                    </a:lnTo>
                    <a:cubicBezTo>
                      <a:pt x="4384984" y="255967"/>
                      <a:pt x="4296877" y="309942"/>
                      <a:pt x="4215915" y="370267"/>
                    </a:cubicBezTo>
                    <a:cubicBezTo>
                      <a:pt x="4134952" y="430592"/>
                      <a:pt x="4042878" y="517111"/>
                      <a:pt x="3982553" y="575054"/>
                    </a:cubicBezTo>
                    <a:cubicBezTo>
                      <a:pt x="3922228" y="632997"/>
                      <a:pt x="3905560" y="659192"/>
                      <a:pt x="3853966" y="717929"/>
                    </a:cubicBezTo>
                    <a:cubicBezTo>
                      <a:pt x="3802372" y="776666"/>
                      <a:pt x="3745221" y="825879"/>
                      <a:pt x="3672990" y="927479"/>
                    </a:cubicBezTo>
                    <a:cubicBezTo>
                      <a:pt x="3600759" y="1029079"/>
                      <a:pt x="3481697" y="1201323"/>
                      <a:pt x="3420578" y="1327529"/>
                    </a:cubicBezTo>
                    <a:cubicBezTo>
                      <a:pt x="3374739" y="1422184"/>
                      <a:pt x="3342295" y="1508802"/>
                      <a:pt x="3322240" y="1596425"/>
                    </a:cubicBezTo>
                    <a:lnTo>
                      <a:pt x="3320554" y="1605750"/>
                    </a:lnTo>
                    <a:lnTo>
                      <a:pt x="3303499" y="1615659"/>
                    </a:lnTo>
                    <a:cubicBezTo>
                      <a:pt x="3265267" y="1642382"/>
                      <a:pt x="3225315" y="1677837"/>
                      <a:pt x="3193565" y="1708528"/>
                    </a:cubicBezTo>
                    <a:cubicBezTo>
                      <a:pt x="3130065" y="1769911"/>
                      <a:pt x="3073973" y="1873628"/>
                      <a:pt x="3022115" y="1943478"/>
                    </a:cubicBezTo>
                    <a:cubicBezTo>
                      <a:pt x="2970257" y="2013328"/>
                      <a:pt x="2957557" y="2065186"/>
                      <a:pt x="2882415" y="2127628"/>
                    </a:cubicBezTo>
                    <a:cubicBezTo>
                      <a:pt x="2807273" y="2190070"/>
                      <a:pt x="2669690" y="2258861"/>
                      <a:pt x="2571265" y="2318128"/>
                    </a:cubicBezTo>
                    <a:cubicBezTo>
                      <a:pt x="2472840" y="2377395"/>
                      <a:pt x="2370182" y="2446186"/>
                      <a:pt x="2291865" y="2483228"/>
                    </a:cubicBezTo>
                    <a:cubicBezTo>
                      <a:pt x="2213548" y="2520270"/>
                      <a:pt x="2172273" y="2516036"/>
                      <a:pt x="2101365" y="2540378"/>
                    </a:cubicBezTo>
                    <a:cubicBezTo>
                      <a:pt x="2030457" y="2564720"/>
                      <a:pt x="1929915" y="2585886"/>
                      <a:pt x="1866415" y="2629278"/>
                    </a:cubicBezTo>
                    <a:cubicBezTo>
                      <a:pt x="1802915" y="2672670"/>
                      <a:pt x="1757407" y="2735111"/>
                      <a:pt x="1720365" y="2800728"/>
                    </a:cubicBezTo>
                    <a:cubicBezTo>
                      <a:pt x="1683323" y="2866345"/>
                      <a:pt x="1682265" y="2959478"/>
                      <a:pt x="1644165" y="3022978"/>
                    </a:cubicBezTo>
                    <a:cubicBezTo>
                      <a:pt x="1606065" y="3086478"/>
                      <a:pt x="1559498" y="3127753"/>
                      <a:pt x="1491765" y="3181728"/>
                    </a:cubicBezTo>
                    <a:cubicBezTo>
                      <a:pt x="1424032" y="3235703"/>
                      <a:pt x="1336190" y="3280153"/>
                      <a:pt x="1237765" y="3346828"/>
                    </a:cubicBezTo>
                    <a:cubicBezTo>
                      <a:pt x="1139340" y="3413503"/>
                      <a:pt x="986940" y="3515103"/>
                      <a:pt x="901215" y="3581778"/>
                    </a:cubicBezTo>
                    <a:cubicBezTo>
                      <a:pt x="815490" y="3648453"/>
                      <a:pt x="797498" y="3662211"/>
                      <a:pt x="723415" y="3746878"/>
                    </a:cubicBezTo>
                    <a:cubicBezTo>
                      <a:pt x="649332" y="3831545"/>
                      <a:pt x="540323" y="3947961"/>
                      <a:pt x="456715" y="4089778"/>
                    </a:cubicBezTo>
                    <a:cubicBezTo>
                      <a:pt x="373107" y="4231595"/>
                      <a:pt x="248223" y="4491945"/>
                      <a:pt x="221765" y="4648578"/>
                    </a:cubicBezTo>
                    <a:cubicBezTo>
                      <a:pt x="201922" y="4766053"/>
                      <a:pt x="188626" y="4875194"/>
                      <a:pt x="232778" y="4957247"/>
                    </a:cubicBezTo>
                    <a:lnTo>
                      <a:pt x="234962" y="4960365"/>
                    </a:lnTo>
                    <a:lnTo>
                      <a:pt x="222950" y="4949019"/>
                    </a:lnTo>
                    <a:cubicBezTo>
                      <a:pt x="202620" y="4924567"/>
                      <a:pt x="186414" y="4893860"/>
                      <a:pt x="173903" y="4858603"/>
                    </a:cubicBezTo>
                    <a:cubicBezTo>
                      <a:pt x="148882" y="4788090"/>
                      <a:pt x="152294" y="4691418"/>
                      <a:pt x="146608" y="4578824"/>
                    </a:cubicBezTo>
                    <a:cubicBezTo>
                      <a:pt x="140922" y="4466230"/>
                      <a:pt x="145471" y="4343400"/>
                      <a:pt x="139784" y="4183039"/>
                    </a:cubicBezTo>
                    <a:cubicBezTo>
                      <a:pt x="134097" y="4022678"/>
                      <a:pt x="123861" y="3796352"/>
                      <a:pt x="112488" y="3616657"/>
                    </a:cubicBezTo>
                    <a:cubicBezTo>
                      <a:pt x="101115" y="3436962"/>
                      <a:pt x="89742" y="3292523"/>
                      <a:pt x="71545" y="3104866"/>
                    </a:cubicBezTo>
                    <a:cubicBezTo>
                      <a:pt x="53348" y="2917209"/>
                      <a:pt x="12404" y="2662450"/>
                      <a:pt x="3306" y="2490716"/>
                    </a:cubicBezTo>
                    <a:cubicBezTo>
                      <a:pt x="-5793" y="2318982"/>
                      <a:pt x="5581" y="2195015"/>
                      <a:pt x="16954" y="2074460"/>
                    </a:cubicBezTo>
                    <a:cubicBezTo>
                      <a:pt x="28327" y="1953905"/>
                      <a:pt x="44250" y="1886803"/>
                      <a:pt x="71545" y="1767385"/>
                    </a:cubicBezTo>
                    <a:cubicBezTo>
                      <a:pt x="98840" y="1647967"/>
                      <a:pt x="128411" y="1494430"/>
                      <a:pt x="180727" y="1357952"/>
                    </a:cubicBezTo>
                    <a:cubicBezTo>
                      <a:pt x="233043" y="1221474"/>
                      <a:pt x="319479" y="1061113"/>
                      <a:pt x="385443" y="948519"/>
                    </a:cubicBezTo>
                    <a:cubicBezTo>
                      <a:pt x="451407" y="835925"/>
                      <a:pt x="506899" y="765649"/>
                      <a:pt x="576512" y="682388"/>
                    </a:cubicBezTo>
                    <a:cubicBezTo>
                      <a:pt x="646125" y="599127"/>
                      <a:pt x="731892" y="512460"/>
                      <a:pt x="803122" y="448954"/>
                    </a:cubicBezTo>
                    <a:cubicBezTo>
                      <a:pt x="874352" y="385448"/>
                      <a:pt x="923380" y="352294"/>
                      <a:pt x="1003892" y="301352"/>
                    </a:cubicBezTo>
                    <a:cubicBezTo>
                      <a:pt x="1084404" y="250410"/>
                      <a:pt x="1172465" y="192205"/>
                      <a:pt x="1286196" y="143301"/>
                    </a:cubicBezTo>
                    <a:cubicBezTo>
                      <a:pt x="1399927" y="94396"/>
                      <a:pt x="1513658" y="58003"/>
                      <a:pt x="1641037" y="34119"/>
                    </a:cubicBezTo>
                    <a:cubicBezTo>
                      <a:pt x="1768416" y="10235"/>
                      <a:pt x="1913992" y="0"/>
                      <a:pt x="2050470" y="0"/>
                    </a:cubicBezTo>
                    <a:close/>
                  </a:path>
                </a:pathLst>
              </a:custGeom>
              <a:solidFill>
                <a:srgbClr val="F0A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2094634" y="1036538"/>
                <a:ext cx="4896000" cy="4968000"/>
              </a:xfrm>
              <a:custGeom>
                <a:avLst/>
                <a:gdLst>
                  <a:gd name="connsiteX0" fmla="*/ 2050470 w 4588956"/>
                  <a:gd name="connsiteY0" fmla="*/ 0 h 4960365"/>
                  <a:gd name="connsiteX1" fmla="*/ 2459903 w 4588956"/>
                  <a:gd name="connsiteY1" fmla="*/ 34119 h 4960365"/>
                  <a:gd name="connsiteX2" fmla="*/ 2896631 w 4588956"/>
                  <a:gd name="connsiteY2" fmla="*/ 102358 h 4960365"/>
                  <a:gd name="connsiteX3" fmla="*/ 3306064 w 4588956"/>
                  <a:gd name="connsiteY3" fmla="*/ 170597 h 4960365"/>
                  <a:gd name="connsiteX4" fmla="*/ 3749616 w 4588956"/>
                  <a:gd name="connsiteY4" fmla="*/ 211540 h 4960365"/>
                  <a:gd name="connsiteX5" fmla="*/ 4111282 w 4588956"/>
                  <a:gd name="connsiteY5" fmla="*/ 191069 h 4960365"/>
                  <a:gd name="connsiteX6" fmla="*/ 4336470 w 4588956"/>
                  <a:gd name="connsiteY6" fmla="*/ 177421 h 4960365"/>
                  <a:gd name="connsiteX7" fmla="*/ 4549023 w 4588956"/>
                  <a:gd name="connsiteY7" fmla="*/ 161108 h 4960365"/>
                  <a:gd name="connsiteX8" fmla="*/ 4588956 w 4588956"/>
                  <a:gd name="connsiteY8" fmla="*/ 158600 h 4960365"/>
                  <a:gd name="connsiteX9" fmla="*/ 4468328 w 4588956"/>
                  <a:gd name="connsiteY9" fmla="*/ 213104 h 4960365"/>
                  <a:gd name="connsiteX10" fmla="*/ 4215915 w 4588956"/>
                  <a:gd name="connsiteY10" fmla="*/ 370267 h 4960365"/>
                  <a:gd name="connsiteX11" fmla="*/ 3982553 w 4588956"/>
                  <a:gd name="connsiteY11" fmla="*/ 575054 h 4960365"/>
                  <a:gd name="connsiteX12" fmla="*/ 3853966 w 4588956"/>
                  <a:gd name="connsiteY12" fmla="*/ 717929 h 4960365"/>
                  <a:gd name="connsiteX13" fmla="*/ 3672990 w 4588956"/>
                  <a:gd name="connsiteY13" fmla="*/ 927479 h 4960365"/>
                  <a:gd name="connsiteX14" fmla="*/ 3420578 w 4588956"/>
                  <a:gd name="connsiteY14" fmla="*/ 1327529 h 4960365"/>
                  <a:gd name="connsiteX15" fmla="*/ 3322240 w 4588956"/>
                  <a:gd name="connsiteY15" fmla="*/ 1596425 h 4960365"/>
                  <a:gd name="connsiteX16" fmla="*/ 3320554 w 4588956"/>
                  <a:gd name="connsiteY16" fmla="*/ 1605750 h 4960365"/>
                  <a:gd name="connsiteX17" fmla="*/ 3303499 w 4588956"/>
                  <a:gd name="connsiteY17" fmla="*/ 1615659 h 4960365"/>
                  <a:gd name="connsiteX18" fmla="*/ 3193565 w 4588956"/>
                  <a:gd name="connsiteY18" fmla="*/ 1708528 h 4960365"/>
                  <a:gd name="connsiteX19" fmla="*/ 3022115 w 4588956"/>
                  <a:gd name="connsiteY19" fmla="*/ 1943478 h 4960365"/>
                  <a:gd name="connsiteX20" fmla="*/ 2882415 w 4588956"/>
                  <a:gd name="connsiteY20" fmla="*/ 2127628 h 4960365"/>
                  <a:gd name="connsiteX21" fmla="*/ 2571265 w 4588956"/>
                  <a:gd name="connsiteY21" fmla="*/ 2318128 h 4960365"/>
                  <a:gd name="connsiteX22" fmla="*/ 2291865 w 4588956"/>
                  <a:gd name="connsiteY22" fmla="*/ 2483228 h 4960365"/>
                  <a:gd name="connsiteX23" fmla="*/ 2101365 w 4588956"/>
                  <a:gd name="connsiteY23" fmla="*/ 2540378 h 4960365"/>
                  <a:gd name="connsiteX24" fmla="*/ 1866415 w 4588956"/>
                  <a:gd name="connsiteY24" fmla="*/ 2629278 h 4960365"/>
                  <a:gd name="connsiteX25" fmla="*/ 1720365 w 4588956"/>
                  <a:gd name="connsiteY25" fmla="*/ 2800728 h 4960365"/>
                  <a:gd name="connsiteX26" fmla="*/ 1644165 w 4588956"/>
                  <a:gd name="connsiteY26" fmla="*/ 3022978 h 4960365"/>
                  <a:gd name="connsiteX27" fmla="*/ 1491765 w 4588956"/>
                  <a:gd name="connsiteY27" fmla="*/ 3181728 h 4960365"/>
                  <a:gd name="connsiteX28" fmla="*/ 1237765 w 4588956"/>
                  <a:gd name="connsiteY28" fmla="*/ 3346828 h 4960365"/>
                  <a:gd name="connsiteX29" fmla="*/ 901215 w 4588956"/>
                  <a:gd name="connsiteY29" fmla="*/ 3581778 h 4960365"/>
                  <a:gd name="connsiteX30" fmla="*/ 723415 w 4588956"/>
                  <a:gd name="connsiteY30" fmla="*/ 3746878 h 4960365"/>
                  <a:gd name="connsiteX31" fmla="*/ 456715 w 4588956"/>
                  <a:gd name="connsiteY31" fmla="*/ 4089778 h 4960365"/>
                  <a:gd name="connsiteX32" fmla="*/ 221765 w 4588956"/>
                  <a:gd name="connsiteY32" fmla="*/ 4648578 h 4960365"/>
                  <a:gd name="connsiteX33" fmla="*/ 232778 w 4588956"/>
                  <a:gd name="connsiteY33" fmla="*/ 4957247 h 4960365"/>
                  <a:gd name="connsiteX34" fmla="*/ 234962 w 4588956"/>
                  <a:gd name="connsiteY34" fmla="*/ 4960365 h 4960365"/>
                  <a:gd name="connsiteX35" fmla="*/ 222950 w 4588956"/>
                  <a:gd name="connsiteY35" fmla="*/ 4949019 h 4960365"/>
                  <a:gd name="connsiteX36" fmla="*/ 173903 w 4588956"/>
                  <a:gd name="connsiteY36" fmla="*/ 4858603 h 4960365"/>
                  <a:gd name="connsiteX37" fmla="*/ 146608 w 4588956"/>
                  <a:gd name="connsiteY37" fmla="*/ 4578824 h 4960365"/>
                  <a:gd name="connsiteX38" fmla="*/ 139784 w 4588956"/>
                  <a:gd name="connsiteY38" fmla="*/ 4183039 h 4960365"/>
                  <a:gd name="connsiteX39" fmla="*/ 112488 w 4588956"/>
                  <a:gd name="connsiteY39" fmla="*/ 3616657 h 4960365"/>
                  <a:gd name="connsiteX40" fmla="*/ 71545 w 4588956"/>
                  <a:gd name="connsiteY40" fmla="*/ 3104866 h 4960365"/>
                  <a:gd name="connsiteX41" fmla="*/ 3306 w 4588956"/>
                  <a:gd name="connsiteY41" fmla="*/ 2490716 h 4960365"/>
                  <a:gd name="connsiteX42" fmla="*/ 16954 w 4588956"/>
                  <a:gd name="connsiteY42" fmla="*/ 2074460 h 4960365"/>
                  <a:gd name="connsiteX43" fmla="*/ 71545 w 4588956"/>
                  <a:gd name="connsiteY43" fmla="*/ 1767385 h 4960365"/>
                  <a:gd name="connsiteX44" fmla="*/ 180727 w 4588956"/>
                  <a:gd name="connsiteY44" fmla="*/ 1357952 h 4960365"/>
                  <a:gd name="connsiteX45" fmla="*/ 385443 w 4588956"/>
                  <a:gd name="connsiteY45" fmla="*/ 948519 h 4960365"/>
                  <a:gd name="connsiteX46" fmla="*/ 576512 w 4588956"/>
                  <a:gd name="connsiteY46" fmla="*/ 682388 h 4960365"/>
                  <a:gd name="connsiteX47" fmla="*/ 803122 w 4588956"/>
                  <a:gd name="connsiteY47" fmla="*/ 448954 h 4960365"/>
                  <a:gd name="connsiteX48" fmla="*/ 1003892 w 4588956"/>
                  <a:gd name="connsiteY48" fmla="*/ 301352 h 4960365"/>
                  <a:gd name="connsiteX49" fmla="*/ 1286196 w 4588956"/>
                  <a:gd name="connsiteY49" fmla="*/ 143301 h 4960365"/>
                  <a:gd name="connsiteX50" fmla="*/ 1641037 w 4588956"/>
                  <a:gd name="connsiteY50" fmla="*/ 34119 h 4960365"/>
                  <a:gd name="connsiteX51" fmla="*/ 2050470 w 4588956"/>
                  <a:gd name="connsiteY51" fmla="*/ 0 h 496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588956" h="4960365">
                    <a:moveTo>
                      <a:pt x="2050470" y="0"/>
                    </a:moveTo>
                    <a:cubicBezTo>
                      <a:pt x="2186948" y="0"/>
                      <a:pt x="2318876" y="17059"/>
                      <a:pt x="2459903" y="34119"/>
                    </a:cubicBezTo>
                    <a:cubicBezTo>
                      <a:pt x="2600930" y="51179"/>
                      <a:pt x="2755604" y="79612"/>
                      <a:pt x="2896631" y="102358"/>
                    </a:cubicBezTo>
                    <a:cubicBezTo>
                      <a:pt x="2896631" y="102358"/>
                      <a:pt x="3163900" y="152400"/>
                      <a:pt x="3306064" y="170597"/>
                    </a:cubicBezTo>
                    <a:cubicBezTo>
                      <a:pt x="3448228" y="188794"/>
                      <a:pt x="3615413" y="208128"/>
                      <a:pt x="3749616" y="211540"/>
                    </a:cubicBezTo>
                    <a:cubicBezTo>
                      <a:pt x="3883819" y="214952"/>
                      <a:pt x="4013473" y="196756"/>
                      <a:pt x="4111282" y="191069"/>
                    </a:cubicBezTo>
                    <a:lnTo>
                      <a:pt x="4336470" y="177421"/>
                    </a:lnTo>
                    <a:cubicBezTo>
                      <a:pt x="4336470" y="177421"/>
                      <a:pt x="4458660" y="167185"/>
                      <a:pt x="4549023" y="161108"/>
                    </a:cubicBezTo>
                    <a:lnTo>
                      <a:pt x="4588956" y="158600"/>
                    </a:lnTo>
                    <a:lnTo>
                      <a:pt x="4468328" y="213104"/>
                    </a:lnTo>
                    <a:cubicBezTo>
                      <a:pt x="4384984" y="255967"/>
                      <a:pt x="4296877" y="309942"/>
                      <a:pt x="4215915" y="370267"/>
                    </a:cubicBezTo>
                    <a:cubicBezTo>
                      <a:pt x="4134952" y="430592"/>
                      <a:pt x="4042878" y="517111"/>
                      <a:pt x="3982553" y="575054"/>
                    </a:cubicBezTo>
                    <a:cubicBezTo>
                      <a:pt x="3922228" y="632997"/>
                      <a:pt x="3905560" y="659192"/>
                      <a:pt x="3853966" y="717929"/>
                    </a:cubicBezTo>
                    <a:cubicBezTo>
                      <a:pt x="3802372" y="776666"/>
                      <a:pt x="3745221" y="825879"/>
                      <a:pt x="3672990" y="927479"/>
                    </a:cubicBezTo>
                    <a:cubicBezTo>
                      <a:pt x="3600759" y="1029079"/>
                      <a:pt x="3481697" y="1201323"/>
                      <a:pt x="3420578" y="1327529"/>
                    </a:cubicBezTo>
                    <a:cubicBezTo>
                      <a:pt x="3374739" y="1422184"/>
                      <a:pt x="3342295" y="1508802"/>
                      <a:pt x="3322240" y="1596425"/>
                    </a:cubicBezTo>
                    <a:lnTo>
                      <a:pt x="3320554" y="1605750"/>
                    </a:lnTo>
                    <a:lnTo>
                      <a:pt x="3303499" y="1615659"/>
                    </a:lnTo>
                    <a:cubicBezTo>
                      <a:pt x="3265267" y="1642382"/>
                      <a:pt x="3225315" y="1677837"/>
                      <a:pt x="3193565" y="1708528"/>
                    </a:cubicBezTo>
                    <a:cubicBezTo>
                      <a:pt x="3130065" y="1769911"/>
                      <a:pt x="3073973" y="1873628"/>
                      <a:pt x="3022115" y="1943478"/>
                    </a:cubicBezTo>
                    <a:cubicBezTo>
                      <a:pt x="2970257" y="2013328"/>
                      <a:pt x="2957557" y="2065186"/>
                      <a:pt x="2882415" y="2127628"/>
                    </a:cubicBezTo>
                    <a:cubicBezTo>
                      <a:pt x="2807273" y="2190070"/>
                      <a:pt x="2669690" y="2258861"/>
                      <a:pt x="2571265" y="2318128"/>
                    </a:cubicBezTo>
                    <a:cubicBezTo>
                      <a:pt x="2472840" y="2377395"/>
                      <a:pt x="2370182" y="2446186"/>
                      <a:pt x="2291865" y="2483228"/>
                    </a:cubicBezTo>
                    <a:cubicBezTo>
                      <a:pt x="2213548" y="2520270"/>
                      <a:pt x="2172273" y="2516036"/>
                      <a:pt x="2101365" y="2540378"/>
                    </a:cubicBezTo>
                    <a:cubicBezTo>
                      <a:pt x="2030457" y="2564720"/>
                      <a:pt x="1929915" y="2585886"/>
                      <a:pt x="1866415" y="2629278"/>
                    </a:cubicBezTo>
                    <a:cubicBezTo>
                      <a:pt x="1802915" y="2672670"/>
                      <a:pt x="1757407" y="2735111"/>
                      <a:pt x="1720365" y="2800728"/>
                    </a:cubicBezTo>
                    <a:cubicBezTo>
                      <a:pt x="1683323" y="2866345"/>
                      <a:pt x="1682265" y="2959478"/>
                      <a:pt x="1644165" y="3022978"/>
                    </a:cubicBezTo>
                    <a:cubicBezTo>
                      <a:pt x="1606065" y="3086478"/>
                      <a:pt x="1559498" y="3127753"/>
                      <a:pt x="1491765" y="3181728"/>
                    </a:cubicBezTo>
                    <a:cubicBezTo>
                      <a:pt x="1424032" y="3235703"/>
                      <a:pt x="1336190" y="3280153"/>
                      <a:pt x="1237765" y="3346828"/>
                    </a:cubicBezTo>
                    <a:cubicBezTo>
                      <a:pt x="1139340" y="3413503"/>
                      <a:pt x="986940" y="3515103"/>
                      <a:pt x="901215" y="3581778"/>
                    </a:cubicBezTo>
                    <a:cubicBezTo>
                      <a:pt x="815490" y="3648453"/>
                      <a:pt x="797498" y="3662211"/>
                      <a:pt x="723415" y="3746878"/>
                    </a:cubicBezTo>
                    <a:cubicBezTo>
                      <a:pt x="649332" y="3831545"/>
                      <a:pt x="540323" y="3947961"/>
                      <a:pt x="456715" y="4089778"/>
                    </a:cubicBezTo>
                    <a:cubicBezTo>
                      <a:pt x="373107" y="4231595"/>
                      <a:pt x="248223" y="4491945"/>
                      <a:pt x="221765" y="4648578"/>
                    </a:cubicBezTo>
                    <a:cubicBezTo>
                      <a:pt x="201922" y="4766053"/>
                      <a:pt x="188626" y="4875194"/>
                      <a:pt x="232778" y="4957247"/>
                    </a:cubicBezTo>
                    <a:lnTo>
                      <a:pt x="234962" y="4960365"/>
                    </a:lnTo>
                    <a:lnTo>
                      <a:pt x="222950" y="4949019"/>
                    </a:lnTo>
                    <a:cubicBezTo>
                      <a:pt x="202620" y="4924567"/>
                      <a:pt x="186414" y="4893860"/>
                      <a:pt x="173903" y="4858603"/>
                    </a:cubicBezTo>
                    <a:cubicBezTo>
                      <a:pt x="148882" y="4788090"/>
                      <a:pt x="152294" y="4691418"/>
                      <a:pt x="146608" y="4578824"/>
                    </a:cubicBezTo>
                    <a:cubicBezTo>
                      <a:pt x="140922" y="4466230"/>
                      <a:pt x="145471" y="4343400"/>
                      <a:pt x="139784" y="4183039"/>
                    </a:cubicBezTo>
                    <a:cubicBezTo>
                      <a:pt x="134097" y="4022678"/>
                      <a:pt x="123861" y="3796352"/>
                      <a:pt x="112488" y="3616657"/>
                    </a:cubicBezTo>
                    <a:cubicBezTo>
                      <a:pt x="101115" y="3436962"/>
                      <a:pt x="89742" y="3292523"/>
                      <a:pt x="71545" y="3104866"/>
                    </a:cubicBezTo>
                    <a:cubicBezTo>
                      <a:pt x="53348" y="2917209"/>
                      <a:pt x="12404" y="2662450"/>
                      <a:pt x="3306" y="2490716"/>
                    </a:cubicBezTo>
                    <a:cubicBezTo>
                      <a:pt x="-5793" y="2318982"/>
                      <a:pt x="5581" y="2195015"/>
                      <a:pt x="16954" y="2074460"/>
                    </a:cubicBezTo>
                    <a:cubicBezTo>
                      <a:pt x="28327" y="1953905"/>
                      <a:pt x="44250" y="1886803"/>
                      <a:pt x="71545" y="1767385"/>
                    </a:cubicBezTo>
                    <a:cubicBezTo>
                      <a:pt x="98840" y="1647967"/>
                      <a:pt x="128411" y="1494430"/>
                      <a:pt x="180727" y="1357952"/>
                    </a:cubicBezTo>
                    <a:cubicBezTo>
                      <a:pt x="233043" y="1221474"/>
                      <a:pt x="319479" y="1061113"/>
                      <a:pt x="385443" y="948519"/>
                    </a:cubicBezTo>
                    <a:cubicBezTo>
                      <a:pt x="451407" y="835925"/>
                      <a:pt x="506899" y="765649"/>
                      <a:pt x="576512" y="682388"/>
                    </a:cubicBezTo>
                    <a:cubicBezTo>
                      <a:pt x="646125" y="599127"/>
                      <a:pt x="731892" y="512460"/>
                      <a:pt x="803122" y="448954"/>
                    </a:cubicBezTo>
                    <a:cubicBezTo>
                      <a:pt x="874352" y="385448"/>
                      <a:pt x="923380" y="352294"/>
                      <a:pt x="1003892" y="301352"/>
                    </a:cubicBezTo>
                    <a:cubicBezTo>
                      <a:pt x="1084404" y="250410"/>
                      <a:pt x="1172465" y="192205"/>
                      <a:pt x="1286196" y="143301"/>
                    </a:cubicBezTo>
                    <a:cubicBezTo>
                      <a:pt x="1399927" y="94396"/>
                      <a:pt x="1513658" y="58003"/>
                      <a:pt x="1641037" y="34119"/>
                    </a:cubicBezTo>
                    <a:cubicBezTo>
                      <a:pt x="1768416" y="10235"/>
                      <a:pt x="1913992" y="0"/>
                      <a:pt x="20504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406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5307477" y="1177973"/>
              <a:ext cx="1801881" cy="2482390"/>
              <a:chOff x="5307477" y="1177973"/>
              <a:chExt cx="1801881" cy="2482390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6023569" y="1250055"/>
                <a:ext cx="339095" cy="274995"/>
              </a:xfrm>
              <a:custGeom>
                <a:avLst/>
                <a:gdLst>
                  <a:gd name="connsiteX0" fmla="*/ 86720 w 339095"/>
                  <a:gd name="connsiteY0" fmla="*/ 101 h 274995"/>
                  <a:gd name="connsiteX1" fmla="*/ 151013 w 339095"/>
                  <a:gd name="connsiteY1" fmla="*/ 9626 h 274995"/>
                  <a:gd name="connsiteX2" fmla="*/ 210544 w 339095"/>
                  <a:gd name="connsiteY2" fmla="*/ 38202 h 274995"/>
                  <a:gd name="connsiteX3" fmla="*/ 253407 w 339095"/>
                  <a:gd name="connsiteY3" fmla="*/ 81064 h 274995"/>
                  <a:gd name="connsiteX4" fmla="*/ 301032 w 339095"/>
                  <a:gd name="connsiteY4" fmla="*/ 150120 h 274995"/>
                  <a:gd name="connsiteX5" fmla="*/ 334370 w 339095"/>
                  <a:gd name="connsiteY5" fmla="*/ 212033 h 274995"/>
                  <a:gd name="connsiteX6" fmla="*/ 339095 w 339095"/>
                  <a:gd name="connsiteY6" fmla="*/ 221749 h 274995"/>
                  <a:gd name="connsiteX7" fmla="*/ 338537 w 339095"/>
                  <a:gd name="connsiteY7" fmla="*/ 222153 h 274995"/>
                  <a:gd name="connsiteX8" fmla="*/ 276827 w 339095"/>
                  <a:gd name="connsiteY8" fmla="*/ 274995 h 274995"/>
                  <a:gd name="connsiteX9" fmla="*/ 269034 w 339095"/>
                  <a:gd name="connsiteY9" fmla="*/ 262187 h 274995"/>
                  <a:gd name="connsiteX10" fmla="*/ 258170 w 339095"/>
                  <a:gd name="connsiteY10" fmla="*/ 233463 h 274995"/>
                  <a:gd name="connsiteX11" fmla="*/ 222451 w 339095"/>
                  <a:gd name="connsiteY11" fmla="*/ 176313 h 274995"/>
                  <a:gd name="connsiteX12" fmla="*/ 170063 w 339095"/>
                  <a:gd name="connsiteY12" fmla="*/ 114401 h 274995"/>
                  <a:gd name="connsiteX13" fmla="*/ 101007 w 339095"/>
                  <a:gd name="connsiteY13" fmla="*/ 64395 h 274995"/>
                  <a:gd name="connsiteX14" fmla="*/ 62907 w 339095"/>
                  <a:gd name="connsiteY14" fmla="*/ 57251 h 274995"/>
                  <a:gd name="connsiteX15" fmla="*/ 3376 w 339095"/>
                  <a:gd name="connsiteY15" fmla="*/ 47726 h 274995"/>
                  <a:gd name="connsiteX16" fmla="*/ 10520 w 339095"/>
                  <a:gd name="connsiteY16" fmla="*/ 33439 h 274995"/>
                  <a:gd name="connsiteX17" fmla="*/ 36713 w 339095"/>
                  <a:gd name="connsiteY17" fmla="*/ 14389 h 274995"/>
                  <a:gd name="connsiteX18" fmla="*/ 86720 w 339095"/>
                  <a:gd name="connsiteY18" fmla="*/ 101 h 27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9095" h="274995">
                    <a:moveTo>
                      <a:pt x="86720" y="101"/>
                    </a:moveTo>
                    <a:cubicBezTo>
                      <a:pt x="105770" y="-693"/>
                      <a:pt x="130376" y="3276"/>
                      <a:pt x="151013" y="9626"/>
                    </a:cubicBezTo>
                    <a:cubicBezTo>
                      <a:pt x="171650" y="15976"/>
                      <a:pt x="193478" y="26296"/>
                      <a:pt x="210544" y="38202"/>
                    </a:cubicBezTo>
                    <a:cubicBezTo>
                      <a:pt x="227610" y="50108"/>
                      <a:pt x="238326" y="62411"/>
                      <a:pt x="253407" y="81064"/>
                    </a:cubicBezTo>
                    <a:cubicBezTo>
                      <a:pt x="268488" y="99717"/>
                      <a:pt x="287538" y="128292"/>
                      <a:pt x="301032" y="150120"/>
                    </a:cubicBezTo>
                    <a:cubicBezTo>
                      <a:pt x="314526" y="171948"/>
                      <a:pt x="328417" y="196555"/>
                      <a:pt x="334370" y="212033"/>
                    </a:cubicBezTo>
                    <a:lnTo>
                      <a:pt x="339095" y="221749"/>
                    </a:lnTo>
                    <a:lnTo>
                      <a:pt x="338537" y="222153"/>
                    </a:lnTo>
                    <a:lnTo>
                      <a:pt x="276827" y="274995"/>
                    </a:lnTo>
                    <a:lnTo>
                      <a:pt x="269034" y="262187"/>
                    </a:lnTo>
                    <a:cubicBezTo>
                      <a:pt x="265909" y="252910"/>
                      <a:pt x="263131" y="242393"/>
                      <a:pt x="258170" y="233463"/>
                    </a:cubicBezTo>
                    <a:cubicBezTo>
                      <a:pt x="248248" y="215604"/>
                      <a:pt x="237135" y="196157"/>
                      <a:pt x="222451" y="176313"/>
                    </a:cubicBezTo>
                    <a:cubicBezTo>
                      <a:pt x="207767" y="156469"/>
                      <a:pt x="190304" y="133054"/>
                      <a:pt x="170063" y="114401"/>
                    </a:cubicBezTo>
                    <a:cubicBezTo>
                      <a:pt x="149822" y="95748"/>
                      <a:pt x="118866" y="73920"/>
                      <a:pt x="101007" y="64395"/>
                    </a:cubicBezTo>
                    <a:cubicBezTo>
                      <a:pt x="83148" y="54870"/>
                      <a:pt x="79179" y="60029"/>
                      <a:pt x="62907" y="57251"/>
                    </a:cubicBezTo>
                    <a:cubicBezTo>
                      <a:pt x="46635" y="54473"/>
                      <a:pt x="12107" y="51695"/>
                      <a:pt x="3376" y="47726"/>
                    </a:cubicBezTo>
                    <a:cubicBezTo>
                      <a:pt x="-5355" y="43757"/>
                      <a:pt x="4964" y="38995"/>
                      <a:pt x="10520" y="33439"/>
                    </a:cubicBezTo>
                    <a:cubicBezTo>
                      <a:pt x="16076" y="27883"/>
                      <a:pt x="24013" y="19945"/>
                      <a:pt x="36713" y="14389"/>
                    </a:cubicBezTo>
                    <a:cubicBezTo>
                      <a:pt x="49413" y="8833"/>
                      <a:pt x="67670" y="895"/>
                      <a:pt x="86720" y="101"/>
                    </a:cubicBezTo>
                    <a:close/>
                  </a:path>
                </a:pathLst>
              </a:custGeom>
              <a:solidFill>
                <a:srgbClr val="FECBC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>
                <a:off x="5307477" y="1177973"/>
                <a:ext cx="1801881" cy="2482390"/>
              </a:xfrm>
              <a:custGeom>
                <a:avLst/>
                <a:gdLst>
                  <a:gd name="connsiteX0" fmla="*/ 1715722 w 1801881"/>
                  <a:gd name="connsiteY0" fmla="*/ 151 h 2482390"/>
                  <a:gd name="connsiteX1" fmla="*/ 1760073 w 1801881"/>
                  <a:gd name="connsiteY1" fmla="*/ 3127 h 2482390"/>
                  <a:gd name="connsiteX2" fmla="*/ 1801881 w 1801881"/>
                  <a:gd name="connsiteY2" fmla="*/ 12476 h 2482390"/>
                  <a:gd name="connsiteX3" fmla="*/ 1787867 w 1801881"/>
                  <a:gd name="connsiteY3" fmla="*/ 15406 h 2482390"/>
                  <a:gd name="connsiteX4" fmla="*/ 1745786 w 1801881"/>
                  <a:gd name="connsiteY4" fmla="*/ 26940 h 2482390"/>
                  <a:gd name="connsiteX5" fmla="*/ 1498136 w 1801881"/>
                  <a:gd name="connsiteY5" fmla="*/ 126952 h 2482390"/>
                  <a:gd name="connsiteX6" fmla="*/ 1245723 w 1801881"/>
                  <a:gd name="connsiteY6" fmla="*/ 284115 h 2482390"/>
                  <a:gd name="connsiteX7" fmla="*/ 1012361 w 1801881"/>
                  <a:gd name="connsiteY7" fmla="*/ 488902 h 2482390"/>
                  <a:gd name="connsiteX8" fmla="*/ 883774 w 1801881"/>
                  <a:gd name="connsiteY8" fmla="*/ 631777 h 2482390"/>
                  <a:gd name="connsiteX9" fmla="*/ 702798 w 1801881"/>
                  <a:gd name="connsiteY9" fmla="*/ 841327 h 2482390"/>
                  <a:gd name="connsiteX10" fmla="*/ 450386 w 1801881"/>
                  <a:gd name="connsiteY10" fmla="*/ 1241377 h 2482390"/>
                  <a:gd name="connsiteX11" fmla="*/ 336086 w 1801881"/>
                  <a:gd name="connsiteY11" fmla="*/ 1598565 h 2482390"/>
                  <a:gd name="connsiteX12" fmla="*/ 336198 w 1801881"/>
                  <a:gd name="connsiteY12" fmla="*/ 1864781 h 2482390"/>
                  <a:gd name="connsiteX13" fmla="*/ 341012 w 1801881"/>
                  <a:gd name="connsiteY13" fmla="*/ 1887907 h 2482390"/>
                  <a:gd name="connsiteX14" fmla="*/ 340847 w 1801881"/>
                  <a:gd name="connsiteY14" fmla="*/ 1884314 h 2482390"/>
                  <a:gd name="connsiteX15" fmla="*/ 387579 w 1801881"/>
                  <a:gd name="connsiteY15" fmla="*/ 1761680 h 2482390"/>
                  <a:gd name="connsiteX16" fmla="*/ 389324 w 1801881"/>
                  <a:gd name="connsiteY16" fmla="*/ 1759923 h 2482390"/>
                  <a:gd name="connsiteX17" fmla="*/ 389324 w 1801881"/>
                  <a:gd name="connsiteY17" fmla="*/ 1759923 h 2482390"/>
                  <a:gd name="connsiteX18" fmla="*/ 387580 w 1801881"/>
                  <a:gd name="connsiteY18" fmla="*/ 1761680 h 2482390"/>
                  <a:gd name="connsiteX19" fmla="*/ 340848 w 1801881"/>
                  <a:gd name="connsiteY19" fmla="*/ 1884314 h 2482390"/>
                  <a:gd name="connsiteX20" fmla="*/ 341013 w 1801881"/>
                  <a:gd name="connsiteY20" fmla="*/ 1887907 h 2482390"/>
                  <a:gd name="connsiteX21" fmla="*/ 355137 w 1801881"/>
                  <a:gd name="connsiteY21" fmla="*/ 1955752 h 2482390"/>
                  <a:gd name="connsiteX22" fmla="*/ 531349 w 1801881"/>
                  <a:gd name="connsiteY22" fmla="*/ 2336752 h 2482390"/>
                  <a:gd name="connsiteX23" fmla="*/ 635529 w 1801881"/>
                  <a:gd name="connsiteY23" fmla="*/ 2459684 h 2482390"/>
                  <a:gd name="connsiteX24" fmla="*/ 636403 w 1801881"/>
                  <a:gd name="connsiteY24" fmla="*/ 2460382 h 2482390"/>
                  <a:gd name="connsiteX25" fmla="*/ 636402 w 1801881"/>
                  <a:gd name="connsiteY25" fmla="*/ 2460383 h 2482390"/>
                  <a:gd name="connsiteX26" fmla="*/ 635528 w 1801881"/>
                  <a:gd name="connsiteY26" fmla="*/ 2459684 h 2482390"/>
                  <a:gd name="connsiteX27" fmla="*/ 623673 w 1801881"/>
                  <a:gd name="connsiteY27" fmla="*/ 2447291 h 2482390"/>
                  <a:gd name="connsiteX28" fmla="*/ 615436 w 1801881"/>
                  <a:gd name="connsiteY28" fmla="*/ 2453978 h 2482390"/>
                  <a:gd name="connsiteX29" fmla="*/ 591673 w 1801881"/>
                  <a:gd name="connsiteY29" fmla="*/ 2466926 h 2482390"/>
                  <a:gd name="connsiteX30" fmla="*/ 483723 w 1801881"/>
                  <a:gd name="connsiteY30" fmla="*/ 2466926 h 2482390"/>
                  <a:gd name="connsiteX31" fmla="*/ 473008 w 1801881"/>
                  <a:gd name="connsiteY31" fmla="*/ 2482007 h 2482390"/>
                  <a:gd name="connsiteX32" fmla="*/ 473035 w 1801881"/>
                  <a:gd name="connsiteY32" fmla="*/ 2482390 h 2482390"/>
                  <a:gd name="connsiteX33" fmla="*/ 467873 w 1801881"/>
                  <a:gd name="connsiteY33" fmla="*/ 2476501 h 2482390"/>
                  <a:gd name="connsiteX34" fmla="*/ 455148 w 1801881"/>
                  <a:gd name="connsiteY34" fmla="*/ 2422477 h 2482390"/>
                  <a:gd name="connsiteX35" fmla="*/ 378949 w 1801881"/>
                  <a:gd name="connsiteY35" fmla="*/ 2284365 h 2482390"/>
                  <a:gd name="connsiteX36" fmla="*/ 283698 w 1801881"/>
                  <a:gd name="connsiteY36" fmla="*/ 2089102 h 2482390"/>
                  <a:gd name="connsiteX37" fmla="*/ 193211 w 1801881"/>
                  <a:gd name="connsiteY37" fmla="*/ 1946227 h 2482390"/>
                  <a:gd name="connsiteX38" fmla="*/ 100342 w 1801881"/>
                  <a:gd name="connsiteY38" fmla="*/ 1879552 h 2482390"/>
                  <a:gd name="connsiteX39" fmla="*/ 59860 w 1801881"/>
                  <a:gd name="connsiteY39" fmla="*/ 1839071 h 2482390"/>
                  <a:gd name="connsiteX40" fmla="*/ 2711 w 1801881"/>
                  <a:gd name="connsiteY40" fmla="*/ 1793828 h 2482390"/>
                  <a:gd name="connsiteX41" fmla="*/ 19379 w 1801881"/>
                  <a:gd name="connsiteY41" fmla="*/ 1691434 h 2482390"/>
                  <a:gd name="connsiteX42" fmla="*/ 107486 w 1801881"/>
                  <a:gd name="connsiteY42" fmla="*/ 1641427 h 2482390"/>
                  <a:gd name="connsiteX43" fmla="*/ 188448 w 1801881"/>
                  <a:gd name="connsiteY43" fmla="*/ 1569990 h 2482390"/>
                  <a:gd name="connsiteX44" fmla="*/ 321798 w 1801881"/>
                  <a:gd name="connsiteY44" fmla="*/ 1284240 h 2482390"/>
                  <a:gd name="connsiteX45" fmla="*/ 555161 w 1801881"/>
                  <a:gd name="connsiteY45" fmla="*/ 888952 h 2482390"/>
                  <a:gd name="connsiteX46" fmla="*/ 736136 w 1801881"/>
                  <a:gd name="connsiteY46" fmla="*/ 627015 h 2482390"/>
                  <a:gd name="connsiteX47" fmla="*/ 955211 w 1801881"/>
                  <a:gd name="connsiteY47" fmla="*/ 379365 h 2482390"/>
                  <a:gd name="connsiteX48" fmla="*/ 1140948 w 1801881"/>
                  <a:gd name="connsiteY48" fmla="*/ 231727 h 2482390"/>
                  <a:gd name="connsiteX49" fmla="*/ 1255248 w 1801881"/>
                  <a:gd name="connsiteY49" fmla="*/ 165052 h 2482390"/>
                  <a:gd name="connsiteX50" fmla="*/ 1460036 w 1801881"/>
                  <a:gd name="connsiteY50" fmla="*/ 60277 h 2482390"/>
                  <a:gd name="connsiteX51" fmla="*/ 1655298 w 1801881"/>
                  <a:gd name="connsiteY51" fmla="*/ 7890 h 2482390"/>
                  <a:gd name="connsiteX52" fmla="*/ 1715722 w 1801881"/>
                  <a:gd name="connsiteY52" fmla="*/ 151 h 248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801881" h="2482390">
                    <a:moveTo>
                      <a:pt x="1715722" y="151"/>
                    </a:moveTo>
                    <a:cubicBezTo>
                      <a:pt x="1732093" y="-445"/>
                      <a:pt x="1745786" y="746"/>
                      <a:pt x="1760073" y="3127"/>
                    </a:cubicBezTo>
                    <a:lnTo>
                      <a:pt x="1801881" y="12476"/>
                    </a:lnTo>
                    <a:lnTo>
                      <a:pt x="1787867" y="15406"/>
                    </a:lnTo>
                    <a:cubicBezTo>
                      <a:pt x="1776246" y="18258"/>
                      <a:pt x="1762653" y="21979"/>
                      <a:pt x="1745786" y="26940"/>
                    </a:cubicBezTo>
                    <a:cubicBezTo>
                      <a:pt x="1678317" y="46784"/>
                      <a:pt x="1581480" y="84089"/>
                      <a:pt x="1498136" y="126952"/>
                    </a:cubicBezTo>
                    <a:cubicBezTo>
                      <a:pt x="1414792" y="169815"/>
                      <a:pt x="1326685" y="223790"/>
                      <a:pt x="1245723" y="284115"/>
                    </a:cubicBezTo>
                    <a:cubicBezTo>
                      <a:pt x="1164760" y="344440"/>
                      <a:pt x="1072686" y="430959"/>
                      <a:pt x="1012361" y="488902"/>
                    </a:cubicBezTo>
                    <a:cubicBezTo>
                      <a:pt x="952036" y="546845"/>
                      <a:pt x="935368" y="573040"/>
                      <a:pt x="883774" y="631777"/>
                    </a:cubicBezTo>
                    <a:cubicBezTo>
                      <a:pt x="832180" y="690514"/>
                      <a:pt x="775029" y="739727"/>
                      <a:pt x="702798" y="841327"/>
                    </a:cubicBezTo>
                    <a:cubicBezTo>
                      <a:pt x="630567" y="942927"/>
                      <a:pt x="511505" y="1115171"/>
                      <a:pt x="450386" y="1241377"/>
                    </a:cubicBezTo>
                    <a:cubicBezTo>
                      <a:pt x="389267" y="1367583"/>
                      <a:pt x="351961" y="1479503"/>
                      <a:pt x="336086" y="1598565"/>
                    </a:cubicBezTo>
                    <a:cubicBezTo>
                      <a:pt x="324180" y="1687862"/>
                      <a:pt x="322542" y="1774927"/>
                      <a:pt x="336198" y="1864781"/>
                    </a:cubicBezTo>
                    <a:lnTo>
                      <a:pt x="341012" y="1887907"/>
                    </a:lnTo>
                    <a:lnTo>
                      <a:pt x="340847" y="1884314"/>
                    </a:lnTo>
                    <a:cubicBezTo>
                      <a:pt x="345213" y="1835102"/>
                      <a:pt x="361484" y="1795414"/>
                      <a:pt x="387579" y="1761680"/>
                    </a:cubicBezTo>
                    <a:lnTo>
                      <a:pt x="389324" y="1759923"/>
                    </a:lnTo>
                    <a:lnTo>
                      <a:pt x="389324" y="1759923"/>
                    </a:lnTo>
                    <a:lnTo>
                      <a:pt x="387580" y="1761680"/>
                    </a:lnTo>
                    <a:cubicBezTo>
                      <a:pt x="361485" y="1795414"/>
                      <a:pt x="345214" y="1835102"/>
                      <a:pt x="340848" y="1884314"/>
                    </a:cubicBezTo>
                    <a:lnTo>
                      <a:pt x="341013" y="1887907"/>
                    </a:lnTo>
                    <a:lnTo>
                      <a:pt x="355137" y="1955752"/>
                    </a:lnTo>
                    <a:cubicBezTo>
                      <a:pt x="387681" y="2078783"/>
                      <a:pt x="463880" y="2238327"/>
                      <a:pt x="531349" y="2336752"/>
                    </a:cubicBezTo>
                    <a:cubicBezTo>
                      <a:pt x="565084" y="2385965"/>
                      <a:pt x="598620" y="2425851"/>
                      <a:pt x="635529" y="2459684"/>
                    </a:cubicBezTo>
                    <a:lnTo>
                      <a:pt x="636403" y="2460382"/>
                    </a:lnTo>
                    <a:lnTo>
                      <a:pt x="636402" y="2460383"/>
                    </a:lnTo>
                    <a:lnTo>
                      <a:pt x="635528" y="2459684"/>
                    </a:lnTo>
                    <a:lnTo>
                      <a:pt x="623673" y="2447291"/>
                    </a:lnTo>
                    <a:lnTo>
                      <a:pt x="615436" y="2453978"/>
                    </a:lnTo>
                    <a:cubicBezTo>
                      <a:pt x="607614" y="2459319"/>
                      <a:pt x="599611" y="2463751"/>
                      <a:pt x="591673" y="2466926"/>
                    </a:cubicBezTo>
                    <a:cubicBezTo>
                      <a:pt x="559923" y="2479626"/>
                      <a:pt x="503831" y="2460576"/>
                      <a:pt x="483723" y="2466926"/>
                    </a:cubicBezTo>
                    <a:cubicBezTo>
                      <a:pt x="473669" y="2470101"/>
                      <a:pt x="472611" y="2475393"/>
                      <a:pt x="473008" y="2482007"/>
                    </a:cubicBezTo>
                    <a:lnTo>
                      <a:pt x="473035" y="2482390"/>
                    </a:lnTo>
                    <a:lnTo>
                      <a:pt x="467873" y="2476501"/>
                    </a:lnTo>
                    <a:cubicBezTo>
                      <a:pt x="461846" y="2463405"/>
                      <a:pt x="467650" y="2448075"/>
                      <a:pt x="455148" y="2422477"/>
                    </a:cubicBezTo>
                    <a:cubicBezTo>
                      <a:pt x="438479" y="2388346"/>
                      <a:pt x="407524" y="2339928"/>
                      <a:pt x="378949" y="2284365"/>
                    </a:cubicBezTo>
                    <a:cubicBezTo>
                      <a:pt x="350374" y="2228803"/>
                      <a:pt x="314654" y="2145458"/>
                      <a:pt x="283698" y="2089102"/>
                    </a:cubicBezTo>
                    <a:cubicBezTo>
                      <a:pt x="252742" y="2032746"/>
                      <a:pt x="223770" y="1981152"/>
                      <a:pt x="193211" y="1946227"/>
                    </a:cubicBezTo>
                    <a:cubicBezTo>
                      <a:pt x="162652" y="1911302"/>
                      <a:pt x="122567" y="1897411"/>
                      <a:pt x="100342" y="1879552"/>
                    </a:cubicBezTo>
                    <a:cubicBezTo>
                      <a:pt x="78117" y="1861693"/>
                      <a:pt x="76132" y="1853358"/>
                      <a:pt x="59860" y="1839071"/>
                    </a:cubicBezTo>
                    <a:cubicBezTo>
                      <a:pt x="43588" y="1824784"/>
                      <a:pt x="9458" y="1818434"/>
                      <a:pt x="2711" y="1793828"/>
                    </a:cubicBezTo>
                    <a:cubicBezTo>
                      <a:pt x="-4036" y="1769222"/>
                      <a:pt x="1916" y="1716834"/>
                      <a:pt x="19379" y="1691434"/>
                    </a:cubicBezTo>
                    <a:cubicBezTo>
                      <a:pt x="36842" y="1666034"/>
                      <a:pt x="79308" y="1661668"/>
                      <a:pt x="107486" y="1641427"/>
                    </a:cubicBezTo>
                    <a:cubicBezTo>
                      <a:pt x="135664" y="1621186"/>
                      <a:pt x="152729" y="1629521"/>
                      <a:pt x="188448" y="1569990"/>
                    </a:cubicBezTo>
                    <a:cubicBezTo>
                      <a:pt x="224167" y="1510459"/>
                      <a:pt x="260679" y="1397746"/>
                      <a:pt x="321798" y="1284240"/>
                    </a:cubicBezTo>
                    <a:cubicBezTo>
                      <a:pt x="382917" y="1170734"/>
                      <a:pt x="486105" y="998490"/>
                      <a:pt x="555161" y="888952"/>
                    </a:cubicBezTo>
                    <a:cubicBezTo>
                      <a:pt x="624217" y="779415"/>
                      <a:pt x="669461" y="711946"/>
                      <a:pt x="736136" y="627015"/>
                    </a:cubicBezTo>
                    <a:cubicBezTo>
                      <a:pt x="802811" y="542084"/>
                      <a:pt x="887742" y="445246"/>
                      <a:pt x="955211" y="379365"/>
                    </a:cubicBezTo>
                    <a:cubicBezTo>
                      <a:pt x="1022680" y="313484"/>
                      <a:pt x="1090942" y="267446"/>
                      <a:pt x="1140948" y="231727"/>
                    </a:cubicBezTo>
                    <a:cubicBezTo>
                      <a:pt x="1190954" y="196008"/>
                      <a:pt x="1202067" y="193627"/>
                      <a:pt x="1255248" y="165052"/>
                    </a:cubicBezTo>
                    <a:cubicBezTo>
                      <a:pt x="1308429" y="136477"/>
                      <a:pt x="1393361" y="86471"/>
                      <a:pt x="1460036" y="60277"/>
                    </a:cubicBezTo>
                    <a:cubicBezTo>
                      <a:pt x="1526711" y="34083"/>
                      <a:pt x="1605292" y="17415"/>
                      <a:pt x="1655298" y="7890"/>
                    </a:cubicBezTo>
                    <a:cubicBezTo>
                      <a:pt x="1680301" y="3127"/>
                      <a:pt x="1699351" y="746"/>
                      <a:pt x="1715722" y="151"/>
                    </a:cubicBezTo>
                    <a:close/>
                  </a:path>
                </a:pathLst>
              </a:custGeom>
              <a:solidFill>
                <a:srgbClr val="FECBC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60" name="任意多边形 59"/>
            <p:cNvSpPr/>
            <p:nvPr/>
          </p:nvSpPr>
          <p:spPr>
            <a:xfrm>
              <a:off x="5635671" y="1955130"/>
              <a:ext cx="4095779" cy="1871618"/>
            </a:xfrm>
            <a:custGeom>
              <a:avLst/>
              <a:gdLst>
                <a:gd name="connsiteX0" fmla="*/ 3749315 w 4095779"/>
                <a:gd name="connsiteY0" fmla="*/ 1 h 1871618"/>
                <a:gd name="connsiteX1" fmla="*/ 3933824 w 4095779"/>
                <a:gd name="connsiteY1" fmla="*/ 16297 h 1871618"/>
                <a:gd name="connsiteX2" fmla="*/ 4048124 w 4095779"/>
                <a:gd name="connsiteY2" fmla="*/ 82972 h 1871618"/>
                <a:gd name="connsiteX3" fmla="*/ 4084141 w 4095779"/>
                <a:gd name="connsiteY3" fmla="*/ 143992 h 1871618"/>
                <a:gd name="connsiteX4" fmla="*/ 4092681 w 4095779"/>
                <a:gd name="connsiteY4" fmla="*/ 169846 h 1871618"/>
                <a:gd name="connsiteX5" fmla="*/ 4095751 w 4095779"/>
                <a:gd name="connsiteY5" fmla="*/ 197273 h 1871618"/>
                <a:gd name="connsiteX6" fmla="*/ 4033839 w 4095779"/>
                <a:gd name="connsiteY6" fmla="*/ 287761 h 1871618"/>
                <a:gd name="connsiteX7" fmla="*/ 3814764 w 4095779"/>
                <a:gd name="connsiteY7" fmla="*/ 397298 h 1871618"/>
                <a:gd name="connsiteX8" fmla="*/ 3467101 w 4095779"/>
                <a:gd name="connsiteY8" fmla="*/ 521123 h 1871618"/>
                <a:gd name="connsiteX9" fmla="*/ 3090864 w 4095779"/>
                <a:gd name="connsiteY9" fmla="*/ 654473 h 1871618"/>
                <a:gd name="connsiteX10" fmla="*/ 2700339 w 4095779"/>
                <a:gd name="connsiteY10" fmla="*/ 835448 h 1871618"/>
                <a:gd name="connsiteX11" fmla="*/ 2457451 w 4095779"/>
                <a:gd name="connsiteY11" fmla="*/ 987848 h 1871618"/>
                <a:gd name="connsiteX12" fmla="*/ 2262189 w 4095779"/>
                <a:gd name="connsiteY12" fmla="*/ 1116436 h 1871618"/>
                <a:gd name="connsiteX13" fmla="*/ 1990726 w 4095779"/>
                <a:gd name="connsiteY13" fmla="*/ 1306936 h 1871618"/>
                <a:gd name="connsiteX14" fmla="*/ 1666876 w 4095779"/>
                <a:gd name="connsiteY14" fmla="*/ 1530773 h 1871618"/>
                <a:gd name="connsiteX15" fmla="*/ 1404939 w 4095779"/>
                <a:gd name="connsiteY15" fmla="*/ 1711748 h 1871618"/>
                <a:gd name="connsiteX16" fmla="*/ 1090614 w 4095779"/>
                <a:gd name="connsiteY16" fmla="*/ 1835573 h 1871618"/>
                <a:gd name="connsiteX17" fmla="*/ 757239 w 4095779"/>
                <a:gd name="connsiteY17" fmla="*/ 1868911 h 1871618"/>
                <a:gd name="connsiteX18" fmla="*/ 419101 w 4095779"/>
                <a:gd name="connsiteY18" fmla="*/ 1778423 h 1871618"/>
                <a:gd name="connsiteX19" fmla="*/ 190501 w 4095779"/>
                <a:gd name="connsiteY19" fmla="*/ 1568873 h 1871618"/>
                <a:gd name="connsiteX20" fmla="*/ 14289 w 4095779"/>
                <a:gd name="connsiteY20" fmla="*/ 1187873 h 1871618"/>
                <a:gd name="connsiteX21" fmla="*/ 165 w 4095779"/>
                <a:gd name="connsiteY21" fmla="*/ 1120028 h 1871618"/>
                <a:gd name="connsiteX22" fmla="*/ 0 w 4095779"/>
                <a:gd name="connsiteY22" fmla="*/ 1116435 h 1871618"/>
                <a:gd name="connsiteX23" fmla="*/ 152399 w 4095779"/>
                <a:gd name="connsiteY23" fmla="*/ 906885 h 1871618"/>
                <a:gd name="connsiteX24" fmla="*/ 523874 w 4095779"/>
                <a:gd name="connsiteY24" fmla="*/ 811635 h 1871618"/>
                <a:gd name="connsiteX25" fmla="*/ 923924 w 4095779"/>
                <a:gd name="connsiteY25" fmla="*/ 730672 h 1871618"/>
                <a:gd name="connsiteX26" fmla="*/ 1338262 w 4095779"/>
                <a:gd name="connsiteY26" fmla="*/ 616372 h 1871618"/>
                <a:gd name="connsiteX27" fmla="*/ 1752599 w 4095779"/>
                <a:gd name="connsiteY27" fmla="*/ 463972 h 1871618"/>
                <a:gd name="connsiteX28" fmla="*/ 2014537 w 4095779"/>
                <a:gd name="connsiteY28" fmla="*/ 368722 h 1871618"/>
                <a:gd name="connsiteX29" fmla="*/ 2238375 w 4095779"/>
                <a:gd name="connsiteY29" fmla="*/ 297285 h 1871618"/>
                <a:gd name="connsiteX30" fmla="*/ 2628899 w 4095779"/>
                <a:gd name="connsiteY30" fmla="*/ 182985 h 1871618"/>
                <a:gd name="connsiteX31" fmla="*/ 3171824 w 4095779"/>
                <a:gd name="connsiteY31" fmla="*/ 49635 h 1871618"/>
                <a:gd name="connsiteX32" fmla="*/ 3662362 w 4095779"/>
                <a:gd name="connsiteY32" fmla="*/ 2010 h 1871618"/>
                <a:gd name="connsiteX33" fmla="*/ 3749315 w 4095779"/>
                <a:gd name="connsiteY33" fmla="*/ 1 h 187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95779" h="1871618">
                  <a:moveTo>
                    <a:pt x="3749315" y="1"/>
                  </a:moveTo>
                  <a:cubicBezTo>
                    <a:pt x="3828454" y="75"/>
                    <a:pt x="3885604" y="6177"/>
                    <a:pt x="3933824" y="16297"/>
                  </a:cubicBezTo>
                  <a:cubicBezTo>
                    <a:pt x="3998118" y="29791"/>
                    <a:pt x="4018755" y="45666"/>
                    <a:pt x="4048124" y="82972"/>
                  </a:cubicBezTo>
                  <a:cubicBezTo>
                    <a:pt x="4062808" y="101625"/>
                    <a:pt x="4074318" y="119882"/>
                    <a:pt x="4084141" y="143992"/>
                  </a:cubicBezTo>
                  <a:lnTo>
                    <a:pt x="4092681" y="169846"/>
                  </a:lnTo>
                  <a:lnTo>
                    <a:pt x="4095751" y="197273"/>
                  </a:lnTo>
                  <a:cubicBezTo>
                    <a:pt x="4096545" y="236167"/>
                    <a:pt x="4080670" y="254424"/>
                    <a:pt x="4033839" y="287761"/>
                  </a:cubicBezTo>
                  <a:cubicBezTo>
                    <a:pt x="3987008" y="321098"/>
                    <a:pt x="3909220" y="358404"/>
                    <a:pt x="3814764" y="397298"/>
                  </a:cubicBezTo>
                  <a:cubicBezTo>
                    <a:pt x="3720308" y="436192"/>
                    <a:pt x="3467101" y="521123"/>
                    <a:pt x="3467101" y="521123"/>
                  </a:cubicBezTo>
                  <a:cubicBezTo>
                    <a:pt x="3346451" y="563986"/>
                    <a:pt x="3218658" y="602086"/>
                    <a:pt x="3090864" y="654473"/>
                  </a:cubicBezTo>
                  <a:cubicBezTo>
                    <a:pt x="2963070" y="706860"/>
                    <a:pt x="2805908" y="779886"/>
                    <a:pt x="2700339" y="835448"/>
                  </a:cubicBezTo>
                  <a:cubicBezTo>
                    <a:pt x="2594770" y="891010"/>
                    <a:pt x="2530476" y="941017"/>
                    <a:pt x="2457451" y="987848"/>
                  </a:cubicBezTo>
                  <a:cubicBezTo>
                    <a:pt x="2384426" y="1034679"/>
                    <a:pt x="2339976" y="1063255"/>
                    <a:pt x="2262189" y="1116436"/>
                  </a:cubicBezTo>
                  <a:cubicBezTo>
                    <a:pt x="2184402" y="1169617"/>
                    <a:pt x="1990726" y="1306936"/>
                    <a:pt x="1990726" y="1306936"/>
                  </a:cubicBezTo>
                  <a:lnTo>
                    <a:pt x="1666876" y="1530773"/>
                  </a:lnTo>
                  <a:cubicBezTo>
                    <a:pt x="1569245" y="1598242"/>
                    <a:pt x="1500983" y="1660948"/>
                    <a:pt x="1404939" y="1711748"/>
                  </a:cubicBezTo>
                  <a:cubicBezTo>
                    <a:pt x="1308895" y="1762548"/>
                    <a:pt x="1198564" y="1809379"/>
                    <a:pt x="1090614" y="1835573"/>
                  </a:cubicBezTo>
                  <a:cubicBezTo>
                    <a:pt x="982664" y="1861767"/>
                    <a:pt x="869158" y="1878436"/>
                    <a:pt x="757239" y="1868911"/>
                  </a:cubicBezTo>
                  <a:cubicBezTo>
                    <a:pt x="645320" y="1859386"/>
                    <a:pt x="513557" y="1828429"/>
                    <a:pt x="419101" y="1778423"/>
                  </a:cubicBezTo>
                  <a:cubicBezTo>
                    <a:pt x="324645" y="1728417"/>
                    <a:pt x="257970" y="1667298"/>
                    <a:pt x="190501" y="1568873"/>
                  </a:cubicBezTo>
                  <a:cubicBezTo>
                    <a:pt x="123032" y="1470448"/>
                    <a:pt x="46833" y="1310904"/>
                    <a:pt x="14289" y="1187873"/>
                  </a:cubicBezTo>
                  <a:lnTo>
                    <a:pt x="165" y="1120028"/>
                  </a:lnTo>
                  <a:lnTo>
                    <a:pt x="0" y="1116435"/>
                  </a:lnTo>
                  <a:cubicBezTo>
                    <a:pt x="8731" y="1018010"/>
                    <a:pt x="65087" y="957685"/>
                    <a:pt x="152399" y="906885"/>
                  </a:cubicBezTo>
                  <a:cubicBezTo>
                    <a:pt x="239711" y="856085"/>
                    <a:pt x="395287" y="841004"/>
                    <a:pt x="523874" y="811635"/>
                  </a:cubicBezTo>
                  <a:cubicBezTo>
                    <a:pt x="652461" y="782266"/>
                    <a:pt x="788193" y="763216"/>
                    <a:pt x="923924" y="730672"/>
                  </a:cubicBezTo>
                  <a:cubicBezTo>
                    <a:pt x="1059655" y="698128"/>
                    <a:pt x="1200150" y="660822"/>
                    <a:pt x="1338262" y="616372"/>
                  </a:cubicBezTo>
                  <a:cubicBezTo>
                    <a:pt x="1476374" y="571922"/>
                    <a:pt x="1631949" y="506835"/>
                    <a:pt x="1752599" y="463972"/>
                  </a:cubicBezTo>
                  <a:lnTo>
                    <a:pt x="2014537" y="368722"/>
                  </a:lnTo>
                  <a:cubicBezTo>
                    <a:pt x="2095500" y="340941"/>
                    <a:pt x="2135981" y="328241"/>
                    <a:pt x="2238375" y="297285"/>
                  </a:cubicBezTo>
                  <a:cubicBezTo>
                    <a:pt x="2340769" y="266329"/>
                    <a:pt x="2473324" y="224260"/>
                    <a:pt x="2628899" y="182985"/>
                  </a:cubicBezTo>
                  <a:cubicBezTo>
                    <a:pt x="2784474" y="141710"/>
                    <a:pt x="2999580" y="79797"/>
                    <a:pt x="3171824" y="49635"/>
                  </a:cubicBezTo>
                  <a:cubicBezTo>
                    <a:pt x="3344068" y="19473"/>
                    <a:pt x="3535362" y="7566"/>
                    <a:pt x="3662362" y="2010"/>
                  </a:cubicBezTo>
                  <a:cubicBezTo>
                    <a:pt x="3694112" y="621"/>
                    <a:pt x="3722935" y="-24"/>
                    <a:pt x="3749315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93940">
                    <a:shade val="30000"/>
                    <a:satMod val="115000"/>
                  </a:srgbClr>
                </a:gs>
                <a:gs pos="50000">
                  <a:srgbClr val="C96C73"/>
                </a:gs>
                <a:gs pos="100000">
                  <a:srgbClr val="E9989C"/>
                </a:gs>
              </a:gsLst>
              <a:lin ang="3600000" scaled="0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5508533" y="1739071"/>
              <a:ext cx="4321858" cy="2164303"/>
            </a:xfrm>
            <a:custGeom>
              <a:avLst/>
              <a:gdLst>
                <a:gd name="connsiteX0" fmla="*/ 728682 w 4308579"/>
                <a:gd name="connsiteY0" fmla="*/ 777374 h 2088675"/>
                <a:gd name="connsiteX1" fmla="*/ 1520533 w 4308579"/>
                <a:gd name="connsiteY1" fmla="*/ 579411 h 2088675"/>
                <a:gd name="connsiteX2" fmla="*/ 2359519 w 4308579"/>
                <a:gd name="connsiteY2" fmla="*/ 277753 h 2088675"/>
                <a:gd name="connsiteX3" fmla="*/ 3264492 w 4308579"/>
                <a:gd name="connsiteY3" fmla="*/ 51510 h 2088675"/>
                <a:gd name="connsiteX4" fmla="*/ 3933795 w 4308579"/>
                <a:gd name="connsiteY4" fmla="*/ 4376 h 2088675"/>
                <a:gd name="connsiteX5" fmla="*/ 4263733 w 4308579"/>
                <a:gd name="connsiteY5" fmla="*/ 126924 h 2088675"/>
                <a:gd name="connsiteX6" fmla="*/ 4263733 w 4308579"/>
                <a:gd name="connsiteY6" fmla="*/ 475716 h 2088675"/>
                <a:gd name="connsiteX7" fmla="*/ 3877234 w 4308579"/>
                <a:gd name="connsiteY7" fmla="*/ 617118 h 2088675"/>
                <a:gd name="connsiteX8" fmla="*/ 3943222 w 4308579"/>
                <a:gd name="connsiteY8" fmla="*/ 409728 h 2088675"/>
                <a:gd name="connsiteX9" fmla="*/ 3952649 w 4308579"/>
                <a:gd name="connsiteY9" fmla="*/ 258899 h 2088675"/>
                <a:gd name="connsiteX10" fmla="*/ 3302199 w 4308579"/>
                <a:gd name="connsiteY10" fmla="*/ 343741 h 2088675"/>
                <a:gd name="connsiteX11" fmla="*/ 2114422 w 4308579"/>
                <a:gd name="connsiteY11" fmla="*/ 720813 h 2088675"/>
                <a:gd name="connsiteX12" fmla="*/ 1143461 w 4308579"/>
                <a:gd name="connsiteY12" fmla="*/ 1050751 h 2088675"/>
                <a:gd name="connsiteX13" fmla="*/ 530719 w 4308579"/>
                <a:gd name="connsiteY13" fmla="*/ 1126165 h 2088675"/>
                <a:gd name="connsiteX14" fmla="*/ 455304 w 4308579"/>
                <a:gd name="connsiteY14" fmla="*/ 1418396 h 2088675"/>
                <a:gd name="connsiteX15" fmla="*/ 888937 w 4308579"/>
                <a:gd name="connsiteY15" fmla="*/ 1748334 h 2088675"/>
                <a:gd name="connsiteX16" fmla="*/ 1652508 w 4308579"/>
                <a:gd name="connsiteY16" fmla="*/ 1474957 h 2088675"/>
                <a:gd name="connsiteX17" fmla="*/ 2123849 w 4308579"/>
                <a:gd name="connsiteY17" fmla="*/ 1145019 h 2088675"/>
                <a:gd name="connsiteX18" fmla="*/ 2538628 w 4308579"/>
                <a:gd name="connsiteY18" fmla="*/ 1079031 h 2088675"/>
                <a:gd name="connsiteX19" fmla="*/ 2331238 w 4308579"/>
                <a:gd name="connsiteY19" fmla="*/ 1418396 h 2088675"/>
                <a:gd name="connsiteX20" fmla="*/ 1661935 w 4308579"/>
                <a:gd name="connsiteY20" fmla="*/ 1889736 h 2088675"/>
                <a:gd name="connsiteX21" fmla="*/ 964352 w 4308579"/>
                <a:gd name="connsiteY21" fmla="*/ 2087699 h 2088675"/>
                <a:gd name="connsiteX22" fmla="*/ 361036 w 4308579"/>
                <a:gd name="connsiteY22" fmla="*/ 1946297 h 2088675"/>
                <a:gd name="connsiteX23" fmla="*/ 59378 w 4308579"/>
                <a:gd name="connsiteY23" fmla="*/ 1540945 h 2088675"/>
                <a:gd name="connsiteX24" fmla="*/ 31098 w 4308579"/>
                <a:gd name="connsiteY24" fmla="*/ 1088458 h 2088675"/>
                <a:gd name="connsiteX25" fmla="*/ 408170 w 4308579"/>
                <a:gd name="connsiteY25" fmla="*/ 777374 h 2088675"/>
                <a:gd name="connsiteX26" fmla="*/ 728682 w 4308579"/>
                <a:gd name="connsiteY26" fmla="*/ 777374 h 2088675"/>
                <a:gd name="connsiteX0" fmla="*/ 822950 w 4308579"/>
                <a:gd name="connsiteY0" fmla="*/ 739667 h 2088675"/>
                <a:gd name="connsiteX1" fmla="*/ 1520533 w 4308579"/>
                <a:gd name="connsiteY1" fmla="*/ 579411 h 2088675"/>
                <a:gd name="connsiteX2" fmla="*/ 2359519 w 4308579"/>
                <a:gd name="connsiteY2" fmla="*/ 277753 h 2088675"/>
                <a:gd name="connsiteX3" fmla="*/ 3264492 w 4308579"/>
                <a:gd name="connsiteY3" fmla="*/ 51510 h 2088675"/>
                <a:gd name="connsiteX4" fmla="*/ 3933795 w 4308579"/>
                <a:gd name="connsiteY4" fmla="*/ 4376 h 2088675"/>
                <a:gd name="connsiteX5" fmla="*/ 4263733 w 4308579"/>
                <a:gd name="connsiteY5" fmla="*/ 126924 h 2088675"/>
                <a:gd name="connsiteX6" fmla="*/ 4263733 w 4308579"/>
                <a:gd name="connsiteY6" fmla="*/ 475716 h 2088675"/>
                <a:gd name="connsiteX7" fmla="*/ 3877234 w 4308579"/>
                <a:gd name="connsiteY7" fmla="*/ 617118 h 2088675"/>
                <a:gd name="connsiteX8" fmla="*/ 3943222 w 4308579"/>
                <a:gd name="connsiteY8" fmla="*/ 409728 h 2088675"/>
                <a:gd name="connsiteX9" fmla="*/ 3952649 w 4308579"/>
                <a:gd name="connsiteY9" fmla="*/ 258899 h 2088675"/>
                <a:gd name="connsiteX10" fmla="*/ 3302199 w 4308579"/>
                <a:gd name="connsiteY10" fmla="*/ 343741 h 2088675"/>
                <a:gd name="connsiteX11" fmla="*/ 2114422 w 4308579"/>
                <a:gd name="connsiteY11" fmla="*/ 720813 h 2088675"/>
                <a:gd name="connsiteX12" fmla="*/ 1143461 w 4308579"/>
                <a:gd name="connsiteY12" fmla="*/ 1050751 h 2088675"/>
                <a:gd name="connsiteX13" fmla="*/ 530719 w 4308579"/>
                <a:gd name="connsiteY13" fmla="*/ 1126165 h 2088675"/>
                <a:gd name="connsiteX14" fmla="*/ 455304 w 4308579"/>
                <a:gd name="connsiteY14" fmla="*/ 1418396 h 2088675"/>
                <a:gd name="connsiteX15" fmla="*/ 888937 w 4308579"/>
                <a:gd name="connsiteY15" fmla="*/ 1748334 h 2088675"/>
                <a:gd name="connsiteX16" fmla="*/ 1652508 w 4308579"/>
                <a:gd name="connsiteY16" fmla="*/ 1474957 h 2088675"/>
                <a:gd name="connsiteX17" fmla="*/ 2123849 w 4308579"/>
                <a:gd name="connsiteY17" fmla="*/ 1145019 h 2088675"/>
                <a:gd name="connsiteX18" fmla="*/ 2538628 w 4308579"/>
                <a:gd name="connsiteY18" fmla="*/ 1079031 h 2088675"/>
                <a:gd name="connsiteX19" fmla="*/ 2331238 w 4308579"/>
                <a:gd name="connsiteY19" fmla="*/ 1418396 h 2088675"/>
                <a:gd name="connsiteX20" fmla="*/ 1661935 w 4308579"/>
                <a:gd name="connsiteY20" fmla="*/ 1889736 h 2088675"/>
                <a:gd name="connsiteX21" fmla="*/ 964352 w 4308579"/>
                <a:gd name="connsiteY21" fmla="*/ 2087699 h 2088675"/>
                <a:gd name="connsiteX22" fmla="*/ 361036 w 4308579"/>
                <a:gd name="connsiteY22" fmla="*/ 1946297 h 2088675"/>
                <a:gd name="connsiteX23" fmla="*/ 59378 w 4308579"/>
                <a:gd name="connsiteY23" fmla="*/ 1540945 h 2088675"/>
                <a:gd name="connsiteX24" fmla="*/ 31098 w 4308579"/>
                <a:gd name="connsiteY24" fmla="*/ 1088458 h 2088675"/>
                <a:gd name="connsiteX25" fmla="*/ 408170 w 4308579"/>
                <a:gd name="connsiteY25" fmla="*/ 777374 h 2088675"/>
                <a:gd name="connsiteX26" fmla="*/ 822950 w 4308579"/>
                <a:gd name="connsiteY26" fmla="*/ 739667 h 2088675"/>
                <a:gd name="connsiteX0" fmla="*/ 822950 w 4308579"/>
                <a:gd name="connsiteY0" fmla="*/ 739667 h 2088675"/>
                <a:gd name="connsiteX1" fmla="*/ 1520533 w 4308579"/>
                <a:gd name="connsiteY1" fmla="*/ 579411 h 2088675"/>
                <a:gd name="connsiteX2" fmla="*/ 2359519 w 4308579"/>
                <a:gd name="connsiteY2" fmla="*/ 277753 h 2088675"/>
                <a:gd name="connsiteX3" fmla="*/ 3264492 w 4308579"/>
                <a:gd name="connsiteY3" fmla="*/ 51510 h 2088675"/>
                <a:gd name="connsiteX4" fmla="*/ 3933795 w 4308579"/>
                <a:gd name="connsiteY4" fmla="*/ 4376 h 2088675"/>
                <a:gd name="connsiteX5" fmla="*/ 4263733 w 4308579"/>
                <a:gd name="connsiteY5" fmla="*/ 126924 h 2088675"/>
                <a:gd name="connsiteX6" fmla="*/ 4263733 w 4308579"/>
                <a:gd name="connsiteY6" fmla="*/ 475716 h 2088675"/>
                <a:gd name="connsiteX7" fmla="*/ 3877234 w 4308579"/>
                <a:gd name="connsiteY7" fmla="*/ 617118 h 2088675"/>
                <a:gd name="connsiteX8" fmla="*/ 3943222 w 4308579"/>
                <a:gd name="connsiteY8" fmla="*/ 409728 h 2088675"/>
                <a:gd name="connsiteX9" fmla="*/ 3952649 w 4308579"/>
                <a:gd name="connsiteY9" fmla="*/ 258899 h 2088675"/>
                <a:gd name="connsiteX10" fmla="*/ 3302199 w 4308579"/>
                <a:gd name="connsiteY10" fmla="*/ 343741 h 2088675"/>
                <a:gd name="connsiteX11" fmla="*/ 2114422 w 4308579"/>
                <a:gd name="connsiteY11" fmla="*/ 720813 h 2088675"/>
                <a:gd name="connsiteX12" fmla="*/ 1143461 w 4308579"/>
                <a:gd name="connsiteY12" fmla="*/ 1050751 h 2088675"/>
                <a:gd name="connsiteX13" fmla="*/ 540146 w 4308579"/>
                <a:gd name="connsiteY13" fmla="*/ 1154445 h 2088675"/>
                <a:gd name="connsiteX14" fmla="*/ 455304 w 4308579"/>
                <a:gd name="connsiteY14" fmla="*/ 1418396 h 2088675"/>
                <a:gd name="connsiteX15" fmla="*/ 888937 w 4308579"/>
                <a:gd name="connsiteY15" fmla="*/ 1748334 h 2088675"/>
                <a:gd name="connsiteX16" fmla="*/ 1652508 w 4308579"/>
                <a:gd name="connsiteY16" fmla="*/ 1474957 h 2088675"/>
                <a:gd name="connsiteX17" fmla="*/ 2123849 w 4308579"/>
                <a:gd name="connsiteY17" fmla="*/ 1145019 h 2088675"/>
                <a:gd name="connsiteX18" fmla="*/ 2538628 w 4308579"/>
                <a:gd name="connsiteY18" fmla="*/ 1079031 h 2088675"/>
                <a:gd name="connsiteX19" fmla="*/ 2331238 w 4308579"/>
                <a:gd name="connsiteY19" fmla="*/ 1418396 h 2088675"/>
                <a:gd name="connsiteX20" fmla="*/ 1661935 w 4308579"/>
                <a:gd name="connsiteY20" fmla="*/ 1889736 h 2088675"/>
                <a:gd name="connsiteX21" fmla="*/ 964352 w 4308579"/>
                <a:gd name="connsiteY21" fmla="*/ 2087699 h 2088675"/>
                <a:gd name="connsiteX22" fmla="*/ 361036 w 4308579"/>
                <a:gd name="connsiteY22" fmla="*/ 1946297 h 2088675"/>
                <a:gd name="connsiteX23" fmla="*/ 59378 w 4308579"/>
                <a:gd name="connsiteY23" fmla="*/ 1540945 h 2088675"/>
                <a:gd name="connsiteX24" fmla="*/ 31098 w 4308579"/>
                <a:gd name="connsiteY24" fmla="*/ 1088458 h 2088675"/>
                <a:gd name="connsiteX25" fmla="*/ 408170 w 4308579"/>
                <a:gd name="connsiteY25" fmla="*/ 777374 h 2088675"/>
                <a:gd name="connsiteX26" fmla="*/ 822950 w 4308579"/>
                <a:gd name="connsiteY26" fmla="*/ 739667 h 2088675"/>
                <a:gd name="connsiteX0" fmla="*/ 809746 w 4295375"/>
                <a:gd name="connsiteY0" fmla="*/ 739667 h 2088697"/>
                <a:gd name="connsiteX1" fmla="*/ 1507329 w 4295375"/>
                <a:gd name="connsiteY1" fmla="*/ 579411 h 2088697"/>
                <a:gd name="connsiteX2" fmla="*/ 2346315 w 4295375"/>
                <a:gd name="connsiteY2" fmla="*/ 277753 h 2088697"/>
                <a:gd name="connsiteX3" fmla="*/ 3251288 w 4295375"/>
                <a:gd name="connsiteY3" fmla="*/ 51510 h 2088697"/>
                <a:gd name="connsiteX4" fmla="*/ 3920591 w 4295375"/>
                <a:gd name="connsiteY4" fmla="*/ 4376 h 2088697"/>
                <a:gd name="connsiteX5" fmla="*/ 4250529 w 4295375"/>
                <a:gd name="connsiteY5" fmla="*/ 126924 h 2088697"/>
                <a:gd name="connsiteX6" fmla="*/ 4250529 w 4295375"/>
                <a:gd name="connsiteY6" fmla="*/ 475716 h 2088697"/>
                <a:gd name="connsiteX7" fmla="*/ 3864030 w 4295375"/>
                <a:gd name="connsiteY7" fmla="*/ 617118 h 2088697"/>
                <a:gd name="connsiteX8" fmla="*/ 3930018 w 4295375"/>
                <a:gd name="connsiteY8" fmla="*/ 409728 h 2088697"/>
                <a:gd name="connsiteX9" fmla="*/ 3939445 w 4295375"/>
                <a:gd name="connsiteY9" fmla="*/ 258899 h 2088697"/>
                <a:gd name="connsiteX10" fmla="*/ 3288995 w 4295375"/>
                <a:gd name="connsiteY10" fmla="*/ 343741 h 2088697"/>
                <a:gd name="connsiteX11" fmla="*/ 2101218 w 4295375"/>
                <a:gd name="connsiteY11" fmla="*/ 720813 h 2088697"/>
                <a:gd name="connsiteX12" fmla="*/ 1130257 w 4295375"/>
                <a:gd name="connsiteY12" fmla="*/ 1050751 h 2088697"/>
                <a:gd name="connsiteX13" fmla="*/ 526942 w 4295375"/>
                <a:gd name="connsiteY13" fmla="*/ 1154445 h 2088697"/>
                <a:gd name="connsiteX14" fmla="*/ 442100 w 4295375"/>
                <a:gd name="connsiteY14" fmla="*/ 1418396 h 2088697"/>
                <a:gd name="connsiteX15" fmla="*/ 875733 w 4295375"/>
                <a:gd name="connsiteY15" fmla="*/ 1748334 h 2088697"/>
                <a:gd name="connsiteX16" fmla="*/ 1639304 w 4295375"/>
                <a:gd name="connsiteY16" fmla="*/ 1474957 h 2088697"/>
                <a:gd name="connsiteX17" fmla="*/ 2110645 w 4295375"/>
                <a:gd name="connsiteY17" fmla="*/ 1145019 h 2088697"/>
                <a:gd name="connsiteX18" fmla="*/ 2525424 w 4295375"/>
                <a:gd name="connsiteY18" fmla="*/ 1079031 h 2088697"/>
                <a:gd name="connsiteX19" fmla="*/ 2318034 w 4295375"/>
                <a:gd name="connsiteY19" fmla="*/ 1418396 h 2088697"/>
                <a:gd name="connsiteX20" fmla="*/ 1648731 w 4295375"/>
                <a:gd name="connsiteY20" fmla="*/ 1889736 h 2088697"/>
                <a:gd name="connsiteX21" fmla="*/ 951148 w 4295375"/>
                <a:gd name="connsiteY21" fmla="*/ 2087699 h 2088697"/>
                <a:gd name="connsiteX22" fmla="*/ 347832 w 4295375"/>
                <a:gd name="connsiteY22" fmla="*/ 1946297 h 2088697"/>
                <a:gd name="connsiteX23" fmla="*/ 112162 w 4295375"/>
                <a:gd name="connsiteY23" fmla="*/ 1531518 h 2088697"/>
                <a:gd name="connsiteX24" fmla="*/ 17894 w 4295375"/>
                <a:gd name="connsiteY24" fmla="*/ 1088458 h 2088697"/>
                <a:gd name="connsiteX25" fmla="*/ 394966 w 4295375"/>
                <a:gd name="connsiteY25" fmla="*/ 777374 h 2088697"/>
                <a:gd name="connsiteX26" fmla="*/ 809746 w 4295375"/>
                <a:gd name="connsiteY26" fmla="*/ 739667 h 2088697"/>
                <a:gd name="connsiteX0" fmla="*/ 810462 w 4296091"/>
                <a:gd name="connsiteY0" fmla="*/ 739667 h 2087893"/>
                <a:gd name="connsiteX1" fmla="*/ 1508045 w 4296091"/>
                <a:gd name="connsiteY1" fmla="*/ 579411 h 2087893"/>
                <a:gd name="connsiteX2" fmla="*/ 2347031 w 4296091"/>
                <a:gd name="connsiteY2" fmla="*/ 277753 h 2087893"/>
                <a:gd name="connsiteX3" fmla="*/ 3252004 w 4296091"/>
                <a:gd name="connsiteY3" fmla="*/ 51510 h 2087893"/>
                <a:gd name="connsiteX4" fmla="*/ 3921307 w 4296091"/>
                <a:gd name="connsiteY4" fmla="*/ 4376 h 2087893"/>
                <a:gd name="connsiteX5" fmla="*/ 4251245 w 4296091"/>
                <a:gd name="connsiteY5" fmla="*/ 126924 h 2087893"/>
                <a:gd name="connsiteX6" fmla="*/ 4251245 w 4296091"/>
                <a:gd name="connsiteY6" fmla="*/ 475716 h 2087893"/>
                <a:gd name="connsiteX7" fmla="*/ 3864746 w 4296091"/>
                <a:gd name="connsiteY7" fmla="*/ 617118 h 2087893"/>
                <a:gd name="connsiteX8" fmla="*/ 3930734 w 4296091"/>
                <a:gd name="connsiteY8" fmla="*/ 409728 h 2087893"/>
                <a:gd name="connsiteX9" fmla="*/ 3940161 w 4296091"/>
                <a:gd name="connsiteY9" fmla="*/ 258899 h 2087893"/>
                <a:gd name="connsiteX10" fmla="*/ 3289711 w 4296091"/>
                <a:gd name="connsiteY10" fmla="*/ 343741 h 2087893"/>
                <a:gd name="connsiteX11" fmla="*/ 2101934 w 4296091"/>
                <a:gd name="connsiteY11" fmla="*/ 720813 h 2087893"/>
                <a:gd name="connsiteX12" fmla="*/ 1130973 w 4296091"/>
                <a:gd name="connsiteY12" fmla="*/ 1050751 h 2087893"/>
                <a:gd name="connsiteX13" fmla="*/ 527658 w 4296091"/>
                <a:gd name="connsiteY13" fmla="*/ 1154445 h 2087893"/>
                <a:gd name="connsiteX14" fmla="*/ 442816 w 4296091"/>
                <a:gd name="connsiteY14" fmla="*/ 1418396 h 2087893"/>
                <a:gd name="connsiteX15" fmla="*/ 876449 w 4296091"/>
                <a:gd name="connsiteY15" fmla="*/ 1748334 h 2087893"/>
                <a:gd name="connsiteX16" fmla="*/ 1640020 w 4296091"/>
                <a:gd name="connsiteY16" fmla="*/ 1474957 h 2087893"/>
                <a:gd name="connsiteX17" fmla="*/ 2111361 w 4296091"/>
                <a:gd name="connsiteY17" fmla="*/ 1145019 h 2087893"/>
                <a:gd name="connsiteX18" fmla="*/ 2526140 w 4296091"/>
                <a:gd name="connsiteY18" fmla="*/ 1079031 h 2087893"/>
                <a:gd name="connsiteX19" fmla="*/ 2318750 w 4296091"/>
                <a:gd name="connsiteY19" fmla="*/ 1418396 h 2087893"/>
                <a:gd name="connsiteX20" fmla="*/ 1649447 w 4296091"/>
                <a:gd name="connsiteY20" fmla="*/ 1889736 h 2087893"/>
                <a:gd name="connsiteX21" fmla="*/ 951864 w 4296091"/>
                <a:gd name="connsiteY21" fmla="*/ 2087699 h 2087893"/>
                <a:gd name="connsiteX22" fmla="*/ 386255 w 4296091"/>
                <a:gd name="connsiteY22" fmla="*/ 1918016 h 2087893"/>
                <a:gd name="connsiteX23" fmla="*/ 112878 w 4296091"/>
                <a:gd name="connsiteY23" fmla="*/ 1531518 h 2087893"/>
                <a:gd name="connsiteX24" fmla="*/ 18610 w 4296091"/>
                <a:gd name="connsiteY24" fmla="*/ 1088458 h 2087893"/>
                <a:gd name="connsiteX25" fmla="*/ 395682 w 4296091"/>
                <a:gd name="connsiteY25" fmla="*/ 777374 h 2087893"/>
                <a:gd name="connsiteX26" fmla="*/ 810462 w 4296091"/>
                <a:gd name="connsiteY26" fmla="*/ 739667 h 2087893"/>
                <a:gd name="connsiteX0" fmla="*/ 810462 w 4296091"/>
                <a:gd name="connsiteY0" fmla="*/ 739667 h 2059685"/>
                <a:gd name="connsiteX1" fmla="*/ 1508045 w 4296091"/>
                <a:gd name="connsiteY1" fmla="*/ 579411 h 2059685"/>
                <a:gd name="connsiteX2" fmla="*/ 2347031 w 4296091"/>
                <a:gd name="connsiteY2" fmla="*/ 277753 h 2059685"/>
                <a:gd name="connsiteX3" fmla="*/ 3252004 w 4296091"/>
                <a:gd name="connsiteY3" fmla="*/ 51510 h 2059685"/>
                <a:gd name="connsiteX4" fmla="*/ 3921307 w 4296091"/>
                <a:gd name="connsiteY4" fmla="*/ 4376 h 2059685"/>
                <a:gd name="connsiteX5" fmla="*/ 4251245 w 4296091"/>
                <a:gd name="connsiteY5" fmla="*/ 126924 h 2059685"/>
                <a:gd name="connsiteX6" fmla="*/ 4251245 w 4296091"/>
                <a:gd name="connsiteY6" fmla="*/ 475716 h 2059685"/>
                <a:gd name="connsiteX7" fmla="*/ 3864746 w 4296091"/>
                <a:gd name="connsiteY7" fmla="*/ 617118 h 2059685"/>
                <a:gd name="connsiteX8" fmla="*/ 3930734 w 4296091"/>
                <a:gd name="connsiteY8" fmla="*/ 409728 h 2059685"/>
                <a:gd name="connsiteX9" fmla="*/ 3940161 w 4296091"/>
                <a:gd name="connsiteY9" fmla="*/ 258899 h 2059685"/>
                <a:gd name="connsiteX10" fmla="*/ 3289711 w 4296091"/>
                <a:gd name="connsiteY10" fmla="*/ 343741 h 2059685"/>
                <a:gd name="connsiteX11" fmla="*/ 2101934 w 4296091"/>
                <a:gd name="connsiteY11" fmla="*/ 720813 h 2059685"/>
                <a:gd name="connsiteX12" fmla="*/ 1130973 w 4296091"/>
                <a:gd name="connsiteY12" fmla="*/ 1050751 h 2059685"/>
                <a:gd name="connsiteX13" fmla="*/ 527658 w 4296091"/>
                <a:gd name="connsiteY13" fmla="*/ 1154445 h 2059685"/>
                <a:gd name="connsiteX14" fmla="*/ 442816 w 4296091"/>
                <a:gd name="connsiteY14" fmla="*/ 1418396 h 2059685"/>
                <a:gd name="connsiteX15" fmla="*/ 876449 w 4296091"/>
                <a:gd name="connsiteY15" fmla="*/ 1748334 h 2059685"/>
                <a:gd name="connsiteX16" fmla="*/ 1640020 w 4296091"/>
                <a:gd name="connsiteY16" fmla="*/ 1474957 h 2059685"/>
                <a:gd name="connsiteX17" fmla="*/ 2111361 w 4296091"/>
                <a:gd name="connsiteY17" fmla="*/ 1145019 h 2059685"/>
                <a:gd name="connsiteX18" fmla="*/ 2526140 w 4296091"/>
                <a:gd name="connsiteY18" fmla="*/ 1079031 h 2059685"/>
                <a:gd name="connsiteX19" fmla="*/ 2318750 w 4296091"/>
                <a:gd name="connsiteY19" fmla="*/ 1418396 h 2059685"/>
                <a:gd name="connsiteX20" fmla="*/ 1649447 w 4296091"/>
                <a:gd name="connsiteY20" fmla="*/ 1889736 h 2059685"/>
                <a:gd name="connsiteX21" fmla="*/ 951864 w 4296091"/>
                <a:gd name="connsiteY21" fmla="*/ 2059419 h 2059685"/>
                <a:gd name="connsiteX22" fmla="*/ 386255 w 4296091"/>
                <a:gd name="connsiteY22" fmla="*/ 1918016 h 2059685"/>
                <a:gd name="connsiteX23" fmla="*/ 112878 w 4296091"/>
                <a:gd name="connsiteY23" fmla="*/ 1531518 h 2059685"/>
                <a:gd name="connsiteX24" fmla="*/ 18610 w 4296091"/>
                <a:gd name="connsiteY24" fmla="*/ 1088458 h 2059685"/>
                <a:gd name="connsiteX25" fmla="*/ 395682 w 4296091"/>
                <a:gd name="connsiteY25" fmla="*/ 777374 h 2059685"/>
                <a:gd name="connsiteX26" fmla="*/ 810462 w 4296091"/>
                <a:gd name="connsiteY26" fmla="*/ 739667 h 2059685"/>
                <a:gd name="connsiteX0" fmla="*/ 810462 w 4296091"/>
                <a:gd name="connsiteY0" fmla="*/ 739667 h 2060096"/>
                <a:gd name="connsiteX1" fmla="*/ 1508045 w 4296091"/>
                <a:gd name="connsiteY1" fmla="*/ 579411 h 2060096"/>
                <a:gd name="connsiteX2" fmla="*/ 2347031 w 4296091"/>
                <a:gd name="connsiteY2" fmla="*/ 277753 h 2060096"/>
                <a:gd name="connsiteX3" fmla="*/ 3252004 w 4296091"/>
                <a:gd name="connsiteY3" fmla="*/ 51510 h 2060096"/>
                <a:gd name="connsiteX4" fmla="*/ 3921307 w 4296091"/>
                <a:gd name="connsiteY4" fmla="*/ 4376 h 2060096"/>
                <a:gd name="connsiteX5" fmla="*/ 4251245 w 4296091"/>
                <a:gd name="connsiteY5" fmla="*/ 126924 h 2060096"/>
                <a:gd name="connsiteX6" fmla="*/ 4251245 w 4296091"/>
                <a:gd name="connsiteY6" fmla="*/ 475716 h 2060096"/>
                <a:gd name="connsiteX7" fmla="*/ 3864746 w 4296091"/>
                <a:gd name="connsiteY7" fmla="*/ 617118 h 2060096"/>
                <a:gd name="connsiteX8" fmla="*/ 3930734 w 4296091"/>
                <a:gd name="connsiteY8" fmla="*/ 409728 h 2060096"/>
                <a:gd name="connsiteX9" fmla="*/ 3940161 w 4296091"/>
                <a:gd name="connsiteY9" fmla="*/ 258899 h 2060096"/>
                <a:gd name="connsiteX10" fmla="*/ 3289711 w 4296091"/>
                <a:gd name="connsiteY10" fmla="*/ 343741 h 2060096"/>
                <a:gd name="connsiteX11" fmla="*/ 2101934 w 4296091"/>
                <a:gd name="connsiteY11" fmla="*/ 720813 h 2060096"/>
                <a:gd name="connsiteX12" fmla="*/ 1130973 w 4296091"/>
                <a:gd name="connsiteY12" fmla="*/ 1050751 h 2060096"/>
                <a:gd name="connsiteX13" fmla="*/ 527658 w 4296091"/>
                <a:gd name="connsiteY13" fmla="*/ 1154445 h 2060096"/>
                <a:gd name="connsiteX14" fmla="*/ 442816 w 4296091"/>
                <a:gd name="connsiteY14" fmla="*/ 1418396 h 2060096"/>
                <a:gd name="connsiteX15" fmla="*/ 876449 w 4296091"/>
                <a:gd name="connsiteY15" fmla="*/ 1748334 h 2060096"/>
                <a:gd name="connsiteX16" fmla="*/ 1640020 w 4296091"/>
                <a:gd name="connsiteY16" fmla="*/ 1474957 h 2060096"/>
                <a:gd name="connsiteX17" fmla="*/ 2111361 w 4296091"/>
                <a:gd name="connsiteY17" fmla="*/ 1145019 h 2060096"/>
                <a:gd name="connsiteX18" fmla="*/ 2526140 w 4296091"/>
                <a:gd name="connsiteY18" fmla="*/ 1079031 h 2060096"/>
                <a:gd name="connsiteX19" fmla="*/ 2318750 w 4296091"/>
                <a:gd name="connsiteY19" fmla="*/ 1418396 h 2060096"/>
                <a:gd name="connsiteX20" fmla="*/ 1630593 w 4296091"/>
                <a:gd name="connsiteY20" fmla="*/ 1870883 h 2060096"/>
                <a:gd name="connsiteX21" fmla="*/ 951864 w 4296091"/>
                <a:gd name="connsiteY21" fmla="*/ 2059419 h 2060096"/>
                <a:gd name="connsiteX22" fmla="*/ 386255 w 4296091"/>
                <a:gd name="connsiteY22" fmla="*/ 1918016 h 2060096"/>
                <a:gd name="connsiteX23" fmla="*/ 112878 w 4296091"/>
                <a:gd name="connsiteY23" fmla="*/ 1531518 h 2060096"/>
                <a:gd name="connsiteX24" fmla="*/ 18610 w 4296091"/>
                <a:gd name="connsiteY24" fmla="*/ 1088458 h 2060096"/>
                <a:gd name="connsiteX25" fmla="*/ 395682 w 4296091"/>
                <a:gd name="connsiteY25" fmla="*/ 777374 h 2060096"/>
                <a:gd name="connsiteX26" fmla="*/ 810462 w 4296091"/>
                <a:gd name="connsiteY26" fmla="*/ 739667 h 2060096"/>
                <a:gd name="connsiteX0" fmla="*/ 810462 w 4296091"/>
                <a:gd name="connsiteY0" fmla="*/ 739667 h 2060096"/>
                <a:gd name="connsiteX1" fmla="*/ 1508045 w 4296091"/>
                <a:gd name="connsiteY1" fmla="*/ 579411 h 2060096"/>
                <a:gd name="connsiteX2" fmla="*/ 2347031 w 4296091"/>
                <a:gd name="connsiteY2" fmla="*/ 277753 h 2060096"/>
                <a:gd name="connsiteX3" fmla="*/ 3252004 w 4296091"/>
                <a:gd name="connsiteY3" fmla="*/ 51510 h 2060096"/>
                <a:gd name="connsiteX4" fmla="*/ 3921307 w 4296091"/>
                <a:gd name="connsiteY4" fmla="*/ 4376 h 2060096"/>
                <a:gd name="connsiteX5" fmla="*/ 4251245 w 4296091"/>
                <a:gd name="connsiteY5" fmla="*/ 126924 h 2060096"/>
                <a:gd name="connsiteX6" fmla="*/ 4251245 w 4296091"/>
                <a:gd name="connsiteY6" fmla="*/ 475716 h 2060096"/>
                <a:gd name="connsiteX7" fmla="*/ 3864746 w 4296091"/>
                <a:gd name="connsiteY7" fmla="*/ 617118 h 2060096"/>
                <a:gd name="connsiteX8" fmla="*/ 3930734 w 4296091"/>
                <a:gd name="connsiteY8" fmla="*/ 409728 h 2060096"/>
                <a:gd name="connsiteX9" fmla="*/ 3940161 w 4296091"/>
                <a:gd name="connsiteY9" fmla="*/ 258899 h 2060096"/>
                <a:gd name="connsiteX10" fmla="*/ 3289711 w 4296091"/>
                <a:gd name="connsiteY10" fmla="*/ 343741 h 2060096"/>
                <a:gd name="connsiteX11" fmla="*/ 2101934 w 4296091"/>
                <a:gd name="connsiteY11" fmla="*/ 720813 h 2060096"/>
                <a:gd name="connsiteX12" fmla="*/ 1130973 w 4296091"/>
                <a:gd name="connsiteY12" fmla="*/ 1050751 h 2060096"/>
                <a:gd name="connsiteX13" fmla="*/ 527658 w 4296091"/>
                <a:gd name="connsiteY13" fmla="*/ 1154445 h 2060096"/>
                <a:gd name="connsiteX14" fmla="*/ 442816 w 4296091"/>
                <a:gd name="connsiteY14" fmla="*/ 1418396 h 2060096"/>
                <a:gd name="connsiteX15" fmla="*/ 876449 w 4296091"/>
                <a:gd name="connsiteY15" fmla="*/ 1748334 h 2060096"/>
                <a:gd name="connsiteX16" fmla="*/ 1640020 w 4296091"/>
                <a:gd name="connsiteY16" fmla="*/ 1474957 h 2060096"/>
                <a:gd name="connsiteX17" fmla="*/ 2186775 w 4296091"/>
                <a:gd name="connsiteY17" fmla="*/ 1145019 h 2060096"/>
                <a:gd name="connsiteX18" fmla="*/ 2526140 w 4296091"/>
                <a:gd name="connsiteY18" fmla="*/ 1079031 h 2060096"/>
                <a:gd name="connsiteX19" fmla="*/ 2318750 w 4296091"/>
                <a:gd name="connsiteY19" fmla="*/ 1418396 h 2060096"/>
                <a:gd name="connsiteX20" fmla="*/ 1630593 w 4296091"/>
                <a:gd name="connsiteY20" fmla="*/ 1870883 h 2060096"/>
                <a:gd name="connsiteX21" fmla="*/ 951864 w 4296091"/>
                <a:gd name="connsiteY21" fmla="*/ 2059419 h 2060096"/>
                <a:gd name="connsiteX22" fmla="*/ 386255 w 4296091"/>
                <a:gd name="connsiteY22" fmla="*/ 1918016 h 2060096"/>
                <a:gd name="connsiteX23" fmla="*/ 112878 w 4296091"/>
                <a:gd name="connsiteY23" fmla="*/ 1531518 h 2060096"/>
                <a:gd name="connsiteX24" fmla="*/ 18610 w 4296091"/>
                <a:gd name="connsiteY24" fmla="*/ 1088458 h 2060096"/>
                <a:gd name="connsiteX25" fmla="*/ 395682 w 4296091"/>
                <a:gd name="connsiteY25" fmla="*/ 777374 h 2060096"/>
                <a:gd name="connsiteX26" fmla="*/ 810462 w 4296091"/>
                <a:gd name="connsiteY26" fmla="*/ 739667 h 2060096"/>
                <a:gd name="connsiteX0" fmla="*/ 810462 w 4296091"/>
                <a:gd name="connsiteY0" fmla="*/ 739667 h 2060096"/>
                <a:gd name="connsiteX1" fmla="*/ 1508045 w 4296091"/>
                <a:gd name="connsiteY1" fmla="*/ 579411 h 2060096"/>
                <a:gd name="connsiteX2" fmla="*/ 2347031 w 4296091"/>
                <a:gd name="connsiteY2" fmla="*/ 277753 h 2060096"/>
                <a:gd name="connsiteX3" fmla="*/ 3252004 w 4296091"/>
                <a:gd name="connsiteY3" fmla="*/ 51510 h 2060096"/>
                <a:gd name="connsiteX4" fmla="*/ 3921307 w 4296091"/>
                <a:gd name="connsiteY4" fmla="*/ 4376 h 2060096"/>
                <a:gd name="connsiteX5" fmla="*/ 4251245 w 4296091"/>
                <a:gd name="connsiteY5" fmla="*/ 126924 h 2060096"/>
                <a:gd name="connsiteX6" fmla="*/ 4251245 w 4296091"/>
                <a:gd name="connsiteY6" fmla="*/ 475716 h 2060096"/>
                <a:gd name="connsiteX7" fmla="*/ 3864746 w 4296091"/>
                <a:gd name="connsiteY7" fmla="*/ 617118 h 2060096"/>
                <a:gd name="connsiteX8" fmla="*/ 3930734 w 4296091"/>
                <a:gd name="connsiteY8" fmla="*/ 409728 h 2060096"/>
                <a:gd name="connsiteX9" fmla="*/ 3940161 w 4296091"/>
                <a:gd name="connsiteY9" fmla="*/ 258899 h 2060096"/>
                <a:gd name="connsiteX10" fmla="*/ 3289711 w 4296091"/>
                <a:gd name="connsiteY10" fmla="*/ 343741 h 2060096"/>
                <a:gd name="connsiteX11" fmla="*/ 2101934 w 4296091"/>
                <a:gd name="connsiteY11" fmla="*/ 720813 h 2060096"/>
                <a:gd name="connsiteX12" fmla="*/ 1130973 w 4296091"/>
                <a:gd name="connsiteY12" fmla="*/ 1050751 h 2060096"/>
                <a:gd name="connsiteX13" fmla="*/ 527658 w 4296091"/>
                <a:gd name="connsiteY13" fmla="*/ 1154445 h 2060096"/>
                <a:gd name="connsiteX14" fmla="*/ 442816 w 4296091"/>
                <a:gd name="connsiteY14" fmla="*/ 1418396 h 2060096"/>
                <a:gd name="connsiteX15" fmla="*/ 876449 w 4296091"/>
                <a:gd name="connsiteY15" fmla="*/ 1748334 h 2060096"/>
                <a:gd name="connsiteX16" fmla="*/ 1640020 w 4296091"/>
                <a:gd name="connsiteY16" fmla="*/ 1474957 h 2060096"/>
                <a:gd name="connsiteX17" fmla="*/ 2186775 w 4296091"/>
                <a:gd name="connsiteY17" fmla="*/ 1088459 h 2060096"/>
                <a:gd name="connsiteX18" fmla="*/ 2526140 w 4296091"/>
                <a:gd name="connsiteY18" fmla="*/ 1079031 h 2060096"/>
                <a:gd name="connsiteX19" fmla="*/ 2318750 w 4296091"/>
                <a:gd name="connsiteY19" fmla="*/ 1418396 h 2060096"/>
                <a:gd name="connsiteX20" fmla="*/ 1630593 w 4296091"/>
                <a:gd name="connsiteY20" fmla="*/ 1870883 h 2060096"/>
                <a:gd name="connsiteX21" fmla="*/ 951864 w 4296091"/>
                <a:gd name="connsiteY21" fmla="*/ 2059419 h 2060096"/>
                <a:gd name="connsiteX22" fmla="*/ 386255 w 4296091"/>
                <a:gd name="connsiteY22" fmla="*/ 1918016 h 2060096"/>
                <a:gd name="connsiteX23" fmla="*/ 112878 w 4296091"/>
                <a:gd name="connsiteY23" fmla="*/ 1531518 h 2060096"/>
                <a:gd name="connsiteX24" fmla="*/ 18610 w 4296091"/>
                <a:gd name="connsiteY24" fmla="*/ 1088458 h 2060096"/>
                <a:gd name="connsiteX25" fmla="*/ 395682 w 4296091"/>
                <a:gd name="connsiteY25" fmla="*/ 777374 h 2060096"/>
                <a:gd name="connsiteX26" fmla="*/ 810462 w 4296091"/>
                <a:gd name="connsiteY26" fmla="*/ 739667 h 2060096"/>
                <a:gd name="connsiteX0" fmla="*/ 810462 w 4296091"/>
                <a:gd name="connsiteY0" fmla="*/ 739667 h 2060096"/>
                <a:gd name="connsiteX1" fmla="*/ 1508045 w 4296091"/>
                <a:gd name="connsiteY1" fmla="*/ 579411 h 2060096"/>
                <a:gd name="connsiteX2" fmla="*/ 2347031 w 4296091"/>
                <a:gd name="connsiteY2" fmla="*/ 277753 h 2060096"/>
                <a:gd name="connsiteX3" fmla="*/ 3252004 w 4296091"/>
                <a:gd name="connsiteY3" fmla="*/ 51510 h 2060096"/>
                <a:gd name="connsiteX4" fmla="*/ 3921307 w 4296091"/>
                <a:gd name="connsiteY4" fmla="*/ 4376 h 2060096"/>
                <a:gd name="connsiteX5" fmla="*/ 4251245 w 4296091"/>
                <a:gd name="connsiteY5" fmla="*/ 126924 h 2060096"/>
                <a:gd name="connsiteX6" fmla="*/ 4251245 w 4296091"/>
                <a:gd name="connsiteY6" fmla="*/ 475716 h 2060096"/>
                <a:gd name="connsiteX7" fmla="*/ 3864746 w 4296091"/>
                <a:gd name="connsiteY7" fmla="*/ 617118 h 2060096"/>
                <a:gd name="connsiteX8" fmla="*/ 3930734 w 4296091"/>
                <a:gd name="connsiteY8" fmla="*/ 409728 h 2060096"/>
                <a:gd name="connsiteX9" fmla="*/ 3940161 w 4296091"/>
                <a:gd name="connsiteY9" fmla="*/ 258899 h 2060096"/>
                <a:gd name="connsiteX10" fmla="*/ 3289711 w 4296091"/>
                <a:gd name="connsiteY10" fmla="*/ 343741 h 2060096"/>
                <a:gd name="connsiteX11" fmla="*/ 2101934 w 4296091"/>
                <a:gd name="connsiteY11" fmla="*/ 720813 h 2060096"/>
                <a:gd name="connsiteX12" fmla="*/ 1112119 w 4296091"/>
                <a:gd name="connsiteY12" fmla="*/ 1013044 h 2060096"/>
                <a:gd name="connsiteX13" fmla="*/ 527658 w 4296091"/>
                <a:gd name="connsiteY13" fmla="*/ 1154445 h 2060096"/>
                <a:gd name="connsiteX14" fmla="*/ 442816 w 4296091"/>
                <a:gd name="connsiteY14" fmla="*/ 1418396 h 2060096"/>
                <a:gd name="connsiteX15" fmla="*/ 876449 w 4296091"/>
                <a:gd name="connsiteY15" fmla="*/ 1748334 h 2060096"/>
                <a:gd name="connsiteX16" fmla="*/ 1640020 w 4296091"/>
                <a:gd name="connsiteY16" fmla="*/ 1474957 h 2060096"/>
                <a:gd name="connsiteX17" fmla="*/ 2186775 w 4296091"/>
                <a:gd name="connsiteY17" fmla="*/ 1088459 h 2060096"/>
                <a:gd name="connsiteX18" fmla="*/ 2526140 w 4296091"/>
                <a:gd name="connsiteY18" fmla="*/ 1079031 h 2060096"/>
                <a:gd name="connsiteX19" fmla="*/ 2318750 w 4296091"/>
                <a:gd name="connsiteY19" fmla="*/ 1418396 h 2060096"/>
                <a:gd name="connsiteX20" fmla="*/ 1630593 w 4296091"/>
                <a:gd name="connsiteY20" fmla="*/ 1870883 h 2060096"/>
                <a:gd name="connsiteX21" fmla="*/ 951864 w 4296091"/>
                <a:gd name="connsiteY21" fmla="*/ 2059419 h 2060096"/>
                <a:gd name="connsiteX22" fmla="*/ 386255 w 4296091"/>
                <a:gd name="connsiteY22" fmla="*/ 1918016 h 2060096"/>
                <a:gd name="connsiteX23" fmla="*/ 112878 w 4296091"/>
                <a:gd name="connsiteY23" fmla="*/ 1531518 h 2060096"/>
                <a:gd name="connsiteX24" fmla="*/ 18610 w 4296091"/>
                <a:gd name="connsiteY24" fmla="*/ 1088458 h 2060096"/>
                <a:gd name="connsiteX25" fmla="*/ 395682 w 4296091"/>
                <a:gd name="connsiteY25" fmla="*/ 777374 h 2060096"/>
                <a:gd name="connsiteX26" fmla="*/ 810462 w 4296091"/>
                <a:gd name="connsiteY26" fmla="*/ 739667 h 2060096"/>
                <a:gd name="connsiteX0" fmla="*/ 810462 w 4296091"/>
                <a:gd name="connsiteY0" fmla="*/ 739667 h 2060096"/>
                <a:gd name="connsiteX1" fmla="*/ 1508045 w 4296091"/>
                <a:gd name="connsiteY1" fmla="*/ 579411 h 2060096"/>
                <a:gd name="connsiteX2" fmla="*/ 2347031 w 4296091"/>
                <a:gd name="connsiteY2" fmla="*/ 277753 h 2060096"/>
                <a:gd name="connsiteX3" fmla="*/ 3252004 w 4296091"/>
                <a:gd name="connsiteY3" fmla="*/ 51510 h 2060096"/>
                <a:gd name="connsiteX4" fmla="*/ 3921307 w 4296091"/>
                <a:gd name="connsiteY4" fmla="*/ 4376 h 2060096"/>
                <a:gd name="connsiteX5" fmla="*/ 4251245 w 4296091"/>
                <a:gd name="connsiteY5" fmla="*/ 126924 h 2060096"/>
                <a:gd name="connsiteX6" fmla="*/ 4251245 w 4296091"/>
                <a:gd name="connsiteY6" fmla="*/ 475716 h 2060096"/>
                <a:gd name="connsiteX7" fmla="*/ 3864746 w 4296091"/>
                <a:gd name="connsiteY7" fmla="*/ 617118 h 2060096"/>
                <a:gd name="connsiteX8" fmla="*/ 3930734 w 4296091"/>
                <a:gd name="connsiteY8" fmla="*/ 409728 h 2060096"/>
                <a:gd name="connsiteX9" fmla="*/ 3940161 w 4296091"/>
                <a:gd name="connsiteY9" fmla="*/ 258899 h 2060096"/>
                <a:gd name="connsiteX10" fmla="*/ 3289711 w 4296091"/>
                <a:gd name="connsiteY10" fmla="*/ 343741 h 2060096"/>
                <a:gd name="connsiteX11" fmla="*/ 2101934 w 4296091"/>
                <a:gd name="connsiteY11" fmla="*/ 720813 h 2060096"/>
                <a:gd name="connsiteX12" fmla="*/ 1140400 w 4296091"/>
                <a:gd name="connsiteY12" fmla="*/ 1013044 h 2060096"/>
                <a:gd name="connsiteX13" fmla="*/ 527658 w 4296091"/>
                <a:gd name="connsiteY13" fmla="*/ 1154445 h 2060096"/>
                <a:gd name="connsiteX14" fmla="*/ 442816 w 4296091"/>
                <a:gd name="connsiteY14" fmla="*/ 1418396 h 2060096"/>
                <a:gd name="connsiteX15" fmla="*/ 876449 w 4296091"/>
                <a:gd name="connsiteY15" fmla="*/ 1748334 h 2060096"/>
                <a:gd name="connsiteX16" fmla="*/ 1640020 w 4296091"/>
                <a:gd name="connsiteY16" fmla="*/ 1474957 h 2060096"/>
                <a:gd name="connsiteX17" fmla="*/ 2186775 w 4296091"/>
                <a:gd name="connsiteY17" fmla="*/ 1088459 h 2060096"/>
                <a:gd name="connsiteX18" fmla="*/ 2526140 w 4296091"/>
                <a:gd name="connsiteY18" fmla="*/ 1079031 h 2060096"/>
                <a:gd name="connsiteX19" fmla="*/ 2318750 w 4296091"/>
                <a:gd name="connsiteY19" fmla="*/ 1418396 h 2060096"/>
                <a:gd name="connsiteX20" fmla="*/ 1630593 w 4296091"/>
                <a:gd name="connsiteY20" fmla="*/ 1870883 h 2060096"/>
                <a:gd name="connsiteX21" fmla="*/ 951864 w 4296091"/>
                <a:gd name="connsiteY21" fmla="*/ 2059419 h 2060096"/>
                <a:gd name="connsiteX22" fmla="*/ 386255 w 4296091"/>
                <a:gd name="connsiteY22" fmla="*/ 1918016 h 2060096"/>
                <a:gd name="connsiteX23" fmla="*/ 112878 w 4296091"/>
                <a:gd name="connsiteY23" fmla="*/ 1531518 h 2060096"/>
                <a:gd name="connsiteX24" fmla="*/ 18610 w 4296091"/>
                <a:gd name="connsiteY24" fmla="*/ 1088458 h 2060096"/>
                <a:gd name="connsiteX25" fmla="*/ 395682 w 4296091"/>
                <a:gd name="connsiteY25" fmla="*/ 777374 h 2060096"/>
                <a:gd name="connsiteX26" fmla="*/ 810462 w 4296091"/>
                <a:gd name="connsiteY26" fmla="*/ 739667 h 2060096"/>
                <a:gd name="connsiteX0" fmla="*/ 810462 w 4296091"/>
                <a:gd name="connsiteY0" fmla="*/ 739667 h 2060096"/>
                <a:gd name="connsiteX1" fmla="*/ 1508045 w 4296091"/>
                <a:gd name="connsiteY1" fmla="*/ 579411 h 2060096"/>
                <a:gd name="connsiteX2" fmla="*/ 2347031 w 4296091"/>
                <a:gd name="connsiteY2" fmla="*/ 277753 h 2060096"/>
                <a:gd name="connsiteX3" fmla="*/ 3252004 w 4296091"/>
                <a:gd name="connsiteY3" fmla="*/ 51510 h 2060096"/>
                <a:gd name="connsiteX4" fmla="*/ 3921307 w 4296091"/>
                <a:gd name="connsiteY4" fmla="*/ 4376 h 2060096"/>
                <a:gd name="connsiteX5" fmla="*/ 4251245 w 4296091"/>
                <a:gd name="connsiteY5" fmla="*/ 126924 h 2060096"/>
                <a:gd name="connsiteX6" fmla="*/ 4251245 w 4296091"/>
                <a:gd name="connsiteY6" fmla="*/ 475716 h 2060096"/>
                <a:gd name="connsiteX7" fmla="*/ 3864746 w 4296091"/>
                <a:gd name="connsiteY7" fmla="*/ 617118 h 2060096"/>
                <a:gd name="connsiteX8" fmla="*/ 3930734 w 4296091"/>
                <a:gd name="connsiteY8" fmla="*/ 409728 h 2060096"/>
                <a:gd name="connsiteX9" fmla="*/ 3940161 w 4296091"/>
                <a:gd name="connsiteY9" fmla="*/ 258899 h 2060096"/>
                <a:gd name="connsiteX10" fmla="*/ 3289711 w 4296091"/>
                <a:gd name="connsiteY10" fmla="*/ 343741 h 2060096"/>
                <a:gd name="connsiteX11" fmla="*/ 2149068 w 4296091"/>
                <a:gd name="connsiteY11" fmla="*/ 720813 h 2060096"/>
                <a:gd name="connsiteX12" fmla="*/ 1140400 w 4296091"/>
                <a:gd name="connsiteY12" fmla="*/ 1013044 h 2060096"/>
                <a:gd name="connsiteX13" fmla="*/ 527658 w 4296091"/>
                <a:gd name="connsiteY13" fmla="*/ 1154445 h 2060096"/>
                <a:gd name="connsiteX14" fmla="*/ 442816 w 4296091"/>
                <a:gd name="connsiteY14" fmla="*/ 1418396 h 2060096"/>
                <a:gd name="connsiteX15" fmla="*/ 876449 w 4296091"/>
                <a:gd name="connsiteY15" fmla="*/ 1748334 h 2060096"/>
                <a:gd name="connsiteX16" fmla="*/ 1640020 w 4296091"/>
                <a:gd name="connsiteY16" fmla="*/ 1474957 h 2060096"/>
                <a:gd name="connsiteX17" fmla="*/ 2186775 w 4296091"/>
                <a:gd name="connsiteY17" fmla="*/ 1088459 h 2060096"/>
                <a:gd name="connsiteX18" fmla="*/ 2526140 w 4296091"/>
                <a:gd name="connsiteY18" fmla="*/ 1079031 h 2060096"/>
                <a:gd name="connsiteX19" fmla="*/ 2318750 w 4296091"/>
                <a:gd name="connsiteY19" fmla="*/ 1418396 h 2060096"/>
                <a:gd name="connsiteX20" fmla="*/ 1630593 w 4296091"/>
                <a:gd name="connsiteY20" fmla="*/ 1870883 h 2060096"/>
                <a:gd name="connsiteX21" fmla="*/ 951864 w 4296091"/>
                <a:gd name="connsiteY21" fmla="*/ 2059419 h 2060096"/>
                <a:gd name="connsiteX22" fmla="*/ 386255 w 4296091"/>
                <a:gd name="connsiteY22" fmla="*/ 1918016 h 2060096"/>
                <a:gd name="connsiteX23" fmla="*/ 112878 w 4296091"/>
                <a:gd name="connsiteY23" fmla="*/ 1531518 h 2060096"/>
                <a:gd name="connsiteX24" fmla="*/ 18610 w 4296091"/>
                <a:gd name="connsiteY24" fmla="*/ 1088458 h 2060096"/>
                <a:gd name="connsiteX25" fmla="*/ 395682 w 4296091"/>
                <a:gd name="connsiteY25" fmla="*/ 777374 h 2060096"/>
                <a:gd name="connsiteX26" fmla="*/ 810462 w 4296091"/>
                <a:gd name="connsiteY26" fmla="*/ 739667 h 2060096"/>
                <a:gd name="connsiteX0" fmla="*/ 814919 w 4300548"/>
                <a:gd name="connsiteY0" fmla="*/ 739667 h 2060111"/>
                <a:gd name="connsiteX1" fmla="*/ 1512502 w 4300548"/>
                <a:gd name="connsiteY1" fmla="*/ 579411 h 2060111"/>
                <a:gd name="connsiteX2" fmla="*/ 2351488 w 4300548"/>
                <a:gd name="connsiteY2" fmla="*/ 277753 h 2060111"/>
                <a:gd name="connsiteX3" fmla="*/ 3256461 w 4300548"/>
                <a:gd name="connsiteY3" fmla="*/ 51510 h 2060111"/>
                <a:gd name="connsiteX4" fmla="*/ 3925764 w 4300548"/>
                <a:gd name="connsiteY4" fmla="*/ 4376 h 2060111"/>
                <a:gd name="connsiteX5" fmla="*/ 4255702 w 4300548"/>
                <a:gd name="connsiteY5" fmla="*/ 126924 h 2060111"/>
                <a:gd name="connsiteX6" fmla="*/ 4255702 w 4300548"/>
                <a:gd name="connsiteY6" fmla="*/ 475716 h 2060111"/>
                <a:gd name="connsiteX7" fmla="*/ 3869203 w 4300548"/>
                <a:gd name="connsiteY7" fmla="*/ 617118 h 2060111"/>
                <a:gd name="connsiteX8" fmla="*/ 3935191 w 4300548"/>
                <a:gd name="connsiteY8" fmla="*/ 409728 h 2060111"/>
                <a:gd name="connsiteX9" fmla="*/ 3944618 w 4300548"/>
                <a:gd name="connsiteY9" fmla="*/ 258899 h 2060111"/>
                <a:gd name="connsiteX10" fmla="*/ 3294168 w 4300548"/>
                <a:gd name="connsiteY10" fmla="*/ 343741 h 2060111"/>
                <a:gd name="connsiteX11" fmla="*/ 2153525 w 4300548"/>
                <a:gd name="connsiteY11" fmla="*/ 720813 h 2060111"/>
                <a:gd name="connsiteX12" fmla="*/ 1144857 w 4300548"/>
                <a:gd name="connsiteY12" fmla="*/ 1013044 h 2060111"/>
                <a:gd name="connsiteX13" fmla="*/ 532115 w 4300548"/>
                <a:gd name="connsiteY13" fmla="*/ 1154445 h 2060111"/>
                <a:gd name="connsiteX14" fmla="*/ 447273 w 4300548"/>
                <a:gd name="connsiteY14" fmla="*/ 1418396 h 2060111"/>
                <a:gd name="connsiteX15" fmla="*/ 880906 w 4300548"/>
                <a:gd name="connsiteY15" fmla="*/ 1748334 h 2060111"/>
                <a:gd name="connsiteX16" fmla="*/ 1644477 w 4300548"/>
                <a:gd name="connsiteY16" fmla="*/ 1474957 h 2060111"/>
                <a:gd name="connsiteX17" fmla="*/ 2191232 w 4300548"/>
                <a:gd name="connsiteY17" fmla="*/ 1088459 h 2060111"/>
                <a:gd name="connsiteX18" fmla="*/ 2530597 w 4300548"/>
                <a:gd name="connsiteY18" fmla="*/ 1079031 h 2060111"/>
                <a:gd name="connsiteX19" fmla="*/ 2323207 w 4300548"/>
                <a:gd name="connsiteY19" fmla="*/ 1418396 h 2060111"/>
                <a:gd name="connsiteX20" fmla="*/ 1635050 w 4300548"/>
                <a:gd name="connsiteY20" fmla="*/ 1870883 h 2060111"/>
                <a:gd name="connsiteX21" fmla="*/ 956321 w 4300548"/>
                <a:gd name="connsiteY21" fmla="*/ 2059419 h 2060111"/>
                <a:gd name="connsiteX22" fmla="*/ 390712 w 4300548"/>
                <a:gd name="connsiteY22" fmla="*/ 1918016 h 2060111"/>
                <a:gd name="connsiteX23" fmla="*/ 89054 w 4300548"/>
                <a:gd name="connsiteY23" fmla="*/ 1522092 h 2060111"/>
                <a:gd name="connsiteX24" fmla="*/ 23067 w 4300548"/>
                <a:gd name="connsiteY24" fmla="*/ 1088458 h 2060111"/>
                <a:gd name="connsiteX25" fmla="*/ 400139 w 4300548"/>
                <a:gd name="connsiteY25" fmla="*/ 777374 h 2060111"/>
                <a:gd name="connsiteX26" fmla="*/ 814919 w 4300548"/>
                <a:gd name="connsiteY26" fmla="*/ 739667 h 2060111"/>
                <a:gd name="connsiteX0" fmla="*/ 792249 w 4277878"/>
                <a:gd name="connsiteY0" fmla="*/ 739667 h 2060111"/>
                <a:gd name="connsiteX1" fmla="*/ 1489832 w 4277878"/>
                <a:gd name="connsiteY1" fmla="*/ 579411 h 2060111"/>
                <a:gd name="connsiteX2" fmla="*/ 2328818 w 4277878"/>
                <a:gd name="connsiteY2" fmla="*/ 277753 h 2060111"/>
                <a:gd name="connsiteX3" fmla="*/ 3233791 w 4277878"/>
                <a:gd name="connsiteY3" fmla="*/ 51510 h 2060111"/>
                <a:gd name="connsiteX4" fmla="*/ 3903094 w 4277878"/>
                <a:gd name="connsiteY4" fmla="*/ 4376 h 2060111"/>
                <a:gd name="connsiteX5" fmla="*/ 4233032 w 4277878"/>
                <a:gd name="connsiteY5" fmla="*/ 126924 h 2060111"/>
                <a:gd name="connsiteX6" fmla="*/ 4233032 w 4277878"/>
                <a:gd name="connsiteY6" fmla="*/ 475716 h 2060111"/>
                <a:gd name="connsiteX7" fmla="*/ 3846533 w 4277878"/>
                <a:gd name="connsiteY7" fmla="*/ 617118 h 2060111"/>
                <a:gd name="connsiteX8" fmla="*/ 3912521 w 4277878"/>
                <a:gd name="connsiteY8" fmla="*/ 409728 h 2060111"/>
                <a:gd name="connsiteX9" fmla="*/ 3921948 w 4277878"/>
                <a:gd name="connsiteY9" fmla="*/ 258899 h 2060111"/>
                <a:gd name="connsiteX10" fmla="*/ 3271498 w 4277878"/>
                <a:gd name="connsiteY10" fmla="*/ 343741 h 2060111"/>
                <a:gd name="connsiteX11" fmla="*/ 2130855 w 4277878"/>
                <a:gd name="connsiteY11" fmla="*/ 720813 h 2060111"/>
                <a:gd name="connsiteX12" fmla="*/ 1122187 w 4277878"/>
                <a:gd name="connsiteY12" fmla="*/ 1013044 h 2060111"/>
                <a:gd name="connsiteX13" fmla="*/ 509445 w 4277878"/>
                <a:gd name="connsiteY13" fmla="*/ 1154445 h 2060111"/>
                <a:gd name="connsiteX14" fmla="*/ 424603 w 4277878"/>
                <a:gd name="connsiteY14" fmla="*/ 1418396 h 2060111"/>
                <a:gd name="connsiteX15" fmla="*/ 858236 w 4277878"/>
                <a:gd name="connsiteY15" fmla="*/ 1748334 h 2060111"/>
                <a:gd name="connsiteX16" fmla="*/ 1621807 w 4277878"/>
                <a:gd name="connsiteY16" fmla="*/ 1474957 h 2060111"/>
                <a:gd name="connsiteX17" fmla="*/ 2168562 w 4277878"/>
                <a:gd name="connsiteY17" fmla="*/ 1088459 h 2060111"/>
                <a:gd name="connsiteX18" fmla="*/ 2507927 w 4277878"/>
                <a:gd name="connsiteY18" fmla="*/ 1079031 h 2060111"/>
                <a:gd name="connsiteX19" fmla="*/ 2300537 w 4277878"/>
                <a:gd name="connsiteY19" fmla="*/ 1418396 h 2060111"/>
                <a:gd name="connsiteX20" fmla="*/ 1612380 w 4277878"/>
                <a:gd name="connsiteY20" fmla="*/ 1870883 h 2060111"/>
                <a:gd name="connsiteX21" fmla="*/ 933651 w 4277878"/>
                <a:gd name="connsiteY21" fmla="*/ 2059419 h 2060111"/>
                <a:gd name="connsiteX22" fmla="*/ 368042 w 4277878"/>
                <a:gd name="connsiteY22" fmla="*/ 1918016 h 2060111"/>
                <a:gd name="connsiteX23" fmla="*/ 66384 w 4277878"/>
                <a:gd name="connsiteY23" fmla="*/ 1522092 h 2060111"/>
                <a:gd name="connsiteX24" fmla="*/ 28677 w 4277878"/>
                <a:gd name="connsiteY24" fmla="*/ 1079031 h 2060111"/>
                <a:gd name="connsiteX25" fmla="*/ 377469 w 4277878"/>
                <a:gd name="connsiteY25" fmla="*/ 777374 h 2060111"/>
                <a:gd name="connsiteX26" fmla="*/ 792249 w 4277878"/>
                <a:gd name="connsiteY26" fmla="*/ 739667 h 2060111"/>
                <a:gd name="connsiteX0" fmla="*/ 792249 w 4289289"/>
                <a:gd name="connsiteY0" fmla="*/ 739667 h 2060111"/>
                <a:gd name="connsiteX1" fmla="*/ 1489832 w 4289289"/>
                <a:gd name="connsiteY1" fmla="*/ 579411 h 2060111"/>
                <a:gd name="connsiteX2" fmla="*/ 2328818 w 4289289"/>
                <a:gd name="connsiteY2" fmla="*/ 277753 h 2060111"/>
                <a:gd name="connsiteX3" fmla="*/ 3233791 w 4289289"/>
                <a:gd name="connsiteY3" fmla="*/ 51510 h 2060111"/>
                <a:gd name="connsiteX4" fmla="*/ 3903094 w 4289289"/>
                <a:gd name="connsiteY4" fmla="*/ 4376 h 2060111"/>
                <a:gd name="connsiteX5" fmla="*/ 4233032 w 4289289"/>
                <a:gd name="connsiteY5" fmla="*/ 126924 h 2060111"/>
                <a:gd name="connsiteX6" fmla="*/ 4233032 w 4289289"/>
                <a:gd name="connsiteY6" fmla="*/ 475716 h 2060111"/>
                <a:gd name="connsiteX7" fmla="*/ 3676851 w 4289289"/>
                <a:gd name="connsiteY7" fmla="*/ 654825 h 2060111"/>
                <a:gd name="connsiteX8" fmla="*/ 3912521 w 4289289"/>
                <a:gd name="connsiteY8" fmla="*/ 409728 h 2060111"/>
                <a:gd name="connsiteX9" fmla="*/ 3921948 w 4289289"/>
                <a:gd name="connsiteY9" fmla="*/ 258899 h 2060111"/>
                <a:gd name="connsiteX10" fmla="*/ 3271498 w 4289289"/>
                <a:gd name="connsiteY10" fmla="*/ 343741 h 2060111"/>
                <a:gd name="connsiteX11" fmla="*/ 2130855 w 4289289"/>
                <a:gd name="connsiteY11" fmla="*/ 720813 h 2060111"/>
                <a:gd name="connsiteX12" fmla="*/ 1122187 w 4289289"/>
                <a:gd name="connsiteY12" fmla="*/ 1013044 h 2060111"/>
                <a:gd name="connsiteX13" fmla="*/ 509445 w 4289289"/>
                <a:gd name="connsiteY13" fmla="*/ 1154445 h 2060111"/>
                <a:gd name="connsiteX14" fmla="*/ 424603 w 4289289"/>
                <a:gd name="connsiteY14" fmla="*/ 1418396 h 2060111"/>
                <a:gd name="connsiteX15" fmla="*/ 858236 w 4289289"/>
                <a:gd name="connsiteY15" fmla="*/ 1748334 h 2060111"/>
                <a:gd name="connsiteX16" fmla="*/ 1621807 w 4289289"/>
                <a:gd name="connsiteY16" fmla="*/ 1474957 h 2060111"/>
                <a:gd name="connsiteX17" fmla="*/ 2168562 w 4289289"/>
                <a:gd name="connsiteY17" fmla="*/ 1088459 h 2060111"/>
                <a:gd name="connsiteX18" fmla="*/ 2507927 w 4289289"/>
                <a:gd name="connsiteY18" fmla="*/ 1079031 h 2060111"/>
                <a:gd name="connsiteX19" fmla="*/ 2300537 w 4289289"/>
                <a:gd name="connsiteY19" fmla="*/ 1418396 h 2060111"/>
                <a:gd name="connsiteX20" fmla="*/ 1612380 w 4289289"/>
                <a:gd name="connsiteY20" fmla="*/ 1870883 h 2060111"/>
                <a:gd name="connsiteX21" fmla="*/ 933651 w 4289289"/>
                <a:gd name="connsiteY21" fmla="*/ 2059419 h 2060111"/>
                <a:gd name="connsiteX22" fmla="*/ 368042 w 4289289"/>
                <a:gd name="connsiteY22" fmla="*/ 1918016 h 2060111"/>
                <a:gd name="connsiteX23" fmla="*/ 66384 w 4289289"/>
                <a:gd name="connsiteY23" fmla="*/ 1522092 h 2060111"/>
                <a:gd name="connsiteX24" fmla="*/ 28677 w 4289289"/>
                <a:gd name="connsiteY24" fmla="*/ 1079031 h 2060111"/>
                <a:gd name="connsiteX25" fmla="*/ 377469 w 4289289"/>
                <a:gd name="connsiteY25" fmla="*/ 777374 h 2060111"/>
                <a:gd name="connsiteX26" fmla="*/ 792249 w 4289289"/>
                <a:gd name="connsiteY26" fmla="*/ 739667 h 2060111"/>
                <a:gd name="connsiteX0" fmla="*/ 792249 w 4295202"/>
                <a:gd name="connsiteY0" fmla="*/ 739667 h 2060111"/>
                <a:gd name="connsiteX1" fmla="*/ 1489832 w 4295202"/>
                <a:gd name="connsiteY1" fmla="*/ 579411 h 2060111"/>
                <a:gd name="connsiteX2" fmla="*/ 2328818 w 4295202"/>
                <a:gd name="connsiteY2" fmla="*/ 277753 h 2060111"/>
                <a:gd name="connsiteX3" fmla="*/ 3233791 w 4295202"/>
                <a:gd name="connsiteY3" fmla="*/ 51510 h 2060111"/>
                <a:gd name="connsiteX4" fmla="*/ 3903094 w 4295202"/>
                <a:gd name="connsiteY4" fmla="*/ 4376 h 2060111"/>
                <a:gd name="connsiteX5" fmla="*/ 4233032 w 4295202"/>
                <a:gd name="connsiteY5" fmla="*/ 126924 h 2060111"/>
                <a:gd name="connsiteX6" fmla="*/ 4233032 w 4295202"/>
                <a:gd name="connsiteY6" fmla="*/ 475716 h 2060111"/>
                <a:gd name="connsiteX7" fmla="*/ 3592009 w 4295202"/>
                <a:gd name="connsiteY7" fmla="*/ 786799 h 2060111"/>
                <a:gd name="connsiteX8" fmla="*/ 3676851 w 4295202"/>
                <a:gd name="connsiteY8" fmla="*/ 654825 h 2060111"/>
                <a:gd name="connsiteX9" fmla="*/ 3912521 w 4295202"/>
                <a:gd name="connsiteY9" fmla="*/ 409728 h 2060111"/>
                <a:gd name="connsiteX10" fmla="*/ 3921948 w 4295202"/>
                <a:gd name="connsiteY10" fmla="*/ 258899 h 2060111"/>
                <a:gd name="connsiteX11" fmla="*/ 3271498 w 4295202"/>
                <a:gd name="connsiteY11" fmla="*/ 343741 h 2060111"/>
                <a:gd name="connsiteX12" fmla="*/ 2130855 w 4295202"/>
                <a:gd name="connsiteY12" fmla="*/ 720813 h 2060111"/>
                <a:gd name="connsiteX13" fmla="*/ 1122187 w 4295202"/>
                <a:gd name="connsiteY13" fmla="*/ 1013044 h 2060111"/>
                <a:gd name="connsiteX14" fmla="*/ 509445 w 4295202"/>
                <a:gd name="connsiteY14" fmla="*/ 1154445 h 2060111"/>
                <a:gd name="connsiteX15" fmla="*/ 424603 w 4295202"/>
                <a:gd name="connsiteY15" fmla="*/ 1418396 h 2060111"/>
                <a:gd name="connsiteX16" fmla="*/ 858236 w 4295202"/>
                <a:gd name="connsiteY16" fmla="*/ 1748334 h 2060111"/>
                <a:gd name="connsiteX17" fmla="*/ 1621807 w 4295202"/>
                <a:gd name="connsiteY17" fmla="*/ 1474957 h 2060111"/>
                <a:gd name="connsiteX18" fmla="*/ 2168562 w 4295202"/>
                <a:gd name="connsiteY18" fmla="*/ 1088459 h 2060111"/>
                <a:gd name="connsiteX19" fmla="*/ 2507927 w 4295202"/>
                <a:gd name="connsiteY19" fmla="*/ 1079031 h 2060111"/>
                <a:gd name="connsiteX20" fmla="*/ 2300537 w 4295202"/>
                <a:gd name="connsiteY20" fmla="*/ 1418396 h 2060111"/>
                <a:gd name="connsiteX21" fmla="*/ 1612380 w 4295202"/>
                <a:gd name="connsiteY21" fmla="*/ 1870883 h 2060111"/>
                <a:gd name="connsiteX22" fmla="*/ 933651 w 4295202"/>
                <a:gd name="connsiteY22" fmla="*/ 2059419 h 2060111"/>
                <a:gd name="connsiteX23" fmla="*/ 368042 w 4295202"/>
                <a:gd name="connsiteY23" fmla="*/ 1918016 h 2060111"/>
                <a:gd name="connsiteX24" fmla="*/ 66384 w 4295202"/>
                <a:gd name="connsiteY24" fmla="*/ 1522092 h 2060111"/>
                <a:gd name="connsiteX25" fmla="*/ 28677 w 4295202"/>
                <a:gd name="connsiteY25" fmla="*/ 1079031 h 2060111"/>
                <a:gd name="connsiteX26" fmla="*/ 377469 w 4295202"/>
                <a:gd name="connsiteY26" fmla="*/ 777374 h 2060111"/>
                <a:gd name="connsiteX27" fmla="*/ 792249 w 4295202"/>
                <a:gd name="connsiteY27" fmla="*/ 739667 h 2060111"/>
                <a:gd name="connsiteX0" fmla="*/ 792249 w 4295202"/>
                <a:gd name="connsiteY0" fmla="*/ 739667 h 2060111"/>
                <a:gd name="connsiteX1" fmla="*/ 1489832 w 4295202"/>
                <a:gd name="connsiteY1" fmla="*/ 579411 h 2060111"/>
                <a:gd name="connsiteX2" fmla="*/ 2328818 w 4295202"/>
                <a:gd name="connsiteY2" fmla="*/ 277753 h 2060111"/>
                <a:gd name="connsiteX3" fmla="*/ 3233791 w 4295202"/>
                <a:gd name="connsiteY3" fmla="*/ 51510 h 2060111"/>
                <a:gd name="connsiteX4" fmla="*/ 3903094 w 4295202"/>
                <a:gd name="connsiteY4" fmla="*/ 4376 h 2060111"/>
                <a:gd name="connsiteX5" fmla="*/ 4233032 w 4295202"/>
                <a:gd name="connsiteY5" fmla="*/ 126924 h 2060111"/>
                <a:gd name="connsiteX6" fmla="*/ 4233032 w 4295202"/>
                <a:gd name="connsiteY6" fmla="*/ 475716 h 2060111"/>
                <a:gd name="connsiteX7" fmla="*/ 3592009 w 4295202"/>
                <a:gd name="connsiteY7" fmla="*/ 786799 h 2060111"/>
                <a:gd name="connsiteX8" fmla="*/ 3346913 w 4295202"/>
                <a:gd name="connsiteY8" fmla="*/ 617118 h 2060111"/>
                <a:gd name="connsiteX9" fmla="*/ 3912521 w 4295202"/>
                <a:gd name="connsiteY9" fmla="*/ 409728 h 2060111"/>
                <a:gd name="connsiteX10" fmla="*/ 3921948 w 4295202"/>
                <a:gd name="connsiteY10" fmla="*/ 258899 h 2060111"/>
                <a:gd name="connsiteX11" fmla="*/ 3271498 w 4295202"/>
                <a:gd name="connsiteY11" fmla="*/ 343741 h 2060111"/>
                <a:gd name="connsiteX12" fmla="*/ 2130855 w 4295202"/>
                <a:gd name="connsiteY12" fmla="*/ 720813 h 2060111"/>
                <a:gd name="connsiteX13" fmla="*/ 1122187 w 4295202"/>
                <a:gd name="connsiteY13" fmla="*/ 1013044 h 2060111"/>
                <a:gd name="connsiteX14" fmla="*/ 509445 w 4295202"/>
                <a:gd name="connsiteY14" fmla="*/ 1154445 h 2060111"/>
                <a:gd name="connsiteX15" fmla="*/ 424603 w 4295202"/>
                <a:gd name="connsiteY15" fmla="*/ 1418396 h 2060111"/>
                <a:gd name="connsiteX16" fmla="*/ 858236 w 4295202"/>
                <a:gd name="connsiteY16" fmla="*/ 1748334 h 2060111"/>
                <a:gd name="connsiteX17" fmla="*/ 1621807 w 4295202"/>
                <a:gd name="connsiteY17" fmla="*/ 1474957 h 2060111"/>
                <a:gd name="connsiteX18" fmla="*/ 2168562 w 4295202"/>
                <a:gd name="connsiteY18" fmla="*/ 1088459 h 2060111"/>
                <a:gd name="connsiteX19" fmla="*/ 2507927 w 4295202"/>
                <a:gd name="connsiteY19" fmla="*/ 1079031 h 2060111"/>
                <a:gd name="connsiteX20" fmla="*/ 2300537 w 4295202"/>
                <a:gd name="connsiteY20" fmla="*/ 1418396 h 2060111"/>
                <a:gd name="connsiteX21" fmla="*/ 1612380 w 4295202"/>
                <a:gd name="connsiteY21" fmla="*/ 1870883 h 2060111"/>
                <a:gd name="connsiteX22" fmla="*/ 933651 w 4295202"/>
                <a:gd name="connsiteY22" fmla="*/ 2059419 h 2060111"/>
                <a:gd name="connsiteX23" fmla="*/ 368042 w 4295202"/>
                <a:gd name="connsiteY23" fmla="*/ 1918016 h 2060111"/>
                <a:gd name="connsiteX24" fmla="*/ 66384 w 4295202"/>
                <a:gd name="connsiteY24" fmla="*/ 1522092 h 2060111"/>
                <a:gd name="connsiteX25" fmla="*/ 28677 w 4295202"/>
                <a:gd name="connsiteY25" fmla="*/ 1079031 h 2060111"/>
                <a:gd name="connsiteX26" fmla="*/ 377469 w 4295202"/>
                <a:gd name="connsiteY26" fmla="*/ 777374 h 2060111"/>
                <a:gd name="connsiteX27" fmla="*/ 792249 w 4295202"/>
                <a:gd name="connsiteY27" fmla="*/ 739667 h 2060111"/>
                <a:gd name="connsiteX0" fmla="*/ 792249 w 4323578"/>
                <a:gd name="connsiteY0" fmla="*/ 739667 h 2060111"/>
                <a:gd name="connsiteX1" fmla="*/ 1489832 w 4323578"/>
                <a:gd name="connsiteY1" fmla="*/ 579411 h 2060111"/>
                <a:gd name="connsiteX2" fmla="*/ 2328818 w 4323578"/>
                <a:gd name="connsiteY2" fmla="*/ 277753 h 2060111"/>
                <a:gd name="connsiteX3" fmla="*/ 3233791 w 4323578"/>
                <a:gd name="connsiteY3" fmla="*/ 51510 h 2060111"/>
                <a:gd name="connsiteX4" fmla="*/ 3903094 w 4323578"/>
                <a:gd name="connsiteY4" fmla="*/ 4376 h 2060111"/>
                <a:gd name="connsiteX5" fmla="*/ 4233032 w 4323578"/>
                <a:gd name="connsiteY5" fmla="*/ 126924 h 2060111"/>
                <a:gd name="connsiteX6" fmla="*/ 4233032 w 4323578"/>
                <a:gd name="connsiteY6" fmla="*/ 475716 h 2060111"/>
                <a:gd name="connsiteX7" fmla="*/ 3196084 w 4323578"/>
                <a:gd name="connsiteY7" fmla="*/ 862214 h 2060111"/>
                <a:gd name="connsiteX8" fmla="*/ 3346913 w 4323578"/>
                <a:gd name="connsiteY8" fmla="*/ 617118 h 2060111"/>
                <a:gd name="connsiteX9" fmla="*/ 3912521 w 4323578"/>
                <a:gd name="connsiteY9" fmla="*/ 409728 h 2060111"/>
                <a:gd name="connsiteX10" fmla="*/ 3921948 w 4323578"/>
                <a:gd name="connsiteY10" fmla="*/ 258899 h 2060111"/>
                <a:gd name="connsiteX11" fmla="*/ 3271498 w 4323578"/>
                <a:gd name="connsiteY11" fmla="*/ 343741 h 2060111"/>
                <a:gd name="connsiteX12" fmla="*/ 2130855 w 4323578"/>
                <a:gd name="connsiteY12" fmla="*/ 720813 h 2060111"/>
                <a:gd name="connsiteX13" fmla="*/ 1122187 w 4323578"/>
                <a:gd name="connsiteY13" fmla="*/ 1013044 h 2060111"/>
                <a:gd name="connsiteX14" fmla="*/ 509445 w 4323578"/>
                <a:gd name="connsiteY14" fmla="*/ 1154445 h 2060111"/>
                <a:gd name="connsiteX15" fmla="*/ 424603 w 4323578"/>
                <a:gd name="connsiteY15" fmla="*/ 1418396 h 2060111"/>
                <a:gd name="connsiteX16" fmla="*/ 858236 w 4323578"/>
                <a:gd name="connsiteY16" fmla="*/ 1748334 h 2060111"/>
                <a:gd name="connsiteX17" fmla="*/ 1621807 w 4323578"/>
                <a:gd name="connsiteY17" fmla="*/ 1474957 h 2060111"/>
                <a:gd name="connsiteX18" fmla="*/ 2168562 w 4323578"/>
                <a:gd name="connsiteY18" fmla="*/ 1088459 h 2060111"/>
                <a:gd name="connsiteX19" fmla="*/ 2507927 w 4323578"/>
                <a:gd name="connsiteY19" fmla="*/ 1079031 h 2060111"/>
                <a:gd name="connsiteX20" fmla="*/ 2300537 w 4323578"/>
                <a:gd name="connsiteY20" fmla="*/ 1418396 h 2060111"/>
                <a:gd name="connsiteX21" fmla="*/ 1612380 w 4323578"/>
                <a:gd name="connsiteY21" fmla="*/ 1870883 h 2060111"/>
                <a:gd name="connsiteX22" fmla="*/ 933651 w 4323578"/>
                <a:gd name="connsiteY22" fmla="*/ 2059419 h 2060111"/>
                <a:gd name="connsiteX23" fmla="*/ 368042 w 4323578"/>
                <a:gd name="connsiteY23" fmla="*/ 1918016 h 2060111"/>
                <a:gd name="connsiteX24" fmla="*/ 66384 w 4323578"/>
                <a:gd name="connsiteY24" fmla="*/ 1522092 h 2060111"/>
                <a:gd name="connsiteX25" fmla="*/ 28677 w 4323578"/>
                <a:gd name="connsiteY25" fmla="*/ 1079031 h 2060111"/>
                <a:gd name="connsiteX26" fmla="*/ 377469 w 4323578"/>
                <a:gd name="connsiteY26" fmla="*/ 777374 h 2060111"/>
                <a:gd name="connsiteX27" fmla="*/ 792249 w 4323578"/>
                <a:gd name="connsiteY27" fmla="*/ 739667 h 2060111"/>
                <a:gd name="connsiteX0" fmla="*/ 822898 w 4354227"/>
                <a:gd name="connsiteY0" fmla="*/ 739667 h 2060111"/>
                <a:gd name="connsiteX1" fmla="*/ 1520481 w 4354227"/>
                <a:gd name="connsiteY1" fmla="*/ 579411 h 2060111"/>
                <a:gd name="connsiteX2" fmla="*/ 2359467 w 4354227"/>
                <a:gd name="connsiteY2" fmla="*/ 277753 h 2060111"/>
                <a:gd name="connsiteX3" fmla="*/ 3264440 w 4354227"/>
                <a:gd name="connsiteY3" fmla="*/ 51510 h 2060111"/>
                <a:gd name="connsiteX4" fmla="*/ 3933743 w 4354227"/>
                <a:gd name="connsiteY4" fmla="*/ 4376 h 2060111"/>
                <a:gd name="connsiteX5" fmla="*/ 4263681 w 4354227"/>
                <a:gd name="connsiteY5" fmla="*/ 126924 h 2060111"/>
                <a:gd name="connsiteX6" fmla="*/ 4263681 w 4354227"/>
                <a:gd name="connsiteY6" fmla="*/ 475716 h 2060111"/>
                <a:gd name="connsiteX7" fmla="*/ 3226733 w 4354227"/>
                <a:gd name="connsiteY7" fmla="*/ 862214 h 2060111"/>
                <a:gd name="connsiteX8" fmla="*/ 3377562 w 4354227"/>
                <a:gd name="connsiteY8" fmla="*/ 617118 h 2060111"/>
                <a:gd name="connsiteX9" fmla="*/ 3943170 w 4354227"/>
                <a:gd name="connsiteY9" fmla="*/ 409728 h 2060111"/>
                <a:gd name="connsiteX10" fmla="*/ 3952597 w 4354227"/>
                <a:gd name="connsiteY10" fmla="*/ 258899 h 2060111"/>
                <a:gd name="connsiteX11" fmla="*/ 3302147 w 4354227"/>
                <a:gd name="connsiteY11" fmla="*/ 343741 h 2060111"/>
                <a:gd name="connsiteX12" fmla="*/ 2161504 w 4354227"/>
                <a:gd name="connsiteY12" fmla="*/ 720813 h 2060111"/>
                <a:gd name="connsiteX13" fmla="*/ 1152836 w 4354227"/>
                <a:gd name="connsiteY13" fmla="*/ 1013044 h 2060111"/>
                <a:gd name="connsiteX14" fmla="*/ 540094 w 4354227"/>
                <a:gd name="connsiteY14" fmla="*/ 1154445 h 2060111"/>
                <a:gd name="connsiteX15" fmla="*/ 455252 w 4354227"/>
                <a:gd name="connsiteY15" fmla="*/ 1418396 h 2060111"/>
                <a:gd name="connsiteX16" fmla="*/ 888885 w 4354227"/>
                <a:gd name="connsiteY16" fmla="*/ 1748334 h 2060111"/>
                <a:gd name="connsiteX17" fmla="*/ 1652456 w 4354227"/>
                <a:gd name="connsiteY17" fmla="*/ 1474957 h 2060111"/>
                <a:gd name="connsiteX18" fmla="*/ 2199211 w 4354227"/>
                <a:gd name="connsiteY18" fmla="*/ 1088459 h 2060111"/>
                <a:gd name="connsiteX19" fmla="*/ 2538576 w 4354227"/>
                <a:gd name="connsiteY19" fmla="*/ 1079031 h 2060111"/>
                <a:gd name="connsiteX20" fmla="*/ 2331186 w 4354227"/>
                <a:gd name="connsiteY20" fmla="*/ 1418396 h 2060111"/>
                <a:gd name="connsiteX21" fmla="*/ 1643029 w 4354227"/>
                <a:gd name="connsiteY21" fmla="*/ 1870883 h 2060111"/>
                <a:gd name="connsiteX22" fmla="*/ 964300 w 4354227"/>
                <a:gd name="connsiteY22" fmla="*/ 2059419 h 2060111"/>
                <a:gd name="connsiteX23" fmla="*/ 398691 w 4354227"/>
                <a:gd name="connsiteY23" fmla="*/ 1918016 h 2060111"/>
                <a:gd name="connsiteX24" fmla="*/ 97033 w 4354227"/>
                <a:gd name="connsiteY24" fmla="*/ 1522092 h 2060111"/>
                <a:gd name="connsiteX25" fmla="*/ 21619 w 4354227"/>
                <a:gd name="connsiteY25" fmla="*/ 1050751 h 2060111"/>
                <a:gd name="connsiteX26" fmla="*/ 408118 w 4354227"/>
                <a:gd name="connsiteY26" fmla="*/ 777374 h 2060111"/>
                <a:gd name="connsiteX27" fmla="*/ 822898 w 4354227"/>
                <a:gd name="connsiteY27" fmla="*/ 739667 h 2060111"/>
                <a:gd name="connsiteX0" fmla="*/ 822898 w 4354227"/>
                <a:gd name="connsiteY0" fmla="*/ 739667 h 2060111"/>
                <a:gd name="connsiteX1" fmla="*/ 1520481 w 4354227"/>
                <a:gd name="connsiteY1" fmla="*/ 579411 h 2060111"/>
                <a:gd name="connsiteX2" fmla="*/ 2359467 w 4354227"/>
                <a:gd name="connsiteY2" fmla="*/ 277753 h 2060111"/>
                <a:gd name="connsiteX3" fmla="*/ 3264440 w 4354227"/>
                <a:gd name="connsiteY3" fmla="*/ 51510 h 2060111"/>
                <a:gd name="connsiteX4" fmla="*/ 3933743 w 4354227"/>
                <a:gd name="connsiteY4" fmla="*/ 4376 h 2060111"/>
                <a:gd name="connsiteX5" fmla="*/ 4263681 w 4354227"/>
                <a:gd name="connsiteY5" fmla="*/ 126924 h 2060111"/>
                <a:gd name="connsiteX6" fmla="*/ 4263681 w 4354227"/>
                <a:gd name="connsiteY6" fmla="*/ 475716 h 2060111"/>
                <a:gd name="connsiteX7" fmla="*/ 3226733 w 4354227"/>
                <a:gd name="connsiteY7" fmla="*/ 862214 h 2060111"/>
                <a:gd name="connsiteX8" fmla="*/ 3377562 w 4354227"/>
                <a:gd name="connsiteY8" fmla="*/ 617118 h 2060111"/>
                <a:gd name="connsiteX9" fmla="*/ 3943170 w 4354227"/>
                <a:gd name="connsiteY9" fmla="*/ 409728 h 2060111"/>
                <a:gd name="connsiteX10" fmla="*/ 3952597 w 4354227"/>
                <a:gd name="connsiteY10" fmla="*/ 258899 h 2060111"/>
                <a:gd name="connsiteX11" fmla="*/ 3302147 w 4354227"/>
                <a:gd name="connsiteY11" fmla="*/ 343741 h 2060111"/>
                <a:gd name="connsiteX12" fmla="*/ 2161504 w 4354227"/>
                <a:gd name="connsiteY12" fmla="*/ 720813 h 2060111"/>
                <a:gd name="connsiteX13" fmla="*/ 1152836 w 4354227"/>
                <a:gd name="connsiteY13" fmla="*/ 1013044 h 2060111"/>
                <a:gd name="connsiteX14" fmla="*/ 540094 w 4354227"/>
                <a:gd name="connsiteY14" fmla="*/ 1154445 h 2060111"/>
                <a:gd name="connsiteX15" fmla="*/ 455252 w 4354227"/>
                <a:gd name="connsiteY15" fmla="*/ 1418396 h 2060111"/>
                <a:gd name="connsiteX16" fmla="*/ 888885 w 4354227"/>
                <a:gd name="connsiteY16" fmla="*/ 1748334 h 2060111"/>
                <a:gd name="connsiteX17" fmla="*/ 1652456 w 4354227"/>
                <a:gd name="connsiteY17" fmla="*/ 1474957 h 2060111"/>
                <a:gd name="connsiteX18" fmla="*/ 2199211 w 4354227"/>
                <a:gd name="connsiteY18" fmla="*/ 1088459 h 2060111"/>
                <a:gd name="connsiteX19" fmla="*/ 2538576 w 4354227"/>
                <a:gd name="connsiteY19" fmla="*/ 1079031 h 2060111"/>
                <a:gd name="connsiteX20" fmla="*/ 2331186 w 4354227"/>
                <a:gd name="connsiteY20" fmla="*/ 1418396 h 2060111"/>
                <a:gd name="connsiteX21" fmla="*/ 1643029 w 4354227"/>
                <a:gd name="connsiteY21" fmla="*/ 1870883 h 2060111"/>
                <a:gd name="connsiteX22" fmla="*/ 964300 w 4354227"/>
                <a:gd name="connsiteY22" fmla="*/ 2059419 h 2060111"/>
                <a:gd name="connsiteX23" fmla="*/ 398691 w 4354227"/>
                <a:gd name="connsiteY23" fmla="*/ 1918016 h 2060111"/>
                <a:gd name="connsiteX24" fmla="*/ 97033 w 4354227"/>
                <a:gd name="connsiteY24" fmla="*/ 1522092 h 2060111"/>
                <a:gd name="connsiteX25" fmla="*/ 21619 w 4354227"/>
                <a:gd name="connsiteY25" fmla="*/ 1050751 h 2060111"/>
                <a:gd name="connsiteX26" fmla="*/ 445825 w 4354227"/>
                <a:gd name="connsiteY26" fmla="*/ 786801 h 2060111"/>
                <a:gd name="connsiteX27" fmla="*/ 822898 w 4354227"/>
                <a:gd name="connsiteY27" fmla="*/ 739667 h 2060111"/>
                <a:gd name="connsiteX0" fmla="*/ 888885 w 4354227"/>
                <a:gd name="connsiteY0" fmla="*/ 739667 h 2060111"/>
                <a:gd name="connsiteX1" fmla="*/ 1520481 w 4354227"/>
                <a:gd name="connsiteY1" fmla="*/ 579411 h 2060111"/>
                <a:gd name="connsiteX2" fmla="*/ 2359467 w 4354227"/>
                <a:gd name="connsiteY2" fmla="*/ 277753 h 2060111"/>
                <a:gd name="connsiteX3" fmla="*/ 3264440 w 4354227"/>
                <a:gd name="connsiteY3" fmla="*/ 51510 h 2060111"/>
                <a:gd name="connsiteX4" fmla="*/ 3933743 w 4354227"/>
                <a:gd name="connsiteY4" fmla="*/ 4376 h 2060111"/>
                <a:gd name="connsiteX5" fmla="*/ 4263681 w 4354227"/>
                <a:gd name="connsiteY5" fmla="*/ 126924 h 2060111"/>
                <a:gd name="connsiteX6" fmla="*/ 4263681 w 4354227"/>
                <a:gd name="connsiteY6" fmla="*/ 475716 h 2060111"/>
                <a:gd name="connsiteX7" fmla="*/ 3226733 w 4354227"/>
                <a:gd name="connsiteY7" fmla="*/ 862214 h 2060111"/>
                <a:gd name="connsiteX8" fmla="*/ 3377562 w 4354227"/>
                <a:gd name="connsiteY8" fmla="*/ 617118 h 2060111"/>
                <a:gd name="connsiteX9" fmla="*/ 3943170 w 4354227"/>
                <a:gd name="connsiteY9" fmla="*/ 409728 h 2060111"/>
                <a:gd name="connsiteX10" fmla="*/ 3952597 w 4354227"/>
                <a:gd name="connsiteY10" fmla="*/ 258899 h 2060111"/>
                <a:gd name="connsiteX11" fmla="*/ 3302147 w 4354227"/>
                <a:gd name="connsiteY11" fmla="*/ 343741 h 2060111"/>
                <a:gd name="connsiteX12" fmla="*/ 2161504 w 4354227"/>
                <a:gd name="connsiteY12" fmla="*/ 720813 h 2060111"/>
                <a:gd name="connsiteX13" fmla="*/ 1152836 w 4354227"/>
                <a:gd name="connsiteY13" fmla="*/ 1013044 h 2060111"/>
                <a:gd name="connsiteX14" fmla="*/ 540094 w 4354227"/>
                <a:gd name="connsiteY14" fmla="*/ 1154445 h 2060111"/>
                <a:gd name="connsiteX15" fmla="*/ 455252 w 4354227"/>
                <a:gd name="connsiteY15" fmla="*/ 1418396 h 2060111"/>
                <a:gd name="connsiteX16" fmla="*/ 888885 w 4354227"/>
                <a:gd name="connsiteY16" fmla="*/ 1748334 h 2060111"/>
                <a:gd name="connsiteX17" fmla="*/ 1652456 w 4354227"/>
                <a:gd name="connsiteY17" fmla="*/ 1474957 h 2060111"/>
                <a:gd name="connsiteX18" fmla="*/ 2199211 w 4354227"/>
                <a:gd name="connsiteY18" fmla="*/ 1088459 h 2060111"/>
                <a:gd name="connsiteX19" fmla="*/ 2538576 w 4354227"/>
                <a:gd name="connsiteY19" fmla="*/ 1079031 h 2060111"/>
                <a:gd name="connsiteX20" fmla="*/ 2331186 w 4354227"/>
                <a:gd name="connsiteY20" fmla="*/ 1418396 h 2060111"/>
                <a:gd name="connsiteX21" fmla="*/ 1643029 w 4354227"/>
                <a:gd name="connsiteY21" fmla="*/ 1870883 h 2060111"/>
                <a:gd name="connsiteX22" fmla="*/ 964300 w 4354227"/>
                <a:gd name="connsiteY22" fmla="*/ 2059419 h 2060111"/>
                <a:gd name="connsiteX23" fmla="*/ 398691 w 4354227"/>
                <a:gd name="connsiteY23" fmla="*/ 1918016 h 2060111"/>
                <a:gd name="connsiteX24" fmla="*/ 97033 w 4354227"/>
                <a:gd name="connsiteY24" fmla="*/ 1522092 h 2060111"/>
                <a:gd name="connsiteX25" fmla="*/ 21619 w 4354227"/>
                <a:gd name="connsiteY25" fmla="*/ 1050751 h 2060111"/>
                <a:gd name="connsiteX26" fmla="*/ 445825 w 4354227"/>
                <a:gd name="connsiteY26" fmla="*/ 786801 h 2060111"/>
                <a:gd name="connsiteX27" fmla="*/ 888885 w 4354227"/>
                <a:gd name="connsiteY27" fmla="*/ 739667 h 2060111"/>
                <a:gd name="connsiteX0" fmla="*/ 945446 w 4354227"/>
                <a:gd name="connsiteY0" fmla="*/ 720814 h 2060111"/>
                <a:gd name="connsiteX1" fmla="*/ 1520481 w 4354227"/>
                <a:gd name="connsiteY1" fmla="*/ 579411 h 2060111"/>
                <a:gd name="connsiteX2" fmla="*/ 2359467 w 4354227"/>
                <a:gd name="connsiteY2" fmla="*/ 277753 h 2060111"/>
                <a:gd name="connsiteX3" fmla="*/ 3264440 w 4354227"/>
                <a:gd name="connsiteY3" fmla="*/ 51510 h 2060111"/>
                <a:gd name="connsiteX4" fmla="*/ 3933743 w 4354227"/>
                <a:gd name="connsiteY4" fmla="*/ 4376 h 2060111"/>
                <a:gd name="connsiteX5" fmla="*/ 4263681 w 4354227"/>
                <a:gd name="connsiteY5" fmla="*/ 126924 h 2060111"/>
                <a:gd name="connsiteX6" fmla="*/ 4263681 w 4354227"/>
                <a:gd name="connsiteY6" fmla="*/ 475716 h 2060111"/>
                <a:gd name="connsiteX7" fmla="*/ 3226733 w 4354227"/>
                <a:gd name="connsiteY7" fmla="*/ 862214 h 2060111"/>
                <a:gd name="connsiteX8" fmla="*/ 3377562 w 4354227"/>
                <a:gd name="connsiteY8" fmla="*/ 617118 h 2060111"/>
                <a:gd name="connsiteX9" fmla="*/ 3943170 w 4354227"/>
                <a:gd name="connsiteY9" fmla="*/ 409728 h 2060111"/>
                <a:gd name="connsiteX10" fmla="*/ 3952597 w 4354227"/>
                <a:gd name="connsiteY10" fmla="*/ 258899 h 2060111"/>
                <a:gd name="connsiteX11" fmla="*/ 3302147 w 4354227"/>
                <a:gd name="connsiteY11" fmla="*/ 343741 h 2060111"/>
                <a:gd name="connsiteX12" fmla="*/ 2161504 w 4354227"/>
                <a:gd name="connsiteY12" fmla="*/ 720813 h 2060111"/>
                <a:gd name="connsiteX13" fmla="*/ 1152836 w 4354227"/>
                <a:gd name="connsiteY13" fmla="*/ 1013044 h 2060111"/>
                <a:gd name="connsiteX14" fmla="*/ 540094 w 4354227"/>
                <a:gd name="connsiteY14" fmla="*/ 1154445 h 2060111"/>
                <a:gd name="connsiteX15" fmla="*/ 455252 w 4354227"/>
                <a:gd name="connsiteY15" fmla="*/ 1418396 h 2060111"/>
                <a:gd name="connsiteX16" fmla="*/ 888885 w 4354227"/>
                <a:gd name="connsiteY16" fmla="*/ 1748334 h 2060111"/>
                <a:gd name="connsiteX17" fmla="*/ 1652456 w 4354227"/>
                <a:gd name="connsiteY17" fmla="*/ 1474957 h 2060111"/>
                <a:gd name="connsiteX18" fmla="*/ 2199211 w 4354227"/>
                <a:gd name="connsiteY18" fmla="*/ 1088459 h 2060111"/>
                <a:gd name="connsiteX19" fmla="*/ 2538576 w 4354227"/>
                <a:gd name="connsiteY19" fmla="*/ 1079031 h 2060111"/>
                <a:gd name="connsiteX20" fmla="*/ 2331186 w 4354227"/>
                <a:gd name="connsiteY20" fmla="*/ 1418396 h 2060111"/>
                <a:gd name="connsiteX21" fmla="*/ 1643029 w 4354227"/>
                <a:gd name="connsiteY21" fmla="*/ 1870883 h 2060111"/>
                <a:gd name="connsiteX22" fmla="*/ 964300 w 4354227"/>
                <a:gd name="connsiteY22" fmla="*/ 2059419 h 2060111"/>
                <a:gd name="connsiteX23" fmla="*/ 398691 w 4354227"/>
                <a:gd name="connsiteY23" fmla="*/ 1918016 h 2060111"/>
                <a:gd name="connsiteX24" fmla="*/ 97033 w 4354227"/>
                <a:gd name="connsiteY24" fmla="*/ 1522092 h 2060111"/>
                <a:gd name="connsiteX25" fmla="*/ 21619 w 4354227"/>
                <a:gd name="connsiteY25" fmla="*/ 1050751 h 2060111"/>
                <a:gd name="connsiteX26" fmla="*/ 445825 w 4354227"/>
                <a:gd name="connsiteY26" fmla="*/ 786801 h 2060111"/>
                <a:gd name="connsiteX27" fmla="*/ 945446 w 4354227"/>
                <a:gd name="connsiteY27" fmla="*/ 720814 h 2060111"/>
                <a:gd name="connsiteX0" fmla="*/ 945446 w 4354227"/>
                <a:gd name="connsiteY0" fmla="*/ 720814 h 2060111"/>
                <a:gd name="connsiteX1" fmla="*/ 1520481 w 4354227"/>
                <a:gd name="connsiteY1" fmla="*/ 560557 h 2060111"/>
                <a:gd name="connsiteX2" fmla="*/ 2359467 w 4354227"/>
                <a:gd name="connsiteY2" fmla="*/ 277753 h 2060111"/>
                <a:gd name="connsiteX3" fmla="*/ 3264440 w 4354227"/>
                <a:gd name="connsiteY3" fmla="*/ 51510 h 2060111"/>
                <a:gd name="connsiteX4" fmla="*/ 3933743 w 4354227"/>
                <a:gd name="connsiteY4" fmla="*/ 4376 h 2060111"/>
                <a:gd name="connsiteX5" fmla="*/ 4263681 w 4354227"/>
                <a:gd name="connsiteY5" fmla="*/ 126924 h 2060111"/>
                <a:gd name="connsiteX6" fmla="*/ 4263681 w 4354227"/>
                <a:gd name="connsiteY6" fmla="*/ 475716 h 2060111"/>
                <a:gd name="connsiteX7" fmla="*/ 3226733 w 4354227"/>
                <a:gd name="connsiteY7" fmla="*/ 862214 h 2060111"/>
                <a:gd name="connsiteX8" fmla="*/ 3377562 w 4354227"/>
                <a:gd name="connsiteY8" fmla="*/ 617118 h 2060111"/>
                <a:gd name="connsiteX9" fmla="*/ 3943170 w 4354227"/>
                <a:gd name="connsiteY9" fmla="*/ 409728 h 2060111"/>
                <a:gd name="connsiteX10" fmla="*/ 3952597 w 4354227"/>
                <a:gd name="connsiteY10" fmla="*/ 258899 h 2060111"/>
                <a:gd name="connsiteX11" fmla="*/ 3302147 w 4354227"/>
                <a:gd name="connsiteY11" fmla="*/ 343741 h 2060111"/>
                <a:gd name="connsiteX12" fmla="*/ 2161504 w 4354227"/>
                <a:gd name="connsiteY12" fmla="*/ 720813 h 2060111"/>
                <a:gd name="connsiteX13" fmla="*/ 1152836 w 4354227"/>
                <a:gd name="connsiteY13" fmla="*/ 1013044 h 2060111"/>
                <a:gd name="connsiteX14" fmla="*/ 540094 w 4354227"/>
                <a:gd name="connsiteY14" fmla="*/ 1154445 h 2060111"/>
                <a:gd name="connsiteX15" fmla="*/ 455252 w 4354227"/>
                <a:gd name="connsiteY15" fmla="*/ 1418396 h 2060111"/>
                <a:gd name="connsiteX16" fmla="*/ 888885 w 4354227"/>
                <a:gd name="connsiteY16" fmla="*/ 1748334 h 2060111"/>
                <a:gd name="connsiteX17" fmla="*/ 1652456 w 4354227"/>
                <a:gd name="connsiteY17" fmla="*/ 1474957 h 2060111"/>
                <a:gd name="connsiteX18" fmla="*/ 2199211 w 4354227"/>
                <a:gd name="connsiteY18" fmla="*/ 1088459 h 2060111"/>
                <a:gd name="connsiteX19" fmla="*/ 2538576 w 4354227"/>
                <a:gd name="connsiteY19" fmla="*/ 1079031 h 2060111"/>
                <a:gd name="connsiteX20" fmla="*/ 2331186 w 4354227"/>
                <a:gd name="connsiteY20" fmla="*/ 1418396 h 2060111"/>
                <a:gd name="connsiteX21" fmla="*/ 1643029 w 4354227"/>
                <a:gd name="connsiteY21" fmla="*/ 1870883 h 2060111"/>
                <a:gd name="connsiteX22" fmla="*/ 964300 w 4354227"/>
                <a:gd name="connsiteY22" fmla="*/ 2059419 h 2060111"/>
                <a:gd name="connsiteX23" fmla="*/ 398691 w 4354227"/>
                <a:gd name="connsiteY23" fmla="*/ 1918016 h 2060111"/>
                <a:gd name="connsiteX24" fmla="*/ 97033 w 4354227"/>
                <a:gd name="connsiteY24" fmla="*/ 1522092 h 2060111"/>
                <a:gd name="connsiteX25" fmla="*/ 21619 w 4354227"/>
                <a:gd name="connsiteY25" fmla="*/ 1050751 h 2060111"/>
                <a:gd name="connsiteX26" fmla="*/ 445825 w 4354227"/>
                <a:gd name="connsiteY26" fmla="*/ 786801 h 2060111"/>
                <a:gd name="connsiteX27" fmla="*/ 945446 w 4354227"/>
                <a:gd name="connsiteY27" fmla="*/ 720814 h 2060111"/>
                <a:gd name="connsiteX0" fmla="*/ 945446 w 4354227"/>
                <a:gd name="connsiteY0" fmla="*/ 720814 h 2060111"/>
                <a:gd name="connsiteX1" fmla="*/ 1520481 w 4354227"/>
                <a:gd name="connsiteY1" fmla="*/ 560557 h 2060111"/>
                <a:gd name="connsiteX2" fmla="*/ 2359467 w 4354227"/>
                <a:gd name="connsiteY2" fmla="*/ 277753 h 2060111"/>
                <a:gd name="connsiteX3" fmla="*/ 3264440 w 4354227"/>
                <a:gd name="connsiteY3" fmla="*/ 51510 h 2060111"/>
                <a:gd name="connsiteX4" fmla="*/ 3933743 w 4354227"/>
                <a:gd name="connsiteY4" fmla="*/ 4376 h 2060111"/>
                <a:gd name="connsiteX5" fmla="*/ 4263681 w 4354227"/>
                <a:gd name="connsiteY5" fmla="*/ 126924 h 2060111"/>
                <a:gd name="connsiteX6" fmla="*/ 4263681 w 4354227"/>
                <a:gd name="connsiteY6" fmla="*/ 475716 h 2060111"/>
                <a:gd name="connsiteX7" fmla="*/ 3226733 w 4354227"/>
                <a:gd name="connsiteY7" fmla="*/ 862214 h 2060111"/>
                <a:gd name="connsiteX8" fmla="*/ 3377562 w 4354227"/>
                <a:gd name="connsiteY8" fmla="*/ 617118 h 2060111"/>
                <a:gd name="connsiteX9" fmla="*/ 3943170 w 4354227"/>
                <a:gd name="connsiteY9" fmla="*/ 409728 h 2060111"/>
                <a:gd name="connsiteX10" fmla="*/ 3952597 w 4354227"/>
                <a:gd name="connsiteY10" fmla="*/ 258899 h 2060111"/>
                <a:gd name="connsiteX11" fmla="*/ 3302147 w 4354227"/>
                <a:gd name="connsiteY11" fmla="*/ 343741 h 2060111"/>
                <a:gd name="connsiteX12" fmla="*/ 2152077 w 4354227"/>
                <a:gd name="connsiteY12" fmla="*/ 683105 h 2060111"/>
                <a:gd name="connsiteX13" fmla="*/ 1152836 w 4354227"/>
                <a:gd name="connsiteY13" fmla="*/ 1013044 h 2060111"/>
                <a:gd name="connsiteX14" fmla="*/ 540094 w 4354227"/>
                <a:gd name="connsiteY14" fmla="*/ 1154445 h 2060111"/>
                <a:gd name="connsiteX15" fmla="*/ 455252 w 4354227"/>
                <a:gd name="connsiteY15" fmla="*/ 1418396 h 2060111"/>
                <a:gd name="connsiteX16" fmla="*/ 888885 w 4354227"/>
                <a:gd name="connsiteY16" fmla="*/ 1748334 h 2060111"/>
                <a:gd name="connsiteX17" fmla="*/ 1652456 w 4354227"/>
                <a:gd name="connsiteY17" fmla="*/ 1474957 h 2060111"/>
                <a:gd name="connsiteX18" fmla="*/ 2199211 w 4354227"/>
                <a:gd name="connsiteY18" fmla="*/ 1088459 h 2060111"/>
                <a:gd name="connsiteX19" fmla="*/ 2538576 w 4354227"/>
                <a:gd name="connsiteY19" fmla="*/ 1079031 h 2060111"/>
                <a:gd name="connsiteX20" fmla="*/ 2331186 w 4354227"/>
                <a:gd name="connsiteY20" fmla="*/ 1418396 h 2060111"/>
                <a:gd name="connsiteX21" fmla="*/ 1643029 w 4354227"/>
                <a:gd name="connsiteY21" fmla="*/ 1870883 h 2060111"/>
                <a:gd name="connsiteX22" fmla="*/ 964300 w 4354227"/>
                <a:gd name="connsiteY22" fmla="*/ 2059419 h 2060111"/>
                <a:gd name="connsiteX23" fmla="*/ 398691 w 4354227"/>
                <a:gd name="connsiteY23" fmla="*/ 1918016 h 2060111"/>
                <a:gd name="connsiteX24" fmla="*/ 97033 w 4354227"/>
                <a:gd name="connsiteY24" fmla="*/ 1522092 h 2060111"/>
                <a:gd name="connsiteX25" fmla="*/ 21619 w 4354227"/>
                <a:gd name="connsiteY25" fmla="*/ 1050751 h 2060111"/>
                <a:gd name="connsiteX26" fmla="*/ 445825 w 4354227"/>
                <a:gd name="connsiteY26" fmla="*/ 786801 h 2060111"/>
                <a:gd name="connsiteX27" fmla="*/ 945446 w 4354227"/>
                <a:gd name="connsiteY27" fmla="*/ 720814 h 2060111"/>
                <a:gd name="connsiteX0" fmla="*/ 945446 w 4354227"/>
                <a:gd name="connsiteY0" fmla="*/ 720814 h 2060111"/>
                <a:gd name="connsiteX1" fmla="*/ 1520481 w 4354227"/>
                <a:gd name="connsiteY1" fmla="*/ 560557 h 2060111"/>
                <a:gd name="connsiteX2" fmla="*/ 2359467 w 4354227"/>
                <a:gd name="connsiteY2" fmla="*/ 277753 h 2060111"/>
                <a:gd name="connsiteX3" fmla="*/ 3264440 w 4354227"/>
                <a:gd name="connsiteY3" fmla="*/ 51510 h 2060111"/>
                <a:gd name="connsiteX4" fmla="*/ 3933743 w 4354227"/>
                <a:gd name="connsiteY4" fmla="*/ 4376 h 2060111"/>
                <a:gd name="connsiteX5" fmla="*/ 4263681 w 4354227"/>
                <a:gd name="connsiteY5" fmla="*/ 126924 h 2060111"/>
                <a:gd name="connsiteX6" fmla="*/ 4263681 w 4354227"/>
                <a:gd name="connsiteY6" fmla="*/ 475716 h 2060111"/>
                <a:gd name="connsiteX7" fmla="*/ 3226733 w 4354227"/>
                <a:gd name="connsiteY7" fmla="*/ 862214 h 2060111"/>
                <a:gd name="connsiteX8" fmla="*/ 3377562 w 4354227"/>
                <a:gd name="connsiteY8" fmla="*/ 617118 h 2060111"/>
                <a:gd name="connsiteX9" fmla="*/ 3943170 w 4354227"/>
                <a:gd name="connsiteY9" fmla="*/ 409728 h 2060111"/>
                <a:gd name="connsiteX10" fmla="*/ 3952597 w 4354227"/>
                <a:gd name="connsiteY10" fmla="*/ 258899 h 2060111"/>
                <a:gd name="connsiteX11" fmla="*/ 3302147 w 4354227"/>
                <a:gd name="connsiteY11" fmla="*/ 343741 h 2060111"/>
                <a:gd name="connsiteX12" fmla="*/ 2161504 w 4354227"/>
                <a:gd name="connsiteY12" fmla="*/ 701959 h 2060111"/>
                <a:gd name="connsiteX13" fmla="*/ 1152836 w 4354227"/>
                <a:gd name="connsiteY13" fmla="*/ 1013044 h 2060111"/>
                <a:gd name="connsiteX14" fmla="*/ 540094 w 4354227"/>
                <a:gd name="connsiteY14" fmla="*/ 1154445 h 2060111"/>
                <a:gd name="connsiteX15" fmla="*/ 455252 w 4354227"/>
                <a:gd name="connsiteY15" fmla="*/ 1418396 h 2060111"/>
                <a:gd name="connsiteX16" fmla="*/ 888885 w 4354227"/>
                <a:gd name="connsiteY16" fmla="*/ 1748334 h 2060111"/>
                <a:gd name="connsiteX17" fmla="*/ 1652456 w 4354227"/>
                <a:gd name="connsiteY17" fmla="*/ 1474957 h 2060111"/>
                <a:gd name="connsiteX18" fmla="*/ 2199211 w 4354227"/>
                <a:gd name="connsiteY18" fmla="*/ 1088459 h 2060111"/>
                <a:gd name="connsiteX19" fmla="*/ 2538576 w 4354227"/>
                <a:gd name="connsiteY19" fmla="*/ 1079031 h 2060111"/>
                <a:gd name="connsiteX20" fmla="*/ 2331186 w 4354227"/>
                <a:gd name="connsiteY20" fmla="*/ 1418396 h 2060111"/>
                <a:gd name="connsiteX21" fmla="*/ 1643029 w 4354227"/>
                <a:gd name="connsiteY21" fmla="*/ 1870883 h 2060111"/>
                <a:gd name="connsiteX22" fmla="*/ 964300 w 4354227"/>
                <a:gd name="connsiteY22" fmla="*/ 2059419 h 2060111"/>
                <a:gd name="connsiteX23" fmla="*/ 398691 w 4354227"/>
                <a:gd name="connsiteY23" fmla="*/ 1918016 h 2060111"/>
                <a:gd name="connsiteX24" fmla="*/ 97033 w 4354227"/>
                <a:gd name="connsiteY24" fmla="*/ 1522092 h 2060111"/>
                <a:gd name="connsiteX25" fmla="*/ 21619 w 4354227"/>
                <a:gd name="connsiteY25" fmla="*/ 1050751 h 2060111"/>
                <a:gd name="connsiteX26" fmla="*/ 445825 w 4354227"/>
                <a:gd name="connsiteY26" fmla="*/ 786801 h 2060111"/>
                <a:gd name="connsiteX27" fmla="*/ 945446 w 4354227"/>
                <a:gd name="connsiteY27" fmla="*/ 720814 h 2060111"/>
                <a:gd name="connsiteX0" fmla="*/ 945446 w 4354227"/>
                <a:gd name="connsiteY0" fmla="*/ 720814 h 2060111"/>
                <a:gd name="connsiteX1" fmla="*/ 1520481 w 4354227"/>
                <a:gd name="connsiteY1" fmla="*/ 560557 h 2060111"/>
                <a:gd name="connsiteX2" fmla="*/ 2359467 w 4354227"/>
                <a:gd name="connsiteY2" fmla="*/ 277753 h 2060111"/>
                <a:gd name="connsiteX3" fmla="*/ 3264440 w 4354227"/>
                <a:gd name="connsiteY3" fmla="*/ 51510 h 2060111"/>
                <a:gd name="connsiteX4" fmla="*/ 3933743 w 4354227"/>
                <a:gd name="connsiteY4" fmla="*/ 4376 h 2060111"/>
                <a:gd name="connsiteX5" fmla="*/ 4263681 w 4354227"/>
                <a:gd name="connsiteY5" fmla="*/ 126924 h 2060111"/>
                <a:gd name="connsiteX6" fmla="*/ 4263681 w 4354227"/>
                <a:gd name="connsiteY6" fmla="*/ 475716 h 2060111"/>
                <a:gd name="connsiteX7" fmla="*/ 3226733 w 4354227"/>
                <a:gd name="connsiteY7" fmla="*/ 862214 h 2060111"/>
                <a:gd name="connsiteX8" fmla="*/ 3377562 w 4354227"/>
                <a:gd name="connsiteY8" fmla="*/ 617118 h 2060111"/>
                <a:gd name="connsiteX9" fmla="*/ 3943170 w 4354227"/>
                <a:gd name="connsiteY9" fmla="*/ 409728 h 2060111"/>
                <a:gd name="connsiteX10" fmla="*/ 3952597 w 4354227"/>
                <a:gd name="connsiteY10" fmla="*/ 258899 h 2060111"/>
                <a:gd name="connsiteX11" fmla="*/ 3302147 w 4354227"/>
                <a:gd name="connsiteY11" fmla="*/ 343741 h 2060111"/>
                <a:gd name="connsiteX12" fmla="*/ 2161504 w 4354227"/>
                <a:gd name="connsiteY12" fmla="*/ 701959 h 2060111"/>
                <a:gd name="connsiteX13" fmla="*/ 1624176 w 4354227"/>
                <a:gd name="connsiteY13" fmla="*/ 899921 h 2060111"/>
                <a:gd name="connsiteX14" fmla="*/ 1152836 w 4354227"/>
                <a:gd name="connsiteY14" fmla="*/ 1013044 h 2060111"/>
                <a:gd name="connsiteX15" fmla="*/ 540094 w 4354227"/>
                <a:gd name="connsiteY15" fmla="*/ 1154445 h 2060111"/>
                <a:gd name="connsiteX16" fmla="*/ 455252 w 4354227"/>
                <a:gd name="connsiteY16" fmla="*/ 1418396 h 2060111"/>
                <a:gd name="connsiteX17" fmla="*/ 888885 w 4354227"/>
                <a:gd name="connsiteY17" fmla="*/ 1748334 h 2060111"/>
                <a:gd name="connsiteX18" fmla="*/ 1652456 w 4354227"/>
                <a:gd name="connsiteY18" fmla="*/ 1474957 h 2060111"/>
                <a:gd name="connsiteX19" fmla="*/ 2199211 w 4354227"/>
                <a:gd name="connsiteY19" fmla="*/ 1088459 h 2060111"/>
                <a:gd name="connsiteX20" fmla="*/ 2538576 w 4354227"/>
                <a:gd name="connsiteY20" fmla="*/ 1079031 h 2060111"/>
                <a:gd name="connsiteX21" fmla="*/ 2331186 w 4354227"/>
                <a:gd name="connsiteY21" fmla="*/ 1418396 h 2060111"/>
                <a:gd name="connsiteX22" fmla="*/ 1643029 w 4354227"/>
                <a:gd name="connsiteY22" fmla="*/ 1870883 h 2060111"/>
                <a:gd name="connsiteX23" fmla="*/ 964300 w 4354227"/>
                <a:gd name="connsiteY23" fmla="*/ 2059419 h 2060111"/>
                <a:gd name="connsiteX24" fmla="*/ 398691 w 4354227"/>
                <a:gd name="connsiteY24" fmla="*/ 1918016 h 2060111"/>
                <a:gd name="connsiteX25" fmla="*/ 97033 w 4354227"/>
                <a:gd name="connsiteY25" fmla="*/ 1522092 h 2060111"/>
                <a:gd name="connsiteX26" fmla="*/ 21619 w 4354227"/>
                <a:gd name="connsiteY26" fmla="*/ 1050751 h 2060111"/>
                <a:gd name="connsiteX27" fmla="*/ 445825 w 4354227"/>
                <a:gd name="connsiteY27" fmla="*/ 786801 h 2060111"/>
                <a:gd name="connsiteX28" fmla="*/ 945446 w 4354227"/>
                <a:gd name="connsiteY28" fmla="*/ 720814 h 2060111"/>
                <a:gd name="connsiteX0" fmla="*/ 945446 w 4354227"/>
                <a:gd name="connsiteY0" fmla="*/ 720814 h 2060111"/>
                <a:gd name="connsiteX1" fmla="*/ 1520481 w 4354227"/>
                <a:gd name="connsiteY1" fmla="*/ 560557 h 2060111"/>
                <a:gd name="connsiteX2" fmla="*/ 2359467 w 4354227"/>
                <a:gd name="connsiteY2" fmla="*/ 277753 h 2060111"/>
                <a:gd name="connsiteX3" fmla="*/ 3264440 w 4354227"/>
                <a:gd name="connsiteY3" fmla="*/ 51510 h 2060111"/>
                <a:gd name="connsiteX4" fmla="*/ 3933743 w 4354227"/>
                <a:gd name="connsiteY4" fmla="*/ 4376 h 2060111"/>
                <a:gd name="connsiteX5" fmla="*/ 4263681 w 4354227"/>
                <a:gd name="connsiteY5" fmla="*/ 126924 h 2060111"/>
                <a:gd name="connsiteX6" fmla="*/ 4263681 w 4354227"/>
                <a:gd name="connsiteY6" fmla="*/ 475716 h 2060111"/>
                <a:gd name="connsiteX7" fmla="*/ 3226733 w 4354227"/>
                <a:gd name="connsiteY7" fmla="*/ 862214 h 2060111"/>
                <a:gd name="connsiteX8" fmla="*/ 3377562 w 4354227"/>
                <a:gd name="connsiteY8" fmla="*/ 617118 h 2060111"/>
                <a:gd name="connsiteX9" fmla="*/ 3943170 w 4354227"/>
                <a:gd name="connsiteY9" fmla="*/ 409728 h 2060111"/>
                <a:gd name="connsiteX10" fmla="*/ 3952597 w 4354227"/>
                <a:gd name="connsiteY10" fmla="*/ 258899 h 2060111"/>
                <a:gd name="connsiteX11" fmla="*/ 3302147 w 4354227"/>
                <a:gd name="connsiteY11" fmla="*/ 343741 h 2060111"/>
                <a:gd name="connsiteX12" fmla="*/ 2161504 w 4354227"/>
                <a:gd name="connsiteY12" fmla="*/ 701959 h 2060111"/>
                <a:gd name="connsiteX13" fmla="*/ 1624176 w 4354227"/>
                <a:gd name="connsiteY13" fmla="*/ 899921 h 2060111"/>
                <a:gd name="connsiteX14" fmla="*/ 1143409 w 4354227"/>
                <a:gd name="connsiteY14" fmla="*/ 1031898 h 2060111"/>
                <a:gd name="connsiteX15" fmla="*/ 540094 w 4354227"/>
                <a:gd name="connsiteY15" fmla="*/ 1154445 h 2060111"/>
                <a:gd name="connsiteX16" fmla="*/ 455252 w 4354227"/>
                <a:gd name="connsiteY16" fmla="*/ 1418396 h 2060111"/>
                <a:gd name="connsiteX17" fmla="*/ 888885 w 4354227"/>
                <a:gd name="connsiteY17" fmla="*/ 1748334 h 2060111"/>
                <a:gd name="connsiteX18" fmla="*/ 1652456 w 4354227"/>
                <a:gd name="connsiteY18" fmla="*/ 1474957 h 2060111"/>
                <a:gd name="connsiteX19" fmla="*/ 2199211 w 4354227"/>
                <a:gd name="connsiteY19" fmla="*/ 1088459 h 2060111"/>
                <a:gd name="connsiteX20" fmla="*/ 2538576 w 4354227"/>
                <a:gd name="connsiteY20" fmla="*/ 1079031 h 2060111"/>
                <a:gd name="connsiteX21" fmla="*/ 2331186 w 4354227"/>
                <a:gd name="connsiteY21" fmla="*/ 1418396 h 2060111"/>
                <a:gd name="connsiteX22" fmla="*/ 1643029 w 4354227"/>
                <a:gd name="connsiteY22" fmla="*/ 1870883 h 2060111"/>
                <a:gd name="connsiteX23" fmla="*/ 964300 w 4354227"/>
                <a:gd name="connsiteY23" fmla="*/ 2059419 h 2060111"/>
                <a:gd name="connsiteX24" fmla="*/ 398691 w 4354227"/>
                <a:gd name="connsiteY24" fmla="*/ 1918016 h 2060111"/>
                <a:gd name="connsiteX25" fmla="*/ 97033 w 4354227"/>
                <a:gd name="connsiteY25" fmla="*/ 1522092 h 2060111"/>
                <a:gd name="connsiteX26" fmla="*/ 21619 w 4354227"/>
                <a:gd name="connsiteY26" fmla="*/ 1050751 h 2060111"/>
                <a:gd name="connsiteX27" fmla="*/ 445825 w 4354227"/>
                <a:gd name="connsiteY27" fmla="*/ 786801 h 2060111"/>
                <a:gd name="connsiteX28" fmla="*/ 945446 w 4354227"/>
                <a:gd name="connsiteY28" fmla="*/ 720814 h 2060111"/>
                <a:gd name="connsiteX0" fmla="*/ 917166 w 4354227"/>
                <a:gd name="connsiteY0" fmla="*/ 701961 h 2060111"/>
                <a:gd name="connsiteX1" fmla="*/ 1520481 w 4354227"/>
                <a:gd name="connsiteY1" fmla="*/ 560557 h 2060111"/>
                <a:gd name="connsiteX2" fmla="*/ 2359467 w 4354227"/>
                <a:gd name="connsiteY2" fmla="*/ 277753 h 2060111"/>
                <a:gd name="connsiteX3" fmla="*/ 3264440 w 4354227"/>
                <a:gd name="connsiteY3" fmla="*/ 51510 h 2060111"/>
                <a:gd name="connsiteX4" fmla="*/ 3933743 w 4354227"/>
                <a:gd name="connsiteY4" fmla="*/ 4376 h 2060111"/>
                <a:gd name="connsiteX5" fmla="*/ 4263681 w 4354227"/>
                <a:gd name="connsiteY5" fmla="*/ 126924 h 2060111"/>
                <a:gd name="connsiteX6" fmla="*/ 4263681 w 4354227"/>
                <a:gd name="connsiteY6" fmla="*/ 475716 h 2060111"/>
                <a:gd name="connsiteX7" fmla="*/ 3226733 w 4354227"/>
                <a:gd name="connsiteY7" fmla="*/ 862214 h 2060111"/>
                <a:gd name="connsiteX8" fmla="*/ 3377562 w 4354227"/>
                <a:gd name="connsiteY8" fmla="*/ 617118 h 2060111"/>
                <a:gd name="connsiteX9" fmla="*/ 3943170 w 4354227"/>
                <a:gd name="connsiteY9" fmla="*/ 409728 h 2060111"/>
                <a:gd name="connsiteX10" fmla="*/ 3952597 w 4354227"/>
                <a:gd name="connsiteY10" fmla="*/ 258899 h 2060111"/>
                <a:gd name="connsiteX11" fmla="*/ 3302147 w 4354227"/>
                <a:gd name="connsiteY11" fmla="*/ 343741 h 2060111"/>
                <a:gd name="connsiteX12" fmla="*/ 2161504 w 4354227"/>
                <a:gd name="connsiteY12" fmla="*/ 701959 h 2060111"/>
                <a:gd name="connsiteX13" fmla="*/ 1624176 w 4354227"/>
                <a:gd name="connsiteY13" fmla="*/ 899921 h 2060111"/>
                <a:gd name="connsiteX14" fmla="*/ 1143409 w 4354227"/>
                <a:gd name="connsiteY14" fmla="*/ 1031898 h 2060111"/>
                <a:gd name="connsiteX15" fmla="*/ 540094 w 4354227"/>
                <a:gd name="connsiteY15" fmla="*/ 1154445 h 2060111"/>
                <a:gd name="connsiteX16" fmla="*/ 455252 w 4354227"/>
                <a:gd name="connsiteY16" fmla="*/ 1418396 h 2060111"/>
                <a:gd name="connsiteX17" fmla="*/ 888885 w 4354227"/>
                <a:gd name="connsiteY17" fmla="*/ 1748334 h 2060111"/>
                <a:gd name="connsiteX18" fmla="*/ 1652456 w 4354227"/>
                <a:gd name="connsiteY18" fmla="*/ 1474957 h 2060111"/>
                <a:gd name="connsiteX19" fmla="*/ 2199211 w 4354227"/>
                <a:gd name="connsiteY19" fmla="*/ 1088459 h 2060111"/>
                <a:gd name="connsiteX20" fmla="*/ 2538576 w 4354227"/>
                <a:gd name="connsiteY20" fmla="*/ 1079031 h 2060111"/>
                <a:gd name="connsiteX21" fmla="*/ 2331186 w 4354227"/>
                <a:gd name="connsiteY21" fmla="*/ 1418396 h 2060111"/>
                <a:gd name="connsiteX22" fmla="*/ 1643029 w 4354227"/>
                <a:gd name="connsiteY22" fmla="*/ 1870883 h 2060111"/>
                <a:gd name="connsiteX23" fmla="*/ 964300 w 4354227"/>
                <a:gd name="connsiteY23" fmla="*/ 2059419 h 2060111"/>
                <a:gd name="connsiteX24" fmla="*/ 398691 w 4354227"/>
                <a:gd name="connsiteY24" fmla="*/ 1918016 h 2060111"/>
                <a:gd name="connsiteX25" fmla="*/ 97033 w 4354227"/>
                <a:gd name="connsiteY25" fmla="*/ 1522092 h 2060111"/>
                <a:gd name="connsiteX26" fmla="*/ 21619 w 4354227"/>
                <a:gd name="connsiteY26" fmla="*/ 1050751 h 2060111"/>
                <a:gd name="connsiteX27" fmla="*/ 445825 w 4354227"/>
                <a:gd name="connsiteY27" fmla="*/ 786801 h 2060111"/>
                <a:gd name="connsiteX28" fmla="*/ 917166 w 4354227"/>
                <a:gd name="connsiteY28" fmla="*/ 701961 h 2060111"/>
                <a:gd name="connsiteX0" fmla="*/ 917166 w 4354227"/>
                <a:gd name="connsiteY0" fmla="*/ 701600 h 2059750"/>
                <a:gd name="connsiteX1" fmla="*/ 1520481 w 4354227"/>
                <a:gd name="connsiteY1" fmla="*/ 560196 h 2059750"/>
                <a:gd name="connsiteX2" fmla="*/ 2368894 w 4354227"/>
                <a:gd name="connsiteY2" fmla="*/ 258539 h 2059750"/>
                <a:gd name="connsiteX3" fmla="*/ 3264440 w 4354227"/>
                <a:gd name="connsiteY3" fmla="*/ 51149 h 2059750"/>
                <a:gd name="connsiteX4" fmla="*/ 3933743 w 4354227"/>
                <a:gd name="connsiteY4" fmla="*/ 4015 h 2059750"/>
                <a:gd name="connsiteX5" fmla="*/ 4263681 w 4354227"/>
                <a:gd name="connsiteY5" fmla="*/ 126563 h 2059750"/>
                <a:gd name="connsiteX6" fmla="*/ 4263681 w 4354227"/>
                <a:gd name="connsiteY6" fmla="*/ 475355 h 2059750"/>
                <a:gd name="connsiteX7" fmla="*/ 3226733 w 4354227"/>
                <a:gd name="connsiteY7" fmla="*/ 861853 h 2059750"/>
                <a:gd name="connsiteX8" fmla="*/ 3377562 w 4354227"/>
                <a:gd name="connsiteY8" fmla="*/ 616757 h 2059750"/>
                <a:gd name="connsiteX9" fmla="*/ 3943170 w 4354227"/>
                <a:gd name="connsiteY9" fmla="*/ 409367 h 2059750"/>
                <a:gd name="connsiteX10" fmla="*/ 3952597 w 4354227"/>
                <a:gd name="connsiteY10" fmla="*/ 258538 h 2059750"/>
                <a:gd name="connsiteX11" fmla="*/ 3302147 w 4354227"/>
                <a:gd name="connsiteY11" fmla="*/ 343380 h 2059750"/>
                <a:gd name="connsiteX12" fmla="*/ 2161504 w 4354227"/>
                <a:gd name="connsiteY12" fmla="*/ 701598 h 2059750"/>
                <a:gd name="connsiteX13" fmla="*/ 1624176 w 4354227"/>
                <a:gd name="connsiteY13" fmla="*/ 899560 h 2059750"/>
                <a:gd name="connsiteX14" fmla="*/ 1143409 w 4354227"/>
                <a:gd name="connsiteY14" fmla="*/ 1031537 h 2059750"/>
                <a:gd name="connsiteX15" fmla="*/ 540094 w 4354227"/>
                <a:gd name="connsiteY15" fmla="*/ 1154084 h 2059750"/>
                <a:gd name="connsiteX16" fmla="*/ 455252 w 4354227"/>
                <a:gd name="connsiteY16" fmla="*/ 1418035 h 2059750"/>
                <a:gd name="connsiteX17" fmla="*/ 888885 w 4354227"/>
                <a:gd name="connsiteY17" fmla="*/ 1747973 h 2059750"/>
                <a:gd name="connsiteX18" fmla="*/ 1652456 w 4354227"/>
                <a:gd name="connsiteY18" fmla="*/ 1474596 h 2059750"/>
                <a:gd name="connsiteX19" fmla="*/ 2199211 w 4354227"/>
                <a:gd name="connsiteY19" fmla="*/ 1088098 h 2059750"/>
                <a:gd name="connsiteX20" fmla="*/ 2538576 w 4354227"/>
                <a:gd name="connsiteY20" fmla="*/ 1078670 h 2059750"/>
                <a:gd name="connsiteX21" fmla="*/ 2331186 w 4354227"/>
                <a:gd name="connsiteY21" fmla="*/ 1418035 h 2059750"/>
                <a:gd name="connsiteX22" fmla="*/ 1643029 w 4354227"/>
                <a:gd name="connsiteY22" fmla="*/ 1870522 h 2059750"/>
                <a:gd name="connsiteX23" fmla="*/ 964300 w 4354227"/>
                <a:gd name="connsiteY23" fmla="*/ 2059058 h 2059750"/>
                <a:gd name="connsiteX24" fmla="*/ 398691 w 4354227"/>
                <a:gd name="connsiteY24" fmla="*/ 1917655 h 2059750"/>
                <a:gd name="connsiteX25" fmla="*/ 97033 w 4354227"/>
                <a:gd name="connsiteY25" fmla="*/ 1521731 h 2059750"/>
                <a:gd name="connsiteX26" fmla="*/ 21619 w 4354227"/>
                <a:gd name="connsiteY26" fmla="*/ 1050390 h 2059750"/>
                <a:gd name="connsiteX27" fmla="*/ 445825 w 4354227"/>
                <a:gd name="connsiteY27" fmla="*/ 786440 h 2059750"/>
                <a:gd name="connsiteX28" fmla="*/ 917166 w 4354227"/>
                <a:gd name="connsiteY28" fmla="*/ 701600 h 2059750"/>
                <a:gd name="connsiteX0" fmla="*/ 917166 w 4354227"/>
                <a:gd name="connsiteY0" fmla="*/ 710800 h 2068950"/>
                <a:gd name="connsiteX1" fmla="*/ 1520481 w 4354227"/>
                <a:gd name="connsiteY1" fmla="*/ 569396 h 2068950"/>
                <a:gd name="connsiteX2" fmla="*/ 2368894 w 4354227"/>
                <a:gd name="connsiteY2" fmla="*/ 267739 h 2068950"/>
                <a:gd name="connsiteX3" fmla="*/ 3283294 w 4354227"/>
                <a:gd name="connsiteY3" fmla="*/ 32068 h 2068950"/>
                <a:gd name="connsiteX4" fmla="*/ 3933743 w 4354227"/>
                <a:gd name="connsiteY4" fmla="*/ 13215 h 2068950"/>
                <a:gd name="connsiteX5" fmla="*/ 4263681 w 4354227"/>
                <a:gd name="connsiteY5" fmla="*/ 135763 h 2068950"/>
                <a:gd name="connsiteX6" fmla="*/ 4263681 w 4354227"/>
                <a:gd name="connsiteY6" fmla="*/ 484555 h 2068950"/>
                <a:gd name="connsiteX7" fmla="*/ 3226733 w 4354227"/>
                <a:gd name="connsiteY7" fmla="*/ 871053 h 2068950"/>
                <a:gd name="connsiteX8" fmla="*/ 3377562 w 4354227"/>
                <a:gd name="connsiteY8" fmla="*/ 625957 h 2068950"/>
                <a:gd name="connsiteX9" fmla="*/ 3943170 w 4354227"/>
                <a:gd name="connsiteY9" fmla="*/ 418567 h 2068950"/>
                <a:gd name="connsiteX10" fmla="*/ 3952597 w 4354227"/>
                <a:gd name="connsiteY10" fmla="*/ 267738 h 2068950"/>
                <a:gd name="connsiteX11" fmla="*/ 3302147 w 4354227"/>
                <a:gd name="connsiteY11" fmla="*/ 352580 h 2068950"/>
                <a:gd name="connsiteX12" fmla="*/ 2161504 w 4354227"/>
                <a:gd name="connsiteY12" fmla="*/ 710798 h 2068950"/>
                <a:gd name="connsiteX13" fmla="*/ 1624176 w 4354227"/>
                <a:gd name="connsiteY13" fmla="*/ 908760 h 2068950"/>
                <a:gd name="connsiteX14" fmla="*/ 1143409 w 4354227"/>
                <a:gd name="connsiteY14" fmla="*/ 1040737 h 2068950"/>
                <a:gd name="connsiteX15" fmla="*/ 540094 w 4354227"/>
                <a:gd name="connsiteY15" fmla="*/ 1163284 h 2068950"/>
                <a:gd name="connsiteX16" fmla="*/ 455252 w 4354227"/>
                <a:gd name="connsiteY16" fmla="*/ 1427235 h 2068950"/>
                <a:gd name="connsiteX17" fmla="*/ 888885 w 4354227"/>
                <a:gd name="connsiteY17" fmla="*/ 1757173 h 2068950"/>
                <a:gd name="connsiteX18" fmla="*/ 1652456 w 4354227"/>
                <a:gd name="connsiteY18" fmla="*/ 1483796 h 2068950"/>
                <a:gd name="connsiteX19" fmla="*/ 2199211 w 4354227"/>
                <a:gd name="connsiteY19" fmla="*/ 1097298 h 2068950"/>
                <a:gd name="connsiteX20" fmla="*/ 2538576 w 4354227"/>
                <a:gd name="connsiteY20" fmla="*/ 1087870 h 2068950"/>
                <a:gd name="connsiteX21" fmla="*/ 2331186 w 4354227"/>
                <a:gd name="connsiteY21" fmla="*/ 1427235 h 2068950"/>
                <a:gd name="connsiteX22" fmla="*/ 1643029 w 4354227"/>
                <a:gd name="connsiteY22" fmla="*/ 1879722 h 2068950"/>
                <a:gd name="connsiteX23" fmla="*/ 964300 w 4354227"/>
                <a:gd name="connsiteY23" fmla="*/ 2068258 h 2068950"/>
                <a:gd name="connsiteX24" fmla="*/ 398691 w 4354227"/>
                <a:gd name="connsiteY24" fmla="*/ 1926855 h 2068950"/>
                <a:gd name="connsiteX25" fmla="*/ 97033 w 4354227"/>
                <a:gd name="connsiteY25" fmla="*/ 1530931 h 2068950"/>
                <a:gd name="connsiteX26" fmla="*/ 21619 w 4354227"/>
                <a:gd name="connsiteY26" fmla="*/ 1059590 h 2068950"/>
                <a:gd name="connsiteX27" fmla="*/ 445825 w 4354227"/>
                <a:gd name="connsiteY27" fmla="*/ 795640 h 2068950"/>
                <a:gd name="connsiteX28" fmla="*/ 917166 w 4354227"/>
                <a:gd name="connsiteY28" fmla="*/ 710800 h 2068950"/>
                <a:gd name="connsiteX0" fmla="*/ 917166 w 4354227"/>
                <a:gd name="connsiteY0" fmla="*/ 724530 h 2082680"/>
                <a:gd name="connsiteX1" fmla="*/ 1520481 w 4354227"/>
                <a:gd name="connsiteY1" fmla="*/ 583126 h 2082680"/>
                <a:gd name="connsiteX2" fmla="*/ 2368894 w 4354227"/>
                <a:gd name="connsiteY2" fmla="*/ 281469 h 2082680"/>
                <a:gd name="connsiteX3" fmla="*/ 3283294 w 4354227"/>
                <a:gd name="connsiteY3" fmla="*/ 45798 h 2082680"/>
                <a:gd name="connsiteX4" fmla="*/ 3933743 w 4354227"/>
                <a:gd name="connsiteY4" fmla="*/ 8092 h 2082680"/>
                <a:gd name="connsiteX5" fmla="*/ 4263681 w 4354227"/>
                <a:gd name="connsiteY5" fmla="*/ 149493 h 2082680"/>
                <a:gd name="connsiteX6" fmla="*/ 4263681 w 4354227"/>
                <a:gd name="connsiteY6" fmla="*/ 498285 h 2082680"/>
                <a:gd name="connsiteX7" fmla="*/ 3226733 w 4354227"/>
                <a:gd name="connsiteY7" fmla="*/ 884783 h 2082680"/>
                <a:gd name="connsiteX8" fmla="*/ 3377562 w 4354227"/>
                <a:gd name="connsiteY8" fmla="*/ 639687 h 2082680"/>
                <a:gd name="connsiteX9" fmla="*/ 3943170 w 4354227"/>
                <a:gd name="connsiteY9" fmla="*/ 432297 h 2082680"/>
                <a:gd name="connsiteX10" fmla="*/ 3952597 w 4354227"/>
                <a:gd name="connsiteY10" fmla="*/ 281468 h 2082680"/>
                <a:gd name="connsiteX11" fmla="*/ 3302147 w 4354227"/>
                <a:gd name="connsiteY11" fmla="*/ 366310 h 2082680"/>
                <a:gd name="connsiteX12" fmla="*/ 2161504 w 4354227"/>
                <a:gd name="connsiteY12" fmla="*/ 724528 h 2082680"/>
                <a:gd name="connsiteX13" fmla="*/ 1624176 w 4354227"/>
                <a:gd name="connsiteY13" fmla="*/ 922490 h 2082680"/>
                <a:gd name="connsiteX14" fmla="*/ 1143409 w 4354227"/>
                <a:gd name="connsiteY14" fmla="*/ 1054467 h 2082680"/>
                <a:gd name="connsiteX15" fmla="*/ 540094 w 4354227"/>
                <a:gd name="connsiteY15" fmla="*/ 1177014 h 2082680"/>
                <a:gd name="connsiteX16" fmla="*/ 455252 w 4354227"/>
                <a:gd name="connsiteY16" fmla="*/ 1440965 h 2082680"/>
                <a:gd name="connsiteX17" fmla="*/ 888885 w 4354227"/>
                <a:gd name="connsiteY17" fmla="*/ 1770903 h 2082680"/>
                <a:gd name="connsiteX18" fmla="*/ 1652456 w 4354227"/>
                <a:gd name="connsiteY18" fmla="*/ 1497526 h 2082680"/>
                <a:gd name="connsiteX19" fmla="*/ 2199211 w 4354227"/>
                <a:gd name="connsiteY19" fmla="*/ 1111028 h 2082680"/>
                <a:gd name="connsiteX20" fmla="*/ 2538576 w 4354227"/>
                <a:gd name="connsiteY20" fmla="*/ 1101600 h 2082680"/>
                <a:gd name="connsiteX21" fmla="*/ 2331186 w 4354227"/>
                <a:gd name="connsiteY21" fmla="*/ 1440965 h 2082680"/>
                <a:gd name="connsiteX22" fmla="*/ 1643029 w 4354227"/>
                <a:gd name="connsiteY22" fmla="*/ 1893452 h 2082680"/>
                <a:gd name="connsiteX23" fmla="*/ 964300 w 4354227"/>
                <a:gd name="connsiteY23" fmla="*/ 2081988 h 2082680"/>
                <a:gd name="connsiteX24" fmla="*/ 398691 w 4354227"/>
                <a:gd name="connsiteY24" fmla="*/ 1940585 h 2082680"/>
                <a:gd name="connsiteX25" fmla="*/ 97033 w 4354227"/>
                <a:gd name="connsiteY25" fmla="*/ 1544661 h 2082680"/>
                <a:gd name="connsiteX26" fmla="*/ 21619 w 4354227"/>
                <a:gd name="connsiteY26" fmla="*/ 1073320 h 2082680"/>
                <a:gd name="connsiteX27" fmla="*/ 445825 w 4354227"/>
                <a:gd name="connsiteY27" fmla="*/ 809370 h 2082680"/>
                <a:gd name="connsiteX28" fmla="*/ 917166 w 4354227"/>
                <a:gd name="connsiteY28" fmla="*/ 724530 h 2082680"/>
                <a:gd name="connsiteX0" fmla="*/ 917166 w 4354227"/>
                <a:gd name="connsiteY0" fmla="*/ 724530 h 2082680"/>
                <a:gd name="connsiteX1" fmla="*/ 1520481 w 4354227"/>
                <a:gd name="connsiteY1" fmla="*/ 583126 h 2082680"/>
                <a:gd name="connsiteX2" fmla="*/ 2368894 w 4354227"/>
                <a:gd name="connsiteY2" fmla="*/ 281469 h 2082680"/>
                <a:gd name="connsiteX3" fmla="*/ 3283294 w 4354227"/>
                <a:gd name="connsiteY3" fmla="*/ 45798 h 2082680"/>
                <a:gd name="connsiteX4" fmla="*/ 3933743 w 4354227"/>
                <a:gd name="connsiteY4" fmla="*/ 8092 h 2082680"/>
                <a:gd name="connsiteX5" fmla="*/ 4263681 w 4354227"/>
                <a:gd name="connsiteY5" fmla="*/ 149493 h 2082680"/>
                <a:gd name="connsiteX6" fmla="*/ 4263681 w 4354227"/>
                <a:gd name="connsiteY6" fmla="*/ 498285 h 2082680"/>
                <a:gd name="connsiteX7" fmla="*/ 3226733 w 4354227"/>
                <a:gd name="connsiteY7" fmla="*/ 884783 h 2082680"/>
                <a:gd name="connsiteX8" fmla="*/ 3377562 w 4354227"/>
                <a:gd name="connsiteY8" fmla="*/ 639687 h 2082680"/>
                <a:gd name="connsiteX9" fmla="*/ 3943170 w 4354227"/>
                <a:gd name="connsiteY9" fmla="*/ 432297 h 2082680"/>
                <a:gd name="connsiteX10" fmla="*/ 3952597 w 4354227"/>
                <a:gd name="connsiteY10" fmla="*/ 281468 h 2082680"/>
                <a:gd name="connsiteX11" fmla="*/ 3302147 w 4354227"/>
                <a:gd name="connsiteY11" fmla="*/ 366310 h 2082680"/>
                <a:gd name="connsiteX12" fmla="*/ 2161504 w 4354227"/>
                <a:gd name="connsiteY12" fmla="*/ 724528 h 2082680"/>
                <a:gd name="connsiteX13" fmla="*/ 1624176 w 4354227"/>
                <a:gd name="connsiteY13" fmla="*/ 922490 h 2082680"/>
                <a:gd name="connsiteX14" fmla="*/ 1143409 w 4354227"/>
                <a:gd name="connsiteY14" fmla="*/ 1054467 h 2082680"/>
                <a:gd name="connsiteX15" fmla="*/ 540094 w 4354227"/>
                <a:gd name="connsiteY15" fmla="*/ 1177014 h 2082680"/>
                <a:gd name="connsiteX16" fmla="*/ 455252 w 4354227"/>
                <a:gd name="connsiteY16" fmla="*/ 1440965 h 2082680"/>
                <a:gd name="connsiteX17" fmla="*/ 888885 w 4354227"/>
                <a:gd name="connsiteY17" fmla="*/ 1770903 h 2082680"/>
                <a:gd name="connsiteX18" fmla="*/ 1652456 w 4354227"/>
                <a:gd name="connsiteY18" fmla="*/ 1497526 h 2082680"/>
                <a:gd name="connsiteX19" fmla="*/ 2199211 w 4354227"/>
                <a:gd name="connsiteY19" fmla="*/ 1111028 h 2082680"/>
                <a:gd name="connsiteX20" fmla="*/ 2679978 w 4354227"/>
                <a:gd name="connsiteY20" fmla="*/ 1035613 h 2082680"/>
                <a:gd name="connsiteX21" fmla="*/ 2331186 w 4354227"/>
                <a:gd name="connsiteY21" fmla="*/ 1440965 h 2082680"/>
                <a:gd name="connsiteX22" fmla="*/ 1643029 w 4354227"/>
                <a:gd name="connsiteY22" fmla="*/ 1893452 h 2082680"/>
                <a:gd name="connsiteX23" fmla="*/ 964300 w 4354227"/>
                <a:gd name="connsiteY23" fmla="*/ 2081988 h 2082680"/>
                <a:gd name="connsiteX24" fmla="*/ 398691 w 4354227"/>
                <a:gd name="connsiteY24" fmla="*/ 1940585 h 2082680"/>
                <a:gd name="connsiteX25" fmla="*/ 97033 w 4354227"/>
                <a:gd name="connsiteY25" fmla="*/ 1544661 h 2082680"/>
                <a:gd name="connsiteX26" fmla="*/ 21619 w 4354227"/>
                <a:gd name="connsiteY26" fmla="*/ 1073320 h 2082680"/>
                <a:gd name="connsiteX27" fmla="*/ 445825 w 4354227"/>
                <a:gd name="connsiteY27" fmla="*/ 809370 h 2082680"/>
                <a:gd name="connsiteX28" fmla="*/ 917166 w 4354227"/>
                <a:gd name="connsiteY28" fmla="*/ 724530 h 2082680"/>
                <a:gd name="connsiteX0" fmla="*/ 917166 w 4354227"/>
                <a:gd name="connsiteY0" fmla="*/ 724530 h 2082680"/>
                <a:gd name="connsiteX1" fmla="*/ 1520481 w 4354227"/>
                <a:gd name="connsiteY1" fmla="*/ 583126 h 2082680"/>
                <a:gd name="connsiteX2" fmla="*/ 2368894 w 4354227"/>
                <a:gd name="connsiteY2" fmla="*/ 281469 h 2082680"/>
                <a:gd name="connsiteX3" fmla="*/ 3283294 w 4354227"/>
                <a:gd name="connsiteY3" fmla="*/ 45798 h 2082680"/>
                <a:gd name="connsiteX4" fmla="*/ 3933743 w 4354227"/>
                <a:gd name="connsiteY4" fmla="*/ 8092 h 2082680"/>
                <a:gd name="connsiteX5" fmla="*/ 4263681 w 4354227"/>
                <a:gd name="connsiteY5" fmla="*/ 149493 h 2082680"/>
                <a:gd name="connsiteX6" fmla="*/ 4263681 w 4354227"/>
                <a:gd name="connsiteY6" fmla="*/ 498285 h 2082680"/>
                <a:gd name="connsiteX7" fmla="*/ 3226733 w 4354227"/>
                <a:gd name="connsiteY7" fmla="*/ 884783 h 2082680"/>
                <a:gd name="connsiteX8" fmla="*/ 3377562 w 4354227"/>
                <a:gd name="connsiteY8" fmla="*/ 639687 h 2082680"/>
                <a:gd name="connsiteX9" fmla="*/ 3943170 w 4354227"/>
                <a:gd name="connsiteY9" fmla="*/ 432297 h 2082680"/>
                <a:gd name="connsiteX10" fmla="*/ 3952597 w 4354227"/>
                <a:gd name="connsiteY10" fmla="*/ 281468 h 2082680"/>
                <a:gd name="connsiteX11" fmla="*/ 3302147 w 4354227"/>
                <a:gd name="connsiteY11" fmla="*/ 366310 h 2082680"/>
                <a:gd name="connsiteX12" fmla="*/ 2161504 w 4354227"/>
                <a:gd name="connsiteY12" fmla="*/ 724528 h 2082680"/>
                <a:gd name="connsiteX13" fmla="*/ 1624176 w 4354227"/>
                <a:gd name="connsiteY13" fmla="*/ 922490 h 2082680"/>
                <a:gd name="connsiteX14" fmla="*/ 1143409 w 4354227"/>
                <a:gd name="connsiteY14" fmla="*/ 1054467 h 2082680"/>
                <a:gd name="connsiteX15" fmla="*/ 540094 w 4354227"/>
                <a:gd name="connsiteY15" fmla="*/ 1177014 h 2082680"/>
                <a:gd name="connsiteX16" fmla="*/ 455252 w 4354227"/>
                <a:gd name="connsiteY16" fmla="*/ 1440965 h 2082680"/>
                <a:gd name="connsiteX17" fmla="*/ 888885 w 4354227"/>
                <a:gd name="connsiteY17" fmla="*/ 1770903 h 2082680"/>
                <a:gd name="connsiteX18" fmla="*/ 1652456 w 4354227"/>
                <a:gd name="connsiteY18" fmla="*/ 1497526 h 2082680"/>
                <a:gd name="connsiteX19" fmla="*/ 2199211 w 4354227"/>
                <a:gd name="connsiteY19" fmla="*/ 1111028 h 2082680"/>
                <a:gd name="connsiteX20" fmla="*/ 2679978 w 4354227"/>
                <a:gd name="connsiteY20" fmla="*/ 1035613 h 2082680"/>
                <a:gd name="connsiteX21" fmla="*/ 2632844 w 4354227"/>
                <a:gd name="connsiteY21" fmla="*/ 1261856 h 2082680"/>
                <a:gd name="connsiteX22" fmla="*/ 1643029 w 4354227"/>
                <a:gd name="connsiteY22" fmla="*/ 1893452 h 2082680"/>
                <a:gd name="connsiteX23" fmla="*/ 964300 w 4354227"/>
                <a:gd name="connsiteY23" fmla="*/ 2081988 h 2082680"/>
                <a:gd name="connsiteX24" fmla="*/ 398691 w 4354227"/>
                <a:gd name="connsiteY24" fmla="*/ 1940585 h 2082680"/>
                <a:gd name="connsiteX25" fmla="*/ 97033 w 4354227"/>
                <a:gd name="connsiteY25" fmla="*/ 1544661 h 2082680"/>
                <a:gd name="connsiteX26" fmla="*/ 21619 w 4354227"/>
                <a:gd name="connsiteY26" fmla="*/ 1073320 h 2082680"/>
                <a:gd name="connsiteX27" fmla="*/ 445825 w 4354227"/>
                <a:gd name="connsiteY27" fmla="*/ 809370 h 2082680"/>
                <a:gd name="connsiteX28" fmla="*/ 917166 w 4354227"/>
                <a:gd name="connsiteY28" fmla="*/ 724530 h 2082680"/>
                <a:gd name="connsiteX0" fmla="*/ 917166 w 4354227"/>
                <a:gd name="connsiteY0" fmla="*/ 724530 h 2082680"/>
                <a:gd name="connsiteX1" fmla="*/ 1520481 w 4354227"/>
                <a:gd name="connsiteY1" fmla="*/ 583126 h 2082680"/>
                <a:gd name="connsiteX2" fmla="*/ 2368894 w 4354227"/>
                <a:gd name="connsiteY2" fmla="*/ 281469 h 2082680"/>
                <a:gd name="connsiteX3" fmla="*/ 3283294 w 4354227"/>
                <a:gd name="connsiteY3" fmla="*/ 45798 h 2082680"/>
                <a:gd name="connsiteX4" fmla="*/ 3933743 w 4354227"/>
                <a:gd name="connsiteY4" fmla="*/ 8092 h 2082680"/>
                <a:gd name="connsiteX5" fmla="*/ 4263681 w 4354227"/>
                <a:gd name="connsiteY5" fmla="*/ 149493 h 2082680"/>
                <a:gd name="connsiteX6" fmla="*/ 4263681 w 4354227"/>
                <a:gd name="connsiteY6" fmla="*/ 498285 h 2082680"/>
                <a:gd name="connsiteX7" fmla="*/ 3226733 w 4354227"/>
                <a:gd name="connsiteY7" fmla="*/ 884783 h 2082680"/>
                <a:gd name="connsiteX8" fmla="*/ 3377562 w 4354227"/>
                <a:gd name="connsiteY8" fmla="*/ 639687 h 2082680"/>
                <a:gd name="connsiteX9" fmla="*/ 3943170 w 4354227"/>
                <a:gd name="connsiteY9" fmla="*/ 432297 h 2082680"/>
                <a:gd name="connsiteX10" fmla="*/ 3952597 w 4354227"/>
                <a:gd name="connsiteY10" fmla="*/ 281468 h 2082680"/>
                <a:gd name="connsiteX11" fmla="*/ 3302147 w 4354227"/>
                <a:gd name="connsiteY11" fmla="*/ 366310 h 2082680"/>
                <a:gd name="connsiteX12" fmla="*/ 2161504 w 4354227"/>
                <a:gd name="connsiteY12" fmla="*/ 724528 h 2082680"/>
                <a:gd name="connsiteX13" fmla="*/ 1624176 w 4354227"/>
                <a:gd name="connsiteY13" fmla="*/ 922490 h 2082680"/>
                <a:gd name="connsiteX14" fmla="*/ 1143409 w 4354227"/>
                <a:gd name="connsiteY14" fmla="*/ 1054467 h 2082680"/>
                <a:gd name="connsiteX15" fmla="*/ 540094 w 4354227"/>
                <a:gd name="connsiteY15" fmla="*/ 1177014 h 2082680"/>
                <a:gd name="connsiteX16" fmla="*/ 455252 w 4354227"/>
                <a:gd name="connsiteY16" fmla="*/ 1440965 h 2082680"/>
                <a:gd name="connsiteX17" fmla="*/ 888885 w 4354227"/>
                <a:gd name="connsiteY17" fmla="*/ 1770903 h 2082680"/>
                <a:gd name="connsiteX18" fmla="*/ 1652456 w 4354227"/>
                <a:gd name="connsiteY18" fmla="*/ 1497526 h 2082680"/>
                <a:gd name="connsiteX19" fmla="*/ 2199211 w 4354227"/>
                <a:gd name="connsiteY19" fmla="*/ 1111028 h 2082680"/>
                <a:gd name="connsiteX20" fmla="*/ 2679978 w 4354227"/>
                <a:gd name="connsiteY20" fmla="*/ 1035613 h 2082680"/>
                <a:gd name="connsiteX21" fmla="*/ 2642271 w 4354227"/>
                <a:gd name="connsiteY21" fmla="*/ 1224149 h 2082680"/>
                <a:gd name="connsiteX22" fmla="*/ 1643029 w 4354227"/>
                <a:gd name="connsiteY22" fmla="*/ 1893452 h 2082680"/>
                <a:gd name="connsiteX23" fmla="*/ 964300 w 4354227"/>
                <a:gd name="connsiteY23" fmla="*/ 2081988 h 2082680"/>
                <a:gd name="connsiteX24" fmla="*/ 398691 w 4354227"/>
                <a:gd name="connsiteY24" fmla="*/ 1940585 h 2082680"/>
                <a:gd name="connsiteX25" fmla="*/ 97033 w 4354227"/>
                <a:gd name="connsiteY25" fmla="*/ 1544661 h 2082680"/>
                <a:gd name="connsiteX26" fmla="*/ 21619 w 4354227"/>
                <a:gd name="connsiteY26" fmla="*/ 1073320 h 2082680"/>
                <a:gd name="connsiteX27" fmla="*/ 445825 w 4354227"/>
                <a:gd name="connsiteY27" fmla="*/ 809370 h 2082680"/>
                <a:gd name="connsiteX28" fmla="*/ 917166 w 4354227"/>
                <a:gd name="connsiteY28" fmla="*/ 724530 h 2082680"/>
                <a:gd name="connsiteX0" fmla="*/ 917166 w 4354227"/>
                <a:gd name="connsiteY0" fmla="*/ 724530 h 2082680"/>
                <a:gd name="connsiteX1" fmla="*/ 1520481 w 4354227"/>
                <a:gd name="connsiteY1" fmla="*/ 583126 h 2082680"/>
                <a:gd name="connsiteX2" fmla="*/ 2368894 w 4354227"/>
                <a:gd name="connsiteY2" fmla="*/ 281469 h 2082680"/>
                <a:gd name="connsiteX3" fmla="*/ 3283294 w 4354227"/>
                <a:gd name="connsiteY3" fmla="*/ 45798 h 2082680"/>
                <a:gd name="connsiteX4" fmla="*/ 3933743 w 4354227"/>
                <a:gd name="connsiteY4" fmla="*/ 8092 h 2082680"/>
                <a:gd name="connsiteX5" fmla="*/ 4263681 w 4354227"/>
                <a:gd name="connsiteY5" fmla="*/ 149493 h 2082680"/>
                <a:gd name="connsiteX6" fmla="*/ 4263681 w 4354227"/>
                <a:gd name="connsiteY6" fmla="*/ 498285 h 2082680"/>
                <a:gd name="connsiteX7" fmla="*/ 3226733 w 4354227"/>
                <a:gd name="connsiteY7" fmla="*/ 884783 h 2082680"/>
                <a:gd name="connsiteX8" fmla="*/ 3377562 w 4354227"/>
                <a:gd name="connsiteY8" fmla="*/ 639687 h 2082680"/>
                <a:gd name="connsiteX9" fmla="*/ 3943170 w 4354227"/>
                <a:gd name="connsiteY9" fmla="*/ 432297 h 2082680"/>
                <a:gd name="connsiteX10" fmla="*/ 3952597 w 4354227"/>
                <a:gd name="connsiteY10" fmla="*/ 281468 h 2082680"/>
                <a:gd name="connsiteX11" fmla="*/ 3302147 w 4354227"/>
                <a:gd name="connsiteY11" fmla="*/ 366310 h 2082680"/>
                <a:gd name="connsiteX12" fmla="*/ 2161504 w 4354227"/>
                <a:gd name="connsiteY12" fmla="*/ 724528 h 2082680"/>
                <a:gd name="connsiteX13" fmla="*/ 1624176 w 4354227"/>
                <a:gd name="connsiteY13" fmla="*/ 922490 h 2082680"/>
                <a:gd name="connsiteX14" fmla="*/ 1143409 w 4354227"/>
                <a:gd name="connsiteY14" fmla="*/ 1054467 h 2082680"/>
                <a:gd name="connsiteX15" fmla="*/ 540094 w 4354227"/>
                <a:gd name="connsiteY15" fmla="*/ 1177014 h 2082680"/>
                <a:gd name="connsiteX16" fmla="*/ 455252 w 4354227"/>
                <a:gd name="connsiteY16" fmla="*/ 1440965 h 2082680"/>
                <a:gd name="connsiteX17" fmla="*/ 888885 w 4354227"/>
                <a:gd name="connsiteY17" fmla="*/ 1770903 h 2082680"/>
                <a:gd name="connsiteX18" fmla="*/ 1652456 w 4354227"/>
                <a:gd name="connsiteY18" fmla="*/ 1497526 h 2082680"/>
                <a:gd name="connsiteX19" fmla="*/ 2199211 w 4354227"/>
                <a:gd name="connsiteY19" fmla="*/ 1111028 h 2082680"/>
                <a:gd name="connsiteX20" fmla="*/ 2887367 w 4354227"/>
                <a:gd name="connsiteY20" fmla="*/ 903638 h 2082680"/>
                <a:gd name="connsiteX21" fmla="*/ 2642271 w 4354227"/>
                <a:gd name="connsiteY21" fmla="*/ 1224149 h 2082680"/>
                <a:gd name="connsiteX22" fmla="*/ 1643029 w 4354227"/>
                <a:gd name="connsiteY22" fmla="*/ 1893452 h 2082680"/>
                <a:gd name="connsiteX23" fmla="*/ 964300 w 4354227"/>
                <a:gd name="connsiteY23" fmla="*/ 2081988 h 2082680"/>
                <a:gd name="connsiteX24" fmla="*/ 398691 w 4354227"/>
                <a:gd name="connsiteY24" fmla="*/ 1940585 h 2082680"/>
                <a:gd name="connsiteX25" fmla="*/ 97033 w 4354227"/>
                <a:gd name="connsiteY25" fmla="*/ 1544661 h 2082680"/>
                <a:gd name="connsiteX26" fmla="*/ 21619 w 4354227"/>
                <a:gd name="connsiteY26" fmla="*/ 1073320 h 2082680"/>
                <a:gd name="connsiteX27" fmla="*/ 445825 w 4354227"/>
                <a:gd name="connsiteY27" fmla="*/ 809370 h 2082680"/>
                <a:gd name="connsiteX28" fmla="*/ 917166 w 4354227"/>
                <a:gd name="connsiteY28" fmla="*/ 724530 h 2082680"/>
                <a:gd name="connsiteX0" fmla="*/ 917166 w 4354227"/>
                <a:gd name="connsiteY0" fmla="*/ 724530 h 2082680"/>
                <a:gd name="connsiteX1" fmla="*/ 1520481 w 4354227"/>
                <a:gd name="connsiteY1" fmla="*/ 583126 h 2082680"/>
                <a:gd name="connsiteX2" fmla="*/ 2368894 w 4354227"/>
                <a:gd name="connsiteY2" fmla="*/ 281469 h 2082680"/>
                <a:gd name="connsiteX3" fmla="*/ 3283294 w 4354227"/>
                <a:gd name="connsiteY3" fmla="*/ 45798 h 2082680"/>
                <a:gd name="connsiteX4" fmla="*/ 3933743 w 4354227"/>
                <a:gd name="connsiteY4" fmla="*/ 8092 h 2082680"/>
                <a:gd name="connsiteX5" fmla="*/ 4263681 w 4354227"/>
                <a:gd name="connsiteY5" fmla="*/ 149493 h 2082680"/>
                <a:gd name="connsiteX6" fmla="*/ 4263681 w 4354227"/>
                <a:gd name="connsiteY6" fmla="*/ 498285 h 2082680"/>
                <a:gd name="connsiteX7" fmla="*/ 3226733 w 4354227"/>
                <a:gd name="connsiteY7" fmla="*/ 884783 h 2082680"/>
                <a:gd name="connsiteX8" fmla="*/ 3377562 w 4354227"/>
                <a:gd name="connsiteY8" fmla="*/ 639687 h 2082680"/>
                <a:gd name="connsiteX9" fmla="*/ 3943170 w 4354227"/>
                <a:gd name="connsiteY9" fmla="*/ 432297 h 2082680"/>
                <a:gd name="connsiteX10" fmla="*/ 3952597 w 4354227"/>
                <a:gd name="connsiteY10" fmla="*/ 281468 h 2082680"/>
                <a:gd name="connsiteX11" fmla="*/ 3302147 w 4354227"/>
                <a:gd name="connsiteY11" fmla="*/ 366310 h 2082680"/>
                <a:gd name="connsiteX12" fmla="*/ 2161504 w 4354227"/>
                <a:gd name="connsiteY12" fmla="*/ 724528 h 2082680"/>
                <a:gd name="connsiteX13" fmla="*/ 1624176 w 4354227"/>
                <a:gd name="connsiteY13" fmla="*/ 922490 h 2082680"/>
                <a:gd name="connsiteX14" fmla="*/ 1143409 w 4354227"/>
                <a:gd name="connsiteY14" fmla="*/ 1054467 h 2082680"/>
                <a:gd name="connsiteX15" fmla="*/ 540094 w 4354227"/>
                <a:gd name="connsiteY15" fmla="*/ 1177014 h 2082680"/>
                <a:gd name="connsiteX16" fmla="*/ 455252 w 4354227"/>
                <a:gd name="connsiteY16" fmla="*/ 1440965 h 2082680"/>
                <a:gd name="connsiteX17" fmla="*/ 888885 w 4354227"/>
                <a:gd name="connsiteY17" fmla="*/ 1770903 h 2082680"/>
                <a:gd name="connsiteX18" fmla="*/ 1652456 w 4354227"/>
                <a:gd name="connsiteY18" fmla="*/ 1497526 h 2082680"/>
                <a:gd name="connsiteX19" fmla="*/ 2199211 w 4354227"/>
                <a:gd name="connsiteY19" fmla="*/ 1111028 h 2082680"/>
                <a:gd name="connsiteX20" fmla="*/ 2651698 w 4354227"/>
                <a:gd name="connsiteY20" fmla="*/ 884782 h 2082680"/>
                <a:gd name="connsiteX21" fmla="*/ 2887367 w 4354227"/>
                <a:gd name="connsiteY21" fmla="*/ 903638 h 2082680"/>
                <a:gd name="connsiteX22" fmla="*/ 2642271 w 4354227"/>
                <a:gd name="connsiteY22" fmla="*/ 1224149 h 2082680"/>
                <a:gd name="connsiteX23" fmla="*/ 1643029 w 4354227"/>
                <a:gd name="connsiteY23" fmla="*/ 1893452 h 2082680"/>
                <a:gd name="connsiteX24" fmla="*/ 964300 w 4354227"/>
                <a:gd name="connsiteY24" fmla="*/ 2081988 h 2082680"/>
                <a:gd name="connsiteX25" fmla="*/ 398691 w 4354227"/>
                <a:gd name="connsiteY25" fmla="*/ 1940585 h 2082680"/>
                <a:gd name="connsiteX26" fmla="*/ 97033 w 4354227"/>
                <a:gd name="connsiteY26" fmla="*/ 1544661 h 2082680"/>
                <a:gd name="connsiteX27" fmla="*/ 21619 w 4354227"/>
                <a:gd name="connsiteY27" fmla="*/ 1073320 h 2082680"/>
                <a:gd name="connsiteX28" fmla="*/ 445825 w 4354227"/>
                <a:gd name="connsiteY28" fmla="*/ 809370 h 2082680"/>
                <a:gd name="connsiteX29" fmla="*/ 917166 w 4354227"/>
                <a:gd name="connsiteY29" fmla="*/ 724530 h 2082680"/>
                <a:gd name="connsiteX0" fmla="*/ 917166 w 4354227"/>
                <a:gd name="connsiteY0" fmla="*/ 724530 h 2082680"/>
                <a:gd name="connsiteX1" fmla="*/ 1520481 w 4354227"/>
                <a:gd name="connsiteY1" fmla="*/ 583126 h 2082680"/>
                <a:gd name="connsiteX2" fmla="*/ 2368894 w 4354227"/>
                <a:gd name="connsiteY2" fmla="*/ 281469 h 2082680"/>
                <a:gd name="connsiteX3" fmla="*/ 3283294 w 4354227"/>
                <a:gd name="connsiteY3" fmla="*/ 45798 h 2082680"/>
                <a:gd name="connsiteX4" fmla="*/ 3933743 w 4354227"/>
                <a:gd name="connsiteY4" fmla="*/ 8092 h 2082680"/>
                <a:gd name="connsiteX5" fmla="*/ 4263681 w 4354227"/>
                <a:gd name="connsiteY5" fmla="*/ 149493 h 2082680"/>
                <a:gd name="connsiteX6" fmla="*/ 4263681 w 4354227"/>
                <a:gd name="connsiteY6" fmla="*/ 498285 h 2082680"/>
                <a:gd name="connsiteX7" fmla="*/ 3226733 w 4354227"/>
                <a:gd name="connsiteY7" fmla="*/ 884783 h 2082680"/>
                <a:gd name="connsiteX8" fmla="*/ 3217307 w 4354227"/>
                <a:gd name="connsiteY8" fmla="*/ 639687 h 2082680"/>
                <a:gd name="connsiteX9" fmla="*/ 3943170 w 4354227"/>
                <a:gd name="connsiteY9" fmla="*/ 432297 h 2082680"/>
                <a:gd name="connsiteX10" fmla="*/ 3952597 w 4354227"/>
                <a:gd name="connsiteY10" fmla="*/ 281468 h 2082680"/>
                <a:gd name="connsiteX11" fmla="*/ 3302147 w 4354227"/>
                <a:gd name="connsiteY11" fmla="*/ 366310 h 2082680"/>
                <a:gd name="connsiteX12" fmla="*/ 2161504 w 4354227"/>
                <a:gd name="connsiteY12" fmla="*/ 724528 h 2082680"/>
                <a:gd name="connsiteX13" fmla="*/ 1624176 w 4354227"/>
                <a:gd name="connsiteY13" fmla="*/ 922490 h 2082680"/>
                <a:gd name="connsiteX14" fmla="*/ 1143409 w 4354227"/>
                <a:gd name="connsiteY14" fmla="*/ 1054467 h 2082680"/>
                <a:gd name="connsiteX15" fmla="*/ 540094 w 4354227"/>
                <a:gd name="connsiteY15" fmla="*/ 1177014 h 2082680"/>
                <a:gd name="connsiteX16" fmla="*/ 455252 w 4354227"/>
                <a:gd name="connsiteY16" fmla="*/ 1440965 h 2082680"/>
                <a:gd name="connsiteX17" fmla="*/ 888885 w 4354227"/>
                <a:gd name="connsiteY17" fmla="*/ 1770903 h 2082680"/>
                <a:gd name="connsiteX18" fmla="*/ 1652456 w 4354227"/>
                <a:gd name="connsiteY18" fmla="*/ 1497526 h 2082680"/>
                <a:gd name="connsiteX19" fmla="*/ 2199211 w 4354227"/>
                <a:gd name="connsiteY19" fmla="*/ 1111028 h 2082680"/>
                <a:gd name="connsiteX20" fmla="*/ 2651698 w 4354227"/>
                <a:gd name="connsiteY20" fmla="*/ 884782 h 2082680"/>
                <a:gd name="connsiteX21" fmla="*/ 2887367 w 4354227"/>
                <a:gd name="connsiteY21" fmla="*/ 903638 h 2082680"/>
                <a:gd name="connsiteX22" fmla="*/ 2642271 w 4354227"/>
                <a:gd name="connsiteY22" fmla="*/ 1224149 h 2082680"/>
                <a:gd name="connsiteX23" fmla="*/ 1643029 w 4354227"/>
                <a:gd name="connsiteY23" fmla="*/ 1893452 h 2082680"/>
                <a:gd name="connsiteX24" fmla="*/ 964300 w 4354227"/>
                <a:gd name="connsiteY24" fmla="*/ 2081988 h 2082680"/>
                <a:gd name="connsiteX25" fmla="*/ 398691 w 4354227"/>
                <a:gd name="connsiteY25" fmla="*/ 1940585 h 2082680"/>
                <a:gd name="connsiteX26" fmla="*/ 97033 w 4354227"/>
                <a:gd name="connsiteY26" fmla="*/ 1544661 h 2082680"/>
                <a:gd name="connsiteX27" fmla="*/ 21619 w 4354227"/>
                <a:gd name="connsiteY27" fmla="*/ 1073320 h 2082680"/>
                <a:gd name="connsiteX28" fmla="*/ 445825 w 4354227"/>
                <a:gd name="connsiteY28" fmla="*/ 809370 h 2082680"/>
                <a:gd name="connsiteX29" fmla="*/ 917166 w 4354227"/>
                <a:gd name="connsiteY29" fmla="*/ 724530 h 2082680"/>
                <a:gd name="connsiteX0" fmla="*/ 917166 w 4312878"/>
                <a:gd name="connsiteY0" fmla="*/ 724530 h 2082680"/>
                <a:gd name="connsiteX1" fmla="*/ 1520481 w 4312878"/>
                <a:gd name="connsiteY1" fmla="*/ 583126 h 2082680"/>
                <a:gd name="connsiteX2" fmla="*/ 2368894 w 4312878"/>
                <a:gd name="connsiteY2" fmla="*/ 281469 h 2082680"/>
                <a:gd name="connsiteX3" fmla="*/ 3283294 w 4312878"/>
                <a:gd name="connsiteY3" fmla="*/ 45798 h 2082680"/>
                <a:gd name="connsiteX4" fmla="*/ 3933743 w 4312878"/>
                <a:gd name="connsiteY4" fmla="*/ 8092 h 2082680"/>
                <a:gd name="connsiteX5" fmla="*/ 4263681 w 4312878"/>
                <a:gd name="connsiteY5" fmla="*/ 149493 h 2082680"/>
                <a:gd name="connsiteX6" fmla="*/ 4263681 w 4312878"/>
                <a:gd name="connsiteY6" fmla="*/ 498285 h 2082680"/>
                <a:gd name="connsiteX7" fmla="*/ 3811194 w 4312878"/>
                <a:gd name="connsiteY7" fmla="*/ 752807 h 2082680"/>
                <a:gd name="connsiteX8" fmla="*/ 3226733 w 4312878"/>
                <a:gd name="connsiteY8" fmla="*/ 884783 h 2082680"/>
                <a:gd name="connsiteX9" fmla="*/ 3217307 w 4312878"/>
                <a:gd name="connsiteY9" fmla="*/ 639687 h 2082680"/>
                <a:gd name="connsiteX10" fmla="*/ 3943170 w 4312878"/>
                <a:gd name="connsiteY10" fmla="*/ 432297 h 2082680"/>
                <a:gd name="connsiteX11" fmla="*/ 3952597 w 4312878"/>
                <a:gd name="connsiteY11" fmla="*/ 281468 h 2082680"/>
                <a:gd name="connsiteX12" fmla="*/ 3302147 w 4312878"/>
                <a:gd name="connsiteY12" fmla="*/ 366310 h 2082680"/>
                <a:gd name="connsiteX13" fmla="*/ 2161504 w 4312878"/>
                <a:gd name="connsiteY13" fmla="*/ 724528 h 2082680"/>
                <a:gd name="connsiteX14" fmla="*/ 1624176 w 4312878"/>
                <a:gd name="connsiteY14" fmla="*/ 922490 h 2082680"/>
                <a:gd name="connsiteX15" fmla="*/ 1143409 w 4312878"/>
                <a:gd name="connsiteY15" fmla="*/ 1054467 h 2082680"/>
                <a:gd name="connsiteX16" fmla="*/ 540094 w 4312878"/>
                <a:gd name="connsiteY16" fmla="*/ 1177014 h 2082680"/>
                <a:gd name="connsiteX17" fmla="*/ 455252 w 4312878"/>
                <a:gd name="connsiteY17" fmla="*/ 1440965 h 2082680"/>
                <a:gd name="connsiteX18" fmla="*/ 888885 w 4312878"/>
                <a:gd name="connsiteY18" fmla="*/ 1770903 h 2082680"/>
                <a:gd name="connsiteX19" fmla="*/ 1652456 w 4312878"/>
                <a:gd name="connsiteY19" fmla="*/ 1497526 h 2082680"/>
                <a:gd name="connsiteX20" fmla="*/ 2199211 w 4312878"/>
                <a:gd name="connsiteY20" fmla="*/ 1111028 h 2082680"/>
                <a:gd name="connsiteX21" fmla="*/ 2651698 w 4312878"/>
                <a:gd name="connsiteY21" fmla="*/ 884782 h 2082680"/>
                <a:gd name="connsiteX22" fmla="*/ 2887367 w 4312878"/>
                <a:gd name="connsiteY22" fmla="*/ 903638 h 2082680"/>
                <a:gd name="connsiteX23" fmla="*/ 2642271 w 4312878"/>
                <a:gd name="connsiteY23" fmla="*/ 1224149 h 2082680"/>
                <a:gd name="connsiteX24" fmla="*/ 1643029 w 4312878"/>
                <a:gd name="connsiteY24" fmla="*/ 1893452 h 2082680"/>
                <a:gd name="connsiteX25" fmla="*/ 964300 w 4312878"/>
                <a:gd name="connsiteY25" fmla="*/ 2081988 h 2082680"/>
                <a:gd name="connsiteX26" fmla="*/ 398691 w 4312878"/>
                <a:gd name="connsiteY26" fmla="*/ 1940585 h 2082680"/>
                <a:gd name="connsiteX27" fmla="*/ 97033 w 4312878"/>
                <a:gd name="connsiteY27" fmla="*/ 1544661 h 2082680"/>
                <a:gd name="connsiteX28" fmla="*/ 21619 w 4312878"/>
                <a:gd name="connsiteY28" fmla="*/ 1073320 h 2082680"/>
                <a:gd name="connsiteX29" fmla="*/ 445825 w 4312878"/>
                <a:gd name="connsiteY29" fmla="*/ 809370 h 2082680"/>
                <a:gd name="connsiteX30" fmla="*/ 917166 w 4312878"/>
                <a:gd name="connsiteY30" fmla="*/ 724530 h 2082680"/>
                <a:gd name="connsiteX0" fmla="*/ 917166 w 4312878"/>
                <a:gd name="connsiteY0" fmla="*/ 724530 h 2082680"/>
                <a:gd name="connsiteX1" fmla="*/ 1520481 w 4312878"/>
                <a:gd name="connsiteY1" fmla="*/ 583126 h 2082680"/>
                <a:gd name="connsiteX2" fmla="*/ 2368894 w 4312878"/>
                <a:gd name="connsiteY2" fmla="*/ 281469 h 2082680"/>
                <a:gd name="connsiteX3" fmla="*/ 3283294 w 4312878"/>
                <a:gd name="connsiteY3" fmla="*/ 45798 h 2082680"/>
                <a:gd name="connsiteX4" fmla="*/ 3933743 w 4312878"/>
                <a:gd name="connsiteY4" fmla="*/ 8092 h 2082680"/>
                <a:gd name="connsiteX5" fmla="*/ 4263681 w 4312878"/>
                <a:gd name="connsiteY5" fmla="*/ 149493 h 2082680"/>
                <a:gd name="connsiteX6" fmla="*/ 4263681 w 4312878"/>
                <a:gd name="connsiteY6" fmla="*/ 498285 h 2082680"/>
                <a:gd name="connsiteX7" fmla="*/ 3811194 w 4312878"/>
                <a:gd name="connsiteY7" fmla="*/ 752807 h 2082680"/>
                <a:gd name="connsiteX8" fmla="*/ 3226733 w 4312878"/>
                <a:gd name="connsiteY8" fmla="*/ 884783 h 2082680"/>
                <a:gd name="connsiteX9" fmla="*/ 3217307 w 4312878"/>
                <a:gd name="connsiteY9" fmla="*/ 639687 h 2082680"/>
                <a:gd name="connsiteX10" fmla="*/ 3943170 w 4312878"/>
                <a:gd name="connsiteY10" fmla="*/ 432297 h 2082680"/>
                <a:gd name="connsiteX11" fmla="*/ 3858328 w 4312878"/>
                <a:gd name="connsiteY11" fmla="*/ 281468 h 2082680"/>
                <a:gd name="connsiteX12" fmla="*/ 3302147 w 4312878"/>
                <a:gd name="connsiteY12" fmla="*/ 366310 h 2082680"/>
                <a:gd name="connsiteX13" fmla="*/ 2161504 w 4312878"/>
                <a:gd name="connsiteY13" fmla="*/ 724528 h 2082680"/>
                <a:gd name="connsiteX14" fmla="*/ 1624176 w 4312878"/>
                <a:gd name="connsiteY14" fmla="*/ 922490 h 2082680"/>
                <a:gd name="connsiteX15" fmla="*/ 1143409 w 4312878"/>
                <a:gd name="connsiteY15" fmla="*/ 1054467 h 2082680"/>
                <a:gd name="connsiteX16" fmla="*/ 540094 w 4312878"/>
                <a:gd name="connsiteY16" fmla="*/ 1177014 h 2082680"/>
                <a:gd name="connsiteX17" fmla="*/ 455252 w 4312878"/>
                <a:gd name="connsiteY17" fmla="*/ 1440965 h 2082680"/>
                <a:gd name="connsiteX18" fmla="*/ 888885 w 4312878"/>
                <a:gd name="connsiteY18" fmla="*/ 1770903 h 2082680"/>
                <a:gd name="connsiteX19" fmla="*/ 1652456 w 4312878"/>
                <a:gd name="connsiteY19" fmla="*/ 1497526 h 2082680"/>
                <a:gd name="connsiteX20" fmla="*/ 2199211 w 4312878"/>
                <a:gd name="connsiteY20" fmla="*/ 1111028 h 2082680"/>
                <a:gd name="connsiteX21" fmla="*/ 2651698 w 4312878"/>
                <a:gd name="connsiteY21" fmla="*/ 884782 h 2082680"/>
                <a:gd name="connsiteX22" fmla="*/ 2887367 w 4312878"/>
                <a:gd name="connsiteY22" fmla="*/ 903638 h 2082680"/>
                <a:gd name="connsiteX23" fmla="*/ 2642271 w 4312878"/>
                <a:gd name="connsiteY23" fmla="*/ 1224149 h 2082680"/>
                <a:gd name="connsiteX24" fmla="*/ 1643029 w 4312878"/>
                <a:gd name="connsiteY24" fmla="*/ 1893452 h 2082680"/>
                <a:gd name="connsiteX25" fmla="*/ 964300 w 4312878"/>
                <a:gd name="connsiteY25" fmla="*/ 2081988 h 2082680"/>
                <a:gd name="connsiteX26" fmla="*/ 398691 w 4312878"/>
                <a:gd name="connsiteY26" fmla="*/ 1940585 h 2082680"/>
                <a:gd name="connsiteX27" fmla="*/ 97033 w 4312878"/>
                <a:gd name="connsiteY27" fmla="*/ 1544661 h 2082680"/>
                <a:gd name="connsiteX28" fmla="*/ 21619 w 4312878"/>
                <a:gd name="connsiteY28" fmla="*/ 1073320 h 2082680"/>
                <a:gd name="connsiteX29" fmla="*/ 445825 w 4312878"/>
                <a:gd name="connsiteY29" fmla="*/ 809370 h 2082680"/>
                <a:gd name="connsiteX30" fmla="*/ 917166 w 4312878"/>
                <a:gd name="connsiteY30" fmla="*/ 724530 h 2082680"/>
                <a:gd name="connsiteX0" fmla="*/ 917166 w 4318488"/>
                <a:gd name="connsiteY0" fmla="*/ 740743 h 2098893"/>
                <a:gd name="connsiteX1" fmla="*/ 1520481 w 4318488"/>
                <a:gd name="connsiteY1" fmla="*/ 599339 h 2098893"/>
                <a:gd name="connsiteX2" fmla="*/ 2368894 w 4318488"/>
                <a:gd name="connsiteY2" fmla="*/ 297682 h 2098893"/>
                <a:gd name="connsiteX3" fmla="*/ 3283294 w 4318488"/>
                <a:gd name="connsiteY3" fmla="*/ 62011 h 2098893"/>
                <a:gd name="connsiteX4" fmla="*/ 3839474 w 4318488"/>
                <a:gd name="connsiteY4" fmla="*/ 5451 h 2098893"/>
                <a:gd name="connsiteX5" fmla="*/ 4263681 w 4318488"/>
                <a:gd name="connsiteY5" fmla="*/ 165706 h 2098893"/>
                <a:gd name="connsiteX6" fmla="*/ 4263681 w 4318488"/>
                <a:gd name="connsiteY6" fmla="*/ 514498 h 2098893"/>
                <a:gd name="connsiteX7" fmla="*/ 3811194 w 4318488"/>
                <a:gd name="connsiteY7" fmla="*/ 769020 h 2098893"/>
                <a:gd name="connsiteX8" fmla="*/ 3226733 w 4318488"/>
                <a:gd name="connsiteY8" fmla="*/ 900996 h 2098893"/>
                <a:gd name="connsiteX9" fmla="*/ 3217307 w 4318488"/>
                <a:gd name="connsiteY9" fmla="*/ 655900 h 2098893"/>
                <a:gd name="connsiteX10" fmla="*/ 3943170 w 4318488"/>
                <a:gd name="connsiteY10" fmla="*/ 448510 h 2098893"/>
                <a:gd name="connsiteX11" fmla="*/ 3858328 w 4318488"/>
                <a:gd name="connsiteY11" fmla="*/ 297681 h 2098893"/>
                <a:gd name="connsiteX12" fmla="*/ 3302147 w 4318488"/>
                <a:gd name="connsiteY12" fmla="*/ 382523 h 2098893"/>
                <a:gd name="connsiteX13" fmla="*/ 2161504 w 4318488"/>
                <a:gd name="connsiteY13" fmla="*/ 740741 h 2098893"/>
                <a:gd name="connsiteX14" fmla="*/ 1624176 w 4318488"/>
                <a:gd name="connsiteY14" fmla="*/ 938703 h 2098893"/>
                <a:gd name="connsiteX15" fmla="*/ 1143409 w 4318488"/>
                <a:gd name="connsiteY15" fmla="*/ 1070680 h 2098893"/>
                <a:gd name="connsiteX16" fmla="*/ 540094 w 4318488"/>
                <a:gd name="connsiteY16" fmla="*/ 1193227 h 2098893"/>
                <a:gd name="connsiteX17" fmla="*/ 455252 w 4318488"/>
                <a:gd name="connsiteY17" fmla="*/ 1457178 h 2098893"/>
                <a:gd name="connsiteX18" fmla="*/ 888885 w 4318488"/>
                <a:gd name="connsiteY18" fmla="*/ 1787116 h 2098893"/>
                <a:gd name="connsiteX19" fmla="*/ 1652456 w 4318488"/>
                <a:gd name="connsiteY19" fmla="*/ 1513739 h 2098893"/>
                <a:gd name="connsiteX20" fmla="*/ 2199211 w 4318488"/>
                <a:gd name="connsiteY20" fmla="*/ 1127241 h 2098893"/>
                <a:gd name="connsiteX21" fmla="*/ 2651698 w 4318488"/>
                <a:gd name="connsiteY21" fmla="*/ 900995 h 2098893"/>
                <a:gd name="connsiteX22" fmla="*/ 2887367 w 4318488"/>
                <a:gd name="connsiteY22" fmla="*/ 919851 h 2098893"/>
                <a:gd name="connsiteX23" fmla="*/ 2642271 w 4318488"/>
                <a:gd name="connsiteY23" fmla="*/ 1240362 h 2098893"/>
                <a:gd name="connsiteX24" fmla="*/ 1643029 w 4318488"/>
                <a:gd name="connsiteY24" fmla="*/ 1909665 h 2098893"/>
                <a:gd name="connsiteX25" fmla="*/ 964300 w 4318488"/>
                <a:gd name="connsiteY25" fmla="*/ 2098201 h 2098893"/>
                <a:gd name="connsiteX26" fmla="*/ 398691 w 4318488"/>
                <a:gd name="connsiteY26" fmla="*/ 1956798 h 2098893"/>
                <a:gd name="connsiteX27" fmla="*/ 97033 w 4318488"/>
                <a:gd name="connsiteY27" fmla="*/ 1560874 h 2098893"/>
                <a:gd name="connsiteX28" fmla="*/ 21619 w 4318488"/>
                <a:gd name="connsiteY28" fmla="*/ 1089533 h 2098893"/>
                <a:gd name="connsiteX29" fmla="*/ 445825 w 4318488"/>
                <a:gd name="connsiteY29" fmla="*/ 825583 h 2098893"/>
                <a:gd name="connsiteX30" fmla="*/ 917166 w 4318488"/>
                <a:gd name="connsiteY30" fmla="*/ 740743 h 2098893"/>
                <a:gd name="connsiteX0" fmla="*/ 917166 w 4318488"/>
                <a:gd name="connsiteY0" fmla="*/ 758169 h 2116319"/>
                <a:gd name="connsiteX1" fmla="*/ 1520481 w 4318488"/>
                <a:gd name="connsiteY1" fmla="*/ 616765 h 2116319"/>
                <a:gd name="connsiteX2" fmla="*/ 2368894 w 4318488"/>
                <a:gd name="connsiteY2" fmla="*/ 315108 h 2116319"/>
                <a:gd name="connsiteX3" fmla="*/ 3283294 w 4318488"/>
                <a:gd name="connsiteY3" fmla="*/ 79437 h 2116319"/>
                <a:gd name="connsiteX4" fmla="*/ 3839474 w 4318488"/>
                <a:gd name="connsiteY4" fmla="*/ 4024 h 2116319"/>
                <a:gd name="connsiteX5" fmla="*/ 4263681 w 4318488"/>
                <a:gd name="connsiteY5" fmla="*/ 183132 h 2116319"/>
                <a:gd name="connsiteX6" fmla="*/ 4263681 w 4318488"/>
                <a:gd name="connsiteY6" fmla="*/ 531924 h 2116319"/>
                <a:gd name="connsiteX7" fmla="*/ 3811194 w 4318488"/>
                <a:gd name="connsiteY7" fmla="*/ 786446 h 2116319"/>
                <a:gd name="connsiteX8" fmla="*/ 3226733 w 4318488"/>
                <a:gd name="connsiteY8" fmla="*/ 918422 h 2116319"/>
                <a:gd name="connsiteX9" fmla="*/ 3217307 w 4318488"/>
                <a:gd name="connsiteY9" fmla="*/ 673326 h 2116319"/>
                <a:gd name="connsiteX10" fmla="*/ 3943170 w 4318488"/>
                <a:gd name="connsiteY10" fmla="*/ 465936 h 2116319"/>
                <a:gd name="connsiteX11" fmla="*/ 3858328 w 4318488"/>
                <a:gd name="connsiteY11" fmla="*/ 315107 h 2116319"/>
                <a:gd name="connsiteX12" fmla="*/ 3302147 w 4318488"/>
                <a:gd name="connsiteY12" fmla="*/ 399949 h 2116319"/>
                <a:gd name="connsiteX13" fmla="*/ 2161504 w 4318488"/>
                <a:gd name="connsiteY13" fmla="*/ 758167 h 2116319"/>
                <a:gd name="connsiteX14" fmla="*/ 1624176 w 4318488"/>
                <a:gd name="connsiteY14" fmla="*/ 956129 h 2116319"/>
                <a:gd name="connsiteX15" fmla="*/ 1143409 w 4318488"/>
                <a:gd name="connsiteY15" fmla="*/ 1088106 h 2116319"/>
                <a:gd name="connsiteX16" fmla="*/ 540094 w 4318488"/>
                <a:gd name="connsiteY16" fmla="*/ 1210653 h 2116319"/>
                <a:gd name="connsiteX17" fmla="*/ 455252 w 4318488"/>
                <a:gd name="connsiteY17" fmla="*/ 1474604 h 2116319"/>
                <a:gd name="connsiteX18" fmla="*/ 888885 w 4318488"/>
                <a:gd name="connsiteY18" fmla="*/ 1804542 h 2116319"/>
                <a:gd name="connsiteX19" fmla="*/ 1652456 w 4318488"/>
                <a:gd name="connsiteY19" fmla="*/ 1531165 h 2116319"/>
                <a:gd name="connsiteX20" fmla="*/ 2199211 w 4318488"/>
                <a:gd name="connsiteY20" fmla="*/ 1144667 h 2116319"/>
                <a:gd name="connsiteX21" fmla="*/ 2651698 w 4318488"/>
                <a:gd name="connsiteY21" fmla="*/ 918421 h 2116319"/>
                <a:gd name="connsiteX22" fmla="*/ 2887367 w 4318488"/>
                <a:gd name="connsiteY22" fmla="*/ 937277 h 2116319"/>
                <a:gd name="connsiteX23" fmla="*/ 2642271 w 4318488"/>
                <a:gd name="connsiteY23" fmla="*/ 1257788 h 2116319"/>
                <a:gd name="connsiteX24" fmla="*/ 1643029 w 4318488"/>
                <a:gd name="connsiteY24" fmla="*/ 1927091 h 2116319"/>
                <a:gd name="connsiteX25" fmla="*/ 964300 w 4318488"/>
                <a:gd name="connsiteY25" fmla="*/ 2115627 h 2116319"/>
                <a:gd name="connsiteX26" fmla="*/ 398691 w 4318488"/>
                <a:gd name="connsiteY26" fmla="*/ 1974224 h 2116319"/>
                <a:gd name="connsiteX27" fmla="*/ 97033 w 4318488"/>
                <a:gd name="connsiteY27" fmla="*/ 1578300 h 2116319"/>
                <a:gd name="connsiteX28" fmla="*/ 21619 w 4318488"/>
                <a:gd name="connsiteY28" fmla="*/ 1106959 h 2116319"/>
                <a:gd name="connsiteX29" fmla="*/ 445825 w 4318488"/>
                <a:gd name="connsiteY29" fmla="*/ 843009 h 2116319"/>
                <a:gd name="connsiteX30" fmla="*/ 917166 w 4318488"/>
                <a:gd name="connsiteY30" fmla="*/ 758169 h 2116319"/>
                <a:gd name="connsiteX0" fmla="*/ 917166 w 4318488"/>
                <a:gd name="connsiteY0" fmla="*/ 758169 h 2116319"/>
                <a:gd name="connsiteX1" fmla="*/ 1558188 w 4318488"/>
                <a:gd name="connsiteY1" fmla="*/ 579058 h 2116319"/>
                <a:gd name="connsiteX2" fmla="*/ 2368894 w 4318488"/>
                <a:gd name="connsiteY2" fmla="*/ 315108 h 2116319"/>
                <a:gd name="connsiteX3" fmla="*/ 3283294 w 4318488"/>
                <a:gd name="connsiteY3" fmla="*/ 79437 h 2116319"/>
                <a:gd name="connsiteX4" fmla="*/ 3839474 w 4318488"/>
                <a:gd name="connsiteY4" fmla="*/ 4024 h 2116319"/>
                <a:gd name="connsiteX5" fmla="*/ 4263681 w 4318488"/>
                <a:gd name="connsiteY5" fmla="*/ 183132 h 2116319"/>
                <a:gd name="connsiteX6" fmla="*/ 4263681 w 4318488"/>
                <a:gd name="connsiteY6" fmla="*/ 531924 h 2116319"/>
                <a:gd name="connsiteX7" fmla="*/ 3811194 w 4318488"/>
                <a:gd name="connsiteY7" fmla="*/ 786446 h 2116319"/>
                <a:gd name="connsiteX8" fmla="*/ 3226733 w 4318488"/>
                <a:gd name="connsiteY8" fmla="*/ 918422 h 2116319"/>
                <a:gd name="connsiteX9" fmla="*/ 3217307 w 4318488"/>
                <a:gd name="connsiteY9" fmla="*/ 673326 h 2116319"/>
                <a:gd name="connsiteX10" fmla="*/ 3943170 w 4318488"/>
                <a:gd name="connsiteY10" fmla="*/ 465936 h 2116319"/>
                <a:gd name="connsiteX11" fmla="*/ 3858328 w 4318488"/>
                <a:gd name="connsiteY11" fmla="*/ 315107 h 2116319"/>
                <a:gd name="connsiteX12" fmla="*/ 3302147 w 4318488"/>
                <a:gd name="connsiteY12" fmla="*/ 399949 h 2116319"/>
                <a:gd name="connsiteX13" fmla="*/ 2161504 w 4318488"/>
                <a:gd name="connsiteY13" fmla="*/ 758167 h 2116319"/>
                <a:gd name="connsiteX14" fmla="*/ 1624176 w 4318488"/>
                <a:gd name="connsiteY14" fmla="*/ 956129 h 2116319"/>
                <a:gd name="connsiteX15" fmla="*/ 1143409 w 4318488"/>
                <a:gd name="connsiteY15" fmla="*/ 1088106 h 2116319"/>
                <a:gd name="connsiteX16" fmla="*/ 540094 w 4318488"/>
                <a:gd name="connsiteY16" fmla="*/ 1210653 h 2116319"/>
                <a:gd name="connsiteX17" fmla="*/ 455252 w 4318488"/>
                <a:gd name="connsiteY17" fmla="*/ 1474604 h 2116319"/>
                <a:gd name="connsiteX18" fmla="*/ 888885 w 4318488"/>
                <a:gd name="connsiteY18" fmla="*/ 1804542 h 2116319"/>
                <a:gd name="connsiteX19" fmla="*/ 1652456 w 4318488"/>
                <a:gd name="connsiteY19" fmla="*/ 1531165 h 2116319"/>
                <a:gd name="connsiteX20" fmla="*/ 2199211 w 4318488"/>
                <a:gd name="connsiteY20" fmla="*/ 1144667 h 2116319"/>
                <a:gd name="connsiteX21" fmla="*/ 2651698 w 4318488"/>
                <a:gd name="connsiteY21" fmla="*/ 918421 h 2116319"/>
                <a:gd name="connsiteX22" fmla="*/ 2887367 w 4318488"/>
                <a:gd name="connsiteY22" fmla="*/ 937277 h 2116319"/>
                <a:gd name="connsiteX23" fmla="*/ 2642271 w 4318488"/>
                <a:gd name="connsiteY23" fmla="*/ 1257788 h 2116319"/>
                <a:gd name="connsiteX24" fmla="*/ 1643029 w 4318488"/>
                <a:gd name="connsiteY24" fmla="*/ 1927091 h 2116319"/>
                <a:gd name="connsiteX25" fmla="*/ 964300 w 4318488"/>
                <a:gd name="connsiteY25" fmla="*/ 2115627 h 2116319"/>
                <a:gd name="connsiteX26" fmla="*/ 398691 w 4318488"/>
                <a:gd name="connsiteY26" fmla="*/ 1974224 h 2116319"/>
                <a:gd name="connsiteX27" fmla="*/ 97033 w 4318488"/>
                <a:gd name="connsiteY27" fmla="*/ 1578300 h 2116319"/>
                <a:gd name="connsiteX28" fmla="*/ 21619 w 4318488"/>
                <a:gd name="connsiteY28" fmla="*/ 1106959 h 2116319"/>
                <a:gd name="connsiteX29" fmla="*/ 445825 w 4318488"/>
                <a:gd name="connsiteY29" fmla="*/ 843009 h 2116319"/>
                <a:gd name="connsiteX30" fmla="*/ 917166 w 4318488"/>
                <a:gd name="connsiteY30" fmla="*/ 758169 h 2116319"/>
                <a:gd name="connsiteX0" fmla="*/ 917166 w 4318488"/>
                <a:gd name="connsiteY0" fmla="*/ 758169 h 2116319"/>
                <a:gd name="connsiteX1" fmla="*/ 1558188 w 4318488"/>
                <a:gd name="connsiteY1" fmla="*/ 560204 h 2116319"/>
                <a:gd name="connsiteX2" fmla="*/ 2368894 w 4318488"/>
                <a:gd name="connsiteY2" fmla="*/ 315108 h 2116319"/>
                <a:gd name="connsiteX3" fmla="*/ 3283294 w 4318488"/>
                <a:gd name="connsiteY3" fmla="*/ 79437 h 2116319"/>
                <a:gd name="connsiteX4" fmla="*/ 3839474 w 4318488"/>
                <a:gd name="connsiteY4" fmla="*/ 4024 h 2116319"/>
                <a:gd name="connsiteX5" fmla="*/ 4263681 w 4318488"/>
                <a:gd name="connsiteY5" fmla="*/ 183132 h 2116319"/>
                <a:gd name="connsiteX6" fmla="*/ 4263681 w 4318488"/>
                <a:gd name="connsiteY6" fmla="*/ 531924 h 2116319"/>
                <a:gd name="connsiteX7" fmla="*/ 3811194 w 4318488"/>
                <a:gd name="connsiteY7" fmla="*/ 786446 h 2116319"/>
                <a:gd name="connsiteX8" fmla="*/ 3226733 w 4318488"/>
                <a:gd name="connsiteY8" fmla="*/ 918422 h 2116319"/>
                <a:gd name="connsiteX9" fmla="*/ 3217307 w 4318488"/>
                <a:gd name="connsiteY9" fmla="*/ 673326 h 2116319"/>
                <a:gd name="connsiteX10" fmla="*/ 3943170 w 4318488"/>
                <a:gd name="connsiteY10" fmla="*/ 465936 h 2116319"/>
                <a:gd name="connsiteX11" fmla="*/ 3858328 w 4318488"/>
                <a:gd name="connsiteY11" fmla="*/ 315107 h 2116319"/>
                <a:gd name="connsiteX12" fmla="*/ 3302147 w 4318488"/>
                <a:gd name="connsiteY12" fmla="*/ 399949 h 2116319"/>
                <a:gd name="connsiteX13" fmla="*/ 2161504 w 4318488"/>
                <a:gd name="connsiteY13" fmla="*/ 758167 h 2116319"/>
                <a:gd name="connsiteX14" fmla="*/ 1624176 w 4318488"/>
                <a:gd name="connsiteY14" fmla="*/ 956129 h 2116319"/>
                <a:gd name="connsiteX15" fmla="*/ 1143409 w 4318488"/>
                <a:gd name="connsiteY15" fmla="*/ 1088106 h 2116319"/>
                <a:gd name="connsiteX16" fmla="*/ 540094 w 4318488"/>
                <a:gd name="connsiteY16" fmla="*/ 1210653 h 2116319"/>
                <a:gd name="connsiteX17" fmla="*/ 455252 w 4318488"/>
                <a:gd name="connsiteY17" fmla="*/ 1474604 h 2116319"/>
                <a:gd name="connsiteX18" fmla="*/ 888885 w 4318488"/>
                <a:gd name="connsiteY18" fmla="*/ 1804542 h 2116319"/>
                <a:gd name="connsiteX19" fmla="*/ 1652456 w 4318488"/>
                <a:gd name="connsiteY19" fmla="*/ 1531165 h 2116319"/>
                <a:gd name="connsiteX20" fmla="*/ 2199211 w 4318488"/>
                <a:gd name="connsiteY20" fmla="*/ 1144667 h 2116319"/>
                <a:gd name="connsiteX21" fmla="*/ 2651698 w 4318488"/>
                <a:gd name="connsiteY21" fmla="*/ 918421 h 2116319"/>
                <a:gd name="connsiteX22" fmla="*/ 2887367 w 4318488"/>
                <a:gd name="connsiteY22" fmla="*/ 937277 h 2116319"/>
                <a:gd name="connsiteX23" fmla="*/ 2642271 w 4318488"/>
                <a:gd name="connsiteY23" fmla="*/ 1257788 h 2116319"/>
                <a:gd name="connsiteX24" fmla="*/ 1643029 w 4318488"/>
                <a:gd name="connsiteY24" fmla="*/ 1927091 h 2116319"/>
                <a:gd name="connsiteX25" fmla="*/ 964300 w 4318488"/>
                <a:gd name="connsiteY25" fmla="*/ 2115627 h 2116319"/>
                <a:gd name="connsiteX26" fmla="*/ 398691 w 4318488"/>
                <a:gd name="connsiteY26" fmla="*/ 1974224 h 2116319"/>
                <a:gd name="connsiteX27" fmla="*/ 97033 w 4318488"/>
                <a:gd name="connsiteY27" fmla="*/ 1578300 h 2116319"/>
                <a:gd name="connsiteX28" fmla="*/ 21619 w 4318488"/>
                <a:gd name="connsiteY28" fmla="*/ 1106959 h 2116319"/>
                <a:gd name="connsiteX29" fmla="*/ 445825 w 4318488"/>
                <a:gd name="connsiteY29" fmla="*/ 843009 h 2116319"/>
                <a:gd name="connsiteX30" fmla="*/ 917166 w 4318488"/>
                <a:gd name="connsiteY30" fmla="*/ 758169 h 2116319"/>
                <a:gd name="connsiteX0" fmla="*/ 917166 w 4318488"/>
                <a:gd name="connsiteY0" fmla="*/ 757801 h 2115951"/>
                <a:gd name="connsiteX1" fmla="*/ 1558188 w 4318488"/>
                <a:gd name="connsiteY1" fmla="*/ 559836 h 2115951"/>
                <a:gd name="connsiteX2" fmla="*/ 2368894 w 4318488"/>
                <a:gd name="connsiteY2" fmla="*/ 277033 h 2115951"/>
                <a:gd name="connsiteX3" fmla="*/ 3283294 w 4318488"/>
                <a:gd name="connsiteY3" fmla="*/ 79069 h 2115951"/>
                <a:gd name="connsiteX4" fmla="*/ 3839474 w 4318488"/>
                <a:gd name="connsiteY4" fmla="*/ 3656 h 2115951"/>
                <a:gd name="connsiteX5" fmla="*/ 4263681 w 4318488"/>
                <a:gd name="connsiteY5" fmla="*/ 182764 h 2115951"/>
                <a:gd name="connsiteX6" fmla="*/ 4263681 w 4318488"/>
                <a:gd name="connsiteY6" fmla="*/ 531556 h 2115951"/>
                <a:gd name="connsiteX7" fmla="*/ 3811194 w 4318488"/>
                <a:gd name="connsiteY7" fmla="*/ 786078 h 2115951"/>
                <a:gd name="connsiteX8" fmla="*/ 3226733 w 4318488"/>
                <a:gd name="connsiteY8" fmla="*/ 918054 h 2115951"/>
                <a:gd name="connsiteX9" fmla="*/ 3217307 w 4318488"/>
                <a:gd name="connsiteY9" fmla="*/ 672958 h 2115951"/>
                <a:gd name="connsiteX10" fmla="*/ 3943170 w 4318488"/>
                <a:gd name="connsiteY10" fmla="*/ 465568 h 2115951"/>
                <a:gd name="connsiteX11" fmla="*/ 3858328 w 4318488"/>
                <a:gd name="connsiteY11" fmla="*/ 314739 h 2115951"/>
                <a:gd name="connsiteX12" fmla="*/ 3302147 w 4318488"/>
                <a:gd name="connsiteY12" fmla="*/ 399581 h 2115951"/>
                <a:gd name="connsiteX13" fmla="*/ 2161504 w 4318488"/>
                <a:gd name="connsiteY13" fmla="*/ 757799 h 2115951"/>
                <a:gd name="connsiteX14" fmla="*/ 1624176 w 4318488"/>
                <a:gd name="connsiteY14" fmla="*/ 955761 h 2115951"/>
                <a:gd name="connsiteX15" fmla="*/ 1143409 w 4318488"/>
                <a:gd name="connsiteY15" fmla="*/ 1087738 h 2115951"/>
                <a:gd name="connsiteX16" fmla="*/ 540094 w 4318488"/>
                <a:gd name="connsiteY16" fmla="*/ 1210285 h 2115951"/>
                <a:gd name="connsiteX17" fmla="*/ 455252 w 4318488"/>
                <a:gd name="connsiteY17" fmla="*/ 1474236 h 2115951"/>
                <a:gd name="connsiteX18" fmla="*/ 888885 w 4318488"/>
                <a:gd name="connsiteY18" fmla="*/ 1804174 h 2115951"/>
                <a:gd name="connsiteX19" fmla="*/ 1652456 w 4318488"/>
                <a:gd name="connsiteY19" fmla="*/ 1530797 h 2115951"/>
                <a:gd name="connsiteX20" fmla="*/ 2199211 w 4318488"/>
                <a:gd name="connsiteY20" fmla="*/ 1144299 h 2115951"/>
                <a:gd name="connsiteX21" fmla="*/ 2651698 w 4318488"/>
                <a:gd name="connsiteY21" fmla="*/ 918053 h 2115951"/>
                <a:gd name="connsiteX22" fmla="*/ 2887367 w 4318488"/>
                <a:gd name="connsiteY22" fmla="*/ 936909 h 2115951"/>
                <a:gd name="connsiteX23" fmla="*/ 2642271 w 4318488"/>
                <a:gd name="connsiteY23" fmla="*/ 1257420 h 2115951"/>
                <a:gd name="connsiteX24" fmla="*/ 1643029 w 4318488"/>
                <a:gd name="connsiteY24" fmla="*/ 1926723 h 2115951"/>
                <a:gd name="connsiteX25" fmla="*/ 964300 w 4318488"/>
                <a:gd name="connsiteY25" fmla="*/ 2115259 h 2115951"/>
                <a:gd name="connsiteX26" fmla="*/ 398691 w 4318488"/>
                <a:gd name="connsiteY26" fmla="*/ 1973856 h 2115951"/>
                <a:gd name="connsiteX27" fmla="*/ 97033 w 4318488"/>
                <a:gd name="connsiteY27" fmla="*/ 1577932 h 2115951"/>
                <a:gd name="connsiteX28" fmla="*/ 21619 w 4318488"/>
                <a:gd name="connsiteY28" fmla="*/ 1106591 h 2115951"/>
                <a:gd name="connsiteX29" fmla="*/ 445825 w 4318488"/>
                <a:gd name="connsiteY29" fmla="*/ 842641 h 2115951"/>
                <a:gd name="connsiteX30" fmla="*/ 917166 w 4318488"/>
                <a:gd name="connsiteY30" fmla="*/ 757801 h 2115951"/>
                <a:gd name="connsiteX0" fmla="*/ 909189 w 4310511"/>
                <a:gd name="connsiteY0" fmla="*/ 757801 h 2115951"/>
                <a:gd name="connsiteX1" fmla="*/ 1550211 w 4310511"/>
                <a:gd name="connsiteY1" fmla="*/ 559836 h 2115951"/>
                <a:gd name="connsiteX2" fmla="*/ 2360917 w 4310511"/>
                <a:gd name="connsiteY2" fmla="*/ 277033 h 2115951"/>
                <a:gd name="connsiteX3" fmla="*/ 3275317 w 4310511"/>
                <a:gd name="connsiteY3" fmla="*/ 79069 h 2115951"/>
                <a:gd name="connsiteX4" fmla="*/ 3831497 w 4310511"/>
                <a:gd name="connsiteY4" fmla="*/ 3656 h 2115951"/>
                <a:gd name="connsiteX5" fmla="*/ 4255704 w 4310511"/>
                <a:gd name="connsiteY5" fmla="*/ 182764 h 2115951"/>
                <a:gd name="connsiteX6" fmla="*/ 4255704 w 4310511"/>
                <a:gd name="connsiteY6" fmla="*/ 531556 h 2115951"/>
                <a:gd name="connsiteX7" fmla="*/ 3803217 w 4310511"/>
                <a:gd name="connsiteY7" fmla="*/ 786078 h 2115951"/>
                <a:gd name="connsiteX8" fmla="*/ 3218756 w 4310511"/>
                <a:gd name="connsiteY8" fmla="*/ 918054 h 2115951"/>
                <a:gd name="connsiteX9" fmla="*/ 3209330 w 4310511"/>
                <a:gd name="connsiteY9" fmla="*/ 672958 h 2115951"/>
                <a:gd name="connsiteX10" fmla="*/ 3935193 w 4310511"/>
                <a:gd name="connsiteY10" fmla="*/ 465568 h 2115951"/>
                <a:gd name="connsiteX11" fmla="*/ 3850351 w 4310511"/>
                <a:gd name="connsiteY11" fmla="*/ 314739 h 2115951"/>
                <a:gd name="connsiteX12" fmla="*/ 3294170 w 4310511"/>
                <a:gd name="connsiteY12" fmla="*/ 399581 h 2115951"/>
                <a:gd name="connsiteX13" fmla="*/ 2153527 w 4310511"/>
                <a:gd name="connsiteY13" fmla="*/ 757799 h 2115951"/>
                <a:gd name="connsiteX14" fmla="*/ 1616199 w 4310511"/>
                <a:gd name="connsiteY14" fmla="*/ 955761 h 2115951"/>
                <a:gd name="connsiteX15" fmla="*/ 1135432 w 4310511"/>
                <a:gd name="connsiteY15" fmla="*/ 1087738 h 2115951"/>
                <a:gd name="connsiteX16" fmla="*/ 532117 w 4310511"/>
                <a:gd name="connsiteY16" fmla="*/ 1210285 h 2115951"/>
                <a:gd name="connsiteX17" fmla="*/ 447275 w 4310511"/>
                <a:gd name="connsiteY17" fmla="*/ 1474236 h 2115951"/>
                <a:gd name="connsiteX18" fmla="*/ 880908 w 4310511"/>
                <a:gd name="connsiteY18" fmla="*/ 1804174 h 2115951"/>
                <a:gd name="connsiteX19" fmla="*/ 1644479 w 4310511"/>
                <a:gd name="connsiteY19" fmla="*/ 1530797 h 2115951"/>
                <a:gd name="connsiteX20" fmla="*/ 2191234 w 4310511"/>
                <a:gd name="connsiteY20" fmla="*/ 1144299 h 2115951"/>
                <a:gd name="connsiteX21" fmla="*/ 2643721 w 4310511"/>
                <a:gd name="connsiteY21" fmla="*/ 918053 h 2115951"/>
                <a:gd name="connsiteX22" fmla="*/ 2879390 w 4310511"/>
                <a:gd name="connsiteY22" fmla="*/ 936909 h 2115951"/>
                <a:gd name="connsiteX23" fmla="*/ 2634294 w 4310511"/>
                <a:gd name="connsiteY23" fmla="*/ 1257420 h 2115951"/>
                <a:gd name="connsiteX24" fmla="*/ 1635052 w 4310511"/>
                <a:gd name="connsiteY24" fmla="*/ 1926723 h 2115951"/>
                <a:gd name="connsiteX25" fmla="*/ 956323 w 4310511"/>
                <a:gd name="connsiteY25" fmla="*/ 2115259 h 2115951"/>
                <a:gd name="connsiteX26" fmla="*/ 390714 w 4310511"/>
                <a:gd name="connsiteY26" fmla="*/ 1973856 h 2115951"/>
                <a:gd name="connsiteX27" fmla="*/ 89056 w 4310511"/>
                <a:gd name="connsiteY27" fmla="*/ 1577932 h 2115951"/>
                <a:gd name="connsiteX28" fmla="*/ 23068 w 4310511"/>
                <a:gd name="connsiteY28" fmla="*/ 1059457 h 2115951"/>
                <a:gd name="connsiteX29" fmla="*/ 437848 w 4310511"/>
                <a:gd name="connsiteY29" fmla="*/ 842641 h 2115951"/>
                <a:gd name="connsiteX30" fmla="*/ 909189 w 4310511"/>
                <a:gd name="connsiteY30" fmla="*/ 757801 h 2115951"/>
                <a:gd name="connsiteX0" fmla="*/ 909189 w 4310511"/>
                <a:gd name="connsiteY0" fmla="*/ 757801 h 2115951"/>
                <a:gd name="connsiteX1" fmla="*/ 1550211 w 4310511"/>
                <a:gd name="connsiteY1" fmla="*/ 559836 h 2115951"/>
                <a:gd name="connsiteX2" fmla="*/ 2360917 w 4310511"/>
                <a:gd name="connsiteY2" fmla="*/ 277033 h 2115951"/>
                <a:gd name="connsiteX3" fmla="*/ 3275317 w 4310511"/>
                <a:gd name="connsiteY3" fmla="*/ 79069 h 2115951"/>
                <a:gd name="connsiteX4" fmla="*/ 3831497 w 4310511"/>
                <a:gd name="connsiteY4" fmla="*/ 3656 h 2115951"/>
                <a:gd name="connsiteX5" fmla="*/ 4255704 w 4310511"/>
                <a:gd name="connsiteY5" fmla="*/ 182764 h 2115951"/>
                <a:gd name="connsiteX6" fmla="*/ 4255704 w 4310511"/>
                <a:gd name="connsiteY6" fmla="*/ 531556 h 2115951"/>
                <a:gd name="connsiteX7" fmla="*/ 3803217 w 4310511"/>
                <a:gd name="connsiteY7" fmla="*/ 786078 h 2115951"/>
                <a:gd name="connsiteX8" fmla="*/ 3218756 w 4310511"/>
                <a:gd name="connsiteY8" fmla="*/ 918054 h 2115951"/>
                <a:gd name="connsiteX9" fmla="*/ 3209330 w 4310511"/>
                <a:gd name="connsiteY9" fmla="*/ 672958 h 2115951"/>
                <a:gd name="connsiteX10" fmla="*/ 3935193 w 4310511"/>
                <a:gd name="connsiteY10" fmla="*/ 465568 h 2115951"/>
                <a:gd name="connsiteX11" fmla="*/ 3850351 w 4310511"/>
                <a:gd name="connsiteY11" fmla="*/ 314739 h 2115951"/>
                <a:gd name="connsiteX12" fmla="*/ 3294170 w 4310511"/>
                <a:gd name="connsiteY12" fmla="*/ 399581 h 2115951"/>
                <a:gd name="connsiteX13" fmla="*/ 2153527 w 4310511"/>
                <a:gd name="connsiteY13" fmla="*/ 757799 h 2115951"/>
                <a:gd name="connsiteX14" fmla="*/ 1616199 w 4310511"/>
                <a:gd name="connsiteY14" fmla="*/ 955761 h 2115951"/>
                <a:gd name="connsiteX15" fmla="*/ 1135432 w 4310511"/>
                <a:gd name="connsiteY15" fmla="*/ 1087738 h 2115951"/>
                <a:gd name="connsiteX16" fmla="*/ 532117 w 4310511"/>
                <a:gd name="connsiteY16" fmla="*/ 1210285 h 2115951"/>
                <a:gd name="connsiteX17" fmla="*/ 447275 w 4310511"/>
                <a:gd name="connsiteY17" fmla="*/ 1474236 h 2115951"/>
                <a:gd name="connsiteX18" fmla="*/ 880908 w 4310511"/>
                <a:gd name="connsiteY18" fmla="*/ 1804174 h 2115951"/>
                <a:gd name="connsiteX19" fmla="*/ 1644479 w 4310511"/>
                <a:gd name="connsiteY19" fmla="*/ 1530797 h 2115951"/>
                <a:gd name="connsiteX20" fmla="*/ 2191234 w 4310511"/>
                <a:gd name="connsiteY20" fmla="*/ 1144299 h 2115951"/>
                <a:gd name="connsiteX21" fmla="*/ 2643721 w 4310511"/>
                <a:gd name="connsiteY21" fmla="*/ 918053 h 2115951"/>
                <a:gd name="connsiteX22" fmla="*/ 2879390 w 4310511"/>
                <a:gd name="connsiteY22" fmla="*/ 936909 h 2115951"/>
                <a:gd name="connsiteX23" fmla="*/ 2634294 w 4310511"/>
                <a:gd name="connsiteY23" fmla="*/ 1257420 h 2115951"/>
                <a:gd name="connsiteX24" fmla="*/ 1635052 w 4310511"/>
                <a:gd name="connsiteY24" fmla="*/ 1926723 h 2115951"/>
                <a:gd name="connsiteX25" fmla="*/ 956323 w 4310511"/>
                <a:gd name="connsiteY25" fmla="*/ 2115259 h 2115951"/>
                <a:gd name="connsiteX26" fmla="*/ 390714 w 4310511"/>
                <a:gd name="connsiteY26" fmla="*/ 1973856 h 2115951"/>
                <a:gd name="connsiteX27" fmla="*/ 89056 w 4310511"/>
                <a:gd name="connsiteY27" fmla="*/ 1577932 h 2115951"/>
                <a:gd name="connsiteX28" fmla="*/ 23068 w 4310511"/>
                <a:gd name="connsiteY28" fmla="*/ 1059457 h 2115951"/>
                <a:gd name="connsiteX29" fmla="*/ 409568 w 4310511"/>
                <a:gd name="connsiteY29" fmla="*/ 804934 h 2115951"/>
                <a:gd name="connsiteX30" fmla="*/ 909189 w 4310511"/>
                <a:gd name="connsiteY30" fmla="*/ 757801 h 2115951"/>
                <a:gd name="connsiteX0" fmla="*/ 950468 w 4351790"/>
                <a:gd name="connsiteY0" fmla="*/ 757801 h 2115951"/>
                <a:gd name="connsiteX1" fmla="*/ 1591490 w 4351790"/>
                <a:gd name="connsiteY1" fmla="*/ 559836 h 2115951"/>
                <a:gd name="connsiteX2" fmla="*/ 2402196 w 4351790"/>
                <a:gd name="connsiteY2" fmla="*/ 277033 h 2115951"/>
                <a:gd name="connsiteX3" fmla="*/ 3316596 w 4351790"/>
                <a:gd name="connsiteY3" fmla="*/ 79069 h 2115951"/>
                <a:gd name="connsiteX4" fmla="*/ 3872776 w 4351790"/>
                <a:gd name="connsiteY4" fmla="*/ 3656 h 2115951"/>
                <a:gd name="connsiteX5" fmla="*/ 4296983 w 4351790"/>
                <a:gd name="connsiteY5" fmla="*/ 182764 h 2115951"/>
                <a:gd name="connsiteX6" fmla="*/ 4296983 w 4351790"/>
                <a:gd name="connsiteY6" fmla="*/ 531556 h 2115951"/>
                <a:gd name="connsiteX7" fmla="*/ 3844496 w 4351790"/>
                <a:gd name="connsiteY7" fmla="*/ 786078 h 2115951"/>
                <a:gd name="connsiteX8" fmla="*/ 3260035 w 4351790"/>
                <a:gd name="connsiteY8" fmla="*/ 918054 h 2115951"/>
                <a:gd name="connsiteX9" fmla="*/ 3250609 w 4351790"/>
                <a:gd name="connsiteY9" fmla="*/ 672958 h 2115951"/>
                <a:gd name="connsiteX10" fmla="*/ 3976472 w 4351790"/>
                <a:gd name="connsiteY10" fmla="*/ 465568 h 2115951"/>
                <a:gd name="connsiteX11" fmla="*/ 3891630 w 4351790"/>
                <a:gd name="connsiteY11" fmla="*/ 314739 h 2115951"/>
                <a:gd name="connsiteX12" fmla="*/ 3335449 w 4351790"/>
                <a:gd name="connsiteY12" fmla="*/ 399581 h 2115951"/>
                <a:gd name="connsiteX13" fmla="*/ 2194806 w 4351790"/>
                <a:gd name="connsiteY13" fmla="*/ 757799 h 2115951"/>
                <a:gd name="connsiteX14" fmla="*/ 1657478 w 4351790"/>
                <a:gd name="connsiteY14" fmla="*/ 955761 h 2115951"/>
                <a:gd name="connsiteX15" fmla="*/ 1176711 w 4351790"/>
                <a:gd name="connsiteY15" fmla="*/ 1087738 h 2115951"/>
                <a:gd name="connsiteX16" fmla="*/ 573396 w 4351790"/>
                <a:gd name="connsiteY16" fmla="*/ 1210285 h 2115951"/>
                <a:gd name="connsiteX17" fmla="*/ 488554 w 4351790"/>
                <a:gd name="connsiteY17" fmla="*/ 1474236 h 2115951"/>
                <a:gd name="connsiteX18" fmla="*/ 922187 w 4351790"/>
                <a:gd name="connsiteY18" fmla="*/ 1804174 h 2115951"/>
                <a:gd name="connsiteX19" fmla="*/ 1685758 w 4351790"/>
                <a:gd name="connsiteY19" fmla="*/ 1530797 h 2115951"/>
                <a:gd name="connsiteX20" fmla="*/ 2232513 w 4351790"/>
                <a:gd name="connsiteY20" fmla="*/ 1144299 h 2115951"/>
                <a:gd name="connsiteX21" fmla="*/ 2685000 w 4351790"/>
                <a:gd name="connsiteY21" fmla="*/ 918053 h 2115951"/>
                <a:gd name="connsiteX22" fmla="*/ 2920669 w 4351790"/>
                <a:gd name="connsiteY22" fmla="*/ 936909 h 2115951"/>
                <a:gd name="connsiteX23" fmla="*/ 2675573 w 4351790"/>
                <a:gd name="connsiteY23" fmla="*/ 1257420 h 2115951"/>
                <a:gd name="connsiteX24" fmla="*/ 1676331 w 4351790"/>
                <a:gd name="connsiteY24" fmla="*/ 1926723 h 2115951"/>
                <a:gd name="connsiteX25" fmla="*/ 997602 w 4351790"/>
                <a:gd name="connsiteY25" fmla="*/ 2115259 h 2115951"/>
                <a:gd name="connsiteX26" fmla="*/ 431993 w 4351790"/>
                <a:gd name="connsiteY26" fmla="*/ 1973856 h 2115951"/>
                <a:gd name="connsiteX27" fmla="*/ 130335 w 4351790"/>
                <a:gd name="connsiteY27" fmla="*/ 1577932 h 2115951"/>
                <a:gd name="connsiteX28" fmla="*/ 17213 w 4351790"/>
                <a:gd name="connsiteY28" fmla="*/ 1059457 h 2115951"/>
                <a:gd name="connsiteX29" fmla="*/ 450847 w 4351790"/>
                <a:gd name="connsiteY29" fmla="*/ 804934 h 2115951"/>
                <a:gd name="connsiteX30" fmla="*/ 950468 w 4351790"/>
                <a:gd name="connsiteY30" fmla="*/ 757801 h 2115951"/>
                <a:gd name="connsiteX0" fmla="*/ 954247 w 4355569"/>
                <a:gd name="connsiteY0" fmla="*/ 757801 h 2115894"/>
                <a:gd name="connsiteX1" fmla="*/ 1595269 w 4355569"/>
                <a:gd name="connsiteY1" fmla="*/ 559836 h 2115894"/>
                <a:gd name="connsiteX2" fmla="*/ 2405975 w 4355569"/>
                <a:gd name="connsiteY2" fmla="*/ 277033 h 2115894"/>
                <a:gd name="connsiteX3" fmla="*/ 3320375 w 4355569"/>
                <a:gd name="connsiteY3" fmla="*/ 79069 h 2115894"/>
                <a:gd name="connsiteX4" fmla="*/ 3876555 w 4355569"/>
                <a:gd name="connsiteY4" fmla="*/ 3656 h 2115894"/>
                <a:gd name="connsiteX5" fmla="*/ 4300762 w 4355569"/>
                <a:gd name="connsiteY5" fmla="*/ 182764 h 2115894"/>
                <a:gd name="connsiteX6" fmla="*/ 4300762 w 4355569"/>
                <a:gd name="connsiteY6" fmla="*/ 531556 h 2115894"/>
                <a:gd name="connsiteX7" fmla="*/ 3848275 w 4355569"/>
                <a:gd name="connsiteY7" fmla="*/ 786078 h 2115894"/>
                <a:gd name="connsiteX8" fmla="*/ 3263814 w 4355569"/>
                <a:gd name="connsiteY8" fmla="*/ 918054 h 2115894"/>
                <a:gd name="connsiteX9" fmla="*/ 3254388 w 4355569"/>
                <a:gd name="connsiteY9" fmla="*/ 672958 h 2115894"/>
                <a:gd name="connsiteX10" fmla="*/ 3980251 w 4355569"/>
                <a:gd name="connsiteY10" fmla="*/ 465568 h 2115894"/>
                <a:gd name="connsiteX11" fmla="*/ 3895409 w 4355569"/>
                <a:gd name="connsiteY11" fmla="*/ 314739 h 2115894"/>
                <a:gd name="connsiteX12" fmla="*/ 3339228 w 4355569"/>
                <a:gd name="connsiteY12" fmla="*/ 399581 h 2115894"/>
                <a:gd name="connsiteX13" fmla="*/ 2198585 w 4355569"/>
                <a:gd name="connsiteY13" fmla="*/ 757799 h 2115894"/>
                <a:gd name="connsiteX14" fmla="*/ 1661257 w 4355569"/>
                <a:gd name="connsiteY14" fmla="*/ 955761 h 2115894"/>
                <a:gd name="connsiteX15" fmla="*/ 1180490 w 4355569"/>
                <a:gd name="connsiteY15" fmla="*/ 1087738 h 2115894"/>
                <a:gd name="connsiteX16" fmla="*/ 577175 w 4355569"/>
                <a:gd name="connsiteY16" fmla="*/ 1210285 h 2115894"/>
                <a:gd name="connsiteX17" fmla="*/ 492333 w 4355569"/>
                <a:gd name="connsiteY17" fmla="*/ 1474236 h 2115894"/>
                <a:gd name="connsiteX18" fmla="*/ 925966 w 4355569"/>
                <a:gd name="connsiteY18" fmla="*/ 1804174 h 2115894"/>
                <a:gd name="connsiteX19" fmla="*/ 1689537 w 4355569"/>
                <a:gd name="connsiteY19" fmla="*/ 1530797 h 2115894"/>
                <a:gd name="connsiteX20" fmla="*/ 2236292 w 4355569"/>
                <a:gd name="connsiteY20" fmla="*/ 1144299 h 2115894"/>
                <a:gd name="connsiteX21" fmla="*/ 2688779 w 4355569"/>
                <a:gd name="connsiteY21" fmla="*/ 918053 h 2115894"/>
                <a:gd name="connsiteX22" fmla="*/ 2924448 w 4355569"/>
                <a:gd name="connsiteY22" fmla="*/ 936909 h 2115894"/>
                <a:gd name="connsiteX23" fmla="*/ 2679352 w 4355569"/>
                <a:gd name="connsiteY23" fmla="*/ 1257420 h 2115894"/>
                <a:gd name="connsiteX24" fmla="*/ 1680110 w 4355569"/>
                <a:gd name="connsiteY24" fmla="*/ 1926723 h 2115894"/>
                <a:gd name="connsiteX25" fmla="*/ 1001381 w 4355569"/>
                <a:gd name="connsiteY25" fmla="*/ 2115259 h 2115894"/>
                <a:gd name="connsiteX26" fmla="*/ 435772 w 4355569"/>
                <a:gd name="connsiteY26" fmla="*/ 1973856 h 2115894"/>
                <a:gd name="connsiteX27" fmla="*/ 105834 w 4355569"/>
                <a:gd name="connsiteY27" fmla="*/ 1615639 h 2115894"/>
                <a:gd name="connsiteX28" fmla="*/ 20992 w 4355569"/>
                <a:gd name="connsiteY28" fmla="*/ 1059457 h 2115894"/>
                <a:gd name="connsiteX29" fmla="*/ 454626 w 4355569"/>
                <a:gd name="connsiteY29" fmla="*/ 804934 h 2115894"/>
                <a:gd name="connsiteX30" fmla="*/ 954247 w 4355569"/>
                <a:gd name="connsiteY30" fmla="*/ 757801 h 2115894"/>
                <a:gd name="connsiteX0" fmla="*/ 907113 w 4355569"/>
                <a:gd name="connsiteY0" fmla="*/ 738948 h 2115894"/>
                <a:gd name="connsiteX1" fmla="*/ 1595269 w 4355569"/>
                <a:gd name="connsiteY1" fmla="*/ 559836 h 2115894"/>
                <a:gd name="connsiteX2" fmla="*/ 2405975 w 4355569"/>
                <a:gd name="connsiteY2" fmla="*/ 277033 h 2115894"/>
                <a:gd name="connsiteX3" fmla="*/ 3320375 w 4355569"/>
                <a:gd name="connsiteY3" fmla="*/ 79069 h 2115894"/>
                <a:gd name="connsiteX4" fmla="*/ 3876555 w 4355569"/>
                <a:gd name="connsiteY4" fmla="*/ 3656 h 2115894"/>
                <a:gd name="connsiteX5" fmla="*/ 4300762 w 4355569"/>
                <a:gd name="connsiteY5" fmla="*/ 182764 h 2115894"/>
                <a:gd name="connsiteX6" fmla="*/ 4300762 w 4355569"/>
                <a:gd name="connsiteY6" fmla="*/ 531556 h 2115894"/>
                <a:gd name="connsiteX7" fmla="*/ 3848275 w 4355569"/>
                <a:gd name="connsiteY7" fmla="*/ 786078 h 2115894"/>
                <a:gd name="connsiteX8" fmla="*/ 3263814 w 4355569"/>
                <a:gd name="connsiteY8" fmla="*/ 918054 h 2115894"/>
                <a:gd name="connsiteX9" fmla="*/ 3254388 w 4355569"/>
                <a:gd name="connsiteY9" fmla="*/ 672958 h 2115894"/>
                <a:gd name="connsiteX10" fmla="*/ 3980251 w 4355569"/>
                <a:gd name="connsiteY10" fmla="*/ 465568 h 2115894"/>
                <a:gd name="connsiteX11" fmla="*/ 3895409 w 4355569"/>
                <a:gd name="connsiteY11" fmla="*/ 314739 h 2115894"/>
                <a:gd name="connsiteX12" fmla="*/ 3339228 w 4355569"/>
                <a:gd name="connsiteY12" fmla="*/ 399581 h 2115894"/>
                <a:gd name="connsiteX13" fmla="*/ 2198585 w 4355569"/>
                <a:gd name="connsiteY13" fmla="*/ 757799 h 2115894"/>
                <a:gd name="connsiteX14" fmla="*/ 1661257 w 4355569"/>
                <a:gd name="connsiteY14" fmla="*/ 955761 h 2115894"/>
                <a:gd name="connsiteX15" fmla="*/ 1180490 w 4355569"/>
                <a:gd name="connsiteY15" fmla="*/ 1087738 h 2115894"/>
                <a:gd name="connsiteX16" fmla="*/ 577175 w 4355569"/>
                <a:gd name="connsiteY16" fmla="*/ 1210285 h 2115894"/>
                <a:gd name="connsiteX17" fmla="*/ 492333 w 4355569"/>
                <a:gd name="connsiteY17" fmla="*/ 1474236 h 2115894"/>
                <a:gd name="connsiteX18" fmla="*/ 925966 w 4355569"/>
                <a:gd name="connsiteY18" fmla="*/ 1804174 h 2115894"/>
                <a:gd name="connsiteX19" fmla="*/ 1689537 w 4355569"/>
                <a:gd name="connsiteY19" fmla="*/ 1530797 h 2115894"/>
                <a:gd name="connsiteX20" fmla="*/ 2236292 w 4355569"/>
                <a:gd name="connsiteY20" fmla="*/ 1144299 h 2115894"/>
                <a:gd name="connsiteX21" fmla="*/ 2688779 w 4355569"/>
                <a:gd name="connsiteY21" fmla="*/ 918053 h 2115894"/>
                <a:gd name="connsiteX22" fmla="*/ 2924448 w 4355569"/>
                <a:gd name="connsiteY22" fmla="*/ 936909 h 2115894"/>
                <a:gd name="connsiteX23" fmla="*/ 2679352 w 4355569"/>
                <a:gd name="connsiteY23" fmla="*/ 1257420 h 2115894"/>
                <a:gd name="connsiteX24" fmla="*/ 1680110 w 4355569"/>
                <a:gd name="connsiteY24" fmla="*/ 1926723 h 2115894"/>
                <a:gd name="connsiteX25" fmla="*/ 1001381 w 4355569"/>
                <a:gd name="connsiteY25" fmla="*/ 2115259 h 2115894"/>
                <a:gd name="connsiteX26" fmla="*/ 435772 w 4355569"/>
                <a:gd name="connsiteY26" fmla="*/ 1973856 h 2115894"/>
                <a:gd name="connsiteX27" fmla="*/ 105834 w 4355569"/>
                <a:gd name="connsiteY27" fmla="*/ 1615639 h 2115894"/>
                <a:gd name="connsiteX28" fmla="*/ 20992 w 4355569"/>
                <a:gd name="connsiteY28" fmla="*/ 1059457 h 2115894"/>
                <a:gd name="connsiteX29" fmla="*/ 454626 w 4355569"/>
                <a:gd name="connsiteY29" fmla="*/ 804934 h 2115894"/>
                <a:gd name="connsiteX30" fmla="*/ 907113 w 4355569"/>
                <a:gd name="connsiteY30" fmla="*/ 738948 h 2115894"/>
                <a:gd name="connsiteX0" fmla="*/ 907113 w 4355569"/>
                <a:gd name="connsiteY0" fmla="*/ 738948 h 2115894"/>
                <a:gd name="connsiteX1" fmla="*/ 1632976 w 4355569"/>
                <a:gd name="connsiteY1" fmla="*/ 531556 h 2115894"/>
                <a:gd name="connsiteX2" fmla="*/ 2405975 w 4355569"/>
                <a:gd name="connsiteY2" fmla="*/ 277033 h 2115894"/>
                <a:gd name="connsiteX3" fmla="*/ 3320375 w 4355569"/>
                <a:gd name="connsiteY3" fmla="*/ 79069 h 2115894"/>
                <a:gd name="connsiteX4" fmla="*/ 3876555 w 4355569"/>
                <a:gd name="connsiteY4" fmla="*/ 3656 h 2115894"/>
                <a:gd name="connsiteX5" fmla="*/ 4300762 w 4355569"/>
                <a:gd name="connsiteY5" fmla="*/ 182764 h 2115894"/>
                <a:gd name="connsiteX6" fmla="*/ 4300762 w 4355569"/>
                <a:gd name="connsiteY6" fmla="*/ 531556 h 2115894"/>
                <a:gd name="connsiteX7" fmla="*/ 3848275 w 4355569"/>
                <a:gd name="connsiteY7" fmla="*/ 786078 h 2115894"/>
                <a:gd name="connsiteX8" fmla="*/ 3263814 w 4355569"/>
                <a:gd name="connsiteY8" fmla="*/ 918054 h 2115894"/>
                <a:gd name="connsiteX9" fmla="*/ 3254388 w 4355569"/>
                <a:gd name="connsiteY9" fmla="*/ 672958 h 2115894"/>
                <a:gd name="connsiteX10" fmla="*/ 3980251 w 4355569"/>
                <a:gd name="connsiteY10" fmla="*/ 465568 h 2115894"/>
                <a:gd name="connsiteX11" fmla="*/ 3895409 w 4355569"/>
                <a:gd name="connsiteY11" fmla="*/ 314739 h 2115894"/>
                <a:gd name="connsiteX12" fmla="*/ 3339228 w 4355569"/>
                <a:gd name="connsiteY12" fmla="*/ 399581 h 2115894"/>
                <a:gd name="connsiteX13" fmla="*/ 2198585 w 4355569"/>
                <a:gd name="connsiteY13" fmla="*/ 757799 h 2115894"/>
                <a:gd name="connsiteX14" fmla="*/ 1661257 w 4355569"/>
                <a:gd name="connsiteY14" fmla="*/ 955761 h 2115894"/>
                <a:gd name="connsiteX15" fmla="*/ 1180490 w 4355569"/>
                <a:gd name="connsiteY15" fmla="*/ 1087738 h 2115894"/>
                <a:gd name="connsiteX16" fmla="*/ 577175 w 4355569"/>
                <a:gd name="connsiteY16" fmla="*/ 1210285 h 2115894"/>
                <a:gd name="connsiteX17" fmla="*/ 492333 w 4355569"/>
                <a:gd name="connsiteY17" fmla="*/ 1474236 h 2115894"/>
                <a:gd name="connsiteX18" fmla="*/ 925966 w 4355569"/>
                <a:gd name="connsiteY18" fmla="*/ 1804174 h 2115894"/>
                <a:gd name="connsiteX19" fmla="*/ 1689537 w 4355569"/>
                <a:gd name="connsiteY19" fmla="*/ 1530797 h 2115894"/>
                <a:gd name="connsiteX20" fmla="*/ 2236292 w 4355569"/>
                <a:gd name="connsiteY20" fmla="*/ 1144299 h 2115894"/>
                <a:gd name="connsiteX21" fmla="*/ 2688779 w 4355569"/>
                <a:gd name="connsiteY21" fmla="*/ 918053 h 2115894"/>
                <a:gd name="connsiteX22" fmla="*/ 2924448 w 4355569"/>
                <a:gd name="connsiteY22" fmla="*/ 936909 h 2115894"/>
                <a:gd name="connsiteX23" fmla="*/ 2679352 w 4355569"/>
                <a:gd name="connsiteY23" fmla="*/ 1257420 h 2115894"/>
                <a:gd name="connsiteX24" fmla="*/ 1680110 w 4355569"/>
                <a:gd name="connsiteY24" fmla="*/ 1926723 h 2115894"/>
                <a:gd name="connsiteX25" fmla="*/ 1001381 w 4355569"/>
                <a:gd name="connsiteY25" fmla="*/ 2115259 h 2115894"/>
                <a:gd name="connsiteX26" fmla="*/ 435772 w 4355569"/>
                <a:gd name="connsiteY26" fmla="*/ 1973856 h 2115894"/>
                <a:gd name="connsiteX27" fmla="*/ 105834 w 4355569"/>
                <a:gd name="connsiteY27" fmla="*/ 1615639 h 2115894"/>
                <a:gd name="connsiteX28" fmla="*/ 20992 w 4355569"/>
                <a:gd name="connsiteY28" fmla="*/ 1059457 h 2115894"/>
                <a:gd name="connsiteX29" fmla="*/ 454626 w 4355569"/>
                <a:gd name="connsiteY29" fmla="*/ 804934 h 2115894"/>
                <a:gd name="connsiteX30" fmla="*/ 907113 w 4355569"/>
                <a:gd name="connsiteY30" fmla="*/ 738948 h 2115894"/>
                <a:gd name="connsiteX0" fmla="*/ 907113 w 4355569"/>
                <a:gd name="connsiteY0" fmla="*/ 738709 h 2115655"/>
                <a:gd name="connsiteX1" fmla="*/ 1632976 w 4355569"/>
                <a:gd name="connsiteY1" fmla="*/ 531317 h 2115655"/>
                <a:gd name="connsiteX2" fmla="*/ 2405975 w 4355569"/>
                <a:gd name="connsiteY2" fmla="*/ 248513 h 2115655"/>
                <a:gd name="connsiteX3" fmla="*/ 3320375 w 4355569"/>
                <a:gd name="connsiteY3" fmla="*/ 78830 h 2115655"/>
                <a:gd name="connsiteX4" fmla="*/ 3876555 w 4355569"/>
                <a:gd name="connsiteY4" fmla="*/ 3417 h 2115655"/>
                <a:gd name="connsiteX5" fmla="*/ 4300762 w 4355569"/>
                <a:gd name="connsiteY5" fmla="*/ 182525 h 2115655"/>
                <a:gd name="connsiteX6" fmla="*/ 4300762 w 4355569"/>
                <a:gd name="connsiteY6" fmla="*/ 531317 h 2115655"/>
                <a:gd name="connsiteX7" fmla="*/ 3848275 w 4355569"/>
                <a:gd name="connsiteY7" fmla="*/ 785839 h 2115655"/>
                <a:gd name="connsiteX8" fmla="*/ 3263814 w 4355569"/>
                <a:gd name="connsiteY8" fmla="*/ 917815 h 2115655"/>
                <a:gd name="connsiteX9" fmla="*/ 3254388 w 4355569"/>
                <a:gd name="connsiteY9" fmla="*/ 672719 h 2115655"/>
                <a:gd name="connsiteX10" fmla="*/ 3980251 w 4355569"/>
                <a:gd name="connsiteY10" fmla="*/ 465329 h 2115655"/>
                <a:gd name="connsiteX11" fmla="*/ 3895409 w 4355569"/>
                <a:gd name="connsiteY11" fmla="*/ 314500 h 2115655"/>
                <a:gd name="connsiteX12" fmla="*/ 3339228 w 4355569"/>
                <a:gd name="connsiteY12" fmla="*/ 399342 h 2115655"/>
                <a:gd name="connsiteX13" fmla="*/ 2198585 w 4355569"/>
                <a:gd name="connsiteY13" fmla="*/ 757560 h 2115655"/>
                <a:gd name="connsiteX14" fmla="*/ 1661257 w 4355569"/>
                <a:gd name="connsiteY14" fmla="*/ 955522 h 2115655"/>
                <a:gd name="connsiteX15" fmla="*/ 1180490 w 4355569"/>
                <a:gd name="connsiteY15" fmla="*/ 1087499 h 2115655"/>
                <a:gd name="connsiteX16" fmla="*/ 577175 w 4355569"/>
                <a:gd name="connsiteY16" fmla="*/ 1210046 h 2115655"/>
                <a:gd name="connsiteX17" fmla="*/ 492333 w 4355569"/>
                <a:gd name="connsiteY17" fmla="*/ 1473997 h 2115655"/>
                <a:gd name="connsiteX18" fmla="*/ 925966 w 4355569"/>
                <a:gd name="connsiteY18" fmla="*/ 1803935 h 2115655"/>
                <a:gd name="connsiteX19" fmla="*/ 1689537 w 4355569"/>
                <a:gd name="connsiteY19" fmla="*/ 1530558 h 2115655"/>
                <a:gd name="connsiteX20" fmla="*/ 2236292 w 4355569"/>
                <a:gd name="connsiteY20" fmla="*/ 1144060 h 2115655"/>
                <a:gd name="connsiteX21" fmla="*/ 2688779 w 4355569"/>
                <a:gd name="connsiteY21" fmla="*/ 917814 h 2115655"/>
                <a:gd name="connsiteX22" fmla="*/ 2924448 w 4355569"/>
                <a:gd name="connsiteY22" fmla="*/ 936670 h 2115655"/>
                <a:gd name="connsiteX23" fmla="*/ 2679352 w 4355569"/>
                <a:gd name="connsiteY23" fmla="*/ 1257181 h 2115655"/>
                <a:gd name="connsiteX24" fmla="*/ 1680110 w 4355569"/>
                <a:gd name="connsiteY24" fmla="*/ 1926484 h 2115655"/>
                <a:gd name="connsiteX25" fmla="*/ 1001381 w 4355569"/>
                <a:gd name="connsiteY25" fmla="*/ 2115020 h 2115655"/>
                <a:gd name="connsiteX26" fmla="*/ 435772 w 4355569"/>
                <a:gd name="connsiteY26" fmla="*/ 1973617 h 2115655"/>
                <a:gd name="connsiteX27" fmla="*/ 105834 w 4355569"/>
                <a:gd name="connsiteY27" fmla="*/ 1615400 h 2115655"/>
                <a:gd name="connsiteX28" fmla="*/ 20992 w 4355569"/>
                <a:gd name="connsiteY28" fmla="*/ 1059218 h 2115655"/>
                <a:gd name="connsiteX29" fmla="*/ 454626 w 4355569"/>
                <a:gd name="connsiteY29" fmla="*/ 804695 h 2115655"/>
                <a:gd name="connsiteX30" fmla="*/ 907113 w 4355569"/>
                <a:gd name="connsiteY30" fmla="*/ 738709 h 2115655"/>
                <a:gd name="connsiteX0" fmla="*/ 907113 w 4355569"/>
                <a:gd name="connsiteY0" fmla="*/ 742962 h 2119908"/>
                <a:gd name="connsiteX1" fmla="*/ 1632976 w 4355569"/>
                <a:gd name="connsiteY1" fmla="*/ 535570 h 2119908"/>
                <a:gd name="connsiteX2" fmla="*/ 2405975 w 4355569"/>
                <a:gd name="connsiteY2" fmla="*/ 252766 h 2119908"/>
                <a:gd name="connsiteX3" fmla="*/ 3320375 w 4355569"/>
                <a:gd name="connsiteY3" fmla="*/ 54803 h 2119908"/>
                <a:gd name="connsiteX4" fmla="*/ 3876555 w 4355569"/>
                <a:gd name="connsiteY4" fmla="*/ 7670 h 2119908"/>
                <a:gd name="connsiteX5" fmla="*/ 4300762 w 4355569"/>
                <a:gd name="connsiteY5" fmla="*/ 186778 h 2119908"/>
                <a:gd name="connsiteX6" fmla="*/ 4300762 w 4355569"/>
                <a:gd name="connsiteY6" fmla="*/ 535570 h 2119908"/>
                <a:gd name="connsiteX7" fmla="*/ 3848275 w 4355569"/>
                <a:gd name="connsiteY7" fmla="*/ 790092 h 2119908"/>
                <a:gd name="connsiteX8" fmla="*/ 3263814 w 4355569"/>
                <a:gd name="connsiteY8" fmla="*/ 922068 h 2119908"/>
                <a:gd name="connsiteX9" fmla="*/ 3254388 w 4355569"/>
                <a:gd name="connsiteY9" fmla="*/ 676972 h 2119908"/>
                <a:gd name="connsiteX10" fmla="*/ 3980251 w 4355569"/>
                <a:gd name="connsiteY10" fmla="*/ 469582 h 2119908"/>
                <a:gd name="connsiteX11" fmla="*/ 3895409 w 4355569"/>
                <a:gd name="connsiteY11" fmla="*/ 318753 h 2119908"/>
                <a:gd name="connsiteX12" fmla="*/ 3339228 w 4355569"/>
                <a:gd name="connsiteY12" fmla="*/ 403595 h 2119908"/>
                <a:gd name="connsiteX13" fmla="*/ 2198585 w 4355569"/>
                <a:gd name="connsiteY13" fmla="*/ 761813 h 2119908"/>
                <a:gd name="connsiteX14" fmla="*/ 1661257 w 4355569"/>
                <a:gd name="connsiteY14" fmla="*/ 959775 h 2119908"/>
                <a:gd name="connsiteX15" fmla="*/ 1180490 w 4355569"/>
                <a:gd name="connsiteY15" fmla="*/ 1091752 h 2119908"/>
                <a:gd name="connsiteX16" fmla="*/ 577175 w 4355569"/>
                <a:gd name="connsiteY16" fmla="*/ 1214299 h 2119908"/>
                <a:gd name="connsiteX17" fmla="*/ 492333 w 4355569"/>
                <a:gd name="connsiteY17" fmla="*/ 1478250 h 2119908"/>
                <a:gd name="connsiteX18" fmla="*/ 925966 w 4355569"/>
                <a:gd name="connsiteY18" fmla="*/ 1808188 h 2119908"/>
                <a:gd name="connsiteX19" fmla="*/ 1689537 w 4355569"/>
                <a:gd name="connsiteY19" fmla="*/ 1534811 h 2119908"/>
                <a:gd name="connsiteX20" fmla="*/ 2236292 w 4355569"/>
                <a:gd name="connsiteY20" fmla="*/ 1148313 h 2119908"/>
                <a:gd name="connsiteX21" fmla="*/ 2688779 w 4355569"/>
                <a:gd name="connsiteY21" fmla="*/ 922067 h 2119908"/>
                <a:gd name="connsiteX22" fmla="*/ 2924448 w 4355569"/>
                <a:gd name="connsiteY22" fmla="*/ 940923 h 2119908"/>
                <a:gd name="connsiteX23" fmla="*/ 2679352 w 4355569"/>
                <a:gd name="connsiteY23" fmla="*/ 1261434 h 2119908"/>
                <a:gd name="connsiteX24" fmla="*/ 1680110 w 4355569"/>
                <a:gd name="connsiteY24" fmla="*/ 1930737 h 2119908"/>
                <a:gd name="connsiteX25" fmla="*/ 1001381 w 4355569"/>
                <a:gd name="connsiteY25" fmla="*/ 2119273 h 2119908"/>
                <a:gd name="connsiteX26" fmla="*/ 435772 w 4355569"/>
                <a:gd name="connsiteY26" fmla="*/ 1977870 h 2119908"/>
                <a:gd name="connsiteX27" fmla="*/ 105834 w 4355569"/>
                <a:gd name="connsiteY27" fmla="*/ 1619653 h 2119908"/>
                <a:gd name="connsiteX28" fmla="*/ 20992 w 4355569"/>
                <a:gd name="connsiteY28" fmla="*/ 1063471 h 2119908"/>
                <a:gd name="connsiteX29" fmla="*/ 454626 w 4355569"/>
                <a:gd name="connsiteY29" fmla="*/ 808948 h 2119908"/>
                <a:gd name="connsiteX30" fmla="*/ 907113 w 4355569"/>
                <a:gd name="connsiteY30" fmla="*/ 742962 h 2119908"/>
                <a:gd name="connsiteX0" fmla="*/ 907113 w 4355569"/>
                <a:gd name="connsiteY0" fmla="*/ 748234 h 2125180"/>
                <a:gd name="connsiteX1" fmla="*/ 1632976 w 4355569"/>
                <a:gd name="connsiteY1" fmla="*/ 540842 h 2125180"/>
                <a:gd name="connsiteX2" fmla="*/ 2405975 w 4355569"/>
                <a:gd name="connsiteY2" fmla="*/ 258038 h 2125180"/>
                <a:gd name="connsiteX3" fmla="*/ 3301522 w 4355569"/>
                <a:gd name="connsiteY3" fmla="*/ 41221 h 2125180"/>
                <a:gd name="connsiteX4" fmla="*/ 3876555 w 4355569"/>
                <a:gd name="connsiteY4" fmla="*/ 12942 h 2125180"/>
                <a:gd name="connsiteX5" fmla="*/ 4300762 w 4355569"/>
                <a:gd name="connsiteY5" fmla="*/ 192050 h 2125180"/>
                <a:gd name="connsiteX6" fmla="*/ 4300762 w 4355569"/>
                <a:gd name="connsiteY6" fmla="*/ 540842 h 2125180"/>
                <a:gd name="connsiteX7" fmla="*/ 3848275 w 4355569"/>
                <a:gd name="connsiteY7" fmla="*/ 795364 h 2125180"/>
                <a:gd name="connsiteX8" fmla="*/ 3263814 w 4355569"/>
                <a:gd name="connsiteY8" fmla="*/ 927340 h 2125180"/>
                <a:gd name="connsiteX9" fmla="*/ 3254388 w 4355569"/>
                <a:gd name="connsiteY9" fmla="*/ 682244 h 2125180"/>
                <a:gd name="connsiteX10" fmla="*/ 3980251 w 4355569"/>
                <a:gd name="connsiteY10" fmla="*/ 474854 h 2125180"/>
                <a:gd name="connsiteX11" fmla="*/ 3895409 w 4355569"/>
                <a:gd name="connsiteY11" fmla="*/ 324025 h 2125180"/>
                <a:gd name="connsiteX12" fmla="*/ 3339228 w 4355569"/>
                <a:gd name="connsiteY12" fmla="*/ 408867 h 2125180"/>
                <a:gd name="connsiteX13" fmla="*/ 2198585 w 4355569"/>
                <a:gd name="connsiteY13" fmla="*/ 767085 h 2125180"/>
                <a:gd name="connsiteX14" fmla="*/ 1661257 w 4355569"/>
                <a:gd name="connsiteY14" fmla="*/ 965047 h 2125180"/>
                <a:gd name="connsiteX15" fmla="*/ 1180490 w 4355569"/>
                <a:gd name="connsiteY15" fmla="*/ 1097024 h 2125180"/>
                <a:gd name="connsiteX16" fmla="*/ 577175 w 4355569"/>
                <a:gd name="connsiteY16" fmla="*/ 1219571 h 2125180"/>
                <a:gd name="connsiteX17" fmla="*/ 492333 w 4355569"/>
                <a:gd name="connsiteY17" fmla="*/ 1483522 h 2125180"/>
                <a:gd name="connsiteX18" fmla="*/ 925966 w 4355569"/>
                <a:gd name="connsiteY18" fmla="*/ 1813460 h 2125180"/>
                <a:gd name="connsiteX19" fmla="*/ 1689537 w 4355569"/>
                <a:gd name="connsiteY19" fmla="*/ 1540083 h 2125180"/>
                <a:gd name="connsiteX20" fmla="*/ 2236292 w 4355569"/>
                <a:gd name="connsiteY20" fmla="*/ 1153585 h 2125180"/>
                <a:gd name="connsiteX21" fmla="*/ 2688779 w 4355569"/>
                <a:gd name="connsiteY21" fmla="*/ 927339 h 2125180"/>
                <a:gd name="connsiteX22" fmla="*/ 2924448 w 4355569"/>
                <a:gd name="connsiteY22" fmla="*/ 946195 h 2125180"/>
                <a:gd name="connsiteX23" fmla="*/ 2679352 w 4355569"/>
                <a:gd name="connsiteY23" fmla="*/ 1266706 h 2125180"/>
                <a:gd name="connsiteX24" fmla="*/ 1680110 w 4355569"/>
                <a:gd name="connsiteY24" fmla="*/ 1936009 h 2125180"/>
                <a:gd name="connsiteX25" fmla="*/ 1001381 w 4355569"/>
                <a:gd name="connsiteY25" fmla="*/ 2124545 h 2125180"/>
                <a:gd name="connsiteX26" fmla="*/ 435772 w 4355569"/>
                <a:gd name="connsiteY26" fmla="*/ 1983142 h 2125180"/>
                <a:gd name="connsiteX27" fmla="*/ 105834 w 4355569"/>
                <a:gd name="connsiteY27" fmla="*/ 1624925 h 2125180"/>
                <a:gd name="connsiteX28" fmla="*/ 20992 w 4355569"/>
                <a:gd name="connsiteY28" fmla="*/ 1068743 h 2125180"/>
                <a:gd name="connsiteX29" fmla="*/ 454626 w 4355569"/>
                <a:gd name="connsiteY29" fmla="*/ 814220 h 2125180"/>
                <a:gd name="connsiteX30" fmla="*/ 907113 w 4355569"/>
                <a:gd name="connsiteY30" fmla="*/ 748234 h 2125180"/>
                <a:gd name="connsiteX0" fmla="*/ 907113 w 4355569"/>
                <a:gd name="connsiteY0" fmla="*/ 746144 h 2123090"/>
                <a:gd name="connsiteX1" fmla="*/ 1632976 w 4355569"/>
                <a:gd name="connsiteY1" fmla="*/ 538752 h 2123090"/>
                <a:gd name="connsiteX2" fmla="*/ 2405975 w 4355569"/>
                <a:gd name="connsiteY2" fmla="*/ 255948 h 2123090"/>
                <a:gd name="connsiteX3" fmla="*/ 3301522 w 4355569"/>
                <a:gd name="connsiteY3" fmla="*/ 39131 h 2123090"/>
                <a:gd name="connsiteX4" fmla="*/ 3876555 w 4355569"/>
                <a:gd name="connsiteY4" fmla="*/ 10852 h 2123090"/>
                <a:gd name="connsiteX5" fmla="*/ 4300762 w 4355569"/>
                <a:gd name="connsiteY5" fmla="*/ 161680 h 2123090"/>
                <a:gd name="connsiteX6" fmla="*/ 4300762 w 4355569"/>
                <a:gd name="connsiteY6" fmla="*/ 538752 h 2123090"/>
                <a:gd name="connsiteX7" fmla="*/ 3848275 w 4355569"/>
                <a:gd name="connsiteY7" fmla="*/ 793274 h 2123090"/>
                <a:gd name="connsiteX8" fmla="*/ 3263814 w 4355569"/>
                <a:gd name="connsiteY8" fmla="*/ 925250 h 2123090"/>
                <a:gd name="connsiteX9" fmla="*/ 3254388 w 4355569"/>
                <a:gd name="connsiteY9" fmla="*/ 680154 h 2123090"/>
                <a:gd name="connsiteX10" fmla="*/ 3980251 w 4355569"/>
                <a:gd name="connsiteY10" fmla="*/ 472764 h 2123090"/>
                <a:gd name="connsiteX11" fmla="*/ 3895409 w 4355569"/>
                <a:gd name="connsiteY11" fmla="*/ 321935 h 2123090"/>
                <a:gd name="connsiteX12" fmla="*/ 3339228 w 4355569"/>
                <a:gd name="connsiteY12" fmla="*/ 406777 h 2123090"/>
                <a:gd name="connsiteX13" fmla="*/ 2198585 w 4355569"/>
                <a:gd name="connsiteY13" fmla="*/ 764995 h 2123090"/>
                <a:gd name="connsiteX14" fmla="*/ 1661257 w 4355569"/>
                <a:gd name="connsiteY14" fmla="*/ 962957 h 2123090"/>
                <a:gd name="connsiteX15" fmla="*/ 1180490 w 4355569"/>
                <a:gd name="connsiteY15" fmla="*/ 1094934 h 2123090"/>
                <a:gd name="connsiteX16" fmla="*/ 577175 w 4355569"/>
                <a:gd name="connsiteY16" fmla="*/ 1217481 h 2123090"/>
                <a:gd name="connsiteX17" fmla="*/ 492333 w 4355569"/>
                <a:gd name="connsiteY17" fmla="*/ 1481432 h 2123090"/>
                <a:gd name="connsiteX18" fmla="*/ 925966 w 4355569"/>
                <a:gd name="connsiteY18" fmla="*/ 1811370 h 2123090"/>
                <a:gd name="connsiteX19" fmla="*/ 1689537 w 4355569"/>
                <a:gd name="connsiteY19" fmla="*/ 1537993 h 2123090"/>
                <a:gd name="connsiteX20" fmla="*/ 2236292 w 4355569"/>
                <a:gd name="connsiteY20" fmla="*/ 1151495 h 2123090"/>
                <a:gd name="connsiteX21" fmla="*/ 2688779 w 4355569"/>
                <a:gd name="connsiteY21" fmla="*/ 925249 h 2123090"/>
                <a:gd name="connsiteX22" fmla="*/ 2924448 w 4355569"/>
                <a:gd name="connsiteY22" fmla="*/ 944105 h 2123090"/>
                <a:gd name="connsiteX23" fmla="*/ 2679352 w 4355569"/>
                <a:gd name="connsiteY23" fmla="*/ 1264616 h 2123090"/>
                <a:gd name="connsiteX24" fmla="*/ 1680110 w 4355569"/>
                <a:gd name="connsiteY24" fmla="*/ 1933919 h 2123090"/>
                <a:gd name="connsiteX25" fmla="*/ 1001381 w 4355569"/>
                <a:gd name="connsiteY25" fmla="*/ 2122455 h 2123090"/>
                <a:gd name="connsiteX26" fmla="*/ 435772 w 4355569"/>
                <a:gd name="connsiteY26" fmla="*/ 1981052 h 2123090"/>
                <a:gd name="connsiteX27" fmla="*/ 105834 w 4355569"/>
                <a:gd name="connsiteY27" fmla="*/ 1622835 h 2123090"/>
                <a:gd name="connsiteX28" fmla="*/ 20992 w 4355569"/>
                <a:gd name="connsiteY28" fmla="*/ 1066653 h 2123090"/>
                <a:gd name="connsiteX29" fmla="*/ 454626 w 4355569"/>
                <a:gd name="connsiteY29" fmla="*/ 812130 h 2123090"/>
                <a:gd name="connsiteX30" fmla="*/ 907113 w 4355569"/>
                <a:gd name="connsiteY30" fmla="*/ 746144 h 2123090"/>
                <a:gd name="connsiteX0" fmla="*/ 907113 w 4355569"/>
                <a:gd name="connsiteY0" fmla="*/ 769931 h 2146877"/>
                <a:gd name="connsiteX1" fmla="*/ 1632976 w 4355569"/>
                <a:gd name="connsiteY1" fmla="*/ 562539 h 2146877"/>
                <a:gd name="connsiteX2" fmla="*/ 2405975 w 4355569"/>
                <a:gd name="connsiteY2" fmla="*/ 279735 h 2146877"/>
                <a:gd name="connsiteX3" fmla="*/ 3301522 w 4355569"/>
                <a:gd name="connsiteY3" fmla="*/ 62918 h 2146877"/>
                <a:gd name="connsiteX4" fmla="*/ 3876555 w 4355569"/>
                <a:gd name="connsiteY4" fmla="*/ 6359 h 2146877"/>
                <a:gd name="connsiteX5" fmla="*/ 4300762 w 4355569"/>
                <a:gd name="connsiteY5" fmla="*/ 185467 h 2146877"/>
                <a:gd name="connsiteX6" fmla="*/ 4300762 w 4355569"/>
                <a:gd name="connsiteY6" fmla="*/ 562539 h 2146877"/>
                <a:gd name="connsiteX7" fmla="*/ 3848275 w 4355569"/>
                <a:gd name="connsiteY7" fmla="*/ 817061 h 2146877"/>
                <a:gd name="connsiteX8" fmla="*/ 3263814 w 4355569"/>
                <a:gd name="connsiteY8" fmla="*/ 949037 h 2146877"/>
                <a:gd name="connsiteX9" fmla="*/ 3254388 w 4355569"/>
                <a:gd name="connsiteY9" fmla="*/ 703941 h 2146877"/>
                <a:gd name="connsiteX10" fmla="*/ 3980251 w 4355569"/>
                <a:gd name="connsiteY10" fmla="*/ 496551 h 2146877"/>
                <a:gd name="connsiteX11" fmla="*/ 3895409 w 4355569"/>
                <a:gd name="connsiteY11" fmla="*/ 345722 h 2146877"/>
                <a:gd name="connsiteX12" fmla="*/ 3339228 w 4355569"/>
                <a:gd name="connsiteY12" fmla="*/ 430564 h 2146877"/>
                <a:gd name="connsiteX13" fmla="*/ 2198585 w 4355569"/>
                <a:gd name="connsiteY13" fmla="*/ 788782 h 2146877"/>
                <a:gd name="connsiteX14" fmla="*/ 1661257 w 4355569"/>
                <a:gd name="connsiteY14" fmla="*/ 986744 h 2146877"/>
                <a:gd name="connsiteX15" fmla="*/ 1180490 w 4355569"/>
                <a:gd name="connsiteY15" fmla="*/ 1118721 h 2146877"/>
                <a:gd name="connsiteX16" fmla="*/ 577175 w 4355569"/>
                <a:gd name="connsiteY16" fmla="*/ 1241268 h 2146877"/>
                <a:gd name="connsiteX17" fmla="*/ 492333 w 4355569"/>
                <a:gd name="connsiteY17" fmla="*/ 1505219 h 2146877"/>
                <a:gd name="connsiteX18" fmla="*/ 925966 w 4355569"/>
                <a:gd name="connsiteY18" fmla="*/ 1835157 h 2146877"/>
                <a:gd name="connsiteX19" fmla="*/ 1689537 w 4355569"/>
                <a:gd name="connsiteY19" fmla="*/ 1561780 h 2146877"/>
                <a:gd name="connsiteX20" fmla="*/ 2236292 w 4355569"/>
                <a:gd name="connsiteY20" fmla="*/ 1175282 h 2146877"/>
                <a:gd name="connsiteX21" fmla="*/ 2688779 w 4355569"/>
                <a:gd name="connsiteY21" fmla="*/ 949036 h 2146877"/>
                <a:gd name="connsiteX22" fmla="*/ 2924448 w 4355569"/>
                <a:gd name="connsiteY22" fmla="*/ 967892 h 2146877"/>
                <a:gd name="connsiteX23" fmla="*/ 2679352 w 4355569"/>
                <a:gd name="connsiteY23" fmla="*/ 1288403 h 2146877"/>
                <a:gd name="connsiteX24" fmla="*/ 1680110 w 4355569"/>
                <a:gd name="connsiteY24" fmla="*/ 1957706 h 2146877"/>
                <a:gd name="connsiteX25" fmla="*/ 1001381 w 4355569"/>
                <a:gd name="connsiteY25" fmla="*/ 2146242 h 2146877"/>
                <a:gd name="connsiteX26" fmla="*/ 435772 w 4355569"/>
                <a:gd name="connsiteY26" fmla="*/ 2004839 h 2146877"/>
                <a:gd name="connsiteX27" fmla="*/ 105834 w 4355569"/>
                <a:gd name="connsiteY27" fmla="*/ 1646622 h 2146877"/>
                <a:gd name="connsiteX28" fmla="*/ 20992 w 4355569"/>
                <a:gd name="connsiteY28" fmla="*/ 1090440 h 2146877"/>
                <a:gd name="connsiteX29" fmla="*/ 454626 w 4355569"/>
                <a:gd name="connsiteY29" fmla="*/ 835917 h 2146877"/>
                <a:gd name="connsiteX30" fmla="*/ 907113 w 4355569"/>
                <a:gd name="connsiteY30" fmla="*/ 769931 h 2146877"/>
                <a:gd name="connsiteX0" fmla="*/ 907113 w 4355569"/>
                <a:gd name="connsiteY0" fmla="*/ 787315 h 2164261"/>
                <a:gd name="connsiteX1" fmla="*/ 1632976 w 4355569"/>
                <a:gd name="connsiteY1" fmla="*/ 579923 h 2164261"/>
                <a:gd name="connsiteX2" fmla="*/ 2405975 w 4355569"/>
                <a:gd name="connsiteY2" fmla="*/ 297119 h 2164261"/>
                <a:gd name="connsiteX3" fmla="*/ 3301522 w 4355569"/>
                <a:gd name="connsiteY3" fmla="*/ 80302 h 2164261"/>
                <a:gd name="connsiteX4" fmla="*/ 3876555 w 4355569"/>
                <a:gd name="connsiteY4" fmla="*/ 4889 h 2164261"/>
                <a:gd name="connsiteX5" fmla="*/ 4300762 w 4355569"/>
                <a:gd name="connsiteY5" fmla="*/ 202851 h 2164261"/>
                <a:gd name="connsiteX6" fmla="*/ 4300762 w 4355569"/>
                <a:gd name="connsiteY6" fmla="*/ 579923 h 2164261"/>
                <a:gd name="connsiteX7" fmla="*/ 3848275 w 4355569"/>
                <a:gd name="connsiteY7" fmla="*/ 834445 h 2164261"/>
                <a:gd name="connsiteX8" fmla="*/ 3263814 w 4355569"/>
                <a:gd name="connsiteY8" fmla="*/ 966421 h 2164261"/>
                <a:gd name="connsiteX9" fmla="*/ 3254388 w 4355569"/>
                <a:gd name="connsiteY9" fmla="*/ 721325 h 2164261"/>
                <a:gd name="connsiteX10" fmla="*/ 3980251 w 4355569"/>
                <a:gd name="connsiteY10" fmla="*/ 513935 h 2164261"/>
                <a:gd name="connsiteX11" fmla="*/ 3895409 w 4355569"/>
                <a:gd name="connsiteY11" fmla="*/ 363106 h 2164261"/>
                <a:gd name="connsiteX12" fmla="*/ 3339228 w 4355569"/>
                <a:gd name="connsiteY12" fmla="*/ 447948 h 2164261"/>
                <a:gd name="connsiteX13" fmla="*/ 2198585 w 4355569"/>
                <a:gd name="connsiteY13" fmla="*/ 806166 h 2164261"/>
                <a:gd name="connsiteX14" fmla="*/ 1661257 w 4355569"/>
                <a:gd name="connsiteY14" fmla="*/ 1004128 h 2164261"/>
                <a:gd name="connsiteX15" fmla="*/ 1180490 w 4355569"/>
                <a:gd name="connsiteY15" fmla="*/ 1136105 h 2164261"/>
                <a:gd name="connsiteX16" fmla="*/ 577175 w 4355569"/>
                <a:gd name="connsiteY16" fmla="*/ 1258652 h 2164261"/>
                <a:gd name="connsiteX17" fmla="*/ 492333 w 4355569"/>
                <a:gd name="connsiteY17" fmla="*/ 1522603 h 2164261"/>
                <a:gd name="connsiteX18" fmla="*/ 925966 w 4355569"/>
                <a:gd name="connsiteY18" fmla="*/ 1852541 h 2164261"/>
                <a:gd name="connsiteX19" fmla="*/ 1689537 w 4355569"/>
                <a:gd name="connsiteY19" fmla="*/ 1579164 h 2164261"/>
                <a:gd name="connsiteX20" fmla="*/ 2236292 w 4355569"/>
                <a:gd name="connsiteY20" fmla="*/ 1192666 h 2164261"/>
                <a:gd name="connsiteX21" fmla="*/ 2688779 w 4355569"/>
                <a:gd name="connsiteY21" fmla="*/ 966420 h 2164261"/>
                <a:gd name="connsiteX22" fmla="*/ 2924448 w 4355569"/>
                <a:gd name="connsiteY22" fmla="*/ 985276 h 2164261"/>
                <a:gd name="connsiteX23" fmla="*/ 2679352 w 4355569"/>
                <a:gd name="connsiteY23" fmla="*/ 1305787 h 2164261"/>
                <a:gd name="connsiteX24" fmla="*/ 1680110 w 4355569"/>
                <a:gd name="connsiteY24" fmla="*/ 1975090 h 2164261"/>
                <a:gd name="connsiteX25" fmla="*/ 1001381 w 4355569"/>
                <a:gd name="connsiteY25" fmla="*/ 2163626 h 2164261"/>
                <a:gd name="connsiteX26" fmla="*/ 435772 w 4355569"/>
                <a:gd name="connsiteY26" fmla="*/ 2022223 h 2164261"/>
                <a:gd name="connsiteX27" fmla="*/ 105834 w 4355569"/>
                <a:gd name="connsiteY27" fmla="*/ 1664006 h 2164261"/>
                <a:gd name="connsiteX28" fmla="*/ 20992 w 4355569"/>
                <a:gd name="connsiteY28" fmla="*/ 1107824 h 2164261"/>
                <a:gd name="connsiteX29" fmla="*/ 454626 w 4355569"/>
                <a:gd name="connsiteY29" fmla="*/ 853301 h 2164261"/>
                <a:gd name="connsiteX30" fmla="*/ 907113 w 4355569"/>
                <a:gd name="connsiteY30" fmla="*/ 787315 h 2164261"/>
                <a:gd name="connsiteX0" fmla="*/ 883457 w 4331913"/>
                <a:gd name="connsiteY0" fmla="*/ 787315 h 2164261"/>
                <a:gd name="connsiteX1" fmla="*/ 1609320 w 4331913"/>
                <a:gd name="connsiteY1" fmla="*/ 579923 h 2164261"/>
                <a:gd name="connsiteX2" fmla="*/ 2382319 w 4331913"/>
                <a:gd name="connsiteY2" fmla="*/ 297119 h 2164261"/>
                <a:gd name="connsiteX3" fmla="*/ 3277866 w 4331913"/>
                <a:gd name="connsiteY3" fmla="*/ 80302 h 2164261"/>
                <a:gd name="connsiteX4" fmla="*/ 3852899 w 4331913"/>
                <a:gd name="connsiteY4" fmla="*/ 4889 h 2164261"/>
                <a:gd name="connsiteX5" fmla="*/ 4277106 w 4331913"/>
                <a:gd name="connsiteY5" fmla="*/ 202851 h 2164261"/>
                <a:gd name="connsiteX6" fmla="*/ 4277106 w 4331913"/>
                <a:gd name="connsiteY6" fmla="*/ 579923 h 2164261"/>
                <a:gd name="connsiteX7" fmla="*/ 3824619 w 4331913"/>
                <a:gd name="connsiteY7" fmla="*/ 834445 h 2164261"/>
                <a:gd name="connsiteX8" fmla="*/ 3240158 w 4331913"/>
                <a:gd name="connsiteY8" fmla="*/ 966421 h 2164261"/>
                <a:gd name="connsiteX9" fmla="*/ 3230732 w 4331913"/>
                <a:gd name="connsiteY9" fmla="*/ 721325 h 2164261"/>
                <a:gd name="connsiteX10" fmla="*/ 3956595 w 4331913"/>
                <a:gd name="connsiteY10" fmla="*/ 513935 h 2164261"/>
                <a:gd name="connsiteX11" fmla="*/ 3871753 w 4331913"/>
                <a:gd name="connsiteY11" fmla="*/ 363106 h 2164261"/>
                <a:gd name="connsiteX12" fmla="*/ 3315572 w 4331913"/>
                <a:gd name="connsiteY12" fmla="*/ 447948 h 2164261"/>
                <a:gd name="connsiteX13" fmla="*/ 2174929 w 4331913"/>
                <a:gd name="connsiteY13" fmla="*/ 806166 h 2164261"/>
                <a:gd name="connsiteX14" fmla="*/ 1637601 w 4331913"/>
                <a:gd name="connsiteY14" fmla="*/ 1004128 h 2164261"/>
                <a:gd name="connsiteX15" fmla="*/ 1156834 w 4331913"/>
                <a:gd name="connsiteY15" fmla="*/ 1136105 h 2164261"/>
                <a:gd name="connsiteX16" fmla="*/ 553519 w 4331913"/>
                <a:gd name="connsiteY16" fmla="*/ 1258652 h 2164261"/>
                <a:gd name="connsiteX17" fmla="*/ 468677 w 4331913"/>
                <a:gd name="connsiteY17" fmla="*/ 1522603 h 2164261"/>
                <a:gd name="connsiteX18" fmla="*/ 902310 w 4331913"/>
                <a:gd name="connsiteY18" fmla="*/ 1852541 h 2164261"/>
                <a:gd name="connsiteX19" fmla="*/ 1665881 w 4331913"/>
                <a:gd name="connsiteY19" fmla="*/ 1579164 h 2164261"/>
                <a:gd name="connsiteX20" fmla="*/ 2212636 w 4331913"/>
                <a:gd name="connsiteY20" fmla="*/ 1192666 h 2164261"/>
                <a:gd name="connsiteX21" fmla="*/ 2665123 w 4331913"/>
                <a:gd name="connsiteY21" fmla="*/ 966420 h 2164261"/>
                <a:gd name="connsiteX22" fmla="*/ 2900792 w 4331913"/>
                <a:gd name="connsiteY22" fmla="*/ 985276 h 2164261"/>
                <a:gd name="connsiteX23" fmla="*/ 2655696 w 4331913"/>
                <a:gd name="connsiteY23" fmla="*/ 1305787 h 2164261"/>
                <a:gd name="connsiteX24" fmla="*/ 1656454 w 4331913"/>
                <a:gd name="connsiteY24" fmla="*/ 1975090 h 2164261"/>
                <a:gd name="connsiteX25" fmla="*/ 977725 w 4331913"/>
                <a:gd name="connsiteY25" fmla="*/ 2163626 h 2164261"/>
                <a:gd name="connsiteX26" fmla="*/ 412116 w 4331913"/>
                <a:gd name="connsiteY26" fmla="*/ 2022223 h 2164261"/>
                <a:gd name="connsiteX27" fmla="*/ 82178 w 4331913"/>
                <a:gd name="connsiteY27" fmla="*/ 1664006 h 2164261"/>
                <a:gd name="connsiteX28" fmla="*/ 25617 w 4331913"/>
                <a:gd name="connsiteY28" fmla="*/ 1098397 h 2164261"/>
                <a:gd name="connsiteX29" fmla="*/ 430970 w 4331913"/>
                <a:gd name="connsiteY29" fmla="*/ 853301 h 2164261"/>
                <a:gd name="connsiteX30" fmla="*/ 883457 w 4331913"/>
                <a:gd name="connsiteY30" fmla="*/ 787315 h 2164261"/>
                <a:gd name="connsiteX0" fmla="*/ 868808 w 4317264"/>
                <a:gd name="connsiteY0" fmla="*/ 787315 h 2164261"/>
                <a:gd name="connsiteX1" fmla="*/ 1594671 w 4317264"/>
                <a:gd name="connsiteY1" fmla="*/ 579923 h 2164261"/>
                <a:gd name="connsiteX2" fmla="*/ 2367670 w 4317264"/>
                <a:gd name="connsiteY2" fmla="*/ 297119 h 2164261"/>
                <a:gd name="connsiteX3" fmla="*/ 3263217 w 4317264"/>
                <a:gd name="connsiteY3" fmla="*/ 80302 h 2164261"/>
                <a:gd name="connsiteX4" fmla="*/ 3838250 w 4317264"/>
                <a:gd name="connsiteY4" fmla="*/ 4889 h 2164261"/>
                <a:gd name="connsiteX5" fmla="*/ 4262457 w 4317264"/>
                <a:gd name="connsiteY5" fmla="*/ 202851 h 2164261"/>
                <a:gd name="connsiteX6" fmla="*/ 4262457 w 4317264"/>
                <a:gd name="connsiteY6" fmla="*/ 579923 h 2164261"/>
                <a:gd name="connsiteX7" fmla="*/ 3809970 w 4317264"/>
                <a:gd name="connsiteY7" fmla="*/ 834445 h 2164261"/>
                <a:gd name="connsiteX8" fmla="*/ 3225509 w 4317264"/>
                <a:gd name="connsiteY8" fmla="*/ 966421 h 2164261"/>
                <a:gd name="connsiteX9" fmla="*/ 3216083 w 4317264"/>
                <a:gd name="connsiteY9" fmla="*/ 721325 h 2164261"/>
                <a:gd name="connsiteX10" fmla="*/ 3941946 w 4317264"/>
                <a:gd name="connsiteY10" fmla="*/ 513935 h 2164261"/>
                <a:gd name="connsiteX11" fmla="*/ 3857104 w 4317264"/>
                <a:gd name="connsiteY11" fmla="*/ 363106 h 2164261"/>
                <a:gd name="connsiteX12" fmla="*/ 3300923 w 4317264"/>
                <a:gd name="connsiteY12" fmla="*/ 447948 h 2164261"/>
                <a:gd name="connsiteX13" fmla="*/ 2160280 w 4317264"/>
                <a:gd name="connsiteY13" fmla="*/ 806166 h 2164261"/>
                <a:gd name="connsiteX14" fmla="*/ 1622952 w 4317264"/>
                <a:gd name="connsiteY14" fmla="*/ 1004128 h 2164261"/>
                <a:gd name="connsiteX15" fmla="*/ 1142185 w 4317264"/>
                <a:gd name="connsiteY15" fmla="*/ 1136105 h 2164261"/>
                <a:gd name="connsiteX16" fmla="*/ 538870 w 4317264"/>
                <a:gd name="connsiteY16" fmla="*/ 1258652 h 2164261"/>
                <a:gd name="connsiteX17" fmla="*/ 454028 w 4317264"/>
                <a:gd name="connsiteY17" fmla="*/ 1522603 h 2164261"/>
                <a:gd name="connsiteX18" fmla="*/ 887661 w 4317264"/>
                <a:gd name="connsiteY18" fmla="*/ 1852541 h 2164261"/>
                <a:gd name="connsiteX19" fmla="*/ 1651232 w 4317264"/>
                <a:gd name="connsiteY19" fmla="*/ 1579164 h 2164261"/>
                <a:gd name="connsiteX20" fmla="*/ 2197987 w 4317264"/>
                <a:gd name="connsiteY20" fmla="*/ 1192666 h 2164261"/>
                <a:gd name="connsiteX21" fmla="*/ 2650474 w 4317264"/>
                <a:gd name="connsiteY21" fmla="*/ 966420 h 2164261"/>
                <a:gd name="connsiteX22" fmla="*/ 2886143 w 4317264"/>
                <a:gd name="connsiteY22" fmla="*/ 985276 h 2164261"/>
                <a:gd name="connsiteX23" fmla="*/ 2641047 w 4317264"/>
                <a:gd name="connsiteY23" fmla="*/ 1305787 h 2164261"/>
                <a:gd name="connsiteX24" fmla="*/ 1641805 w 4317264"/>
                <a:gd name="connsiteY24" fmla="*/ 1975090 h 2164261"/>
                <a:gd name="connsiteX25" fmla="*/ 963076 w 4317264"/>
                <a:gd name="connsiteY25" fmla="*/ 2163626 h 2164261"/>
                <a:gd name="connsiteX26" fmla="*/ 397467 w 4317264"/>
                <a:gd name="connsiteY26" fmla="*/ 2022223 h 2164261"/>
                <a:gd name="connsiteX27" fmla="*/ 67529 w 4317264"/>
                <a:gd name="connsiteY27" fmla="*/ 1664006 h 2164261"/>
                <a:gd name="connsiteX28" fmla="*/ 29821 w 4317264"/>
                <a:gd name="connsiteY28" fmla="*/ 1098397 h 2164261"/>
                <a:gd name="connsiteX29" fmla="*/ 416321 w 4317264"/>
                <a:gd name="connsiteY29" fmla="*/ 853301 h 2164261"/>
                <a:gd name="connsiteX30" fmla="*/ 868808 w 4317264"/>
                <a:gd name="connsiteY30" fmla="*/ 787315 h 2164261"/>
                <a:gd name="connsiteX0" fmla="*/ 863990 w 4312446"/>
                <a:gd name="connsiteY0" fmla="*/ 787315 h 2164303"/>
                <a:gd name="connsiteX1" fmla="*/ 1589853 w 4312446"/>
                <a:gd name="connsiteY1" fmla="*/ 579923 h 2164303"/>
                <a:gd name="connsiteX2" fmla="*/ 2362852 w 4312446"/>
                <a:gd name="connsiteY2" fmla="*/ 297119 h 2164303"/>
                <a:gd name="connsiteX3" fmla="*/ 3258399 w 4312446"/>
                <a:gd name="connsiteY3" fmla="*/ 80302 h 2164303"/>
                <a:gd name="connsiteX4" fmla="*/ 3833432 w 4312446"/>
                <a:gd name="connsiteY4" fmla="*/ 4889 h 2164303"/>
                <a:gd name="connsiteX5" fmla="*/ 4257639 w 4312446"/>
                <a:gd name="connsiteY5" fmla="*/ 202851 h 2164303"/>
                <a:gd name="connsiteX6" fmla="*/ 4257639 w 4312446"/>
                <a:gd name="connsiteY6" fmla="*/ 579923 h 2164303"/>
                <a:gd name="connsiteX7" fmla="*/ 3805152 w 4312446"/>
                <a:gd name="connsiteY7" fmla="*/ 834445 h 2164303"/>
                <a:gd name="connsiteX8" fmla="*/ 3220691 w 4312446"/>
                <a:gd name="connsiteY8" fmla="*/ 966421 h 2164303"/>
                <a:gd name="connsiteX9" fmla="*/ 3211265 w 4312446"/>
                <a:gd name="connsiteY9" fmla="*/ 721325 h 2164303"/>
                <a:gd name="connsiteX10" fmla="*/ 3937128 w 4312446"/>
                <a:gd name="connsiteY10" fmla="*/ 513935 h 2164303"/>
                <a:gd name="connsiteX11" fmla="*/ 3852286 w 4312446"/>
                <a:gd name="connsiteY11" fmla="*/ 363106 h 2164303"/>
                <a:gd name="connsiteX12" fmla="*/ 3296105 w 4312446"/>
                <a:gd name="connsiteY12" fmla="*/ 447948 h 2164303"/>
                <a:gd name="connsiteX13" fmla="*/ 2155462 w 4312446"/>
                <a:gd name="connsiteY13" fmla="*/ 806166 h 2164303"/>
                <a:gd name="connsiteX14" fmla="*/ 1618134 w 4312446"/>
                <a:gd name="connsiteY14" fmla="*/ 1004128 h 2164303"/>
                <a:gd name="connsiteX15" fmla="*/ 1137367 w 4312446"/>
                <a:gd name="connsiteY15" fmla="*/ 1136105 h 2164303"/>
                <a:gd name="connsiteX16" fmla="*/ 534052 w 4312446"/>
                <a:gd name="connsiteY16" fmla="*/ 1258652 h 2164303"/>
                <a:gd name="connsiteX17" fmla="*/ 449210 w 4312446"/>
                <a:gd name="connsiteY17" fmla="*/ 1522603 h 2164303"/>
                <a:gd name="connsiteX18" fmla="*/ 882843 w 4312446"/>
                <a:gd name="connsiteY18" fmla="*/ 1852541 h 2164303"/>
                <a:gd name="connsiteX19" fmla="*/ 1646414 w 4312446"/>
                <a:gd name="connsiteY19" fmla="*/ 1579164 h 2164303"/>
                <a:gd name="connsiteX20" fmla="*/ 2193169 w 4312446"/>
                <a:gd name="connsiteY20" fmla="*/ 1192666 h 2164303"/>
                <a:gd name="connsiteX21" fmla="*/ 2645656 w 4312446"/>
                <a:gd name="connsiteY21" fmla="*/ 966420 h 2164303"/>
                <a:gd name="connsiteX22" fmla="*/ 2881325 w 4312446"/>
                <a:gd name="connsiteY22" fmla="*/ 985276 h 2164303"/>
                <a:gd name="connsiteX23" fmla="*/ 2636229 w 4312446"/>
                <a:gd name="connsiteY23" fmla="*/ 1305787 h 2164303"/>
                <a:gd name="connsiteX24" fmla="*/ 1636987 w 4312446"/>
                <a:gd name="connsiteY24" fmla="*/ 1975090 h 2164303"/>
                <a:gd name="connsiteX25" fmla="*/ 958258 w 4312446"/>
                <a:gd name="connsiteY25" fmla="*/ 2163626 h 2164303"/>
                <a:gd name="connsiteX26" fmla="*/ 392649 w 4312446"/>
                <a:gd name="connsiteY26" fmla="*/ 2022223 h 2164303"/>
                <a:gd name="connsiteX27" fmla="*/ 81564 w 4312446"/>
                <a:gd name="connsiteY27" fmla="*/ 1635726 h 2164303"/>
                <a:gd name="connsiteX28" fmla="*/ 25003 w 4312446"/>
                <a:gd name="connsiteY28" fmla="*/ 1098397 h 2164303"/>
                <a:gd name="connsiteX29" fmla="*/ 411503 w 4312446"/>
                <a:gd name="connsiteY29" fmla="*/ 853301 h 2164303"/>
                <a:gd name="connsiteX30" fmla="*/ 863990 w 4312446"/>
                <a:gd name="connsiteY30" fmla="*/ 787315 h 2164303"/>
                <a:gd name="connsiteX0" fmla="*/ 863990 w 4312446"/>
                <a:gd name="connsiteY0" fmla="*/ 787315 h 2164303"/>
                <a:gd name="connsiteX1" fmla="*/ 1589853 w 4312446"/>
                <a:gd name="connsiteY1" fmla="*/ 579923 h 2164303"/>
                <a:gd name="connsiteX2" fmla="*/ 2362852 w 4312446"/>
                <a:gd name="connsiteY2" fmla="*/ 297119 h 2164303"/>
                <a:gd name="connsiteX3" fmla="*/ 3258399 w 4312446"/>
                <a:gd name="connsiteY3" fmla="*/ 80302 h 2164303"/>
                <a:gd name="connsiteX4" fmla="*/ 3833432 w 4312446"/>
                <a:gd name="connsiteY4" fmla="*/ 4889 h 2164303"/>
                <a:gd name="connsiteX5" fmla="*/ 4257639 w 4312446"/>
                <a:gd name="connsiteY5" fmla="*/ 202851 h 2164303"/>
                <a:gd name="connsiteX6" fmla="*/ 4257639 w 4312446"/>
                <a:gd name="connsiteY6" fmla="*/ 579923 h 2164303"/>
                <a:gd name="connsiteX7" fmla="*/ 3805152 w 4312446"/>
                <a:gd name="connsiteY7" fmla="*/ 834445 h 2164303"/>
                <a:gd name="connsiteX8" fmla="*/ 3220691 w 4312446"/>
                <a:gd name="connsiteY8" fmla="*/ 966421 h 2164303"/>
                <a:gd name="connsiteX9" fmla="*/ 3211265 w 4312446"/>
                <a:gd name="connsiteY9" fmla="*/ 721325 h 2164303"/>
                <a:gd name="connsiteX10" fmla="*/ 3937128 w 4312446"/>
                <a:gd name="connsiteY10" fmla="*/ 513935 h 2164303"/>
                <a:gd name="connsiteX11" fmla="*/ 3852286 w 4312446"/>
                <a:gd name="connsiteY11" fmla="*/ 363106 h 2164303"/>
                <a:gd name="connsiteX12" fmla="*/ 3296105 w 4312446"/>
                <a:gd name="connsiteY12" fmla="*/ 447948 h 2164303"/>
                <a:gd name="connsiteX13" fmla="*/ 2155462 w 4312446"/>
                <a:gd name="connsiteY13" fmla="*/ 806166 h 2164303"/>
                <a:gd name="connsiteX14" fmla="*/ 1618134 w 4312446"/>
                <a:gd name="connsiteY14" fmla="*/ 1004128 h 2164303"/>
                <a:gd name="connsiteX15" fmla="*/ 1137367 w 4312446"/>
                <a:gd name="connsiteY15" fmla="*/ 1136105 h 2164303"/>
                <a:gd name="connsiteX16" fmla="*/ 534052 w 4312446"/>
                <a:gd name="connsiteY16" fmla="*/ 1258652 h 2164303"/>
                <a:gd name="connsiteX17" fmla="*/ 449210 w 4312446"/>
                <a:gd name="connsiteY17" fmla="*/ 1522603 h 2164303"/>
                <a:gd name="connsiteX18" fmla="*/ 882843 w 4312446"/>
                <a:gd name="connsiteY18" fmla="*/ 1852541 h 2164303"/>
                <a:gd name="connsiteX19" fmla="*/ 1646414 w 4312446"/>
                <a:gd name="connsiteY19" fmla="*/ 1579164 h 2164303"/>
                <a:gd name="connsiteX20" fmla="*/ 2193169 w 4312446"/>
                <a:gd name="connsiteY20" fmla="*/ 1192666 h 2164303"/>
                <a:gd name="connsiteX21" fmla="*/ 2645656 w 4312446"/>
                <a:gd name="connsiteY21" fmla="*/ 966420 h 2164303"/>
                <a:gd name="connsiteX22" fmla="*/ 2881325 w 4312446"/>
                <a:gd name="connsiteY22" fmla="*/ 985276 h 2164303"/>
                <a:gd name="connsiteX23" fmla="*/ 2636229 w 4312446"/>
                <a:gd name="connsiteY23" fmla="*/ 1305787 h 2164303"/>
                <a:gd name="connsiteX24" fmla="*/ 1636987 w 4312446"/>
                <a:gd name="connsiteY24" fmla="*/ 1975090 h 2164303"/>
                <a:gd name="connsiteX25" fmla="*/ 958258 w 4312446"/>
                <a:gd name="connsiteY25" fmla="*/ 2163626 h 2164303"/>
                <a:gd name="connsiteX26" fmla="*/ 392649 w 4312446"/>
                <a:gd name="connsiteY26" fmla="*/ 2022223 h 2164303"/>
                <a:gd name="connsiteX27" fmla="*/ 81564 w 4312446"/>
                <a:gd name="connsiteY27" fmla="*/ 1635726 h 2164303"/>
                <a:gd name="connsiteX28" fmla="*/ 25003 w 4312446"/>
                <a:gd name="connsiteY28" fmla="*/ 1098397 h 2164303"/>
                <a:gd name="connsiteX29" fmla="*/ 411503 w 4312446"/>
                <a:gd name="connsiteY29" fmla="*/ 862728 h 2164303"/>
                <a:gd name="connsiteX30" fmla="*/ 863990 w 4312446"/>
                <a:gd name="connsiteY30" fmla="*/ 787315 h 2164303"/>
                <a:gd name="connsiteX0" fmla="*/ 863990 w 4312446"/>
                <a:gd name="connsiteY0" fmla="*/ 787315 h 2164303"/>
                <a:gd name="connsiteX1" fmla="*/ 1589853 w 4312446"/>
                <a:gd name="connsiteY1" fmla="*/ 579923 h 2164303"/>
                <a:gd name="connsiteX2" fmla="*/ 2362852 w 4312446"/>
                <a:gd name="connsiteY2" fmla="*/ 297119 h 2164303"/>
                <a:gd name="connsiteX3" fmla="*/ 3258399 w 4312446"/>
                <a:gd name="connsiteY3" fmla="*/ 80302 h 2164303"/>
                <a:gd name="connsiteX4" fmla="*/ 3833432 w 4312446"/>
                <a:gd name="connsiteY4" fmla="*/ 4889 h 2164303"/>
                <a:gd name="connsiteX5" fmla="*/ 4257639 w 4312446"/>
                <a:gd name="connsiteY5" fmla="*/ 202851 h 2164303"/>
                <a:gd name="connsiteX6" fmla="*/ 4257639 w 4312446"/>
                <a:gd name="connsiteY6" fmla="*/ 579923 h 2164303"/>
                <a:gd name="connsiteX7" fmla="*/ 3805152 w 4312446"/>
                <a:gd name="connsiteY7" fmla="*/ 834445 h 2164303"/>
                <a:gd name="connsiteX8" fmla="*/ 3220691 w 4312446"/>
                <a:gd name="connsiteY8" fmla="*/ 966421 h 2164303"/>
                <a:gd name="connsiteX9" fmla="*/ 3211265 w 4312446"/>
                <a:gd name="connsiteY9" fmla="*/ 721325 h 2164303"/>
                <a:gd name="connsiteX10" fmla="*/ 3937128 w 4312446"/>
                <a:gd name="connsiteY10" fmla="*/ 513935 h 2164303"/>
                <a:gd name="connsiteX11" fmla="*/ 3852286 w 4312446"/>
                <a:gd name="connsiteY11" fmla="*/ 363106 h 2164303"/>
                <a:gd name="connsiteX12" fmla="*/ 3296105 w 4312446"/>
                <a:gd name="connsiteY12" fmla="*/ 447948 h 2164303"/>
                <a:gd name="connsiteX13" fmla="*/ 2155462 w 4312446"/>
                <a:gd name="connsiteY13" fmla="*/ 806166 h 2164303"/>
                <a:gd name="connsiteX14" fmla="*/ 1618134 w 4312446"/>
                <a:gd name="connsiteY14" fmla="*/ 1004128 h 2164303"/>
                <a:gd name="connsiteX15" fmla="*/ 1137367 w 4312446"/>
                <a:gd name="connsiteY15" fmla="*/ 1136105 h 2164303"/>
                <a:gd name="connsiteX16" fmla="*/ 534052 w 4312446"/>
                <a:gd name="connsiteY16" fmla="*/ 1258652 h 2164303"/>
                <a:gd name="connsiteX17" fmla="*/ 449210 w 4312446"/>
                <a:gd name="connsiteY17" fmla="*/ 1522603 h 2164303"/>
                <a:gd name="connsiteX18" fmla="*/ 882843 w 4312446"/>
                <a:gd name="connsiteY18" fmla="*/ 1852541 h 2164303"/>
                <a:gd name="connsiteX19" fmla="*/ 1646414 w 4312446"/>
                <a:gd name="connsiteY19" fmla="*/ 1579164 h 2164303"/>
                <a:gd name="connsiteX20" fmla="*/ 2193169 w 4312446"/>
                <a:gd name="connsiteY20" fmla="*/ 1192666 h 2164303"/>
                <a:gd name="connsiteX21" fmla="*/ 2645656 w 4312446"/>
                <a:gd name="connsiteY21" fmla="*/ 966420 h 2164303"/>
                <a:gd name="connsiteX22" fmla="*/ 2881325 w 4312446"/>
                <a:gd name="connsiteY22" fmla="*/ 985276 h 2164303"/>
                <a:gd name="connsiteX23" fmla="*/ 2636229 w 4312446"/>
                <a:gd name="connsiteY23" fmla="*/ 1305787 h 2164303"/>
                <a:gd name="connsiteX24" fmla="*/ 1636987 w 4312446"/>
                <a:gd name="connsiteY24" fmla="*/ 1975090 h 2164303"/>
                <a:gd name="connsiteX25" fmla="*/ 958258 w 4312446"/>
                <a:gd name="connsiteY25" fmla="*/ 2163626 h 2164303"/>
                <a:gd name="connsiteX26" fmla="*/ 392649 w 4312446"/>
                <a:gd name="connsiteY26" fmla="*/ 2022223 h 2164303"/>
                <a:gd name="connsiteX27" fmla="*/ 81564 w 4312446"/>
                <a:gd name="connsiteY27" fmla="*/ 1635726 h 2164303"/>
                <a:gd name="connsiteX28" fmla="*/ 25003 w 4312446"/>
                <a:gd name="connsiteY28" fmla="*/ 1098397 h 2164303"/>
                <a:gd name="connsiteX29" fmla="*/ 430356 w 4312446"/>
                <a:gd name="connsiteY29" fmla="*/ 872154 h 2164303"/>
                <a:gd name="connsiteX30" fmla="*/ 863990 w 4312446"/>
                <a:gd name="connsiteY30" fmla="*/ 787315 h 2164303"/>
                <a:gd name="connsiteX0" fmla="*/ 849186 w 4297642"/>
                <a:gd name="connsiteY0" fmla="*/ 787315 h 2164303"/>
                <a:gd name="connsiteX1" fmla="*/ 1575049 w 4297642"/>
                <a:gd name="connsiteY1" fmla="*/ 579923 h 2164303"/>
                <a:gd name="connsiteX2" fmla="*/ 2348048 w 4297642"/>
                <a:gd name="connsiteY2" fmla="*/ 297119 h 2164303"/>
                <a:gd name="connsiteX3" fmla="*/ 3243595 w 4297642"/>
                <a:gd name="connsiteY3" fmla="*/ 80302 h 2164303"/>
                <a:gd name="connsiteX4" fmla="*/ 3818628 w 4297642"/>
                <a:gd name="connsiteY4" fmla="*/ 4889 h 2164303"/>
                <a:gd name="connsiteX5" fmla="*/ 4242835 w 4297642"/>
                <a:gd name="connsiteY5" fmla="*/ 202851 h 2164303"/>
                <a:gd name="connsiteX6" fmla="*/ 4242835 w 4297642"/>
                <a:gd name="connsiteY6" fmla="*/ 579923 h 2164303"/>
                <a:gd name="connsiteX7" fmla="*/ 3790348 w 4297642"/>
                <a:gd name="connsiteY7" fmla="*/ 834445 h 2164303"/>
                <a:gd name="connsiteX8" fmla="*/ 3205887 w 4297642"/>
                <a:gd name="connsiteY8" fmla="*/ 966421 h 2164303"/>
                <a:gd name="connsiteX9" fmla="*/ 3196461 w 4297642"/>
                <a:gd name="connsiteY9" fmla="*/ 721325 h 2164303"/>
                <a:gd name="connsiteX10" fmla="*/ 3922324 w 4297642"/>
                <a:gd name="connsiteY10" fmla="*/ 513935 h 2164303"/>
                <a:gd name="connsiteX11" fmla="*/ 3837482 w 4297642"/>
                <a:gd name="connsiteY11" fmla="*/ 363106 h 2164303"/>
                <a:gd name="connsiteX12" fmla="*/ 3281301 w 4297642"/>
                <a:gd name="connsiteY12" fmla="*/ 447948 h 2164303"/>
                <a:gd name="connsiteX13" fmla="*/ 2140658 w 4297642"/>
                <a:gd name="connsiteY13" fmla="*/ 806166 h 2164303"/>
                <a:gd name="connsiteX14" fmla="*/ 1603330 w 4297642"/>
                <a:gd name="connsiteY14" fmla="*/ 1004128 h 2164303"/>
                <a:gd name="connsiteX15" fmla="*/ 1122563 w 4297642"/>
                <a:gd name="connsiteY15" fmla="*/ 1136105 h 2164303"/>
                <a:gd name="connsiteX16" fmla="*/ 519248 w 4297642"/>
                <a:gd name="connsiteY16" fmla="*/ 1258652 h 2164303"/>
                <a:gd name="connsiteX17" fmla="*/ 434406 w 4297642"/>
                <a:gd name="connsiteY17" fmla="*/ 1522603 h 2164303"/>
                <a:gd name="connsiteX18" fmla="*/ 868039 w 4297642"/>
                <a:gd name="connsiteY18" fmla="*/ 1852541 h 2164303"/>
                <a:gd name="connsiteX19" fmla="*/ 1631610 w 4297642"/>
                <a:gd name="connsiteY19" fmla="*/ 1579164 h 2164303"/>
                <a:gd name="connsiteX20" fmla="*/ 2178365 w 4297642"/>
                <a:gd name="connsiteY20" fmla="*/ 1192666 h 2164303"/>
                <a:gd name="connsiteX21" fmla="*/ 2630852 w 4297642"/>
                <a:gd name="connsiteY21" fmla="*/ 966420 h 2164303"/>
                <a:gd name="connsiteX22" fmla="*/ 2866521 w 4297642"/>
                <a:gd name="connsiteY22" fmla="*/ 985276 h 2164303"/>
                <a:gd name="connsiteX23" fmla="*/ 2621425 w 4297642"/>
                <a:gd name="connsiteY23" fmla="*/ 1305787 h 2164303"/>
                <a:gd name="connsiteX24" fmla="*/ 1622183 w 4297642"/>
                <a:gd name="connsiteY24" fmla="*/ 1975090 h 2164303"/>
                <a:gd name="connsiteX25" fmla="*/ 943454 w 4297642"/>
                <a:gd name="connsiteY25" fmla="*/ 2163626 h 2164303"/>
                <a:gd name="connsiteX26" fmla="*/ 377845 w 4297642"/>
                <a:gd name="connsiteY26" fmla="*/ 2022223 h 2164303"/>
                <a:gd name="connsiteX27" fmla="*/ 66760 w 4297642"/>
                <a:gd name="connsiteY27" fmla="*/ 1635726 h 2164303"/>
                <a:gd name="connsiteX28" fmla="*/ 29053 w 4297642"/>
                <a:gd name="connsiteY28" fmla="*/ 1098397 h 2164303"/>
                <a:gd name="connsiteX29" fmla="*/ 415552 w 4297642"/>
                <a:gd name="connsiteY29" fmla="*/ 872154 h 2164303"/>
                <a:gd name="connsiteX30" fmla="*/ 849186 w 4297642"/>
                <a:gd name="connsiteY30" fmla="*/ 787315 h 2164303"/>
                <a:gd name="connsiteX0" fmla="*/ 849186 w 4297642"/>
                <a:gd name="connsiteY0" fmla="*/ 787315 h 2164303"/>
                <a:gd name="connsiteX1" fmla="*/ 1575049 w 4297642"/>
                <a:gd name="connsiteY1" fmla="*/ 579923 h 2164303"/>
                <a:gd name="connsiteX2" fmla="*/ 2348048 w 4297642"/>
                <a:gd name="connsiteY2" fmla="*/ 297119 h 2164303"/>
                <a:gd name="connsiteX3" fmla="*/ 3243595 w 4297642"/>
                <a:gd name="connsiteY3" fmla="*/ 80302 h 2164303"/>
                <a:gd name="connsiteX4" fmla="*/ 3818628 w 4297642"/>
                <a:gd name="connsiteY4" fmla="*/ 4889 h 2164303"/>
                <a:gd name="connsiteX5" fmla="*/ 4242835 w 4297642"/>
                <a:gd name="connsiteY5" fmla="*/ 202851 h 2164303"/>
                <a:gd name="connsiteX6" fmla="*/ 4242835 w 4297642"/>
                <a:gd name="connsiteY6" fmla="*/ 579923 h 2164303"/>
                <a:gd name="connsiteX7" fmla="*/ 3790348 w 4297642"/>
                <a:gd name="connsiteY7" fmla="*/ 834445 h 2164303"/>
                <a:gd name="connsiteX8" fmla="*/ 3205887 w 4297642"/>
                <a:gd name="connsiteY8" fmla="*/ 966421 h 2164303"/>
                <a:gd name="connsiteX9" fmla="*/ 3196461 w 4297642"/>
                <a:gd name="connsiteY9" fmla="*/ 721325 h 2164303"/>
                <a:gd name="connsiteX10" fmla="*/ 3922324 w 4297642"/>
                <a:gd name="connsiteY10" fmla="*/ 513935 h 2164303"/>
                <a:gd name="connsiteX11" fmla="*/ 3837482 w 4297642"/>
                <a:gd name="connsiteY11" fmla="*/ 363106 h 2164303"/>
                <a:gd name="connsiteX12" fmla="*/ 3281301 w 4297642"/>
                <a:gd name="connsiteY12" fmla="*/ 447948 h 2164303"/>
                <a:gd name="connsiteX13" fmla="*/ 2140658 w 4297642"/>
                <a:gd name="connsiteY13" fmla="*/ 806166 h 2164303"/>
                <a:gd name="connsiteX14" fmla="*/ 1603330 w 4297642"/>
                <a:gd name="connsiteY14" fmla="*/ 1004128 h 2164303"/>
                <a:gd name="connsiteX15" fmla="*/ 1122563 w 4297642"/>
                <a:gd name="connsiteY15" fmla="*/ 1136105 h 2164303"/>
                <a:gd name="connsiteX16" fmla="*/ 519248 w 4297642"/>
                <a:gd name="connsiteY16" fmla="*/ 1258652 h 2164303"/>
                <a:gd name="connsiteX17" fmla="*/ 434406 w 4297642"/>
                <a:gd name="connsiteY17" fmla="*/ 1522603 h 2164303"/>
                <a:gd name="connsiteX18" fmla="*/ 868039 w 4297642"/>
                <a:gd name="connsiteY18" fmla="*/ 1852541 h 2164303"/>
                <a:gd name="connsiteX19" fmla="*/ 1631610 w 4297642"/>
                <a:gd name="connsiteY19" fmla="*/ 1579164 h 2164303"/>
                <a:gd name="connsiteX20" fmla="*/ 2178365 w 4297642"/>
                <a:gd name="connsiteY20" fmla="*/ 1192666 h 2164303"/>
                <a:gd name="connsiteX21" fmla="*/ 2630852 w 4297642"/>
                <a:gd name="connsiteY21" fmla="*/ 966420 h 2164303"/>
                <a:gd name="connsiteX22" fmla="*/ 2866521 w 4297642"/>
                <a:gd name="connsiteY22" fmla="*/ 985276 h 2164303"/>
                <a:gd name="connsiteX23" fmla="*/ 2621425 w 4297642"/>
                <a:gd name="connsiteY23" fmla="*/ 1305787 h 2164303"/>
                <a:gd name="connsiteX24" fmla="*/ 1622183 w 4297642"/>
                <a:gd name="connsiteY24" fmla="*/ 1975090 h 2164303"/>
                <a:gd name="connsiteX25" fmla="*/ 943454 w 4297642"/>
                <a:gd name="connsiteY25" fmla="*/ 2163626 h 2164303"/>
                <a:gd name="connsiteX26" fmla="*/ 377845 w 4297642"/>
                <a:gd name="connsiteY26" fmla="*/ 2022223 h 2164303"/>
                <a:gd name="connsiteX27" fmla="*/ 66760 w 4297642"/>
                <a:gd name="connsiteY27" fmla="*/ 1635726 h 2164303"/>
                <a:gd name="connsiteX28" fmla="*/ 29053 w 4297642"/>
                <a:gd name="connsiteY28" fmla="*/ 1126678 h 2164303"/>
                <a:gd name="connsiteX29" fmla="*/ 415552 w 4297642"/>
                <a:gd name="connsiteY29" fmla="*/ 872154 h 2164303"/>
                <a:gd name="connsiteX30" fmla="*/ 849186 w 4297642"/>
                <a:gd name="connsiteY30" fmla="*/ 787315 h 2164303"/>
                <a:gd name="connsiteX0" fmla="*/ 849186 w 4297642"/>
                <a:gd name="connsiteY0" fmla="*/ 787315 h 2164303"/>
                <a:gd name="connsiteX1" fmla="*/ 1575049 w 4297642"/>
                <a:gd name="connsiteY1" fmla="*/ 579923 h 2164303"/>
                <a:gd name="connsiteX2" fmla="*/ 2348048 w 4297642"/>
                <a:gd name="connsiteY2" fmla="*/ 297119 h 2164303"/>
                <a:gd name="connsiteX3" fmla="*/ 3243595 w 4297642"/>
                <a:gd name="connsiteY3" fmla="*/ 80302 h 2164303"/>
                <a:gd name="connsiteX4" fmla="*/ 3818628 w 4297642"/>
                <a:gd name="connsiteY4" fmla="*/ 4889 h 2164303"/>
                <a:gd name="connsiteX5" fmla="*/ 4242835 w 4297642"/>
                <a:gd name="connsiteY5" fmla="*/ 202851 h 2164303"/>
                <a:gd name="connsiteX6" fmla="*/ 4242835 w 4297642"/>
                <a:gd name="connsiteY6" fmla="*/ 579923 h 2164303"/>
                <a:gd name="connsiteX7" fmla="*/ 3790348 w 4297642"/>
                <a:gd name="connsiteY7" fmla="*/ 834445 h 2164303"/>
                <a:gd name="connsiteX8" fmla="*/ 3205887 w 4297642"/>
                <a:gd name="connsiteY8" fmla="*/ 966421 h 2164303"/>
                <a:gd name="connsiteX9" fmla="*/ 3196461 w 4297642"/>
                <a:gd name="connsiteY9" fmla="*/ 721325 h 2164303"/>
                <a:gd name="connsiteX10" fmla="*/ 3856336 w 4297642"/>
                <a:gd name="connsiteY10" fmla="*/ 513935 h 2164303"/>
                <a:gd name="connsiteX11" fmla="*/ 3837482 w 4297642"/>
                <a:gd name="connsiteY11" fmla="*/ 363106 h 2164303"/>
                <a:gd name="connsiteX12" fmla="*/ 3281301 w 4297642"/>
                <a:gd name="connsiteY12" fmla="*/ 447948 h 2164303"/>
                <a:gd name="connsiteX13" fmla="*/ 2140658 w 4297642"/>
                <a:gd name="connsiteY13" fmla="*/ 806166 h 2164303"/>
                <a:gd name="connsiteX14" fmla="*/ 1603330 w 4297642"/>
                <a:gd name="connsiteY14" fmla="*/ 1004128 h 2164303"/>
                <a:gd name="connsiteX15" fmla="*/ 1122563 w 4297642"/>
                <a:gd name="connsiteY15" fmla="*/ 1136105 h 2164303"/>
                <a:gd name="connsiteX16" fmla="*/ 519248 w 4297642"/>
                <a:gd name="connsiteY16" fmla="*/ 1258652 h 2164303"/>
                <a:gd name="connsiteX17" fmla="*/ 434406 w 4297642"/>
                <a:gd name="connsiteY17" fmla="*/ 1522603 h 2164303"/>
                <a:gd name="connsiteX18" fmla="*/ 868039 w 4297642"/>
                <a:gd name="connsiteY18" fmla="*/ 1852541 h 2164303"/>
                <a:gd name="connsiteX19" fmla="*/ 1631610 w 4297642"/>
                <a:gd name="connsiteY19" fmla="*/ 1579164 h 2164303"/>
                <a:gd name="connsiteX20" fmla="*/ 2178365 w 4297642"/>
                <a:gd name="connsiteY20" fmla="*/ 1192666 h 2164303"/>
                <a:gd name="connsiteX21" fmla="*/ 2630852 w 4297642"/>
                <a:gd name="connsiteY21" fmla="*/ 966420 h 2164303"/>
                <a:gd name="connsiteX22" fmla="*/ 2866521 w 4297642"/>
                <a:gd name="connsiteY22" fmla="*/ 985276 h 2164303"/>
                <a:gd name="connsiteX23" fmla="*/ 2621425 w 4297642"/>
                <a:gd name="connsiteY23" fmla="*/ 1305787 h 2164303"/>
                <a:gd name="connsiteX24" fmla="*/ 1622183 w 4297642"/>
                <a:gd name="connsiteY24" fmla="*/ 1975090 h 2164303"/>
                <a:gd name="connsiteX25" fmla="*/ 943454 w 4297642"/>
                <a:gd name="connsiteY25" fmla="*/ 2163626 h 2164303"/>
                <a:gd name="connsiteX26" fmla="*/ 377845 w 4297642"/>
                <a:gd name="connsiteY26" fmla="*/ 2022223 h 2164303"/>
                <a:gd name="connsiteX27" fmla="*/ 66760 w 4297642"/>
                <a:gd name="connsiteY27" fmla="*/ 1635726 h 2164303"/>
                <a:gd name="connsiteX28" fmla="*/ 29053 w 4297642"/>
                <a:gd name="connsiteY28" fmla="*/ 1126678 h 2164303"/>
                <a:gd name="connsiteX29" fmla="*/ 415552 w 4297642"/>
                <a:gd name="connsiteY29" fmla="*/ 872154 h 2164303"/>
                <a:gd name="connsiteX30" fmla="*/ 849186 w 4297642"/>
                <a:gd name="connsiteY30" fmla="*/ 787315 h 2164303"/>
                <a:gd name="connsiteX0" fmla="*/ 849186 w 4297642"/>
                <a:gd name="connsiteY0" fmla="*/ 787315 h 2164303"/>
                <a:gd name="connsiteX1" fmla="*/ 1575049 w 4297642"/>
                <a:gd name="connsiteY1" fmla="*/ 579923 h 2164303"/>
                <a:gd name="connsiteX2" fmla="*/ 2348048 w 4297642"/>
                <a:gd name="connsiteY2" fmla="*/ 297119 h 2164303"/>
                <a:gd name="connsiteX3" fmla="*/ 3243595 w 4297642"/>
                <a:gd name="connsiteY3" fmla="*/ 80302 h 2164303"/>
                <a:gd name="connsiteX4" fmla="*/ 3818628 w 4297642"/>
                <a:gd name="connsiteY4" fmla="*/ 4889 h 2164303"/>
                <a:gd name="connsiteX5" fmla="*/ 4242835 w 4297642"/>
                <a:gd name="connsiteY5" fmla="*/ 202851 h 2164303"/>
                <a:gd name="connsiteX6" fmla="*/ 4242835 w 4297642"/>
                <a:gd name="connsiteY6" fmla="*/ 579923 h 2164303"/>
                <a:gd name="connsiteX7" fmla="*/ 3790348 w 4297642"/>
                <a:gd name="connsiteY7" fmla="*/ 834445 h 2164303"/>
                <a:gd name="connsiteX8" fmla="*/ 3205887 w 4297642"/>
                <a:gd name="connsiteY8" fmla="*/ 966421 h 2164303"/>
                <a:gd name="connsiteX9" fmla="*/ 3196461 w 4297642"/>
                <a:gd name="connsiteY9" fmla="*/ 721325 h 2164303"/>
                <a:gd name="connsiteX10" fmla="*/ 3894043 w 4297642"/>
                <a:gd name="connsiteY10" fmla="*/ 504509 h 2164303"/>
                <a:gd name="connsiteX11" fmla="*/ 3837482 w 4297642"/>
                <a:gd name="connsiteY11" fmla="*/ 363106 h 2164303"/>
                <a:gd name="connsiteX12" fmla="*/ 3281301 w 4297642"/>
                <a:gd name="connsiteY12" fmla="*/ 447948 h 2164303"/>
                <a:gd name="connsiteX13" fmla="*/ 2140658 w 4297642"/>
                <a:gd name="connsiteY13" fmla="*/ 806166 h 2164303"/>
                <a:gd name="connsiteX14" fmla="*/ 1603330 w 4297642"/>
                <a:gd name="connsiteY14" fmla="*/ 1004128 h 2164303"/>
                <a:gd name="connsiteX15" fmla="*/ 1122563 w 4297642"/>
                <a:gd name="connsiteY15" fmla="*/ 1136105 h 2164303"/>
                <a:gd name="connsiteX16" fmla="*/ 519248 w 4297642"/>
                <a:gd name="connsiteY16" fmla="*/ 1258652 h 2164303"/>
                <a:gd name="connsiteX17" fmla="*/ 434406 w 4297642"/>
                <a:gd name="connsiteY17" fmla="*/ 1522603 h 2164303"/>
                <a:gd name="connsiteX18" fmla="*/ 868039 w 4297642"/>
                <a:gd name="connsiteY18" fmla="*/ 1852541 h 2164303"/>
                <a:gd name="connsiteX19" fmla="*/ 1631610 w 4297642"/>
                <a:gd name="connsiteY19" fmla="*/ 1579164 h 2164303"/>
                <a:gd name="connsiteX20" fmla="*/ 2178365 w 4297642"/>
                <a:gd name="connsiteY20" fmla="*/ 1192666 h 2164303"/>
                <a:gd name="connsiteX21" fmla="*/ 2630852 w 4297642"/>
                <a:gd name="connsiteY21" fmla="*/ 966420 h 2164303"/>
                <a:gd name="connsiteX22" fmla="*/ 2866521 w 4297642"/>
                <a:gd name="connsiteY22" fmla="*/ 985276 h 2164303"/>
                <a:gd name="connsiteX23" fmla="*/ 2621425 w 4297642"/>
                <a:gd name="connsiteY23" fmla="*/ 1305787 h 2164303"/>
                <a:gd name="connsiteX24" fmla="*/ 1622183 w 4297642"/>
                <a:gd name="connsiteY24" fmla="*/ 1975090 h 2164303"/>
                <a:gd name="connsiteX25" fmla="*/ 943454 w 4297642"/>
                <a:gd name="connsiteY25" fmla="*/ 2163626 h 2164303"/>
                <a:gd name="connsiteX26" fmla="*/ 377845 w 4297642"/>
                <a:gd name="connsiteY26" fmla="*/ 2022223 h 2164303"/>
                <a:gd name="connsiteX27" fmla="*/ 66760 w 4297642"/>
                <a:gd name="connsiteY27" fmla="*/ 1635726 h 2164303"/>
                <a:gd name="connsiteX28" fmla="*/ 29053 w 4297642"/>
                <a:gd name="connsiteY28" fmla="*/ 1126678 h 2164303"/>
                <a:gd name="connsiteX29" fmla="*/ 415552 w 4297642"/>
                <a:gd name="connsiteY29" fmla="*/ 872154 h 2164303"/>
                <a:gd name="connsiteX30" fmla="*/ 849186 w 4297642"/>
                <a:gd name="connsiteY30" fmla="*/ 787315 h 2164303"/>
                <a:gd name="connsiteX0" fmla="*/ 849186 w 4300669"/>
                <a:gd name="connsiteY0" fmla="*/ 787315 h 2164303"/>
                <a:gd name="connsiteX1" fmla="*/ 1575049 w 4300669"/>
                <a:gd name="connsiteY1" fmla="*/ 579923 h 2164303"/>
                <a:gd name="connsiteX2" fmla="*/ 2348048 w 4300669"/>
                <a:gd name="connsiteY2" fmla="*/ 297119 h 2164303"/>
                <a:gd name="connsiteX3" fmla="*/ 3243595 w 4300669"/>
                <a:gd name="connsiteY3" fmla="*/ 80302 h 2164303"/>
                <a:gd name="connsiteX4" fmla="*/ 3818628 w 4300669"/>
                <a:gd name="connsiteY4" fmla="*/ 4889 h 2164303"/>
                <a:gd name="connsiteX5" fmla="*/ 4242835 w 4300669"/>
                <a:gd name="connsiteY5" fmla="*/ 202851 h 2164303"/>
                <a:gd name="connsiteX6" fmla="*/ 4242835 w 4300669"/>
                <a:gd name="connsiteY6" fmla="*/ 579923 h 2164303"/>
                <a:gd name="connsiteX7" fmla="*/ 3743214 w 4300669"/>
                <a:gd name="connsiteY7" fmla="*/ 815591 h 2164303"/>
                <a:gd name="connsiteX8" fmla="*/ 3205887 w 4300669"/>
                <a:gd name="connsiteY8" fmla="*/ 966421 h 2164303"/>
                <a:gd name="connsiteX9" fmla="*/ 3196461 w 4300669"/>
                <a:gd name="connsiteY9" fmla="*/ 721325 h 2164303"/>
                <a:gd name="connsiteX10" fmla="*/ 3894043 w 4300669"/>
                <a:gd name="connsiteY10" fmla="*/ 504509 h 2164303"/>
                <a:gd name="connsiteX11" fmla="*/ 3837482 w 4300669"/>
                <a:gd name="connsiteY11" fmla="*/ 363106 h 2164303"/>
                <a:gd name="connsiteX12" fmla="*/ 3281301 w 4300669"/>
                <a:gd name="connsiteY12" fmla="*/ 447948 h 2164303"/>
                <a:gd name="connsiteX13" fmla="*/ 2140658 w 4300669"/>
                <a:gd name="connsiteY13" fmla="*/ 806166 h 2164303"/>
                <a:gd name="connsiteX14" fmla="*/ 1603330 w 4300669"/>
                <a:gd name="connsiteY14" fmla="*/ 1004128 h 2164303"/>
                <a:gd name="connsiteX15" fmla="*/ 1122563 w 4300669"/>
                <a:gd name="connsiteY15" fmla="*/ 1136105 h 2164303"/>
                <a:gd name="connsiteX16" fmla="*/ 519248 w 4300669"/>
                <a:gd name="connsiteY16" fmla="*/ 1258652 h 2164303"/>
                <a:gd name="connsiteX17" fmla="*/ 434406 w 4300669"/>
                <a:gd name="connsiteY17" fmla="*/ 1522603 h 2164303"/>
                <a:gd name="connsiteX18" fmla="*/ 868039 w 4300669"/>
                <a:gd name="connsiteY18" fmla="*/ 1852541 h 2164303"/>
                <a:gd name="connsiteX19" fmla="*/ 1631610 w 4300669"/>
                <a:gd name="connsiteY19" fmla="*/ 1579164 h 2164303"/>
                <a:gd name="connsiteX20" fmla="*/ 2178365 w 4300669"/>
                <a:gd name="connsiteY20" fmla="*/ 1192666 h 2164303"/>
                <a:gd name="connsiteX21" fmla="*/ 2630852 w 4300669"/>
                <a:gd name="connsiteY21" fmla="*/ 966420 h 2164303"/>
                <a:gd name="connsiteX22" fmla="*/ 2866521 w 4300669"/>
                <a:gd name="connsiteY22" fmla="*/ 985276 h 2164303"/>
                <a:gd name="connsiteX23" fmla="*/ 2621425 w 4300669"/>
                <a:gd name="connsiteY23" fmla="*/ 1305787 h 2164303"/>
                <a:gd name="connsiteX24" fmla="*/ 1622183 w 4300669"/>
                <a:gd name="connsiteY24" fmla="*/ 1975090 h 2164303"/>
                <a:gd name="connsiteX25" fmla="*/ 943454 w 4300669"/>
                <a:gd name="connsiteY25" fmla="*/ 2163626 h 2164303"/>
                <a:gd name="connsiteX26" fmla="*/ 377845 w 4300669"/>
                <a:gd name="connsiteY26" fmla="*/ 2022223 h 2164303"/>
                <a:gd name="connsiteX27" fmla="*/ 66760 w 4300669"/>
                <a:gd name="connsiteY27" fmla="*/ 1635726 h 2164303"/>
                <a:gd name="connsiteX28" fmla="*/ 29053 w 4300669"/>
                <a:gd name="connsiteY28" fmla="*/ 1126678 h 2164303"/>
                <a:gd name="connsiteX29" fmla="*/ 415552 w 4300669"/>
                <a:gd name="connsiteY29" fmla="*/ 872154 h 2164303"/>
                <a:gd name="connsiteX30" fmla="*/ 849186 w 4300669"/>
                <a:gd name="connsiteY30" fmla="*/ 787315 h 2164303"/>
                <a:gd name="connsiteX0" fmla="*/ 849186 w 4300669"/>
                <a:gd name="connsiteY0" fmla="*/ 787315 h 2164303"/>
                <a:gd name="connsiteX1" fmla="*/ 1575049 w 4300669"/>
                <a:gd name="connsiteY1" fmla="*/ 579923 h 2164303"/>
                <a:gd name="connsiteX2" fmla="*/ 2348048 w 4300669"/>
                <a:gd name="connsiteY2" fmla="*/ 297119 h 2164303"/>
                <a:gd name="connsiteX3" fmla="*/ 3243595 w 4300669"/>
                <a:gd name="connsiteY3" fmla="*/ 80302 h 2164303"/>
                <a:gd name="connsiteX4" fmla="*/ 3818628 w 4300669"/>
                <a:gd name="connsiteY4" fmla="*/ 4889 h 2164303"/>
                <a:gd name="connsiteX5" fmla="*/ 4242835 w 4300669"/>
                <a:gd name="connsiteY5" fmla="*/ 202851 h 2164303"/>
                <a:gd name="connsiteX6" fmla="*/ 4242835 w 4300669"/>
                <a:gd name="connsiteY6" fmla="*/ 579923 h 2164303"/>
                <a:gd name="connsiteX7" fmla="*/ 3743214 w 4300669"/>
                <a:gd name="connsiteY7" fmla="*/ 815591 h 2164303"/>
                <a:gd name="connsiteX8" fmla="*/ 3205887 w 4300669"/>
                <a:gd name="connsiteY8" fmla="*/ 966421 h 2164303"/>
                <a:gd name="connsiteX9" fmla="*/ 3196461 w 4300669"/>
                <a:gd name="connsiteY9" fmla="*/ 721325 h 2164303"/>
                <a:gd name="connsiteX10" fmla="*/ 3507544 w 4300669"/>
                <a:gd name="connsiteY10" fmla="*/ 589350 h 2164303"/>
                <a:gd name="connsiteX11" fmla="*/ 3894043 w 4300669"/>
                <a:gd name="connsiteY11" fmla="*/ 504509 h 2164303"/>
                <a:gd name="connsiteX12" fmla="*/ 3837482 w 4300669"/>
                <a:gd name="connsiteY12" fmla="*/ 363106 h 2164303"/>
                <a:gd name="connsiteX13" fmla="*/ 3281301 w 4300669"/>
                <a:gd name="connsiteY13" fmla="*/ 447948 h 2164303"/>
                <a:gd name="connsiteX14" fmla="*/ 2140658 w 4300669"/>
                <a:gd name="connsiteY14" fmla="*/ 806166 h 2164303"/>
                <a:gd name="connsiteX15" fmla="*/ 1603330 w 4300669"/>
                <a:gd name="connsiteY15" fmla="*/ 1004128 h 2164303"/>
                <a:gd name="connsiteX16" fmla="*/ 1122563 w 4300669"/>
                <a:gd name="connsiteY16" fmla="*/ 1136105 h 2164303"/>
                <a:gd name="connsiteX17" fmla="*/ 519248 w 4300669"/>
                <a:gd name="connsiteY17" fmla="*/ 1258652 h 2164303"/>
                <a:gd name="connsiteX18" fmla="*/ 434406 w 4300669"/>
                <a:gd name="connsiteY18" fmla="*/ 1522603 h 2164303"/>
                <a:gd name="connsiteX19" fmla="*/ 868039 w 4300669"/>
                <a:gd name="connsiteY19" fmla="*/ 1852541 h 2164303"/>
                <a:gd name="connsiteX20" fmla="*/ 1631610 w 4300669"/>
                <a:gd name="connsiteY20" fmla="*/ 1579164 h 2164303"/>
                <a:gd name="connsiteX21" fmla="*/ 2178365 w 4300669"/>
                <a:gd name="connsiteY21" fmla="*/ 1192666 h 2164303"/>
                <a:gd name="connsiteX22" fmla="*/ 2630852 w 4300669"/>
                <a:gd name="connsiteY22" fmla="*/ 966420 h 2164303"/>
                <a:gd name="connsiteX23" fmla="*/ 2866521 w 4300669"/>
                <a:gd name="connsiteY23" fmla="*/ 985276 h 2164303"/>
                <a:gd name="connsiteX24" fmla="*/ 2621425 w 4300669"/>
                <a:gd name="connsiteY24" fmla="*/ 1305787 h 2164303"/>
                <a:gd name="connsiteX25" fmla="*/ 1622183 w 4300669"/>
                <a:gd name="connsiteY25" fmla="*/ 1975090 h 2164303"/>
                <a:gd name="connsiteX26" fmla="*/ 943454 w 4300669"/>
                <a:gd name="connsiteY26" fmla="*/ 2163626 h 2164303"/>
                <a:gd name="connsiteX27" fmla="*/ 377845 w 4300669"/>
                <a:gd name="connsiteY27" fmla="*/ 2022223 h 2164303"/>
                <a:gd name="connsiteX28" fmla="*/ 66760 w 4300669"/>
                <a:gd name="connsiteY28" fmla="*/ 1635726 h 2164303"/>
                <a:gd name="connsiteX29" fmla="*/ 29053 w 4300669"/>
                <a:gd name="connsiteY29" fmla="*/ 1126678 h 2164303"/>
                <a:gd name="connsiteX30" fmla="*/ 415552 w 4300669"/>
                <a:gd name="connsiteY30" fmla="*/ 872154 h 2164303"/>
                <a:gd name="connsiteX31" fmla="*/ 849186 w 4300669"/>
                <a:gd name="connsiteY31" fmla="*/ 787315 h 2164303"/>
                <a:gd name="connsiteX0" fmla="*/ 849186 w 4300669"/>
                <a:gd name="connsiteY0" fmla="*/ 787315 h 2164303"/>
                <a:gd name="connsiteX1" fmla="*/ 1575049 w 4300669"/>
                <a:gd name="connsiteY1" fmla="*/ 579923 h 2164303"/>
                <a:gd name="connsiteX2" fmla="*/ 2348048 w 4300669"/>
                <a:gd name="connsiteY2" fmla="*/ 297119 h 2164303"/>
                <a:gd name="connsiteX3" fmla="*/ 3243595 w 4300669"/>
                <a:gd name="connsiteY3" fmla="*/ 80302 h 2164303"/>
                <a:gd name="connsiteX4" fmla="*/ 3818628 w 4300669"/>
                <a:gd name="connsiteY4" fmla="*/ 4889 h 2164303"/>
                <a:gd name="connsiteX5" fmla="*/ 4242835 w 4300669"/>
                <a:gd name="connsiteY5" fmla="*/ 202851 h 2164303"/>
                <a:gd name="connsiteX6" fmla="*/ 4242835 w 4300669"/>
                <a:gd name="connsiteY6" fmla="*/ 579923 h 2164303"/>
                <a:gd name="connsiteX7" fmla="*/ 3743214 w 4300669"/>
                <a:gd name="connsiteY7" fmla="*/ 815591 h 2164303"/>
                <a:gd name="connsiteX8" fmla="*/ 3205887 w 4300669"/>
                <a:gd name="connsiteY8" fmla="*/ 966421 h 2164303"/>
                <a:gd name="connsiteX9" fmla="*/ 3196461 w 4300669"/>
                <a:gd name="connsiteY9" fmla="*/ 721325 h 2164303"/>
                <a:gd name="connsiteX10" fmla="*/ 3507544 w 4300669"/>
                <a:gd name="connsiteY10" fmla="*/ 589350 h 2164303"/>
                <a:gd name="connsiteX11" fmla="*/ 3865762 w 4300669"/>
                <a:gd name="connsiteY11" fmla="*/ 466802 h 2164303"/>
                <a:gd name="connsiteX12" fmla="*/ 3837482 w 4300669"/>
                <a:gd name="connsiteY12" fmla="*/ 363106 h 2164303"/>
                <a:gd name="connsiteX13" fmla="*/ 3281301 w 4300669"/>
                <a:gd name="connsiteY13" fmla="*/ 447948 h 2164303"/>
                <a:gd name="connsiteX14" fmla="*/ 2140658 w 4300669"/>
                <a:gd name="connsiteY14" fmla="*/ 806166 h 2164303"/>
                <a:gd name="connsiteX15" fmla="*/ 1603330 w 4300669"/>
                <a:gd name="connsiteY15" fmla="*/ 1004128 h 2164303"/>
                <a:gd name="connsiteX16" fmla="*/ 1122563 w 4300669"/>
                <a:gd name="connsiteY16" fmla="*/ 1136105 h 2164303"/>
                <a:gd name="connsiteX17" fmla="*/ 519248 w 4300669"/>
                <a:gd name="connsiteY17" fmla="*/ 1258652 h 2164303"/>
                <a:gd name="connsiteX18" fmla="*/ 434406 w 4300669"/>
                <a:gd name="connsiteY18" fmla="*/ 1522603 h 2164303"/>
                <a:gd name="connsiteX19" fmla="*/ 868039 w 4300669"/>
                <a:gd name="connsiteY19" fmla="*/ 1852541 h 2164303"/>
                <a:gd name="connsiteX20" fmla="*/ 1631610 w 4300669"/>
                <a:gd name="connsiteY20" fmla="*/ 1579164 h 2164303"/>
                <a:gd name="connsiteX21" fmla="*/ 2178365 w 4300669"/>
                <a:gd name="connsiteY21" fmla="*/ 1192666 h 2164303"/>
                <a:gd name="connsiteX22" fmla="*/ 2630852 w 4300669"/>
                <a:gd name="connsiteY22" fmla="*/ 966420 h 2164303"/>
                <a:gd name="connsiteX23" fmla="*/ 2866521 w 4300669"/>
                <a:gd name="connsiteY23" fmla="*/ 985276 h 2164303"/>
                <a:gd name="connsiteX24" fmla="*/ 2621425 w 4300669"/>
                <a:gd name="connsiteY24" fmla="*/ 1305787 h 2164303"/>
                <a:gd name="connsiteX25" fmla="*/ 1622183 w 4300669"/>
                <a:gd name="connsiteY25" fmla="*/ 1975090 h 2164303"/>
                <a:gd name="connsiteX26" fmla="*/ 943454 w 4300669"/>
                <a:gd name="connsiteY26" fmla="*/ 2163626 h 2164303"/>
                <a:gd name="connsiteX27" fmla="*/ 377845 w 4300669"/>
                <a:gd name="connsiteY27" fmla="*/ 2022223 h 2164303"/>
                <a:gd name="connsiteX28" fmla="*/ 66760 w 4300669"/>
                <a:gd name="connsiteY28" fmla="*/ 1635726 h 2164303"/>
                <a:gd name="connsiteX29" fmla="*/ 29053 w 4300669"/>
                <a:gd name="connsiteY29" fmla="*/ 1126678 h 2164303"/>
                <a:gd name="connsiteX30" fmla="*/ 415552 w 4300669"/>
                <a:gd name="connsiteY30" fmla="*/ 872154 h 2164303"/>
                <a:gd name="connsiteX31" fmla="*/ 849186 w 4300669"/>
                <a:gd name="connsiteY31" fmla="*/ 787315 h 2164303"/>
                <a:gd name="connsiteX0" fmla="*/ 849186 w 4301898"/>
                <a:gd name="connsiteY0" fmla="*/ 787315 h 2164303"/>
                <a:gd name="connsiteX1" fmla="*/ 1575049 w 4301898"/>
                <a:gd name="connsiteY1" fmla="*/ 579923 h 2164303"/>
                <a:gd name="connsiteX2" fmla="*/ 2348048 w 4301898"/>
                <a:gd name="connsiteY2" fmla="*/ 297119 h 2164303"/>
                <a:gd name="connsiteX3" fmla="*/ 3243595 w 4301898"/>
                <a:gd name="connsiteY3" fmla="*/ 80302 h 2164303"/>
                <a:gd name="connsiteX4" fmla="*/ 3818628 w 4301898"/>
                <a:gd name="connsiteY4" fmla="*/ 4889 h 2164303"/>
                <a:gd name="connsiteX5" fmla="*/ 4242835 w 4301898"/>
                <a:gd name="connsiteY5" fmla="*/ 202851 h 2164303"/>
                <a:gd name="connsiteX6" fmla="*/ 4242835 w 4301898"/>
                <a:gd name="connsiteY6" fmla="*/ 579923 h 2164303"/>
                <a:gd name="connsiteX7" fmla="*/ 3724360 w 4301898"/>
                <a:gd name="connsiteY7" fmla="*/ 843871 h 2164303"/>
                <a:gd name="connsiteX8" fmla="*/ 3205887 w 4301898"/>
                <a:gd name="connsiteY8" fmla="*/ 966421 h 2164303"/>
                <a:gd name="connsiteX9" fmla="*/ 3196461 w 4301898"/>
                <a:gd name="connsiteY9" fmla="*/ 721325 h 2164303"/>
                <a:gd name="connsiteX10" fmla="*/ 3507544 w 4301898"/>
                <a:gd name="connsiteY10" fmla="*/ 589350 h 2164303"/>
                <a:gd name="connsiteX11" fmla="*/ 3865762 w 4301898"/>
                <a:gd name="connsiteY11" fmla="*/ 466802 h 2164303"/>
                <a:gd name="connsiteX12" fmla="*/ 3837482 w 4301898"/>
                <a:gd name="connsiteY12" fmla="*/ 363106 h 2164303"/>
                <a:gd name="connsiteX13" fmla="*/ 3281301 w 4301898"/>
                <a:gd name="connsiteY13" fmla="*/ 447948 h 2164303"/>
                <a:gd name="connsiteX14" fmla="*/ 2140658 w 4301898"/>
                <a:gd name="connsiteY14" fmla="*/ 806166 h 2164303"/>
                <a:gd name="connsiteX15" fmla="*/ 1603330 w 4301898"/>
                <a:gd name="connsiteY15" fmla="*/ 1004128 h 2164303"/>
                <a:gd name="connsiteX16" fmla="*/ 1122563 w 4301898"/>
                <a:gd name="connsiteY16" fmla="*/ 1136105 h 2164303"/>
                <a:gd name="connsiteX17" fmla="*/ 519248 w 4301898"/>
                <a:gd name="connsiteY17" fmla="*/ 1258652 h 2164303"/>
                <a:gd name="connsiteX18" fmla="*/ 434406 w 4301898"/>
                <a:gd name="connsiteY18" fmla="*/ 1522603 h 2164303"/>
                <a:gd name="connsiteX19" fmla="*/ 868039 w 4301898"/>
                <a:gd name="connsiteY19" fmla="*/ 1852541 h 2164303"/>
                <a:gd name="connsiteX20" fmla="*/ 1631610 w 4301898"/>
                <a:gd name="connsiteY20" fmla="*/ 1579164 h 2164303"/>
                <a:gd name="connsiteX21" fmla="*/ 2178365 w 4301898"/>
                <a:gd name="connsiteY21" fmla="*/ 1192666 h 2164303"/>
                <a:gd name="connsiteX22" fmla="*/ 2630852 w 4301898"/>
                <a:gd name="connsiteY22" fmla="*/ 966420 h 2164303"/>
                <a:gd name="connsiteX23" fmla="*/ 2866521 w 4301898"/>
                <a:gd name="connsiteY23" fmla="*/ 985276 h 2164303"/>
                <a:gd name="connsiteX24" fmla="*/ 2621425 w 4301898"/>
                <a:gd name="connsiteY24" fmla="*/ 1305787 h 2164303"/>
                <a:gd name="connsiteX25" fmla="*/ 1622183 w 4301898"/>
                <a:gd name="connsiteY25" fmla="*/ 1975090 h 2164303"/>
                <a:gd name="connsiteX26" fmla="*/ 943454 w 4301898"/>
                <a:gd name="connsiteY26" fmla="*/ 2163626 h 2164303"/>
                <a:gd name="connsiteX27" fmla="*/ 377845 w 4301898"/>
                <a:gd name="connsiteY27" fmla="*/ 2022223 h 2164303"/>
                <a:gd name="connsiteX28" fmla="*/ 66760 w 4301898"/>
                <a:gd name="connsiteY28" fmla="*/ 1635726 h 2164303"/>
                <a:gd name="connsiteX29" fmla="*/ 29053 w 4301898"/>
                <a:gd name="connsiteY29" fmla="*/ 1126678 h 2164303"/>
                <a:gd name="connsiteX30" fmla="*/ 415552 w 4301898"/>
                <a:gd name="connsiteY30" fmla="*/ 872154 h 2164303"/>
                <a:gd name="connsiteX31" fmla="*/ 849186 w 4301898"/>
                <a:gd name="connsiteY31" fmla="*/ 787315 h 2164303"/>
                <a:gd name="connsiteX0" fmla="*/ 849186 w 4301898"/>
                <a:gd name="connsiteY0" fmla="*/ 787315 h 2164303"/>
                <a:gd name="connsiteX1" fmla="*/ 1575049 w 4301898"/>
                <a:gd name="connsiteY1" fmla="*/ 579923 h 2164303"/>
                <a:gd name="connsiteX2" fmla="*/ 2348048 w 4301898"/>
                <a:gd name="connsiteY2" fmla="*/ 297119 h 2164303"/>
                <a:gd name="connsiteX3" fmla="*/ 3243595 w 4301898"/>
                <a:gd name="connsiteY3" fmla="*/ 80302 h 2164303"/>
                <a:gd name="connsiteX4" fmla="*/ 3818628 w 4301898"/>
                <a:gd name="connsiteY4" fmla="*/ 4889 h 2164303"/>
                <a:gd name="connsiteX5" fmla="*/ 4242835 w 4301898"/>
                <a:gd name="connsiteY5" fmla="*/ 202851 h 2164303"/>
                <a:gd name="connsiteX6" fmla="*/ 4242835 w 4301898"/>
                <a:gd name="connsiteY6" fmla="*/ 579923 h 2164303"/>
                <a:gd name="connsiteX7" fmla="*/ 3724360 w 4301898"/>
                <a:gd name="connsiteY7" fmla="*/ 843871 h 2164303"/>
                <a:gd name="connsiteX8" fmla="*/ 3205887 w 4301898"/>
                <a:gd name="connsiteY8" fmla="*/ 966421 h 2164303"/>
                <a:gd name="connsiteX9" fmla="*/ 3234169 w 4301898"/>
                <a:gd name="connsiteY9" fmla="*/ 721325 h 2164303"/>
                <a:gd name="connsiteX10" fmla="*/ 3507544 w 4301898"/>
                <a:gd name="connsiteY10" fmla="*/ 589350 h 2164303"/>
                <a:gd name="connsiteX11" fmla="*/ 3865762 w 4301898"/>
                <a:gd name="connsiteY11" fmla="*/ 466802 h 2164303"/>
                <a:gd name="connsiteX12" fmla="*/ 3837482 w 4301898"/>
                <a:gd name="connsiteY12" fmla="*/ 363106 h 2164303"/>
                <a:gd name="connsiteX13" fmla="*/ 3281301 w 4301898"/>
                <a:gd name="connsiteY13" fmla="*/ 447948 h 2164303"/>
                <a:gd name="connsiteX14" fmla="*/ 2140658 w 4301898"/>
                <a:gd name="connsiteY14" fmla="*/ 806166 h 2164303"/>
                <a:gd name="connsiteX15" fmla="*/ 1603330 w 4301898"/>
                <a:gd name="connsiteY15" fmla="*/ 1004128 h 2164303"/>
                <a:gd name="connsiteX16" fmla="*/ 1122563 w 4301898"/>
                <a:gd name="connsiteY16" fmla="*/ 1136105 h 2164303"/>
                <a:gd name="connsiteX17" fmla="*/ 519248 w 4301898"/>
                <a:gd name="connsiteY17" fmla="*/ 1258652 h 2164303"/>
                <a:gd name="connsiteX18" fmla="*/ 434406 w 4301898"/>
                <a:gd name="connsiteY18" fmla="*/ 1522603 h 2164303"/>
                <a:gd name="connsiteX19" fmla="*/ 868039 w 4301898"/>
                <a:gd name="connsiteY19" fmla="*/ 1852541 h 2164303"/>
                <a:gd name="connsiteX20" fmla="*/ 1631610 w 4301898"/>
                <a:gd name="connsiteY20" fmla="*/ 1579164 h 2164303"/>
                <a:gd name="connsiteX21" fmla="*/ 2178365 w 4301898"/>
                <a:gd name="connsiteY21" fmla="*/ 1192666 h 2164303"/>
                <a:gd name="connsiteX22" fmla="*/ 2630852 w 4301898"/>
                <a:gd name="connsiteY22" fmla="*/ 966420 h 2164303"/>
                <a:gd name="connsiteX23" fmla="*/ 2866521 w 4301898"/>
                <a:gd name="connsiteY23" fmla="*/ 985276 h 2164303"/>
                <a:gd name="connsiteX24" fmla="*/ 2621425 w 4301898"/>
                <a:gd name="connsiteY24" fmla="*/ 1305787 h 2164303"/>
                <a:gd name="connsiteX25" fmla="*/ 1622183 w 4301898"/>
                <a:gd name="connsiteY25" fmla="*/ 1975090 h 2164303"/>
                <a:gd name="connsiteX26" fmla="*/ 943454 w 4301898"/>
                <a:gd name="connsiteY26" fmla="*/ 2163626 h 2164303"/>
                <a:gd name="connsiteX27" fmla="*/ 377845 w 4301898"/>
                <a:gd name="connsiteY27" fmla="*/ 2022223 h 2164303"/>
                <a:gd name="connsiteX28" fmla="*/ 66760 w 4301898"/>
                <a:gd name="connsiteY28" fmla="*/ 1635726 h 2164303"/>
                <a:gd name="connsiteX29" fmla="*/ 29053 w 4301898"/>
                <a:gd name="connsiteY29" fmla="*/ 1126678 h 2164303"/>
                <a:gd name="connsiteX30" fmla="*/ 415552 w 4301898"/>
                <a:gd name="connsiteY30" fmla="*/ 872154 h 2164303"/>
                <a:gd name="connsiteX31" fmla="*/ 849186 w 4301898"/>
                <a:gd name="connsiteY31" fmla="*/ 787315 h 2164303"/>
                <a:gd name="connsiteX0" fmla="*/ 849186 w 4301898"/>
                <a:gd name="connsiteY0" fmla="*/ 787315 h 2164303"/>
                <a:gd name="connsiteX1" fmla="*/ 1575049 w 4301898"/>
                <a:gd name="connsiteY1" fmla="*/ 579923 h 2164303"/>
                <a:gd name="connsiteX2" fmla="*/ 2348048 w 4301898"/>
                <a:gd name="connsiteY2" fmla="*/ 297119 h 2164303"/>
                <a:gd name="connsiteX3" fmla="*/ 3243595 w 4301898"/>
                <a:gd name="connsiteY3" fmla="*/ 80302 h 2164303"/>
                <a:gd name="connsiteX4" fmla="*/ 3818628 w 4301898"/>
                <a:gd name="connsiteY4" fmla="*/ 4889 h 2164303"/>
                <a:gd name="connsiteX5" fmla="*/ 4242835 w 4301898"/>
                <a:gd name="connsiteY5" fmla="*/ 202851 h 2164303"/>
                <a:gd name="connsiteX6" fmla="*/ 4242835 w 4301898"/>
                <a:gd name="connsiteY6" fmla="*/ 579923 h 2164303"/>
                <a:gd name="connsiteX7" fmla="*/ 3724360 w 4301898"/>
                <a:gd name="connsiteY7" fmla="*/ 843871 h 2164303"/>
                <a:gd name="connsiteX8" fmla="*/ 3205887 w 4301898"/>
                <a:gd name="connsiteY8" fmla="*/ 966421 h 2164303"/>
                <a:gd name="connsiteX9" fmla="*/ 3234169 w 4301898"/>
                <a:gd name="connsiteY9" fmla="*/ 721325 h 2164303"/>
                <a:gd name="connsiteX10" fmla="*/ 3507544 w 4301898"/>
                <a:gd name="connsiteY10" fmla="*/ 589350 h 2164303"/>
                <a:gd name="connsiteX11" fmla="*/ 3941176 w 4301898"/>
                <a:gd name="connsiteY11" fmla="*/ 447949 h 2164303"/>
                <a:gd name="connsiteX12" fmla="*/ 3837482 w 4301898"/>
                <a:gd name="connsiteY12" fmla="*/ 363106 h 2164303"/>
                <a:gd name="connsiteX13" fmla="*/ 3281301 w 4301898"/>
                <a:gd name="connsiteY13" fmla="*/ 447948 h 2164303"/>
                <a:gd name="connsiteX14" fmla="*/ 2140658 w 4301898"/>
                <a:gd name="connsiteY14" fmla="*/ 806166 h 2164303"/>
                <a:gd name="connsiteX15" fmla="*/ 1603330 w 4301898"/>
                <a:gd name="connsiteY15" fmla="*/ 1004128 h 2164303"/>
                <a:gd name="connsiteX16" fmla="*/ 1122563 w 4301898"/>
                <a:gd name="connsiteY16" fmla="*/ 1136105 h 2164303"/>
                <a:gd name="connsiteX17" fmla="*/ 519248 w 4301898"/>
                <a:gd name="connsiteY17" fmla="*/ 1258652 h 2164303"/>
                <a:gd name="connsiteX18" fmla="*/ 434406 w 4301898"/>
                <a:gd name="connsiteY18" fmla="*/ 1522603 h 2164303"/>
                <a:gd name="connsiteX19" fmla="*/ 868039 w 4301898"/>
                <a:gd name="connsiteY19" fmla="*/ 1852541 h 2164303"/>
                <a:gd name="connsiteX20" fmla="*/ 1631610 w 4301898"/>
                <a:gd name="connsiteY20" fmla="*/ 1579164 h 2164303"/>
                <a:gd name="connsiteX21" fmla="*/ 2178365 w 4301898"/>
                <a:gd name="connsiteY21" fmla="*/ 1192666 h 2164303"/>
                <a:gd name="connsiteX22" fmla="*/ 2630852 w 4301898"/>
                <a:gd name="connsiteY22" fmla="*/ 966420 h 2164303"/>
                <a:gd name="connsiteX23" fmla="*/ 2866521 w 4301898"/>
                <a:gd name="connsiteY23" fmla="*/ 985276 h 2164303"/>
                <a:gd name="connsiteX24" fmla="*/ 2621425 w 4301898"/>
                <a:gd name="connsiteY24" fmla="*/ 1305787 h 2164303"/>
                <a:gd name="connsiteX25" fmla="*/ 1622183 w 4301898"/>
                <a:gd name="connsiteY25" fmla="*/ 1975090 h 2164303"/>
                <a:gd name="connsiteX26" fmla="*/ 943454 w 4301898"/>
                <a:gd name="connsiteY26" fmla="*/ 2163626 h 2164303"/>
                <a:gd name="connsiteX27" fmla="*/ 377845 w 4301898"/>
                <a:gd name="connsiteY27" fmla="*/ 2022223 h 2164303"/>
                <a:gd name="connsiteX28" fmla="*/ 66760 w 4301898"/>
                <a:gd name="connsiteY28" fmla="*/ 1635726 h 2164303"/>
                <a:gd name="connsiteX29" fmla="*/ 29053 w 4301898"/>
                <a:gd name="connsiteY29" fmla="*/ 1126678 h 2164303"/>
                <a:gd name="connsiteX30" fmla="*/ 415552 w 4301898"/>
                <a:gd name="connsiteY30" fmla="*/ 872154 h 2164303"/>
                <a:gd name="connsiteX31" fmla="*/ 849186 w 4301898"/>
                <a:gd name="connsiteY31" fmla="*/ 787315 h 2164303"/>
                <a:gd name="connsiteX0" fmla="*/ 849186 w 4301898"/>
                <a:gd name="connsiteY0" fmla="*/ 787315 h 2164303"/>
                <a:gd name="connsiteX1" fmla="*/ 1575049 w 4301898"/>
                <a:gd name="connsiteY1" fmla="*/ 579923 h 2164303"/>
                <a:gd name="connsiteX2" fmla="*/ 2348048 w 4301898"/>
                <a:gd name="connsiteY2" fmla="*/ 297119 h 2164303"/>
                <a:gd name="connsiteX3" fmla="*/ 3243595 w 4301898"/>
                <a:gd name="connsiteY3" fmla="*/ 80302 h 2164303"/>
                <a:gd name="connsiteX4" fmla="*/ 3818628 w 4301898"/>
                <a:gd name="connsiteY4" fmla="*/ 4889 h 2164303"/>
                <a:gd name="connsiteX5" fmla="*/ 4242835 w 4301898"/>
                <a:gd name="connsiteY5" fmla="*/ 202851 h 2164303"/>
                <a:gd name="connsiteX6" fmla="*/ 4242835 w 4301898"/>
                <a:gd name="connsiteY6" fmla="*/ 579923 h 2164303"/>
                <a:gd name="connsiteX7" fmla="*/ 3724360 w 4301898"/>
                <a:gd name="connsiteY7" fmla="*/ 843871 h 2164303"/>
                <a:gd name="connsiteX8" fmla="*/ 3205887 w 4301898"/>
                <a:gd name="connsiteY8" fmla="*/ 966421 h 2164303"/>
                <a:gd name="connsiteX9" fmla="*/ 3234169 w 4301898"/>
                <a:gd name="connsiteY9" fmla="*/ 721325 h 2164303"/>
                <a:gd name="connsiteX10" fmla="*/ 3507544 w 4301898"/>
                <a:gd name="connsiteY10" fmla="*/ 589350 h 2164303"/>
                <a:gd name="connsiteX11" fmla="*/ 3931749 w 4301898"/>
                <a:gd name="connsiteY11" fmla="*/ 429095 h 2164303"/>
                <a:gd name="connsiteX12" fmla="*/ 3837482 w 4301898"/>
                <a:gd name="connsiteY12" fmla="*/ 363106 h 2164303"/>
                <a:gd name="connsiteX13" fmla="*/ 3281301 w 4301898"/>
                <a:gd name="connsiteY13" fmla="*/ 447948 h 2164303"/>
                <a:gd name="connsiteX14" fmla="*/ 2140658 w 4301898"/>
                <a:gd name="connsiteY14" fmla="*/ 806166 h 2164303"/>
                <a:gd name="connsiteX15" fmla="*/ 1603330 w 4301898"/>
                <a:gd name="connsiteY15" fmla="*/ 1004128 h 2164303"/>
                <a:gd name="connsiteX16" fmla="*/ 1122563 w 4301898"/>
                <a:gd name="connsiteY16" fmla="*/ 1136105 h 2164303"/>
                <a:gd name="connsiteX17" fmla="*/ 519248 w 4301898"/>
                <a:gd name="connsiteY17" fmla="*/ 1258652 h 2164303"/>
                <a:gd name="connsiteX18" fmla="*/ 434406 w 4301898"/>
                <a:gd name="connsiteY18" fmla="*/ 1522603 h 2164303"/>
                <a:gd name="connsiteX19" fmla="*/ 868039 w 4301898"/>
                <a:gd name="connsiteY19" fmla="*/ 1852541 h 2164303"/>
                <a:gd name="connsiteX20" fmla="*/ 1631610 w 4301898"/>
                <a:gd name="connsiteY20" fmla="*/ 1579164 h 2164303"/>
                <a:gd name="connsiteX21" fmla="*/ 2178365 w 4301898"/>
                <a:gd name="connsiteY21" fmla="*/ 1192666 h 2164303"/>
                <a:gd name="connsiteX22" fmla="*/ 2630852 w 4301898"/>
                <a:gd name="connsiteY22" fmla="*/ 966420 h 2164303"/>
                <a:gd name="connsiteX23" fmla="*/ 2866521 w 4301898"/>
                <a:gd name="connsiteY23" fmla="*/ 985276 h 2164303"/>
                <a:gd name="connsiteX24" fmla="*/ 2621425 w 4301898"/>
                <a:gd name="connsiteY24" fmla="*/ 1305787 h 2164303"/>
                <a:gd name="connsiteX25" fmla="*/ 1622183 w 4301898"/>
                <a:gd name="connsiteY25" fmla="*/ 1975090 h 2164303"/>
                <a:gd name="connsiteX26" fmla="*/ 943454 w 4301898"/>
                <a:gd name="connsiteY26" fmla="*/ 2163626 h 2164303"/>
                <a:gd name="connsiteX27" fmla="*/ 377845 w 4301898"/>
                <a:gd name="connsiteY27" fmla="*/ 2022223 h 2164303"/>
                <a:gd name="connsiteX28" fmla="*/ 66760 w 4301898"/>
                <a:gd name="connsiteY28" fmla="*/ 1635726 h 2164303"/>
                <a:gd name="connsiteX29" fmla="*/ 29053 w 4301898"/>
                <a:gd name="connsiteY29" fmla="*/ 1126678 h 2164303"/>
                <a:gd name="connsiteX30" fmla="*/ 415552 w 4301898"/>
                <a:gd name="connsiteY30" fmla="*/ 872154 h 2164303"/>
                <a:gd name="connsiteX31" fmla="*/ 849186 w 4301898"/>
                <a:gd name="connsiteY31" fmla="*/ 787315 h 2164303"/>
                <a:gd name="connsiteX0" fmla="*/ 863988 w 4316700"/>
                <a:gd name="connsiteY0" fmla="*/ 787315 h 2164303"/>
                <a:gd name="connsiteX1" fmla="*/ 1589851 w 4316700"/>
                <a:gd name="connsiteY1" fmla="*/ 579923 h 2164303"/>
                <a:gd name="connsiteX2" fmla="*/ 2362850 w 4316700"/>
                <a:gd name="connsiteY2" fmla="*/ 297119 h 2164303"/>
                <a:gd name="connsiteX3" fmla="*/ 3258397 w 4316700"/>
                <a:gd name="connsiteY3" fmla="*/ 80302 h 2164303"/>
                <a:gd name="connsiteX4" fmla="*/ 3833430 w 4316700"/>
                <a:gd name="connsiteY4" fmla="*/ 4889 h 2164303"/>
                <a:gd name="connsiteX5" fmla="*/ 4257637 w 4316700"/>
                <a:gd name="connsiteY5" fmla="*/ 202851 h 2164303"/>
                <a:gd name="connsiteX6" fmla="*/ 4257637 w 4316700"/>
                <a:gd name="connsiteY6" fmla="*/ 579923 h 2164303"/>
                <a:gd name="connsiteX7" fmla="*/ 3739162 w 4316700"/>
                <a:gd name="connsiteY7" fmla="*/ 843871 h 2164303"/>
                <a:gd name="connsiteX8" fmla="*/ 3220689 w 4316700"/>
                <a:gd name="connsiteY8" fmla="*/ 966421 h 2164303"/>
                <a:gd name="connsiteX9" fmla="*/ 3248971 w 4316700"/>
                <a:gd name="connsiteY9" fmla="*/ 721325 h 2164303"/>
                <a:gd name="connsiteX10" fmla="*/ 3522346 w 4316700"/>
                <a:gd name="connsiteY10" fmla="*/ 589350 h 2164303"/>
                <a:gd name="connsiteX11" fmla="*/ 3946551 w 4316700"/>
                <a:gd name="connsiteY11" fmla="*/ 429095 h 2164303"/>
                <a:gd name="connsiteX12" fmla="*/ 3852284 w 4316700"/>
                <a:gd name="connsiteY12" fmla="*/ 363106 h 2164303"/>
                <a:gd name="connsiteX13" fmla="*/ 3296103 w 4316700"/>
                <a:gd name="connsiteY13" fmla="*/ 447948 h 2164303"/>
                <a:gd name="connsiteX14" fmla="*/ 2155460 w 4316700"/>
                <a:gd name="connsiteY14" fmla="*/ 806166 h 2164303"/>
                <a:gd name="connsiteX15" fmla="*/ 1618132 w 4316700"/>
                <a:gd name="connsiteY15" fmla="*/ 1004128 h 2164303"/>
                <a:gd name="connsiteX16" fmla="*/ 1137365 w 4316700"/>
                <a:gd name="connsiteY16" fmla="*/ 1136105 h 2164303"/>
                <a:gd name="connsiteX17" fmla="*/ 534050 w 4316700"/>
                <a:gd name="connsiteY17" fmla="*/ 1258652 h 2164303"/>
                <a:gd name="connsiteX18" fmla="*/ 449208 w 4316700"/>
                <a:gd name="connsiteY18" fmla="*/ 1522603 h 2164303"/>
                <a:gd name="connsiteX19" fmla="*/ 882841 w 4316700"/>
                <a:gd name="connsiteY19" fmla="*/ 1852541 h 2164303"/>
                <a:gd name="connsiteX20" fmla="*/ 1646412 w 4316700"/>
                <a:gd name="connsiteY20" fmla="*/ 1579164 h 2164303"/>
                <a:gd name="connsiteX21" fmla="*/ 2193167 w 4316700"/>
                <a:gd name="connsiteY21" fmla="*/ 1192666 h 2164303"/>
                <a:gd name="connsiteX22" fmla="*/ 2645654 w 4316700"/>
                <a:gd name="connsiteY22" fmla="*/ 966420 h 2164303"/>
                <a:gd name="connsiteX23" fmla="*/ 2881323 w 4316700"/>
                <a:gd name="connsiteY23" fmla="*/ 985276 h 2164303"/>
                <a:gd name="connsiteX24" fmla="*/ 2636227 w 4316700"/>
                <a:gd name="connsiteY24" fmla="*/ 1305787 h 2164303"/>
                <a:gd name="connsiteX25" fmla="*/ 1636985 w 4316700"/>
                <a:gd name="connsiteY25" fmla="*/ 1975090 h 2164303"/>
                <a:gd name="connsiteX26" fmla="*/ 958256 w 4316700"/>
                <a:gd name="connsiteY26" fmla="*/ 2163626 h 2164303"/>
                <a:gd name="connsiteX27" fmla="*/ 392647 w 4316700"/>
                <a:gd name="connsiteY27" fmla="*/ 2022223 h 2164303"/>
                <a:gd name="connsiteX28" fmla="*/ 81562 w 4316700"/>
                <a:gd name="connsiteY28" fmla="*/ 1635726 h 2164303"/>
                <a:gd name="connsiteX29" fmla="*/ 25002 w 4316700"/>
                <a:gd name="connsiteY29" fmla="*/ 1117251 h 2164303"/>
                <a:gd name="connsiteX30" fmla="*/ 430354 w 4316700"/>
                <a:gd name="connsiteY30" fmla="*/ 872154 h 2164303"/>
                <a:gd name="connsiteX31" fmla="*/ 863988 w 4316700"/>
                <a:gd name="connsiteY31" fmla="*/ 787315 h 2164303"/>
                <a:gd name="connsiteX0" fmla="*/ 863988 w 4316700"/>
                <a:gd name="connsiteY0" fmla="*/ 787315 h 2164303"/>
                <a:gd name="connsiteX1" fmla="*/ 1589851 w 4316700"/>
                <a:gd name="connsiteY1" fmla="*/ 579923 h 2164303"/>
                <a:gd name="connsiteX2" fmla="*/ 2362850 w 4316700"/>
                <a:gd name="connsiteY2" fmla="*/ 297119 h 2164303"/>
                <a:gd name="connsiteX3" fmla="*/ 3258397 w 4316700"/>
                <a:gd name="connsiteY3" fmla="*/ 80302 h 2164303"/>
                <a:gd name="connsiteX4" fmla="*/ 3833430 w 4316700"/>
                <a:gd name="connsiteY4" fmla="*/ 4889 h 2164303"/>
                <a:gd name="connsiteX5" fmla="*/ 4257637 w 4316700"/>
                <a:gd name="connsiteY5" fmla="*/ 202851 h 2164303"/>
                <a:gd name="connsiteX6" fmla="*/ 4257637 w 4316700"/>
                <a:gd name="connsiteY6" fmla="*/ 579923 h 2164303"/>
                <a:gd name="connsiteX7" fmla="*/ 3739162 w 4316700"/>
                <a:gd name="connsiteY7" fmla="*/ 843871 h 2164303"/>
                <a:gd name="connsiteX8" fmla="*/ 3220689 w 4316700"/>
                <a:gd name="connsiteY8" fmla="*/ 966421 h 2164303"/>
                <a:gd name="connsiteX9" fmla="*/ 3239544 w 4316700"/>
                <a:gd name="connsiteY9" fmla="*/ 749606 h 2164303"/>
                <a:gd name="connsiteX10" fmla="*/ 3522346 w 4316700"/>
                <a:gd name="connsiteY10" fmla="*/ 589350 h 2164303"/>
                <a:gd name="connsiteX11" fmla="*/ 3946551 w 4316700"/>
                <a:gd name="connsiteY11" fmla="*/ 429095 h 2164303"/>
                <a:gd name="connsiteX12" fmla="*/ 3852284 w 4316700"/>
                <a:gd name="connsiteY12" fmla="*/ 363106 h 2164303"/>
                <a:gd name="connsiteX13" fmla="*/ 3296103 w 4316700"/>
                <a:gd name="connsiteY13" fmla="*/ 447948 h 2164303"/>
                <a:gd name="connsiteX14" fmla="*/ 2155460 w 4316700"/>
                <a:gd name="connsiteY14" fmla="*/ 806166 h 2164303"/>
                <a:gd name="connsiteX15" fmla="*/ 1618132 w 4316700"/>
                <a:gd name="connsiteY15" fmla="*/ 1004128 h 2164303"/>
                <a:gd name="connsiteX16" fmla="*/ 1137365 w 4316700"/>
                <a:gd name="connsiteY16" fmla="*/ 1136105 h 2164303"/>
                <a:gd name="connsiteX17" fmla="*/ 534050 w 4316700"/>
                <a:gd name="connsiteY17" fmla="*/ 1258652 h 2164303"/>
                <a:gd name="connsiteX18" fmla="*/ 449208 w 4316700"/>
                <a:gd name="connsiteY18" fmla="*/ 1522603 h 2164303"/>
                <a:gd name="connsiteX19" fmla="*/ 882841 w 4316700"/>
                <a:gd name="connsiteY19" fmla="*/ 1852541 h 2164303"/>
                <a:gd name="connsiteX20" fmla="*/ 1646412 w 4316700"/>
                <a:gd name="connsiteY20" fmla="*/ 1579164 h 2164303"/>
                <a:gd name="connsiteX21" fmla="*/ 2193167 w 4316700"/>
                <a:gd name="connsiteY21" fmla="*/ 1192666 h 2164303"/>
                <a:gd name="connsiteX22" fmla="*/ 2645654 w 4316700"/>
                <a:gd name="connsiteY22" fmla="*/ 966420 h 2164303"/>
                <a:gd name="connsiteX23" fmla="*/ 2881323 w 4316700"/>
                <a:gd name="connsiteY23" fmla="*/ 985276 h 2164303"/>
                <a:gd name="connsiteX24" fmla="*/ 2636227 w 4316700"/>
                <a:gd name="connsiteY24" fmla="*/ 1305787 h 2164303"/>
                <a:gd name="connsiteX25" fmla="*/ 1636985 w 4316700"/>
                <a:gd name="connsiteY25" fmla="*/ 1975090 h 2164303"/>
                <a:gd name="connsiteX26" fmla="*/ 958256 w 4316700"/>
                <a:gd name="connsiteY26" fmla="*/ 2163626 h 2164303"/>
                <a:gd name="connsiteX27" fmla="*/ 392647 w 4316700"/>
                <a:gd name="connsiteY27" fmla="*/ 2022223 h 2164303"/>
                <a:gd name="connsiteX28" fmla="*/ 81562 w 4316700"/>
                <a:gd name="connsiteY28" fmla="*/ 1635726 h 2164303"/>
                <a:gd name="connsiteX29" fmla="*/ 25002 w 4316700"/>
                <a:gd name="connsiteY29" fmla="*/ 1117251 h 2164303"/>
                <a:gd name="connsiteX30" fmla="*/ 430354 w 4316700"/>
                <a:gd name="connsiteY30" fmla="*/ 872154 h 2164303"/>
                <a:gd name="connsiteX31" fmla="*/ 863988 w 4316700"/>
                <a:gd name="connsiteY31" fmla="*/ 787315 h 2164303"/>
                <a:gd name="connsiteX0" fmla="*/ 863988 w 4316700"/>
                <a:gd name="connsiteY0" fmla="*/ 787315 h 2164303"/>
                <a:gd name="connsiteX1" fmla="*/ 1589851 w 4316700"/>
                <a:gd name="connsiteY1" fmla="*/ 579923 h 2164303"/>
                <a:gd name="connsiteX2" fmla="*/ 2362850 w 4316700"/>
                <a:gd name="connsiteY2" fmla="*/ 297119 h 2164303"/>
                <a:gd name="connsiteX3" fmla="*/ 3258397 w 4316700"/>
                <a:gd name="connsiteY3" fmla="*/ 80302 h 2164303"/>
                <a:gd name="connsiteX4" fmla="*/ 3833430 w 4316700"/>
                <a:gd name="connsiteY4" fmla="*/ 4889 h 2164303"/>
                <a:gd name="connsiteX5" fmla="*/ 4257637 w 4316700"/>
                <a:gd name="connsiteY5" fmla="*/ 202851 h 2164303"/>
                <a:gd name="connsiteX6" fmla="*/ 4257637 w 4316700"/>
                <a:gd name="connsiteY6" fmla="*/ 579923 h 2164303"/>
                <a:gd name="connsiteX7" fmla="*/ 3739162 w 4316700"/>
                <a:gd name="connsiteY7" fmla="*/ 843871 h 2164303"/>
                <a:gd name="connsiteX8" fmla="*/ 3220689 w 4316700"/>
                <a:gd name="connsiteY8" fmla="*/ 966421 h 2164303"/>
                <a:gd name="connsiteX9" fmla="*/ 3239544 w 4316700"/>
                <a:gd name="connsiteY9" fmla="*/ 749606 h 2164303"/>
                <a:gd name="connsiteX10" fmla="*/ 3522346 w 4316700"/>
                <a:gd name="connsiteY10" fmla="*/ 589350 h 2164303"/>
                <a:gd name="connsiteX11" fmla="*/ 3946551 w 4316700"/>
                <a:gd name="connsiteY11" fmla="*/ 429095 h 2164303"/>
                <a:gd name="connsiteX12" fmla="*/ 3852284 w 4316700"/>
                <a:gd name="connsiteY12" fmla="*/ 363106 h 2164303"/>
                <a:gd name="connsiteX13" fmla="*/ 3296103 w 4316700"/>
                <a:gd name="connsiteY13" fmla="*/ 447948 h 2164303"/>
                <a:gd name="connsiteX14" fmla="*/ 2155460 w 4316700"/>
                <a:gd name="connsiteY14" fmla="*/ 806166 h 2164303"/>
                <a:gd name="connsiteX15" fmla="*/ 1618132 w 4316700"/>
                <a:gd name="connsiteY15" fmla="*/ 1004128 h 2164303"/>
                <a:gd name="connsiteX16" fmla="*/ 1137365 w 4316700"/>
                <a:gd name="connsiteY16" fmla="*/ 1136105 h 2164303"/>
                <a:gd name="connsiteX17" fmla="*/ 534050 w 4316700"/>
                <a:gd name="connsiteY17" fmla="*/ 1258652 h 2164303"/>
                <a:gd name="connsiteX18" fmla="*/ 449208 w 4316700"/>
                <a:gd name="connsiteY18" fmla="*/ 1522603 h 2164303"/>
                <a:gd name="connsiteX19" fmla="*/ 882841 w 4316700"/>
                <a:gd name="connsiteY19" fmla="*/ 1852541 h 2164303"/>
                <a:gd name="connsiteX20" fmla="*/ 1646412 w 4316700"/>
                <a:gd name="connsiteY20" fmla="*/ 1579164 h 2164303"/>
                <a:gd name="connsiteX21" fmla="*/ 2193167 w 4316700"/>
                <a:gd name="connsiteY21" fmla="*/ 1192666 h 2164303"/>
                <a:gd name="connsiteX22" fmla="*/ 2645654 w 4316700"/>
                <a:gd name="connsiteY22" fmla="*/ 966420 h 2164303"/>
                <a:gd name="connsiteX23" fmla="*/ 2994445 w 4316700"/>
                <a:gd name="connsiteY23" fmla="*/ 928715 h 2164303"/>
                <a:gd name="connsiteX24" fmla="*/ 2636227 w 4316700"/>
                <a:gd name="connsiteY24" fmla="*/ 1305787 h 2164303"/>
                <a:gd name="connsiteX25" fmla="*/ 1636985 w 4316700"/>
                <a:gd name="connsiteY25" fmla="*/ 1975090 h 2164303"/>
                <a:gd name="connsiteX26" fmla="*/ 958256 w 4316700"/>
                <a:gd name="connsiteY26" fmla="*/ 2163626 h 2164303"/>
                <a:gd name="connsiteX27" fmla="*/ 392647 w 4316700"/>
                <a:gd name="connsiteY27" fmla="*/ 2022223 h 2164303"/>
                <a:gd name="connsiteX28" fmla="*/ 81562 w 4316700"/>
                <a:gd name="connsiteY28" fmla="*/ 1635726 h 2164303"/>
                <a:gd name="connsiteX29" fmla="*/ 25002 w 4316700"/>
                <a:gd name="connsiteY29" fmla="*/ 1117251 h 2164303"/>
                <a:gd name="connsiteX30" fmla="*/ 430354 w 4316700"/>
                <a:gd name="connsiteY30" fmla="*/ 872154 h 2164303"/>
                <a:gd name="connsiteX31" fmla="*/ 863988 w 4316700"/>
                <a:gd name="connsiteY31" fmla="*/ 787315 h 2164303"/>
                <a:gd name="connsiteX0" fmla="*/ 863988 w 4316700"/>
                <a:gd name="connsiteY0" fmla="*/ 787315 h 2164303"/>
                <a:gd name="connsiteX1" fmla="*/ 1589851 w 4316700"/>
                <a:gd name="connsiteY1" fmla="*/ 579923 h 2164303"/>
                <a:gd name="connsiteX2" fmla="*/ 2362850 w 4316700"/>
                <a:gd name="connsiteY2" fmla="*/ 297119 h 2164303"/>
                <a:gd name="connsiteX3" fmla="*/ 3258397 w 4316700"/>
                <a:gd name="connsiteY3" fmla="*/ 80302 h 2164303"/>
                <a:gd name="connsiteX4" fmla="*/ 3833430 w 4316700"/>
                <a:gd name="connsiteY4" fmla="*/ 4889 h 2164303"/>
                <a:gd name="connsiteX5" fmla="*/ 4257637 w 4316700"/>
                <a:gd name="connsiteY5" fmla="*/ 202851 h 2164303"/>
                <a:gd name="connsiteX6" fmla="*/ 4257637 w 4316700"/>
                <a:gd name="connsiteY6" fmla="*/ 579923 h 2164303"/>
                <a:gd name="connsiteX7" fmla="*/ 3739162 w 4316700"/>
                <a:gd name="connsiteY7" fmla="*/ 843871 h 2164303"/>
                <a:gd name="connsiteX8" fmla="*/ 3220689 w 4316700"/>
                <a:gd name="connsiteY8" fmla="*/ 966421 h 2164303"/>
                <a:gd name="connsiteX9" fmla="*/ 3239544 w 4316700"/>
                <a:gd name="connsiteY9" fmla="*/ 749606 h 2164303"/>
                <a:gd name="connsiteX10" fmla="*/ 3522346 w 4316700"/>
                <a:gd name="connsiteY10" fmla="*/ 589350 h 2164303"/>
                <a:gd name="connsiteX11" fmla="*/ 3946551 w 4316700"/>
                <a:gd name="connsiteY11" fmla="*/ 429095 h 2164303"/>
                <a:gd name="connsiteX12" fmla="*/ 3852284 w 4316700"/>
                <a:gd name="connsiteY12" fmla="*/ 363106 h 2164303"/>
                <a:gd name="connsiteX13" fmla="*/ 3296103 w 4316700"/>
                <a:gd name="connsiteY13" fmla="*/ 447948 h 2164303"/>
                <a:gd name="connsiteX14" fmla="*/ 2155460 w 4316700"/>
                <a:gd name="connsiteY14" fmla="*/ 806166 h 2164303"/>
                <a:gd name="connsiteX15" fmla="*/ 1618132 w 4316700"/>
                <a:gd name="connsiteY15" fmla="*/ 1004128 h 2164303"/>
                <a:gd name="connsiteX16" fmla="*/ 1137365 w 4316700"/>
                <a:gd name="connsiteY16" fmla="*/ 1136105 h 2164303"/>
                <a:gd name="connsiteX17" fmla="*/ 534050 w 4316700"/>
                <a:gd name="connsiteY17" fmla="*/ 1258652 h 2164303"/>
                <a:gd name="connsiteX18" fmla="*/ 449208 w 4316700"/>
                <a:gd name="connsiteY18" fmla="*/ 1522603 h 2164303"/>
                <a:gd name="connsiteX19" fmla="*/ 882841 w 4316700"/>
                <a:gd name="connsiteY19" fmla="*/ 1852541 h 2164303"/>
                <a:gd name="connsiteX20" fmla="*/ 1646412 w 4316700"/>
                <a:gd name="connsiteY20" fmla="*/ 1579164 h 2164303"/>
                <a:gd name="connsiteX21" fmla="*/ 2193167 w 4316700"/>
                <a:gd name="connsiteY21" fmla="*/ 1192666 h 2164303"/>
                <a:gd name="connsiteX22" fmla="*/ 2721069 w 4316700"/>
                <a:gd name="connsiteY22" fmla="*/ 947566 h 2164303"/>
                <a:gd name="connsiteX23" fmla="*/ 2994445 w 4316700"/>
                <a:gd name="connsiteY23" fmla="*/ 928715 h 2164303"/>
                <a:gd name="connsiteX24" fmla="*/ 2636227 w 4316700"/>
                <a:gd name="connsiteY24" fmla="*/ 1305787 h 2164303"/>
                <a:gd name="connsiteX25" fmla="*/ 1636985 w 4316700"/>
                <a:gd name="connsiteY25" fmla="*/ 1975090 h 2164303"/>
                <a:gd name="connsiteX26" fmla="*/ 958256 w 4316700"/>
                <a:gd name="connsiteY26" fmla="*/ 2163626 h 2164303"/>
                <a:gd name="connsiteX27" fmla="*/ 392647 w 4316700"/>
                <a:gd name="connsiteY27" fmla="*/ 2022223 h 2164303"/>
                <a:gd name="connsiteX28" fmla="*/ 81562 w 4316700"/>
                <a:gd name="connsiteY28" fmla="*/ 1635726 h 2164303"/>
                <a:gd name="connsiteX29" fmla="*/ 25002 w 4316700"/>
                <a:gd name="connsiteY29" fmla="*/ 1117251 h 2164303"/>
                <a:gd name="connsiteX30" fmla="*/ 430354 w 4316700"/>
                <a:gd name="connsiteY30" fmla="*/ 872154 h 2164303"/>
                <a:gd name="connsiteX31" fmla="*/ 863988 w 4316700"/>
                <a:gd name="connsiteY31" fmla="*/ 787315 h 2164303"/>
                <a:gd name="connsiteX0" fmla="*/ 863988 w 4316700"/>
                <a:gd name="connsiteY0" fmla="*/ 787315 h 2164303"/>
                <a:gd name="connsiteX1" fmla="*/ 1589851 w 4316700"/>
                <a:gd name="connsiteY1" fmla="*/ 579923 h 2164303"/>
                <a:gd name="connsiteX2" fmla="*/ 2362850 w 4316700"/>
                <a:gd name="connsiteY2" fmla="*/ 297119 h 2164303"/>
                <a:gd name="connsiteX3" fmla="*/ 3258397 w 4316700"/>
                <a:gd name="connsiteY3" fmla="*/ 80302 h 2164303"/>
                <a:gd name="connsiteX4" fmla="*/ 3833430 w 4316700"/>
                <a:gd name="connsiteY4" fmla="*/ 4889 h 2164303"/>
                <a:gd name="connsiteX5" fmla="*/ 4257637 w 4316700"/>
                <a:gd name="connsiteY5" fmla="*/ 202851 h 2164303"/>
                <a:gd name="connsiteX6" fmla="*/ 4257637 w 4316700"/>
                <a:gd name="connsiteY6" fmla="*/ 579923 h 2164303"/>
                <a:gd name="connsiteX7" fmla="*/ 3739162 w 4316700"/>
                <a:gd name="connsiteY7" fmla="*/ 843871 h 2164303"/>
                <a:gd name="connsiteX8" fmla="*/ 3220689 w 4316700"/>
                <a:gd name="connsiteY8" fmla="*/ 966421 h 2164303"/>
                <a:gd name="connsiteX9" fmla="*/ 3239544 w 4316700"/>
                <a:gd name="connsiteY9" fmla="*/ 749606 h 2164303"/>
                <a:gd name="connsiteX10" fmla="*/ 3522346 w 4316700"/>
                <a:gd name="connsiteY10" fmla="*/ 589350 h 2164303"/>
                <a:gd name="connsiteX11" fmla="*/ 3946551 w 4316700"/>
                <a:gd name="connsiteY11" fmla="*/ 429095 h 2164303"/>
                <a:gd name="connsiteX12" fmla="*/ 3852284 w 4316700"/>
                <a:gd name="connsiteY12" fmla="*/ 363106 h 2164303"/>
                <a:gd name="connsiteX13" fmla="*/ 3296103 w 4316700"/>
                <a:gd name="connsiteY13" fmla="*/ 447948 h 2164303"/>
                <a:gd name="connsiteX14" fmla="*/ 2155460 w 4316700"/>
                <a:gd name="connsiteY14" fmla="*/ 806166 h 2164303"/>
                <a:gd name="connsiteX15" fmla="*/ 1618132 w 4316700"/>
                <a:gd name="connsiteY15" fmla="*/ 1004128 h 2164303"/>
                <a:gd name="connsiteX16" fmla="*/ 1137365 w 4316700"/>
                <a:gd name="connsiteY16" fmla="*/ 1136105 h 2164303"/>
                <a:gd name="connsiteX17" fmla="*/ 534050 w 4316700"/>
                <a:gd name="connsiteY17" fmla="*/ 1258652 h 2164303"/>
                <a:gd name="connsiteX18" fmla="*/ 449208 w 4316700"/>
                <a:gd name="connsiteY18" fmla="*/ 1522603 h 2164303"/>
                <a:gd name="connsiteX19" fmla="*/ 882841 w 4316700"/>
                <a:gd name="connsiteY19" fmla="*/ 1852541 h 2164303"/>
                <a:gd name="connsiteX20" fmla="*/ 1646412 w 4316700"/>
                <a:gd name="connsiteY20" fmla="*/ 1579164 h 2164303"/>
                <a:gd name="connsiteX21" fmla="*/ 2193167 w 4316700"/>
                <a:gd name="connsiteY21" fmla="*/ 1192666 h 2164303"/>
                <a:gd name="connsiteX22" fmla="*/ 2721069 w 4316700"/>
                <a:gd name="connsiteY22" fmla="*/ 947566 h 2164303"/>
                <a:gd name="connsiteX23" fmla="*/ 3041579 w 4316700"/>
                <a:gd name="connsiteY23" fmla="*/ 881581 h 2164303"/>
                <a:gd name="connsiteX24" fmla="*/ 2636227 w 4316700"/>
                <a:gd name="connsiteY24" fmla="*/ 1305787 h 2164303"/>
                <a:gd name="connsiteX25" fmla="*/ 1636985 w 4316700"/>
                <a:gd name="connsiteY25" fmla="*/ 1975090 h 2164303"/>
                <a:gd name="connsiteX26" fmla="*/ 958256 w 4316700"/>
                <a:gd name="connsiteY26" fmla="*/ 2163626 h 2164303"/>
                <a:gd name="connsiteX27" fmla="*/ 392647 w 4316700"/>
                <a:gd name="connsiteY27" fmla="*/ 2022223 h 2164303"/>
                <a:gd name="connsiteX28" fmla="*/ 81562 w 4316700"/>
                <a:gd name="connsiteY28" fmla="*/ 1635726 h 2164303"/>
                <a:gd name="connsiteX29" fmla="*/ 25002 w 4316700"/>
                <a:gd name="connsiteY29" fmla="*/ 1117251 h 2164303"/>
                <a:gd name="connsiteX30" fmla="*/ 430354 w 4316700"/>
                <a:gd name="connsiteY30" fmla="*/ 872154 h 2164303"/>
                <a:gd name="connsiteX31" fmla="*/ 863988 w 4316700"/>
                <a:gd name="connsiteY31" fmla="*/ 787315 h 2164303"/>
                <a:gd name="connsiteX0" fmla="*/ 863988 w 4316700"/>
                <a:gd name="connsiteY0" fmla="*/ 787315 h 2164303"/>
                <a:gd name="connsiteX1" fmla="*/ 1589851 w 4316700"/>
                <a:gd name="connsiteY1" fmla="*/ 579923 h 2164303"/>
                <a:gd name="connsiteX2" fmla="*/ 2362850 w 4316700"/>
                <a:gd name="connsiteY2" fmla="*/ 297119 h 2164303"/>
                <a:gd name="connsiteX3" fmla="*/ 3258397 w 4316700"/>
                <a:gd name="connsiteY3" fmla="*/ 80302 h 2164303"/>
                <a:gd name="connsiteX4" fmla="*/ 3833430 w 4316700"/>
                <a:gd name="connsiteY4" fmla="*/ 4889 h 2164303"/>
                <a:gd name="connsiteX5" fmla="*/ 4257637 w 4316700"/>
                <a:gd name="connsiteY5" fmla="*/ 202851 h 2164303"/>
                <a:gd name="connsiteX6" fmla="*/ 4257637 w 4316700"/>
                <a:gd name="connsiteY6" fmla="*/ 579923 h 2164303"/>
                <a:gd name="connsiteX7" fmla="*/ 3739162 w 4316700"/>
                <a:gd name="connsiteY7" fmla="*/ 843871 h 2164303"/>
                <a:gd name="connsiteX8" fmla="*/ 3220689 w 4316700"/>
                <a:gd name="connsiteY8" fmla="*/ 966421 h 2164303"/>
                <a:gd name="connsiteX9" fmla="*/ 3239544 w 4316700"/>
                <a:gd name="connsiteY9" fmla="*/ 749606 h 2164303"/>
                <a:gd name="connsiteX10" fmla="*/ 3522346 w 4316700"/>
                <a:gd name="connsiteY10" fmla="*/ 589350 h 2164303"/>
                <a:gd name="connsiteX11" fmla="*/ 3946551 w 4316700"/>
                <a:gd name="connsiteY11" fmla="*/ 429095 h 2164303"/>
                <a:gd name="connsiteX12" fmla="*/ 3852284 w 4316700"/>
                <a:gd name="connsiteY12" fmla="*/ 363106 h 2164303"/>
                <a:gd name="connsiteX13" fmla="*/ 3296103 w 4316700"/>
                <a:gd name="connsiteY13" fmla="*/ 447948 h 2164303"/>
                <a:gd name="connsiteX14" fmla="*/ 2155460 w 4316700"/>
                <a:gd name="connsiteY14" fmla="*/ 806166 h 2164303"/>
                <a:gd name="connsiteX15" fmla="*/ 1618132 w 4316700"/>
                <a:gd name="connsiteY15" fmla="*/ 1004128 h 2164303"/>
                <a:gd name="connsiteX16" fmla="*/ 1137365 w 4316700"/>
                <a:gd name="connsiteY16" fmla="*/ 1136105 h 2164303"/>
                <a:gd name="connsiteX17" fmla="*/ 534050 w 4316700"/>
                <a:gd name="connsiteY17" fmla="*/ 1258652 h 2164303"/>
                <a:gd name="connsiteX18" fmla="*/ 449208 w 4316700"/>
                <a:gd name="connsiteY18" fmla="*/ 1522603 h 2164303"/>
                <a:gd name="connsiteX19" fmla="*/ 882841 w 4316700"/>
                <a:gd name="connsiteY19" fmla="*/ 1852541 h 2164303"/>
                <a:gd name="connsiteX20" fmla="*/ 1646412 w 4316700"/>
                <a:gd name="connsiteY20" fmla="*/ 1579164 h 2164303"/>
                <a:gd name="connsiteX21" fmla="*/ 2193167 w 4316700"/>
                <a:gd name="connsiteY21" fmla="*/ 1192666 h 2164303"/>
                <a:gd name="connsiteX22" fmla="*/ 2721069 w 4316700"/>
                <a:gd name="connsiteY22" fmla="*/ 947566 h 2164303"/>
                <a:gd name="connsiteX23" fmla="*/ 3041579 w 4316700"/>
                <a:gd name="connsiteY23" fmla="*/ 881581 h 2164303"/>
                <a:gd name="connsiteX24" fmla="*/ 2749348 w 4316700"/>
                <a:gd name="connsiteY24" fmla="*/ 1230372 h 2164303"/>
                <a:gd name="connsiteX25" fmla="*/ 1636985 w 4316700"/>
                <a:gd name="connsiteY25" fmla="*/ 1975090 h 2164303"/>
                <a:gd name="connsiteX26" fmla="*/ 958256 w 4316700"/>
                <a:gd name="connsiteY26" fmla="*/ 2163626 h 2164303"/>
                <a:gd name="connsiteX27" fmla="*/ 392647 w 4316700"/>
                <a:gd name="connsiteY27" fmla="*/ 2022223 h 2164303"/>
                <a:gd name="connsiteX28" fmla="*/ 81562 w 4316700"/>
                <a:gd name="connsiteY28" fmla="*/ 1635726 h 2164303"/>
                <a:gd name="connsiteX29" fmla="*/ 25002 w 4316700"/>
                <a:gd name="connsiteY29" fmla="*/ 1117251 h 2164303"/>
                <a:gd name="connsiteX30" fmla="*/ 430354 w 4316700"/>
                <a:gd name="connsiteY30" fmla="*/ 872154 h 2164303"/>
                <a:gd name="connsiteX31" fmla="*/ 863988 w 4316700"/>
                <a:gd name="connsiteY31" fmla="*/ 787315 h 2164303"/>
                <a:gd name="connsiteX0" fmla="*/ 863988 w 4316700"/>
                <a:gd name="connsiteY0" fmla="*/ 787315 h 2164303"/>
                <a:gd name="connsiteX1" fmla="*/ 1589851 w 4316700"/>
                <a:gd name="connsiteY1" fmla="*/ 579923 h 2164303"/>
                <a:gd name="connsiteX2" fmla="*/ 2362850 w 4316700"/>
                <a:gd name="connsiteY2" fmla="*/ 297119 h 2164303"/>
                <a:gd name="connsiteX3" fmla="*/ 3258397 w 4316700"/>
                <a:gd name="connsiteY3" fmla="*/ 80302 h 2164303"/>
                <a:gd name="connsiteX4" fmla="*/ 3833430 w 4316700"/>
                <a:gd name="connsiteY4" fmla="*/ 4889 h 2164303"/>
                <a:gd name="connsiteX5" fmla="*/ 4257637 w 4316700"/>
                <a:gd name="connsiteY5" fmla="*/ 202851 h 2164303"/>
                <a:gd name="connsiteX6" fmla="*/ 4257637 w 4316700"/>
                <a:gd name="connsiteY6" fmla="*/ 579923 h 2164303"/>
                <a:gd name="connsiteX7" fmla="*/ 3739162 w 4316700"/>
                <a:gd name="connsiteY7" fmla="*/ 843871 h 2164303"/>
                <a:gd name="connsiteX8" fmla="*/ 3220689 w 4316700"/>
                <a:gd name="connsiteY8" fmla="*/ 966421 h 2164303"/>
                <a:gd name="connsiteX9" fmla="*/ 3239544 w 4316700"/>
                <a:gd name="connsiteY9" fmla="*/ 749606 h 2164303"/>
                <a:gd name="connsiteX10" fmla="*/ 3522346 w 4316700"/>
                <a:gd name="connsiteY10" fmla="*/ 589350 h 2164303"/>
                <a:gd name="connsiteX11" fmla="*/ 3946551 w 4316700"/>
                <a:gd name="connsiteY11" fmla="*/ 429095 h 2164303"/>
                <a:gd name="connsiteX12" fmla="*/ 3852284 w 4316700"/>
                <a:gd name="connsiteY12" fmla="*/ 363106 h 2164303"/>
                <a:gd name="connsiteX13" fmla="*/ 3296103 w 4316700"/>
                <a:gd name="connsiteY13" fmla="*/ 447948 h 2164303"/>
                <a:gd name="connsiteX14" fmla="*/ 2155460 w 4316700"/>
                <a:gd name="connsiteY14" fmla="*/ 806166 h 2164303"/>
                <a:gd name="connsiteX15" fmla="*/ 1618132 w 4316700"/>
                <a:gd name="connsiteY15" fmla="*/ 1004128 h 2164303"/>
                <a:gd name="connsiteX16" fmla="*/ 1137365 w 4316700"/>
                <a:gd name="connsiteY16" fmla="*/ 1136105 h 2164303"/>
                <a:gd name="connsiteX17" fmla="*/ 534050 w 4316700"/>
                <a:gd name="connsiteY17" fmla="*/ 1258652 h 2164303"/>
                <a:gd name="connsiteX18" fmla="*/ 449208 w 4316700"/>
                <a:gd name="connsiteY18" fmla="*/ 1522603 h 2164303"/>
                <a:gd name="connsiteX19" fmla="*/ 882841 w 4316700"/>
                <a:gd name="connsiteY19" fmla="*/ 1852541 h 2164303"/>
                <a:gd name="connsiteX20" fmla="*/ 1646412 w 4316700"/>
                <a:gd name="connsiteY20" fmla="*/ 1579164 h 2164303"/>
                <a:gd name="connsiteX21" fmla="*/ 2212020 w 4316700"/>
                <a:gd name="connsiteY21" fmla="*/ 1202093 h 2164303"/>
                <a:gd name="connsiteX22" fmla="*/ 2721069 w 4316700"/>
                <a:gd name="connsiteY22" fmla="*/ 947566 h 2164303"/>
                <a:gd name="connsiteX23" fmla="*/ 3041579 w 4316700"/>
                <a:gd name="connsiteY23" fmla="*/ 881581 h 2164303"/>
                <a:gd name="connsiteX24" fmla="*/ 2749348 w 4316700"/>
                <a:gd name="connsiteY24" fmla="*/ 1230372 h 2164303"/>
                <a:gd name="connsiteX25" fmla="*/ 1636985 w 4316700"/>
                <a:gd name="connsiteY25" fmla="*/ 1975090 h 2164303"/>
                <a:gd name="connsiteX26" fmla="*/ 958256 w 4316700"/>
                <a:gd name="connsiteY26" fmla="*/ 2163626 h 2164303"/>
                <a:gd name="connsiteX27" fmla="*/ 392647 w 4316700"/>
                <a:gd name="connsiteY27" fmla="*/ 2022223 h 2164303"/>
                <a:gd name="connsiteX28" fmla="*/ 81562 w 4316700"/>
                <a:gd name="connsiteY28" fmla="*/ 1635726 h 2164303"/>
                <a:gd name="connsiteX29" fmla="*/ 25002 w 4316700"/>
                <a:gd name="connsiteY29" fmla="*/ 1117251 h 2164303"/>
                <a:gd name="connsiteX30" fmla="*/ 430354 w 4316700"/>
                <a:gd name="connsiteY30" fmla="*/ 872154 h 2164303"/>
                <a:gd name="connsiteX31" fmla="*/ 863988 w 4316700"/>
                <a:gd name="connsiteY31" fmla="*/ 787315 h 2164303"/>
                <a:gd name="connsiteX0" fmla="*/ 863988 w 4321858"/>
                <a:gd name="connsiteY0" fmla="*/ 787315 h 2164303"/>
                <a:gd name="connsiteX1" fmla="*/ 1589851 w 4321858"/>
                <a:gd name="connsiteY1" fmla="*/ 579923 h 2164303"/>
                <a:gd name="connsiteX2" fmla="*/ 2362850 w 4321858"/>
                <a:gd name="connsiteY2" fmla="*/ 297119 h 2164303"/>
                <a:gd name="connsiteX3" fmla="*/ 3258397 w 4321858"/>
                <a:gd name="connsiteY3" fmla="*/ 80302 h 2164303"/>
                <a:gd name="connsiteX4" fmla="*/ 3833430 w 4321858"/>
                <a:gd name="connsiteY4" fmla="*/ 4889 h 2164303"/>
                <a:gd name="connsiteX5" fmla="*/ 4267064 w 4321858"/>
                <a:gd name="connsiteY5" fmla="*/ 202851 h 2164303"/>
                <a:gd name="connsiteX6" fmla="*/ 4257637 w 4321858"/>
                <a:gd name="connsiteY6" fmla="*/ 579923 h 2164303"/>
                <a:gd name="connsiteX7" fmla="*/ 3739162 w 4321858"/>
                <a:gd name="connsiteY7" fmla="*/ 843871 h 2164303"/>
                <a:gd name="connsiteX8" fmla="*/ 3220689 w 4321858"/>
                <a:gd name="connsiteY8" fmla="*/ 966421 h 2164303"/>
                <a:gd name="connsiteX9" fmla="*/ 3239544 w 4321858"/>
                <a:gd name="connsiteY9" fmla="*/ 749606 h 2164303"/>
                <a:gd name="connsiteX10" fmla="*/ 3522346 w 4321858"/>
                <a:gd name="connsiteY10" fmla="*/ 589350 h 2164303"/>
                <a:gd name="connsiteX11" fmla="*/ 3946551 w 4321858"/>
                <a:gd name="connsiteY11" fmla="*/ 429095 h 2164303"/>
                <a:gd name="connsiteX12" fmla="*/ 3852284 w 4321858"/>
                <a:gd name="connsiteY12" fmla="*/ 363106 h 2164303"/>
                <a:gd name="connsiteX13" fmla="*/ 3296103 w 4321858"/>
                <a:gd name="connsiteY13" fmla="*/ 447948 h 2164303"/>
                <a:gd name="connsiteX14" fmla="*/ 2155460 w 4321858"/>
                <a:gd name="connsiteY14" fmla="*/ 806166 h 2164303"/>
                <a:gd name="connsiteX15" fmla="*/ 1618132 w 4321858"/>
                <a:gd name="connsiteY15" fmla="*/ 1004128 h 2164303"/>
                <a:gd name="connsiteX16" fmla="*/ 1137365 w 4321858"/>
                <a:gd name="connsiteY16" fmla="*/ 1136105 h 2164303"/>
                <a:gd name="connsiteX17" fmla="*/ 534050 w 4321858"/>
                <a:gd name="connsiteY17" fmla="*/ 1258652 h 2164303"/>
                <a:gd name="connsiteX18" fmla="*/ 449208 w 4321858"/>
                <a:gd name="connsiteY18" fmla="*/ 1522603 h 2164303"/>
                <a:gd name="connsiteX19" fmla="*/ 882841 w 4321858"/>
                <a:gd name="connsiteY19" fmla="*/ 1852541 h 2164303"/>
                <a:gd name="connsiteX20" fmla="*/ 1646412 w 4321858"/>
                <a:gd name="connsiteY20" fmla="*/ 1579164 h 2164303"/>
                <a:gd name="connsiteX21" fmla="*/ 2212020 w 4321858"/>
                <a:gd name="connsiteY21" fmla="*/ 1202093 h 2164303"/>
                <a:gd name="connsiteX22" fmla="*/ 2721069 w 4321858"/>
                <a:gd name="connsiteY22" fmla="*/ 947566 h 2164303"/>
                <a:gd name="connsiteX23" fmla="*/ 3041579 w 4321858"/>
                <a:gd name="connsiteY23" fmla="*/ 881581 h 2164303"/>
                <a:gd name="connsiteX24" fmla="*/ 2749348 w 4321858"/>
                <a:gd name="connsiteY24" fmla="*/ 1230372 h 2164303"/>
                <a:gd name="connsiteX25" fmla="*/ 1636985 w 4321858"/>
                <a:gd name="connsiteY25" fmla="*/ 1975090 h 2164303"/>
                <a:gd name="connsiteX26" fmla="*/ 958256 w 4321858"/>
                <a:gd name="connsiteY26" fmla="*/ 2163626 h 2164303"/>
                <a:gd name="connsiteX27" fmla="*/ 392647 w 4321858"/>
                <a:gd name="connsiteY27" fmla="*/ 2022223 h 2164303"/>
                <a:gd name="connsiteX28" fmla="*/ 81562 w 4321858"/>
                <a:gd name="connsiteY28" fmla="*/ 1635726 h 2164303"/>
                <a:gd name="connsiteX29" fmla="*/ 25002 w 4321858"/>
                <a:gd name="connsiteY29" fmla="*/ 1117251 h 2164303"/>
                <a:gd name="connsiteX30" fmla="*/ 430354 w 4321858"/>
                <a:gd name="connsiteY30" fmla="*/ 872154 h 2164303"/>
                <a:gd name="connsiteX31" fmla="*/ 863988 w 4321858"/>
                <a:gd name="connsiteY31" fmla="*/ 787315 h 2164303"/>
                <a:gd name="connsiteX0" fmla="*/ 863988 w 4321858"/>
                <a:gd name="connsiteY0" fmla="*/ 787315 h 2164303"/>
                <a:gd name="connsiteX1" fmla="*/ 1589851 w 4321858"/>
                <a:gd name="connsiteY1" fmla="*/ 579923 h 2164303"/>
                <a:gd name="connsiteX2" fmla="*/ 2362850 w 4321858"/>
                <a:gd name="connsiteY2" fmla="*/ 297119 h 2164303"/>
                <a:gd name="connsiteX3" fmla="*/ 3258397 w 4321858"/>
                <a:gd name="connsiteY3" fmla="*/ 80302 h 2164303"/>
                <a:gd name="connsiteX4" fmla="*/ 3833430 w 4321858"/>
                <a:gd name="connsiteY4" fmla="*/ 4889 h 2164303"/>
                <a:gd name="connsiteX5" fmla="*/ 4267064 w 4321858"/>
                <a:gd name="connsiteY5" fmla="*/ 202851 h 2164303"/>
                <a:gd name="connsiteX6" fmla="*/ 4257637 w 4321858"/>
                <a:gd name="connsiteY6" fmla="*/ 579923 h 2164303"/>
                <a:gd name="connsiteX7" fmla="*/ 3739162 w 4321858"/>
                <a:gd name="connsiteY7" fmla="*/ 843871 h 2164303"/>
                <a:gd name="connsiteX8" fmla="*/ 3220689 w 4321858"/>
                <a:gd name="connsiteY8" fmla="*/ 966421 h 2164303"/>
                <a:gd name="connsiteX9" fmla="*/ 3239544 w 4321858"/>
                <a:gd name="connsiteY9" fmla="*/ 749606 h 2164303"/>
                <a:gd name="connsiteX10" fmla="*/ 3569480 w 4321858"/>
                <a:gd name="connsiteY10" fmla="*/ 561070 h 2164303"/>
                <a:gd name="connsiteX11" fmla="*/ 3946551 w 4321858"/>
                <a:gd name="connsiteY11" fmla="*/ 429095 h 2164303"/>
                <a:gd name="connsiteX12" fmla="*/ 3852284 w 4321858"/>
                <a:gd name="connsiteY12" fmla="*/ 363106 h 2164303"/>
                <a:gd name="connsiteX13" fmla="*/ 3296103 w 4321858"/>
                <a:gd name="connsiteY13" fmla="*/ 447948 h 2164303"/>
                <a:gd name="connsiteX14" fmla="*/ 2155460 w 4321858"/>
                <a:gd name="connsiteY14" fmla="*/ 806166 h 2164303"/>
                <a:gd name="connsiteX15" fmla="*/ 1618132 w 4321858"/>
                <a:gd name="connsiteY15" fmla="*/ 1004128 h 2164303"/>
                <a:gd name="connsiteX16" fmla="*/ 1137365 w 4321858"/>
                <a:gd name="connsiteY16" fmla="*/ 1136105 h 2164303"/>
                <a:gd name="connsiteX17" fmla="*/ 534050 w 4321858"/>
                <a:gd name="connsiteY17" fmla="*/ 1258652 h 2164303"/>
                <a:gd name="connsiteX18" fmla="*/ 449208 w 4321858"/>
                <a:gd name="connsiteY18" fmla="*/ 1522603 h 2164303"/>
                <a:gd name="connsiteX19" fmla="*/ 882841 w 4321858"/>
                <a:gd name="connsiteY19" fmla="*/ 1852541 h 2164303"/>
                <a:gd name="connsiteX20" fmla="*/ 1646412 w 4321858"/>
                <a:gd name="connsiteY20" fmla="*/ 1579164 h 2164303"/>
                <a:gd name="connsiteX21" fmla="*/ 2212020 w 4321858"/>
                <a:gd name="connsiteY21" fmla="*/ 1202093 h 2164303"/>
                <a:gd name="connsiteX22" fmla="*/ 2721069 w 4321858"/>
                <a:gd name="connsiteY22" fmla="*/ 947566 h 2164303"/>
                <a:gd name="connsiteX23" fmla="*/ 3041579 w 4321858"/>
                <a:gd name="connsiteY23" fmla="*/ 881581 h 2164303"/>
                <a:gd name="connsiteX24" fmla="*/ 2749348 w 4321858"/>
                <a:gd name="connsiteY24" fmla="*/ 1230372 h 2164303"/>
                <a:gd name="connsiteX25" fmla="*/ 1636985 w 4321858"/>
                <a:gd name="connsiteY25" fmla="*/ 1975090 h 2164303"/>
                <a:gd name="connsiteX26" fmla="*/ 958256 w 4321858"/>
                <a:gd name="connsiteY26" fmla="*/ 2163626 h 2164303"/>
                <a:gd name="connsiteX27" fmla="*/ 392647 w 4321858"/>
                <a:gd name="connsiteY27" fmla="*/ 2022223 h 2164303"/>
                <a:gd name="connsiteX28" fmla="*/ 81562 w 4321858"/>
                <a:gd name="connsiteY28" fmla="*/ 1635726 h 2164303"/>
                <a:gd name="connsiteX29" fmla="*/ 25002 w 4321858"/>
                <a:gd name="connsiteY29" fmla="*/ 1117251 h 2164303"/>
                <a:gd name="connsiteX30" fmla="*/ 430354 w 4321858"/>
                <a:gd name="connsiteY30" fmla="*/ 872154 h 2164303"/>
                <a:gd name="connsiteX31" fmla="*/ 863988 w 4321858"/>
                <a:gd name="connsiteY31" fmla="*/ 787315 h 2164303"/>
                <a:gd name="connsiteX0" fmla="*/ 863988 w 4321858"/>
                <a:gd name="connsiteY0" fmla="*/ 787315 h 2164303"/>
                <a:gd name="connsiteX1" fmla="*/ 1589851 w 4321858"/>
                <a:gd name="connsiteY1" fmla="*/ 579923 h 2164303"/>
                <a:gd name="connsiteX2" fmla="*/ 2362850 w 4321858"/>
                <a:gd name="connsiteY2" fmla="*/ 297119 h 2164303"/>
                <a:gd name="connsiteX3" fmla="*/ 3258397 w 4321858"/>
                <a:gd name="connsiteY3" fmla="*/ 80302 h 2164303"/>
                <a:gd name="connsiteX4" fmla="*/ 3833430 w 4321858"/>
                <a:gd name="connsiteY4" fmla="*/ 4889 h 2164303"/>
                <a:gd name="connsiteX5" fmla="*/ 4267064 w 4321858"/>
                <a:gd name="connsiteY5" fmla="*/ 202851 h 2164303"/>
                <a:gd name="connsiteX6" fmla="*/ 4257637 w 4321858"/>
                <a:gd name="connsiteY6" fmla="*/ 579923 h 2164303"/>
                <a:gd name="connsiteX7" fmla="*/ 3739162 w 4321858"/>
                <a:gd name="connsiteY7" fmla="*/ 843871 h 2164303"/>
                <a:gd name="connsiteX8" fmla="*/ 3220689 w 4321858"/>
                <a:gd name="connsiteY8" fmla="*/ 966421 h 2164303"/>
                <a:gd name="connsiteX9" fmla="*/ 3267824 w 4321858"/>
                <a:gd name="connsiteY9" fmla="*/ 777886 h 2164303"/>
                <a:gd name="connsiteX10" fmla="*/ 3569480 w 4321858"/>
                <a:gd name="connsiteY10" fmla="*/ 561070 h 2164303"/>
                <a:gd name="connsiteX11" fmla="*/ 3946551 w 4321858"/>
                <a:gd name="connsiteY11" fmla="*/ 429095 h 2164303"/>
                <a:gd name="connsiteX12" fmla="*/ 3852284 w 4321858"/>
                <a:gd name="connsiteY12" fmla="*/ 363106 h 2164303"/>
                <a:gd name="connsiteX13" fmla="*/ 3296103 w 4321858"/>
                <a:gd name="connsiteY13" fmla="*/ 447948 h 2164303"/>
                <a:gd name="connsiteX14" fmla="*/ 2155460 w 4321858"/>
                <a:gd name="connsiteY14" fmla="*/ 806166 h 2164303"/>
                <a:gd name="connsiteX15" fmla="*/ 1618132 w 4321858"/>
                <a:gd name="connsiteY15" fmla="*/ 1004128 h 2164303"/>
                <a:gd name="connsiteX16" fmla="*/ 1137365 w 4321858"/>
                <a:gd name="connsiteY16" fmla="*/ 1136105 h 2164303"/>
                <a:gd name="connsiteX17" fmla="*/ 534050 w 4321858"/>
                <a:gd name="connsiteY17" fmla="*/ 1258652 h 2164303"/>
                <a:gd name="connsiteX18" fmla="*/ 449208 w 4321858"/>
                <a:gd name="connsiteY18" fmla="*/ 1522603 h 2164303"/>
                <a:gd name="connsiteX19" fmla="*/ 882841 w 4321858"/>
                <a:gd name="connsiteY19" fmla="*/ 1852541 h 2164303"/>
                <a:gd name="connsiteX20" fmla="*/ 1646412 w 4321858"/>
                <a:gd name="connsiteY20" fmla="*/ 1579164 h 2164303"/>
                <a:gd name="connsiteX21" fmla="*/ 2212020 w 4321858"/>
                <a:gd name="connsiteY21" fmla="*/ 1202093 h 2164303"/>
                <a:gd name="connsiteX22" fmla="*/ 2721069 w 4321858"/>
                <a:gd name="connsiteY22" fmla="*/ 947566 h 2164303"/>
                <a:gd name="connsiteX23" fmla="*/ 3041579 w 4321858"/>
                <a:gd name="connsiteY23" fmla="*/ 881581 h 2164303"/>
                <a:gd name="connsiteX24" fmla="*/ 2749348 w 4321858"/>
                <a:gd name="connsiteY24" fmla="*/ 1230372 h 2164303"/>
                <a:gd name="connsiteX25" fmla="*/ 1636985 w 4321858"/>
                <a:gd name="connsiteY25" fmla="*/ 1975090 h 2164303"/>
                <a:gd name="connsiteX26" fmla="*/ 958256 w 4321858"/>
                <a:gd name="connsiteY26" fmla="*/ 2163626 h 2164303"/>
                <a:gd name="connsiteX27" fmla="*/ 392647 w 4321858"/>
                <a:gd name="connsiteY27" fmla="*/ 2022223 h 2164303"/>
                <a:gd name="connsiteX28" fmla="*/ 81562 w 4321858"/>
                <a:gd name="connsiteY28" fmla="*/ 1635726 h 2164303"/>
                <a:gd name="connsiteX29" fmla="*/ 25002 w 4321858"/>
                <a:gd name="connsiteY29" fmla="*/ 1117251 h 2164303"/>
                <a:gd name="connsiteX30" fmla="*/ 430354 w 4321858"/>
                <a:gd name="connsiteY30" fmla="*/ 872154 h 2164303"/>
                <a:gd name="connsiteX31" fmla="*/ 863988 w 4321858"/>
                <a:gd name="connsiteY31" fmla="*/ 787315 h 2164303"/>
                <a:gd name="connsiteX0" fmla="*/ 863988 w 4321858"/>
                <a:gd name="connsiteY0" fmla="*/ 787315 h 2164303"/>
                <a:gd name="connsiteX1" fmla="*/ 1589851 w 4321858"/>
                <a:gd name="connsiteY1" fmla="*/ 579923 h 2164303"/>
                <a:gd name="connsiteX2" fmla="*/ 2362850 w 4321858"/>
                <a:gd name="connsiteY2" fmla="*/ 297119 h 2164303"/>
                <a:gd name="connsiteX3" fmla="*/ 3258397 w 4321858"/>
                <a:gd name="connsiteY3" fmla="*/ 80302 h 2164303"/>
                <a:gd name="connsiteX4" fmla="*/ 3833430 w 4321858"/>
                <a:gd name="connsiteY4" fmla="*/ 4889 h 2164303"/>
                <a:gd name="connsiteX5" fmla="*/ 4267064 w 4321858"/>
                <a:gd name="connsiteY5" fmla="*/ 202851 h 2164303"/>
                <a:gd name="connsiteX6" fmla="*/ 4257637 w 4321858"/>
                <a:gd name="connsiteY6" fmla="*/ 579923 h 2164303"/>
                <a:gd name="connsiteX7" fmla="*/ 3739162 w 4321858"/>
                <a:gd name="connsiteY7" fmla="*/ 843871 h 2164303"/>
                <a:gd name="connsiteX8" fmla="*/ 3220689 w 4321858"/>
                <a:gd name="connsiteY8" fmla="*/ 966421 h 2164303"/>
                <a:gd name="connsiteX9" fmla="*/ 3230117 w 4321858"/>
                <a:gd name="connsiteY9" fmla="*/ 777886 h 2164303"/>
                <a:gd name="connsiteX10" fmla="*/ 3569480 w 4321858"/>
                <a:gd name="connsiteY10" fmla="*/ 561070 h 2164303"/>
                <a:gd name="connsiteX11" fmla="*/ 3946551 w 4321858"/>
                <a:gd name="connsiteY11" fmla="*/ 429095 h 2164303"/>
                <a:gd name="connsiteX12" fmla="*/ 3852284 w 4321858"/>
                <a:gd name="connsiteY12" fmla="*/ 363106 h 2164303"/>
                <a:gd name="connsiteX13" fmla="*/ 3296103 w 4321858"/>
                <a:gd name="connsiteY13" fmla="*/ 447948 h 2164303"/>
                <a:gd name="connsiteX14" fmla="*/ 2155460 w 4321858"/>
                <a:gd name="connsiteY14" fmla="*/ 806166 h 2164303"/>
                <a:gd name="connsiteX15" fmla="*/ 1618132 w 4321858"/>
                <a:gd name="connsiteY15" fmla="*/ 1004128 h 2164303"/>
                <a:gd name="connsiteX16" fmla="*/ 1137365 w 4321858"/>
                <a:gd name="connsiteY16" fmla="*/ 1136105 h 2164303"/>
                <a:gd name="connsiteX17" fmla="*/ 534050 w 4321858"/>
                <a:gd name="connsiteY17" fmla="*/ 1258652 h 2164303"/>
                <a:gd name="connsiteX18" fmla="*/ 449208 w 4321858"/>
                <a:gd name="connsiteY18" fmla="*/ 1522603 h 2164303"/>
                <a:gd name="connsiteX19" fmla="*/ 882841 w 4321858"/>
                <a:gd name="connsiteY19" fmla="*/ 1852541 h 2164303"/>
                <a:gd name="connsiteX20" fmla="*/ 1646412 w 4321858"/>
                <a:gd name="connsiteY20" fmla="*/ 1579164 h 2164303"/>
                <a:gd name="connsiteX21" fmla="*/ 2212020 w 4321858"/>
                <a:gd name="connsiteY21" fmla="*/ 1202093 h 2164303"/>
                <a:gd name="connsiteX22" fmla="*/ 2721069 w 4321858"/>
                <a:gd name="connsiteY22" fmla="*/ 947566 h 2164303"/>
                <a:gd name="connsiteX23" fmla="*/ 3041579 w 4321858"/>
                <a:gd name="connsiteY23" fmla="*/ 881581 h 2164303"/>
                <a:gd name="connsiteX24" fmla="*/ 2749348 w 4321858"/>
                <a:gd name="connsiteY24" fmla="*/ 1230372 h 2164303"/>
                <a:gd name="connsiteX25" fmla="*/ 1636985 w 4321858"/>
                <a:gd name="connsiteY25" fmla="*/ 1975090 h 2164303"/>
                <a:gd name="connsiteX26" fmla="*/ 958256 w 4321858"/>
                <a:gd name="connsiteY26" fmla="*/ 2163626 h 2164303"/>
                <a:gd name="connsiteX27" fmla="*/ 392647 w 4321858"/>
                <a:gd name="connsiteY27" fmla="*/ 2022223 h 2164303"/>
                <a:gd name="connsiteX28" fmla="*/ 81562 w 4321858"/>
                <a:gd name="connsiteY28" fmla="*/ 1635726 h 2164303"/>
                <a:gd name="connsiteX29" fmla="*/ 25002 w 4321858"/>
                <a:gd name="connsiteY29" fmla="*/ 1117251 h 2164303"/>
                <a:gd name="connsiteX30" fmla="*/ 430354 w 4321858"/>
                <a:gd name="connsiteY30" fmla="*/ 872154 h 2164303"/>
                <a:gd name="connsiteX31" fmla="*/ 863988 w 4321858"/>
                <a:gd name="connsiteY31" fmla="*/ 787315 h 2164303"/>
                <a:gd name="connsiteX0" fmla="*/ 863988 w 4321858"/>
                <a:gd name="connsiteY0" fmla="*/ 787315 h 2164303"/>
                <a:gd name="connsiteX1" fmla="*/ 1589851 w 4321858"/>
                <a:gd name="connsiteY1" fmla="*/ 579923 h 2164303"/>
                <a:gd name="connsiteX2" fmla="*/ 2362850 w 4321858"/>
                <a:gd name="connsiteY2" fmla="*/ 297119 h 2164303"/>
                <a:gd name="connsiteX3" fmla="*/ 3258397 w 4321858"/>
                <a:gd name="connsiteY3" fmla="*/ 80302 h 2164303"/>
                <a:gd name="connsiteX4" fmla="*/ 3833430 w 4321858"/>
                <a:gd name="connsiteY4" fmla="*/ 4889 h 2164303"/>
                <a:gd name="connsiteX5" fmla="*/ 4267064 w 4321858"/>
                <a:gd name="connsiteY5" fmla="*/ 202851 h 2164303"/>
                <a:gd name="connsiteX6" fmla="*/ 4257637 w 4321858"/>
                <a:gd name="connsiteY6" fmla="*/ 579923 h 2164303"/>
                <a:gd name="connsiteX7" fmla="*/ 3739162 w 4321858"/>
                <a:gd name="connsiteY7" fmla="*/ 843871 h 2164303"/>
                <a:gd name="connsiteX8" fmla="*/ 3220689 w 4321858"/>
                <a:gd name="connsiteY8" fmla="*/ 966421 h 2164303"/>
                <a:gd name="connsiteX9" fmla="*/ 3192410 w 4321858"/>
                <a:gd name="connsiteY9" fmla="*/ 777886 h 2164303"/>
                <a:gd name="connsiteX10" fmla="*/ 3569480 w 4321858"/>
                <a:gd name="connsiteY10" fmla="*/ 561070 h 2164303"/>
                <a:gd name="connsiteX11" fmla="*/ 3946551 w 4321858"/>
                <a:gd name="connsiteY11" fmla="*/ 429095 h 2164303"/>
                <a:gd name="connsiteX12" fmla="*/ 3852284 w 4321858"/>
                <a:gd name="connsiteY12" fmla="*/ 363106 h 2164303"/>
                <a:gd name="connsiteX13" fmla="*/ 3296103 w 4321858"/>
                <a:gd name="connsiteY13" fmla="*/ 447948 h 2164303"/>
                <a:gd name="connsiteX14" fmla="*/ 2155460 w 4321858"/>
                <a:gd name="connsiteY14" fmla="*/ 806166 h 2164303"/>
                <a:gd name="connsiteX15" fmla="*/ 1618132 w 4321858"/>
                <a:gd name="connsiteY15" fmla="*/ 1004128 h 2164303"/>
                <a:gd name="connsiteX16" fmla="*/ 1137365 w 4321858"/>
                <a:gd name="connsiteY16" fmla="*/ 1136105 h 2164303"/>
                <a:gd name="connsiteX17" fmla="*/ 534050 w 4321858"/>
                <a:gd name="connsiteY17" fmla="*/ 1258652 h 2164303"/>
                <a:gd name="connsiteX18" fmla="*/ 449208 w 4321858"/>
                <a:gd name="connsiteY18" fmla="*/ 1522603 h 2164303"/>
                <a:gd name="connsiteX19" fmla="*/ 882841 w 4321858"/>
                <a:gd name="connsiteY19" fmla="*/ 1852541 h 2164303"/>
                <a:gd name="connsiteX20" fmla="*/ 1646412 w 4321858"/>
                <a:gd name="connsiteY20" fmla="*/ 1579164 h 2164303"/>
                <a:gd name="connsiteX21" fmla="*/ 2212020 w 4321858"/>
                <a:gd name="connsiteY21" fmla="*/ 1202093 h 2164303"/>
                <a:gd name="connsiteX22" fmla="*/ 2721069 w 4321858"/>
                <a:gd name="connsiteY22" fmla="*/ 947566 h 2164303"/>
                <a:gd name="connsiteX23" fmla="*/ 3041579 w 4321858"/>
                <a:gd name="connsiteY23" fmla="*/ 881581 h 2164303"/>
                <a:gd name="connsiteX24" fmla="*/ 2749348 w 4321858"/>
                <a:gd name="connsiteY24" fmla="*/ 1230372 h 2164303"/>
                <a:gd name="connsiteX25" fmla="*/ 1636985 w 4321858"/>
                <a:gd name="connsiteY25" fmla="*/ 1975090 h 2164303"/>
                <a:gd name="connsiteX26" fmla="*/ 958256 w 4321858"/>
                <a:gd name="connsiteY26" fmla="*/ 2163626 h 2164303"/>
                <a:gd name="connsiteX27" fmla="*/ 392647 w 4321858"/>
                <a:gd name="connsiteY27" fmla="*/ 2022223 h 2164303"/>
                <a:gd name="connsiteX28" fmla="*/ 81562 w 4321858"/>
                <a:gd name="connsiteY28" fmla="*/ 1635726 h 2164303"/>
                <a:gd name="connsiteX29" fmla="*/ 25002 w 4321858"/>
                <a:gd name="connsiteY29" fmla="*/ 1117251 h 2164303"/>
                <a:gd name="connsiteX30" fmla="*/ 430354 w 4321858"/>
                <a:gd name="connsiteY30" fmla="*/ 872154 h 2164303"/>
                <a:gd name="connsiteX31" fmla="*/ 863988 w 4321858"/>
                <a:gd name="connsiteY31" fmla="*/ 787315 h 216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21858" h="2164303">
                  <a:moveTo>
                    <a:pt x="863988" y="787315"/>
                  </a:moveTo>
                  <a:cubicBezTo>
                    <a:pt x="1057238" y="738610"/>
                    <a:pt x="1340041" y="661622"/>
                    <a:pt x="1589851" y="579923"/>
                  </a:cubicBezTo>
                  <a:cubicBezTo>
                    <a:pt x="1839661" y="498224"/>
                    <a:pt x="2084759" y="380389"/>
                    <a:pt x="2362850" y="297119"/>
                  </a:cubicBezTo>
                  <a:cubicBezTo>
                    <a:pt x="2640941" y="213849"/>
                    <a:pt x="3013300" y="129007"/>
                    <a:pt x="3258397" y="80302"/>
                  </a:cubicBezTo>
                  <a:cubicBezTo>
                    <a:pt x="3503494" y="31597"/>
                    <a:pt x="3665319" y="-15536"/>
                    <a:pt x="3833430" y="4889"/>
                  </a:cubicBezTo>
                  <a:cubicBezTo>
                    <a:pt x="4001541" y="25314"/>
                    <a:pt x="4196363" y="107012"/>
                    <a:pt x="4267064" y="202851"/>
                  </a:cubicBezTo>
                  <a:cubicBezTo>
                    <a:pt x="4337765" y="298690"/>
                    <a:pt x="4345621" y="473086"/>
                    <a:pt x="4257637" y="579923"/>
                  </a:cubicBezTo>
                  <a:cubicBezTo>
                    <a:pt x="4169653" y="686760"/>
                    <a:pt x="3911986" y="779455"/>
                    <a:pt x="3739162" y="843871"/>
                  </a:cubicBezTo>
                  <a:cubicBezTo>
                    <a:pt x="3566338" y="908287"/>
                    <a:pt x="3324384" y="974276"/>
                    <a:pt x="3220689" y="966421"/>
                  </a:cubicBezTo>
                  <a:cubicBezTo>
                    <a:pt x="3116994" y="958566"/>
                    <a:pt x="3134278" y="845445"/>
                    <a:pt x="3192410" y="777886"/>
                  </a:cubicBezTo>
                  <a:cubicBezTo>
                    <a:pt x="3250542" y="710328"/>
                    <a:pt x="3453216" y="597206"/>
                    <a:pt x="3569480" y="561070"/>
                  </a:cubicBezTo>
                  <a:cubicBezTo>
                    <a:pt x="3685744" y="524934"/>
                    <a:pt x="3899417" y="462089"/>
                    <a:pt x="3946551" y="429095"/>
                  </a:cubicBezTo>
                  <a:cubicBezTo>
                    <a:pt x="3993685" y="396101"/>
                    <a:pt x="3960692" y="359964"/>
                    <a:pt x="3852284" y="363106"/>
                  </a:cubicBezTo>
                  <a:cubicBezTo>
                    <a:pt x="3743876" y="366248"/>
                    <a:pt x="3578907" y="374105"/>
                    <a:pt x="3296103" y="447948"/>
                  </a:cubicBezTo>
                  <a:cubicBezTo>
                    <a:pt x="3013299" y="521791"/>
                    <a:pt x="2435122" y="713469"/>
                    <a:pt x="2155460" y="806166"/>
                  </a:cubicBezTo>
                  <a:cubicBezTo>
                    <a:pt x="1875798" y="898863"/>
                    <a:pt x="1786243" y="952281"/>
                    <a:pt x="1618132" y="1004128"/>
                  </a:cubicBezTo>
                  <a:cubicBezTo>
                    <a:pt x="1450021" y="1055975"/>
                    <a:pt x="1318045" y="1093684"/>
                    <a:pt x="1137365" y="1136105"/>
                  </a:cubicBezTo>
                  <a:cubicBezTo>
                    <a:pt x="956685" y="1178526"/>
                    <a:pt x="648743" y="1194236"/>
                    <a:pt x="534050" y="1258652"/>
                  </a:cubicBezTo>
                  <a:cubicBezTo>
                    <a:pt x="419357" y="1323068"/>
                    <a:pt x="391076" y="1423622"/>
                    <a:pt x="449208" y="1522603"/>
                  </a:cubicBezTo>
                  <a:cubicBezTo>
                    <a:pt x="507340" y="1621585"/>
                    <a:pt x="683307" y="1843114"/>
                    <a:pt x="882841" y="1852541"/>
                  </a:cubicBezTo>
                  <a:cubicBezTo>
                    <a:pt x="1082375" y="1861968"/>
                    <a:pt x="1424882" y="1687572"/>
                    <a:pt x="1646412" y="1579164"/>
                  </a:cubicBezTo>
                  <a:cubicBezTo>
                    <a:pt x="1867942" y="1470756"/>
                    <a:pt x="2032911" y="1307359"/>
                    <a:pt x="2212020" y="1202093"/>
                  </a:cubicBezTo>
                  <a:cubicBezTo>
                    <a:pt x="2391129" y="1096827"/>
                    <a:pt x="2606376" y="982131"/>
                    <a:pt x="2721069" y="947566"/>
                  </a:cubicBezTo>
                  <a:cubicBezTo>
                    <a:pt x="2835762" y="913001"/>
                    <a:pt x="3036866" y="834447"/>
                    <a:pt x="3041579" y="881581"/>
                  </a:cubicBezTo>
                  <a:cubicBezTo>
                    <a:pt x="3046292" y="928715"/>
                    <a:pt x="2983447" y="1048121"/>
                    <a:pt x="2749348" y="1230372"/>
                  </a:cubicBezTo>
                  <a:cubicBezTo>
                    <a:pt x="2515249" y="1412623"/>
                    <a:pt x="1935500" y="1819548"/>
                    <a:pt x="1636985" y="1975090"/>
                  </a:cubicBezTo>
                  <a:cubicBezTo>
                    <a:pt x="1338470" y="2130632"/>
                    <a:pt x="1165646" y="2155771"/>
                    <a:pt x="958256" y="2163626"/>
                  </a:cubicBezTo>
                  <a:cubicBezTo>
                    <a:pt x="750866" y="2171482"/>
                    <a:pt x="538763" y="2110206"/>
                    <a:pt x="392647" y="2022223"/>
                  </a:cubicBezTo>
                  <a:cubicBezTo>
                    <a:pt x="246531" y="1934240"/>
                    <a:pt x="142836" y="1786555"/>
                    <a:pt x="81562" y="1635726"/>
                  </a:cubicBezTo>
                  <a:cubicBezTo>
                    <a:pt x="20288" y="1484897"/>
                    <a:pt x="-33130" y="1244513"/>
                    <a:pt x="25002" y="1117251"/>
                  </a:cubicBezTo>
                  <a:cubicBezTo>
                    <a:pt x="83134" y="989989"/>
                    <a:pt x="290523" y="927143"/>
                    <a:pt x="430354" y="872154"/>
                  </a:cubicBezTo>
                  <a:cubicBezTo>
                    <a:pt x="570185" y="817165"/>
                    <a:pt x="670738" y="836020"/>
                    <a:pt x="863988" y="7873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2407728" y="2924739"/>
              <a:ext cx="3054954" cy="3280999"/>
            </a:xfrm>
            <a:custGeom>
              <a:avLst/>
              <a:gdLst>
                <a:gd name="connsiteX0" fmla="*/ 2770815 w 3066249"/>
                <a:gd name="connsiteY0" fmla="*/ 46109 h 3312180"/>
                <a:gd name="connsiteX1" fmla="*/ 2374889 w 3066249"/>
                <a:gd name="connsiteY1" fmla="*/ 394900 h 3312180"/>
                <a:gd name="connsiteX2" fmla="*/ 1950683 w 3066249"/>
                <a:gd name="connsiteY2" fmla="*/ 592863 h 3312180"/>
                <a:gd name="connsiteX3" fmla="*/ 1554757 w 3066249"/>
                <a:gd name="connsiteY3" fmla="*/ 809680 h 3312180"/>
                <a:gd name="connsiteX4" fmla="*/ 1441635 w 3066249"/>
                <a:gd name="connsiteY4" fmla="*/ 1101911 h 3312180"/>
                <a:gd name="connsiteX5" fmla="*/ 951442 w 3066249"/>
                <a:gd name="connsiteY5" fmla="*/ 1450703 h 3312180"/>
                <a:gd name="connsiteX6" fmla="*/ 366980 w 3066249"/>
                <a:gd name="connsiteY6" fmla="*/ 1959750 h 3312180"/>
                <a:gd name="connsiteX7" fmla="*/ 65322 w 3066249"/>
                <a:gd name="connsiteY7" fmla="*/ 2534785 h 3312180"/>
                <a:gd name="connsiteX8" fmla="*/ 18188 w 3066249"/>
                <a:gd name="connsiteY8" fmla="*/ 3081540 h 3312180"/>
                <a:gd name="connsiteX9" fmla="*/ 300992 w 3066249"/>
                <a:gd name="connsiteY9" fmla="*/ 3307783 h 3312180"/>
                <a:gd name="connsiteX10" fmla="*/ 1111697 w 3066249"/>
                <a:gd name="connsiteY10" fmla="*/ 2902430 h 3312180"/>
                <a:gd name="connsiteX11" fmla="*/ 1413355 w 3066249"/>
                <a:gd name="connsiteY11" fmla="*/ 2544212 h 3312180"/>
                <a:gd name="connsiteX12" fmla="*/ 1139978 w 3066249"/>
                <a:gd name="connsiteY12" fmla="*/ 2440517 h 3312180"/>
                <a:gd name="connsiteX13" fmla="*/ 696918 w 3066249"/>
                <a:gd name="connsiteY13" fmla="*/ 2808162 h 3312180"/>
                <a:gd name="connsiteX14" fmla="*/ 291565 w 3066249"/>
                <a:gd name="connsiteY14" fmla="*/ 2977845 h 3312180"/>
                <a:gd name="connsiteX15" fmla="*/ 244431 w 3066249"/>
                <a:gd name="connsiteY15" fmla="*/ 2770455 h 3312180"/>
                <a:gd name="connsiteX16" fmla="*/ 527235 w 3066249"/>
                <a:gd name="connsiteY16" fmla="*/ 2270834 h 3312180"/>
                <a:gd name="connsiteX17" fmla="*/ 876027 w 3066249"/>
                <a:gd name="connsiteY17" fmla="*/ 1893762 h 3312180"/>
                <a:gd name="connsiteX18" fmla="*/ 1394501 w 3066249"/>
                <a:gd name="connsiteY18" fmla="*/ 1526117 h 3312180"/>
                <a:gd name="connsiteX19" fmla="*/ 1733866 w 3066249"/>
                <a:gd name="connsiteY19" fmla="*/ 1167898 h 3312180"/>
                <a:gd name="connsiteX20" fmla="*/ 1818708 w 3066249"/>
                <a:gd name="connsiteY20" fmla="*/ 932228 h 3312180"/>
                <a:gd name="connsiteX21" fmla="*/ 2214633 w 3066249"/>
                <a:gd name="connsiteY21" fmla="*/ 800253 h 3312180"/>
                <a:gd name="connsiteX22" fmla="*/ 2733108 w 3066249"/>
                <a:gd name="connsiteY22" fmla="*/ 517449 h 3312180"/>
                <a:gd name="connsiteX23" fmla="*/ 2997058 w 3066249"/>
                <a:gd name="connsiteY23" fmla="*/ 225218 h 3312180"/>
                <a:gd name="connsiteX24" fmla="*/ 3053619 w 3066249"/>
                <a:gd name="connsiteY24" fmla="*/ 27255 h 3312180"/>
                <a:gd name="connsiteX25" fmla="*/ 2770815 w 3066249"/>
                <a:gd name="connsiteY25" fmla="*/ 46109 h 3312180"/>
                <a:gd name="connsiteX0" fmla="*/ 2799096 w 3066249"/>
                <a:gd name="connsiteY0" fmla="*/ 43641 h 3309712"/>
                <a:gd name="connsiteX1" fmla="*/ 2374889 w 3066249"/>
                <a:gd name="connsiteY1" fmla="*/ 392432 h 3309712"/>
                <a:gd name="connsiteX2" fmla="*/ 1950683 w 3066249"/>
                <a:gd name="connsiteY2" fmla="*/ 590395 h 3309712"/>
                <a:gd name="connsiteX3" fmla="*/ 1554757 w 3066249"/>
                <a:gd name="connsiteY3" fmla="*/ 807212 h 3309712"/>
                <a:gd name="connsiteX4" fmla="*/ 1441635 w 3066249"/>
                <a:gd name="connsiteY4" fmla="*/ 1099443 h 3309712"/>
                <a:gd name="connsiteX5" fmla="*/ 951442 w 3066249"/>
                <a:gd name="connsiteY5" fmla="*/ 1448235 h 3309712"/>
                <a:gd name="connsiteX6" fmla="*/ 366980 w 3066249"/>
                <a:gd name="connsiteY6" fmla="*/ 1957282 h 3309712"/>
                <a:gd name="connsiteX7" fmla="*/ 65322 w 3066249"/>
                <a:gd name="connsiteY7" fmla="*/ 2532317 h 3309712"/>
                <a:gd name="connsiteX8" fmla="*/ 18188 w 3066249"/>
                <a:gd name="connsiteY8" fmla="*/ 3079072 h 3309712"/>
                <a:gd name="connsiteX9" fmla="*/ 300992 w 3066249"/>
                <a:gd name="connsiteY9" fmla="*/ 3305315 h 3309712"/>
                <a:gd name="connsiteX10" fmla="*/ 1111697 w 3066249"/>
                <a:gd name="connsiteY10" fmla="*/ 2899962 h 3309712"/>
                <a:gd name="connsiteX11" fmla="*/ 1413355 w 3066249"/>
                <a:gd name="connsiteY11" fmla="*/ 2541744 h 3309712"/>
                <a:gd name="connsiteX12" fmla="*/ 1139978 w 3066249"/>
                <a:gd name="connsiteY12" fmla="*/ 2438049 h 3309712"/>
                <a:gd name="connsiteX13" fmla="*/ 696918 w 3066249"/>
                <a:gd name="connsiteY13" fmla="*/ 2805694 h 3309712"/>
                <a:gd name="connsiteX14" fmla="*/ 291565 w 3066249"/>
                <a:gd name="connsiteY14" fmla="*/ 2975377 h 3309712"/>
                <a:gd name="connsiteX15" fmla="*/ 244431 w 3066249"/>
                <a:gd name="connsiteY15" fmla="*/ 2767987 h 3309712"/>
                <a:gd name="connsiteX16" fmla="*/ 527235 w 3066249"/>
                <a:gd name="connsiteY16" fmla="*/ 2268366 h 3309712"/>
                <a:gd name="connsiteX17" fmla="*/ 876027 w 3066249"/>
                <a:gd name="connsiteY17" fmla="*/ 1891294 h 3309712"/>
                <a:gd name="connsiteX18" fmla="*/ 1394501 w 3066249"/>
                <a:gd name="connsiteY18" fmla="*/ 1523649 h 3309712"/>
                <a:gd name="connsiteX19" fmla="*/ 1733866 w 3066249"/>
                <a:gd name="connsiteY19" fmla="*/ 1165430 h 3309712"/>
                <a:gd name="connsiteX20" fmla="*/ 1818708 w 3066249"/>
                <a:gd name="connsiteY20" fmla="*/ 929760 h 3309712"/>
                <a:gd name="connsiteX21" fmla="*/ 2214633 w 3066249"/>
                <a:gd name="connsiteY21" fmla="*/ 797785 h 3309712"/>
                <a:gd name="connsiteX22" fmla="*/ 2733108 w 3066249"/>
                <a:gd name="connsiteY22" fmla="*/ 514981 h 3309712"/>
                <a:gd name="connsiteX23" fmla="*/ 2997058 w 3066249"/>
                <a:gd name="connsiteY23" fmla="*/ 222750 h 3309712"/>
                <a:gd name="connsiteX24" fmla="*/ 3053619 w 3066249"/>
                <a:gd name="connsiteY24" fmla="*/ 24787 h 3309712"/>
                <a:gd name="connsiteX25" fmla="*/ 2799096 w 3066249"/>
                <a:gd name="connsiteY25" fmla="*/ 43641 h 3309712"/>
                <a:gd name="connsiteX0" fmla="*/ 2799096 w 3045024"/>
                <a:gd name="connsiteY0" fmla="*/ 38422 h 3304493"/>
                <a:gd name="connsiteX1" fmla="*/ 2374889 w 3045024"/>
                <a:gd name="connsiteY1" fmla="*/ 387213 h 3304493"/>
                <a:gd name="connsiteX2" fmla="*/ 1950683 w 3045024"/>
                <a:gd name="connsiteY2" fmla="*/ 585176 h 3304493"/>
                <a:gd name="connsiteX3" fmla="*/ 1554757 w 3045024"/>
                <a:gd name="connsiteY3" fmla="*/ 801993 h 3304493"/>
                <a:gd name="connsiteX4" fmla="*/ 1441635 w 3045024"/>
                <a:gd name="connsiteY4" fmla="*/ 1094224 h 3304493"/>
                <a:gd name="connsiteX5" fmla="*/ 951442 w 3045024"/>
                <a:gd name="connsiteY5" fmla="*/ 1443016 h 3304493"/>
                <a:gd name="connsiteX6" fmla="*/ 366980 w 3045024"/>
                <a:gd name="connsiteY6" fmla="*/ 1952063 h 3304493"/>
                <a:gd name="connsiteX7" fmla="*/ 65322 w 3045024"/>
                <a:gd name="connsiteY7" fmla="*/ 2527098 h 3304493"/>
                <a:gd name="connsiteX8" fmla="*/ 18188 w 3045024"/>
                <a:gd name="connsiteY8" fmla="*/ 3073853 h 3304493"/>
                <a:gd name="connsiteX9" fmla="*/ 300992 w 3045024"/>
                <a:gd name="connsiteY9" fmla="*/ 3300096 h 3304493"/>
                <a:gd name="connsiteX10" fmla="*/ 1111697 w 3045024"/>
                <a:gd name="connsiteY10" fmla="*/ 2894743 h 3304493"/>
                <a:gd name="connsiteX11" fmla="*/ 1413355 w 3045024"/>
                <a:gd name="connsiteY11" fmla="*/ 2536525 h 3304493"/>
                <a:gd name="connsiteX12" fmla="*/ 1139978 w 3045024"/>
                <a:gd name="connsiteY12" fmla="*/ 2432830 h 3304493"/>
                <a:gd name="connsiteX13" fmla="*/ 696918 w 3045024"/>
                <a:gd name="connsiteY13" fmla="*/ 2800475 h 3304493"/>
                <a:gd name="connsiteX14" fmla="*/ 291565 w 3045024"/>
                <a:gd name="connsiteY14" fmla="*/ 2970158 h 3304493"/>
                <a:gd name="connsiteX15" fmla="*/ 244431 w 3045024"/>
                <a:gd name="connsiteY15" fmla="*/ 2762768 h 3304493"/>
                <a:gd name="connsiteX16" fmla="*/ 527235 w 3045024"/>
                <a:gd name="connsiteY16" fmla="*/ 2263147 h 3304493"/>
                <a:gd name="connsiteX17" fmla="*/ 876027 w 3045024"/>
                <a:gd name="connsiteY17" fmla="*/ 1886075 h 3304493"/>
                <a:gd name="connsiteX18" fmla="*/ 1394501 w 3045024"/>
                <a:gd name="connsiteY18" fmla="*/ 1518430 h 3304493"/>
                <a:gd name="connsiteX19" fmla="*/ 1733866 w 3045024"/>
                <a:gd name="connsiteY19" fmla="*/ 1160211 h 3304493"/>
                <a:gd name="connsiteX20" fmla="*/ 1818708 w 3045024"/>
                <a:gd name="connsiteY20" fmla="*/ 924541 h 3304493"/>
                <a:gd name="connsiteX21" fmla="*/ 2214633 w 3045024"/>
                <a:gd name="connsiteY21" fmla="*/ 792566 h 3304493"/>
                <a:gd name="connsiteX22" fmla="*/ 2733108 w 3045024"/>
                <a:gd name="connsiteY22" fmla="*/ 509762 h 3304493"/>
                <a:gd name="connsiteX23" fmla="*/ 2997058 w 3045024"/>
                <a:gd name="connsiteY23" fmla="*/ 217531 h 3304493"/>
                <a:gd name="connsiteX24" fmla="*/ 3025338 w 3045024"/>
                <a:gd name="connsiteY24" fmla="*/ 28995 h 3304493"/>
                <a:gd name="connsiteX25" fmla="*/ 2799096 w 3045024"/>
                <a:gd name="connsiteY25" fmla="*/ 38422 h 3304493"/>
                <a:gd name="connsiteX0" fmla="*/ 2799096 w 3029903"/>
                <a:gd name="connsiteY0" fmla="*/ 26217 h 3292288"/>
                <a:gd name="connsiteX1" fmla="*/ 2374889 w 3029903"/>
                <a:gd name="connsiteY1" fmla="*/ 375008 h 3292288"/>
                <a:gd name="connsiteX2" fmla="*/ 1950683 w 3029903"/>
                <a:gd name="connsiteY2" fmla="*/ 572971 h 3292288"/>
                <a:gd name="connsiteX3" fmla="*/ 1554757 w 3029903"/>
                <a:gd name="connsiteY3" fmla="*/ 789788 h 3292288"/>
                <a:gd name="connsiteX4" fmla="*/ 1441635 w 3029903"/>
                <a:gd name="connsiteY4" fmla="*/ 1082019 h 3292288"/>
                <a:gd name="connsiteX5" fmla="*/ 951442 w 3029903"/>
                <a:gd name="connsiteY5" fmla="*/ 1430811 h 3292288"/>
                <a:gd name="connsiteX6" fmla="*/ 366980 w 3029903"/>
                <a:gd name="connsiteY6" fmla="*/ 1939858 h 3292288"/>
                <a:gd name="connsiteX7" fmla="*/ 65322 w 3029903"/>
                <a:gd name="connsiteY7" fmla="*/ 2514893 h 3292288"/>
                <a:gd name="connsiteX8" fmla="*/ 18188 w 3029903"/>
                <a:gd name="connsiteY8" fmla="*/ 3061648 h 3292288"/>
                <a:gd name="connsiteX9" fmla="*/ 300992 w 3029903"/>
                <a:gd name="connsiteY9" fmla="*/ 3287891 h 3292288"/>
                <a:gd name="connsiteX10" fmla="*/ 1111697 w 3029903"/>
                <a:gd name="connsiteY10" fmla="*/ 2882538 h 3292288"/>
                <a:gd name="connsiteX11" fmla="*/ 1413355 w 3029903"/>
                <a:gd name="connsiteY11" fmla="*/ 2524320 h 3292288"/>
                <a:gd name="connsiteX12" fmla="*/ 1139978 w 3029903"/>
                <a:gd name="connsiteY12" fmla="*/ 2420625 h 3292288"/>
                <a:gd name="connsiteX13" fmla="*/ 696918 w 3029903"/>
                <a:gd name="connsiteY13" fmla="*/ 2788270 h 3292288"/>
                <a:gd name="connsiteX14" fmla="*/ 291565 w 3029903"/>
                <a:gd name="connsiteY14" fmla="*/ 2957953 h 3292288"/>
                <a:gd name="connsiteX15" fmla="*/ 244431 w 3029903"/>
                <a:gd name="connsiteY15" fmla="*/ 2750563 h 3292288"/>
                <a:gd name="connsiteX16" fmla="*/ 527235 w 3029903"/>
                <a:gd name="connsiteY16" fmla="*/ 2250942 h 3292288"/>
                <a:gd name="connsiteX17" fmla="*/ 876027 w 3029903"/>
                <a:gd name="connsiteY17" fmla="*/ 1873870 h 3292288"/>
                <a:gd name="connsiteX18" fmla="*/ 1394501 w 3029903"/>
                <a:gd name="connsiteY18" fmla="*/ 1506225 h 3292288"/>
                <a:gd name="connsiteX19" fmla="*/ 1733866 w 3029903"/>
                <a:gd name="connsiteY19" fmla="*/ 1148006 h 3292288"/>
                <a:gd name="connsiteX20" fmla="*/ 1818708 w 3029903"/>
                <a:gd name="connsiteY20" fmla="*/ 912336 h 3292288"/>
                <a:gd name="connsiteX21" fmla="*/ 2214633 w 3029903"/>
                <a:gd name="connsiteY21" fmla="*/ 780361 h 3292288"/>
                <a:gd name="connsiteX22" fmla="*/ 2733108 w 3029903"/>
                <a:gd name="connsiteY22" fmla="*/ 497557 h 3292288"/>
                <a:gd name="connsiteX23" fmla="*/ 2997058 w 3029903"/>
                <a:gd name="connsiteY23" fmla="*/ 205326 h 3292288"/>
                <a:gd name="connsiteX24" fmla="*/ 2997058 w 3029903"/>
                <a:gd name="connsiteY24" fmla="*/ 45070 h 3292288"/>
                <a:gd name="connsiteX25" fmla="*/ 2799096 w 3029903"/>
                <a:gd name="connsiteY25" fmla="*/ 26217 h 3292288"/>
                <a:gd name="connsiteX0" fmla="*/ 2799096 w 3029903"/>
                <a:gd name="connsiteY0" fmla="*/ 26589 h 3292660"/>
                <a:gd name="connsiteX1" fmla="*/ 2374889 w 3029903"/>
                <a:gd name="connsiteY1" fmla="*/ 375380 h 3292660"/>
                <a:gd name="connsiteX2" fmla="*/ 1950683 w 3029903"/>
                <a:gd name="connsiteY2" fmla="*/ 573343 h 3292660"/>
                <a:gd name="connsiteX3" fmla="*/ 1554757 w 3029903"/>
                <a:gd name="connsiteY3" fmla="*/ 790160 h 3292660"/>
                <a:gd name="connsiteX4" fmla="*/ 1441635 w 3029903"/>
                <a:gd name="connsiteY4" fmla="*/ 1082391 h 3292660"/>
                <a:gd name="connsiteX5" fmla="*/ 951442 w 3029903"/>
                <a:gd name="connsiteY5" fmla="*/ 1431183 h 3292660"/>
                <a:gd name="connsiteX6" fmla="*/ 366980 w 3029903"/>
                <a:gd name="connsiteY6" fmla="*/ 1940230 h 3292660"/>
                <a:gd name="connsiteX7" fmla="*/ 65322 w 3029903"/>
                <a:gd name="connsiteY7" fmla="*/ 2515265 h 3292660"/>
                <a:gd name="connsiteX8" fmla="*/ 18188 w 3029903"/>
                <a:gd name="connsiteY8" fmla="*/ 3062020 h 3292660"/>
                <a:gd name="connsiteX9" fmla="*/ 300992 w 3029903"/>
                <a:gd name="connsiteY9" fmla="*/ 3288263 h 3292660"/>
                <a:gd name="connsiteX10" fmla="*/ 1111697 w 3029903"/>
                <a:gd name="connsiteY10" fmla="*/ 2882910 h 3292660"/>
                <a:gd name="connsiteX11" fmla="*/ 1413355 w 3029903"/>
                <a:gd name="connsiteY11" fmla="*/ 2524692 h 3292660"/>
                <a:gd name="connsiteX12" fmla="*/ 1139978 w 3029903"/>
                <a:gd name="connsiteY12" fmla="*/ 2420997 h 3292660"/>
                <a:gd name="connsiteX13" fmla="*/ 696918 w 3029903"/>
                <a:gd name="connsiteY13" fmla="*/ 2788642 h 3292660"/>
                <a:gd name="connsiteX14" fmla="*/ 291565 w 3029903"/>
                <a:gd name="connsiteY14" fmla="*/ 2958325 h 3292660"/>
                <a:gd name="connsiteX15" fmla="*/ 244431 w 3029903"/>
                <a:gd name="connsiteY15" fmla="*/ 2750935 h 3292660"/>
                <a:gd name="connsiteX16" fmla="*/ 527235 w 3029903"/>
                <a:gd name="connsiteY16" fmla="*/ 2251314 h 3292660"/>
                <a:gd name="connsiteX17" fmla="*/ 876027 w 3029903"/>
                <a:gd name="connsiteY17" fmla="*/ 1874242 h 3292660"/>
                <a:gd name="connsiteX18" fmla="*/ 1394501 w 3029903"/>
                <a:gd name="connsiteY18" fmla="*/ 1506597 h 3292660"/>
                <a:gd name="connsiteX19" fmla="*/ 1733866 w 3029903"/>
                <a:gd name="connsiteY19" fmla="*/ 1148378 h 3292660"/>
                <a:gd name="connsiteX20" fmla="*/ 1818708 w 3029903"/>
                <a:gd name="connsiteY20" fmla="*/ 912708 h 3292660"/>
                <a:gd name="connsiteX21" fmla="*/ 2214633 w 3029903"/>
                <a:gd name="connsiteY21" fmla="*/ 780733 h 3292660"/>
                <a:gd name="connsiteX22" fmla="*/ 2733108 w 3029903"/>
                <a:gd name="connsiteY22" fmla="*/ 497929 h 3292660"/>
                <a:gd name="connsiteX23" fmla="*/ 2997058 w 3029903"/>
                <a:gd name="connsiteY23" fmla="*/ 215125 h 3292660"/>
                <a:gd name="connsiteX24" fmla="*/ 2997058 w 3029903"/>
                <a:gd name="connsiteY24" fmla="*/ 45442 h 3292660"/>
                <a:gd name="connsiteX25" fmla="*/ 2799096 w 3029903"/>
                <a:gd name="connsiteY25" fmla="*/ 26589 h 3292660"/>
                <a:gd name="connsiteX0" fmla="*/ 2799096 w 3029903"/>
                <a:gd name="connsiteY0" fmla="*/ 25851 h 3291922"/>
                <a:gd name="connsiteX1" fmla="*/ 2374889 w 3029903"/>
                <a:gd name="connsiteY1" fmla="*/ 374642 h 3291922"/>
                <a:gd name="connsiteX2" fmla="*/ 1950683 w 3029903"/>
                <a:gd name="connsiteY2" fmla="*/ 572605 h 3291922"/>
                <a:gd name="connsiteX3" fmla="*/ 1554757 w 3029903"/>
                <a:gd name="connsiteY3" fmla="*/ 789422 h 3291922"/>
                <a:gd name="connsiteX4" fmla="*/ 1441635 w 3029903"/>
                <a:gd name="connsiteY4" fmla="*/ 1081653 h 3291922"/>
                <a:gd name="connsiteX5" fmla="*/ 951442 w 3029903"/>
                <a:gd name="connsiteY5" fmla="*/ 1430445 h 3291922"/>
                <a:gd name="connsiteX6" fmla="*/ 366980 w 3029903"/>
                <a:gd name="connsiteY6" fmla="*/ 1939492 h 3291922"/>
                <a:gd name="connsiteX7" fmla="*/ 65322 w 3029903"/>
                <a:gd name="connsiteY7" fmla="*/ 2514527 h 3291922"/>
                <a:gd name="connsiteX8" fmla="*/ 18188 w 3029903"/>
                <a:gd name="connsiteY8" fmla="*/ 3061282 h 3291922"/>
                <a:gd name="connsiteX9" fmla="*/ 300992 w 3029903"/>
                <a:gd name="connsiteY9" fmla="*/ 3287525 h 3291922"/>
                <a:gd name="connsiteX10" fmla="*/ 1111697 w 3029903"/>
                <a:gd name="connsiteY10" fmla="*/ 2882172 h 3291922"/>
                <a:gd name="connsiteX11" fmla="*/ 1413355 w 3029903"/>
                <a:gd name="connsiteY11" fmla="*/ 2523954 h 3291922"/>
                <a:gd name="connsiteX12" fmla="*/ 1139978 w 3029903"/>
                <a:gd name="connsiteY12" fmla="*/ 2420259 h 3291922"/>
                <a:gd name="connsiteX13" fmla="*/ 696918 w 3029903"/>
                <a:gd name="connsiteY13" fmla="*/ 2787904 h 3291922"/>
                <a:gd name="connsiteX14" fmla="*/ 291565 w 3029903"/>
                <a:gd name="connsiteY14" fmla="*/ 2957587 h 3291922"/>
                <a:gd name="connsiteX15" fmla="*/ 244431 w 3029903"/>
                <a:gd name="connsiteY15" fmla="*/ 2750197 h 3291922"/>
                <a:gd name="connsiteX16" fmla="*/ 527235 w 3029903"/>
                <a:gd name="connsiteY16" fmla="*/ 2250576 h 3291922"/>
                <a:gd name="connsiteX17" fmla="*/ 876027 w 3029903"/>
                <a:gd name="connsiteY17" fmla="*/ 1873504 h 3291922"/>
                <a:gd name="connsiteX18" fmla="*/ 1394501 w 3029903"/>
                <a:gd name="connsiteY18" fmla="*/ 1505859 h 3291922"/>
                <a:gd name="connsiteX19" fmla="*/ 1733866 w 3029903"/>
                <a:gd name="connsiteY19" fmla="*/ 1147640 h 3291922"/>
                <a:gd name="connsiteX20" fmla="*/ 1818708 w 3029903"/>
                <a:gd name="connsiteY20" fmla="*/ 911970 h 3291922"/>
                <a:gd name="connsiteX21" fmla="*/ 2214633 w 3029903"/>
                <a:gd name="connsiteY21" fmla="*/ 779995 h 3291922"/>
                <a:gd name="connsiteX22" fmla="*/ 2733108 w 3029903"/>
                <a:gd name="connsiteY22" fmla="*/ 497191 h 3291922"/>
                <a:gd name="connsiteX23" fmla="*/ 2997058 w 3029903"/>
                <a:gd name="connsiteY23" fmla="*/ 195534 h 3291922"/>
                <a:gd name="connsiteX24" fmla="*/ 2997058 w 3029903"/>
                <a:gd name="connsiteY24" fmla="*/ 44704 h 3291922"/>
                <a:gd name="connsiteX25" fmla="*/ 2799096 w 3029903"/>
                <a:gd name="connsiteY25" fmla="*/ 25851 h 3291922"/>
                <a:gd name="connsiteX0" fmla="*/ 2799765 w 3030572"/>
                <a:gd name="connsiteY0" fmla="*/ 25851 h 3291922"/>
                <a:gd name="connsiteX1" fmla="*/ 2375558 w 3030572"/>
                <a:gd name="connsiteY1" fmla="*/ 374642 h 3291922"/>
                <a:gd name="connsiteX2" fmla="*/ 1951352 w 3030572"/>
                <a:gd name="connsiteY2" fmla="*/ 572605 h 3291922"/>
                <a:gd name="connsiteX3" fmla="*/ 1555426 w 3030572"/>
                <a:gd name="connsiteY3" fmla="*/ 789422 h 3291922"/>
                <a:gd name="connsiteX4" fmla="*/ 1442304 w 3030572"/>
                <a:gd name="connsiteY4" fmla="*/ 1081653 h 3291922"/>
                <a:gd name="connsiteX5" fmla="*/ 952111 w 3030572"/>
                <a:gd name="connsiteY5" fmla="*/ 1430445 h 3291922"/>
                <a:gd name="connsiteX6" fmla="*/ 386503 w 3030572"/>
                <a:gd name="connsiteY6" fmla="*/ 1967772 h 3291922"/>
                <a:gd name="connsiteX7" fmla="*/ 65991 w 3030572"/>
                <a:gd name="connsiteY7" fmla="*/ 2514527 h 3291922"/>
                <a:gd name="connsiteX8" fmla="*/ 18857 w 3030572"/>
                <a:gd name="connsiteY8" fmla="*/ 3061282 h 3291922"/>
                <a:gd name="connsiteX9" fmla="*/ 301661 w 3030572"/>
                <a:gd name="connsiteY9" fmla="*/ 3287525 h 3291922"/>
                <a:gd name="connsiteX10" fmla="*/ 1112366 w 3030572"/>
                <a:gd name="connsiteY10" fmla="*/ 2882172 h 3291922"/>
                <a:gd name="connsiteX11" fmla="*/ 1414024 w 3030572"/>
                <a:gd name="connsiteY11" fmla="*/ 2523954 h 3291922"/>
                <a:gd name="connsiteX12" fmla="*/ 1140647 w 3030572"/>
                <a:gd name="connsiteY12" fmla="*/ 2420259 h 3291922"/>
                <a:gd name="connsiteX13" fmla="*/ 697587 w 3030572"/>
                <a:gd name="connsiteY13" fmla="*/ 2787904 h 3291922"/>
                <a:gd name="connsiteX14" fmla="*/ 292234 w 3030572"/>
                <a:gd name="connsiteY14" fmla="*/ 2957587 h 3291922"/>
                <a:gd name="connsiteX15" fmla="*/ 245100 w 3030572"/>
                <a:gd name="connsiteY15" fmla="*/ 2750197 h 3291922"/>
                <a:gd name="connsiteX16" fmla="*/ 527904 w 3030572"/>
                <a:gd name="connsiteY16" fmla="*/ 2250576 h 3291922"/>
                <a:gd name="connsiteX17" fmla="*/ 876696 w 3030572"/>
                <a:gd name="connsiteY17" fmla="*/ 1873504 h 3291922"/>
                <a:gd name="connsiteX18" fmla="*/ 1395170 w 3030572"/>
                <a:gd name="connsiteY18" fmla="*/ 1505859 h 3291922"/>
                <a:gd name="connsiteX19" fmla="*/ 1734535 w 3030572"/>
                <a:gd name="connsiteY19" fmla="*/ 1147640 h 3291922"/>
                <a:gd name="connsiteX20" fmla="*/ 1819377 w 3030572"/>
                <a:gd name="connsiteY20" fmla="*/ 911970 h 3291922"/>
                <a:gd name="connsiteX21" fmla="*/ 2215302 w 3030572"/>
                <a:gd name="connsiteY21" fmla="*/ 779995 h 3291922"/>
                <a:gd name="connsiteX22" fmla="*/ 2733777 w 3030572"/>
                <a:gd name="connsiteY22" fmla="*/ 497191 h 3291922"/>
                <a:gd name="connsiteX23" fmla="*/ 2997727 w 3030572"/>
                <a:gd name="connsiteY23" fmla="*/ 195534 h 3291922"/>
                <a:gd name="connsiteX24" fmla="*/ 2997727 w 3030572"/>
                <a:gd name="connsiteY24" fmla="*/ 44704 h 3291922"/>
                <a:gd name="connsiteX25" fmla="*/ 2799765 w 3030572"/>
                <a:gd name="connsiteY25" fmla="*/ 25851 h 3291922"/>
                <a:gd name="connsiteX0" fmla="*/ 2799765 w 3030572"/>
                <a:gd name="connsiteY0" fmla="*/ 25851 h 3291922"/>
                <a:gd name="connsiteX1" fmla="*/ 2375558 w 3030572"/>
                <a:gd name="connsiteY1" fmla="*/ 374642 h 3291922"/>
                <a:gd name="connsiteX2" fmla="*/ 1951352 w 3030572"/>
                <a:gd name="connsiteY2" fmla="*/ 572605 h 3291922"/>
                <a:gd name="connsiteX3" fmla="*/ 1555426 w 3030572"/>
                <a:gd name="connsiteY3" fmla="*/ 789422 h 3291922"/>
                <a:gd name="connsiteX4" fmla="*/ 1442304 w 3030572"/>
                <a:gd name="connsiteY4" fmla="*/ 1081653 h 3291922"/>
                <a:gd name="connsiteX5" fmla="*/ 999246 w 3030572"/>
                <a:gd name="connsiteY5" fmla="*/ 1439872 h 3291922"/>
                <a:gd name="connsiteX6" fmla="*/ 386503 w 3030572"/>
                <a:gd name="connsiteY6" fmla="*/ 1967772 h 3291922"/>
                <a:gd name="connsiteX7" fmla="*/ 65991 w 3030572"/>
                <a:gd name="connsiteY7" fmla="*/ 2514527 h 3291922"/>
                <a:gd name="connsiteX8" fmla="*/ 18857 w 3030572"/>
                <a:gd name="connsiteY8" fmla="*/ 3061282 h 3291922"/>
                <a:gd name="connsiteX9" fmla="*/ 301661 w 3030572"/>
                <a:gd name="connsiteY9" fmla="*/ 3287525 h 3291922"/>
                <a:gd name="connsiteX10" fmla="*/ 1112366 w 3030572"/>
                <a:gd name="connsiteY10" fmla="*/ 2882172 h 3291922"/>
                <a:gd name="connsiteX11" fmla="*/ 1414024 w 3030572"/>
                <a:gd name="connsiteY11" fmla="*/ 2523954 h 3291922"/>
                <a:gd name="connsiteX12" fmla="*/ 1140647 w 3030572"/>
                <a:gd name="connsiteY12" fmla="*/ 2420259 h 3291922"/>
                <a:gd name="connsiteX13" fmla="*/ 697587 w 3030572"/>
                <a:gd name="connsiteY13" fmla="*/ 2787904 h 3291922"/>
                <a:gd name="connsiteX14" fmla="*/ 292234 w 3030572"/>
                <a:gd name="connsiteY14" fmla="*/ 2957587 h 3291922"/>
                <a:gd name="connsiteX15" fmla="*/ 245100 w 3030572"/>
                <a:gd name="connsiteY15" fmla="*/ 2750197 h 3291922"/>
                <a:gd name="connsiteX16" fmla="*/ 527904 w 3030572"/>
                <a:gd name="connsiteY16" fmla="*/ 2250576 h 3291922"/>
                <a:gd name="connsiteX17" fmla="*/ 876696 w 3030572"/>
                <a:gd name="connsiteY17" fmla="*/ 1873504 h 3291922"/>
                <a:gd name="connsiteX18" fmla="*/ 1395170 w 3030572"/>
                <a:gd name="connsiteY18" fmla="*/ 1505859 h 3291922"/>
                <a:gd name="connsiteX19" fmla="*/ 1734535 w 3030572"/>
                <a:gd name="connsiteY19" fmla="*/ 1147640 h 3291922"/>
                <a:gd name="connsiteX20" fmla="*/ 1819377 w 3030572"/>
                <a:gd name="connsiteY20" fmla="*/ 911970 h 3291922"/>
                <a:gd name="connsiteX21" fmla="*/ 2215302 w 3030572"/>
                <a:gd name="connsiteY21" fmla="*/ 779995 h 3291922"/>
                <a:gd name="connsiteX22" fmla="*/ 2733777 w 3030572"/>
                <a:gd name="connsiteY22" fmla="*/ 497191 h 3291922"/>
                <a:gd name="connsiteX23" fmla="*/ 2997727 w 3030572"/>
                <a:gd name="connsiteY23" fmla="*/ 195534 h 3291922"/>
                <a:gd name="connsiteX24" fmla="*/ 2997727 w 3030572"/>
                <a:gd name="connsiteY24" fmla="*/ 44704 h 3291922"/>
                <a:gd name="connsiteX25" fmla="*/ 2799765 w 3030572"/>
                <a:gd name="connsiteY25" fmla="*/ 25851 h 3291922"/>
                <a:gd name="connsiteX0" fmla="*/ 2799765 w 3030572"/>
                <a:gd name="connsiteY0" fmla="*/ 25851 h 3282728"/>
                <a:gd name="connsiteX1" fmla="*/ 2375558 w 3030572"/>
                <a:gd name="connsiteY1" fmla="*/ 374642 h 3282728"/>
                <a:gd name="connsiteX2" fmla="*/ 1951352 w 3030572"/>
                <a:gd name="connsiteY2" fmla="*/ 572605 h 3282728"/>
                <a:gd name="connsiteX3" fmla="*/ 1555426 w 3030572"/>
                <a:gd name="connsiteY3" fmla="*/ 789422 h 3282728"/>
                <a:gd name="connsiteX4" fmla="*/ 1442304 w 3030572"/>
                <a:gd name="connsiteY4" fmla="*/ 1081653 h 3282728"/>
                <a:gd name="connsiteX5" fmla="*/ 999246 w 3030572"/>
                <a:gd name="connsiteY5" fmla="*/ 1439872 h 3282728"/>
                <a:gd name="connsiteX6" fmla="*/ 386503 w 3030572"/>
                <a:gd name="connsiteY6" fmla="*/ 1967772 h 3282728"/>
                <a:gd name="connsiteX7" fmla="*/ 65991 w 3030572"/>
                <a:gd name="connsiteY7" fmla="*/ 2514527 h 3282728"/>
                <a:gd name="connsiteX8" fmla="*/ 18857 w 3030572"/>
                <a:gd name="connsiteY8" fmla="*/ 3061282 h 3282728"/>
                <a:gd name="connsiteX9" fmla="*/ 301661 w 3030572"/>
                <a:gd name="connsiteY9" fmla="*/ 3278098 h 3282728"/>
                <a:gd name="connsiteX10" fmla="*/ 1112366 w 3030572"/>
                <a:gd name="connsiteY10" fmla="*/ 2882172 h 3282728"/>
                <a:gd name="connsiteX11" fmla="*/ 1414024 w 3030572"/>
                <a:gd name="connsiteY11" fmla="*/ 2523954 h 3282728"/>
                <a:gd name="connsiteX12" fmla="*/ 1140647 w 3030572"/>
                <a:gd name="connsiteY12" fmla="*/ 2420259 h 3282728"/>
                <a:gd name="connsiteX13" fmla="*/ 697587 w 3030572"/>
                <a:gd name="connsiteY13" fmla="*/ 2787904 h 3282728"/>
                <a:gd name="connsiteX14" fmla="*/ 292234 w 3030572"/>
                <a:gd name="connsiteY14" fmla="*/ 2957587 h 3282728"/>
                <a:gd name="connsiteX15" fmla="*/ 245100 w 3030572"/>
                <a:gd name="connsiteY15" fmla="*/ 2750197 h 3282728"/>
                <a:gd name="connsiteX16" fmla="*/ 527904 w 3030572"/>
                <a:gd name="connsiteY16" fmla="*/ 2250576 h 3282728"/>
                <a:gd name="connsiteX17" fmla="*/ 876696 w 3030572"/>
                <a:gd name="connsiteY17" fmla="*/ 1873504 h 3282728"/>
                <a:gd name="connsiteX18" fmla="*/ 1395170 w 3030572"/>
                <a:gd name="connsiteY18" fmla="*/ 1505859 h 3282728"/>
                <a:gd name="connsiteX19" fmla="*/ 1734535 w 3030572"/>
                <a:gd name="connsiteY19" fmla="*/ 1147640 h 3282728"/>
                <a:gd name="connsiteX20" fmla="*/ 1819377 w 3030572"/>
                <a:gd name="connsiteY20" fmla="*/ 911970 h 3282728"/>
                <a:gd name="connsiteX21" fmla="*/ 2215302 w 3030572"/>
                <a:gd name="connsiteY21" fmla="*/ 779995 h 3282728"/>
                <a:gd name="connsiteX22" fmla="*/ 2733777 w 3030572"/>
                <a:gd name="connsiteY22" fmla="*/ 497191 h 3282728"/>
                <a:gd name="connsiteX23" fmla="*/ 2997727 w 3030572"/>
                <a:gd name="connsiteY23" fmla="*/ 195534 h 3282728"/>
                <a:gd name="connsiteX24" fmla="*/ 2997727 w 3030572"/>
                <a:gd name="connsiteY24" fmla="*/ 44704 h 3282728"/>
                <a:gd name="connsiteX25" fmla="*/ 2799765 w 3030572"/>
                <a:gd name="connsiteY25" fmla="*/ 25851 h 3282728"/>
                <a:gd name="connsiteX0" fmla="*/ 2799765 w 3030572"/>
                <a:gd name="connsiteY0" fmla="*/ 25851 h 3282728"/>
                <a:gd name="connsiteX1" fmla="*/ 2375558 w 3030572"/>
                <a:gd name="connsiteY1" fmla="*/ 374642 h 3282728"/>
                <a:gd name="connsiteX2" fmla="*/ 1951352 w 3030572"/>
                <a:gd name="connsiteY2" fmla="*/ 572605 h 3282728"/>
                <a:gd name="connsiteX3" fmla="*/ 1555426 w 3030572"/>
                <a:gd name="connsiteY3" fmla="*/ 789422 h 3282728"/>
                <a:gd name="connsiteX4" fmla="*/ 1442304 w 3030572"/>
                <a:gd name="connsiteY4" fmla="*/ 1081653 h 3282728"/>
                <a:gd name="connsiteX5" fmla="*/ 999246 w 3030572"/>
                <a:gd name="connsiteY5" fmla="*/ 1439872 h 3282728"/>
                <a:gd name="connsiteX6" fmla="*/ 386503 w 3030572"/>
                <a:gd name="connsiteY6" fmla="*/ 1967772 h 3282728"/>
                <a:gd name="connsiteX7" fmla="*/ 65991 w 3030572"/>
                <a:gd name="connsiteY7" fmla="*/ 2514527 h 3282728"/>
                <a:gd name="connsiteX8" fmla="*/ 18857 w 3030572"/>
                <a:gd name="connsiteY8" fmla="*/ 3061282 h 3282728"/>
                <a:gd name="connsiteX9" fmla="*/ 301661 w 3030572"/>
                <a:gd name="connsiteY9" fmla="*/ 3278098 h 3282728"/>
                <a:gd name="connsiteX10" fmla="*/ 1112366 w 3030572"/>
                <a:gd name="connsiteY10" fmla="*/ 2882172 h 3282728"/>
                <a:gd name="connsiteX11" fmla="*/ 1414024 w 3030572"/>
                <a:gd name="connsiteY11" fmla="*/ 2523954 h 3282728"/>
                <a:gd name="connsiteX12" fmla="*/ 1140647 w 3030572"/>
                <a:gd name="connsiteY12" fmla="*/ 2420259 h 3282728"/>
                <a:gd name="connsiteX13" fmla="*/ 697587 w 3030572"/>
                <a:gd name="connsiteY13" fmla="*/ 2787904 h 3282728"/>
                <a:gd name="connsiteX14" fmla="*/ 292234 w 3030572"/>
                <a:gd name="connsiteY14" fmla="*/ 2985867 h 3282728"/>
                <a:gd name="connsiteX15" fmla="*/ 245100 w 3030572"/>
                <a:gd name="connsiteY15" fmla="*/ 2750197 h 3282728"/>
                <a:gd name="connsiteX16" fmla="*/ 527904 w 3030572"/>
                <a:gd name="connsiteY16" fmla="*/ 2250576 h 3282728"/>
                <a:gd name="connsiteX17" fmla="*/ 876696 w 3030572"/>
                <a:gd name="connsiteY17" fmla="*/ 1873504 h 3282728"/>
                <a:gd name="connsiteX18" fmla="*/ 1395170 w 3030572"/>
                <a:gd name="connsiteY18" fmla="*/ 1505859 h 3282728"/>
                <a:gd name="connsiteX19" fmla="*/ 1734535 w 3030572"/>
                <a:gd name="connsiteY19" fmla="*/ 1147640 h 3282728"/>
                <a:gd name="connsiteX20" fmla="*/ 1819377 w 3030572"/>
                <a:gd name="connsiteY20" fmla="*/ 911970 h 3282728"/>
                <a:gd name="connsiteX21" fmla="*/ 2215302 w 3030572"/>
                <a:gd name="connsiteY21" fmla="*/ 779995 h 3282728"/>
                <a:gd name="connsiteX22" fmla="*/ 2733777 w 3030572"/>
                <a:gd name="connsiteY22" fmla="*/ 497191 h 3282728"/>
                <a:gd name="connsiteX23" fmla="*/ 2997727 w 3030572"/>
                <a:gd name="connsiteY23" fmla="*/ 195534 h 3282728"/>
                <a:gd name="connsiteX24" fmla="*/ 2997727 w 3030572"/>
                <a:gd name="connsiteY24" fmla="*/ 44704 h 3282728"/>
                <a:gd name="connsiteX25" fmla="*/ 2799765 w 3030572"/>
                <a:gd name="connsiteY25" fmla="*/ 25851 h 3282728"/>
                <a:gd name="connsiteX0" fmla="*/ 2799765 w 3030572"/>
                <a:gd name="connsiteY0" fmla="*/ 25851 h 3282728"/>
                <a:gd name="connsiteX1" fmla="*/ 2375558 w 3030572"/>
                <a:gd name="connsiteY1" fmla="*/ 374642 h 3282728"/>
                <a:gd name="connsiteX2" fmla="*/ 1951352 w 3030572"/>
                <a:gd name="connsiteY2" fmla="*/ 572605 h 3282728"/>
                <a:gd name="connsiteX3" fmla="*/ 1555426 w 3030572"/>
                <a:gd name="connsiteY3" fmla="*/ 789422 h 3282728"/>
                <a:gd name="connsiteX4" fmla="*/ 1442304 w 3030572"/>
                <a:gd name="connsiteY4" fmla="*/ 1081653 h 3282728"/>
                <a:gd name="connsiteX5" fmla="*/ 999246 w 3030572"/>
                <a:gd name="connsiteY5" fmla="*/ 1439872 h 3282728"/>
                <a:gd name="connsiteX6" fmla="*/ 386503 w 3030572"/>
                <a:gd name="connsiteY6" fmla="*/ 1967772 h 3282728"/>
                <a:gd name="connsiteX7" fmla="*/ 65991 w 3030572"/>
                <a:gd name="connsiteY7" fmla="*/ 2514527 h 3282728"/>
                <a:gd name="connsiteX8" fmla="*/ 18857 w 3030572"/>
                <a:gd name="connsiteY8" fmla="*/ 3061282 h 3282728"/>
                <a:gd name="connsiteX9" fmla="*/ 301661 w 3030572"/>
                <a:gd name="connsiteY9" fmla="*/ 3278098 h 3282728"/>
                <a:gd name="connsiteX10" fmla="*/ 1112366 w 3030572"/>
                <a:gd name="connsiteY10" fmla="*/ 2882172 h 3282728"/>
                <a:gd name="connsiteX11" fmla="*/ 1414024 w 3030572"/>
                <a:gd name="connsiteY11" fmla="*/ 2523954 h 3282728"/>
                <a:gd name="connsiteX12" fmla="*/ 1168928 w 3030572"/>
                <a:gd name="connsiteY12" fmla="*/ 2439113 h 3282728"/>
                <a:gd name="connsiteX13" fmla="*/ 697587 w 3030572"/>
                <a:gd name="connsiteY13" fmla="*/ 2787904 h 3282728"/>
                <a:gd name="connsiteX14" fmla="*/ 292234 w 3030572"/>
                <a:gd name="connsiteY14" fmla="*/ 2985867 h 3282728"/>
                <a:gd name="connsiteX15" fmla="*/ 245100 w 3030572"/>
                <a:gd name="connsiteY15" fmla="*/ 2750197 h 3282728"/>
                <a:gd name="connsiteX16" fmla="*/ 527904 w 3030572"/>
                <a:gd name="connsiteY16" fmla="*/ 2250576 h 3282728"/>
                <a:gd name="connsiteX17" fmla="*/ 876696 w 3030572"/>
                <a:gd name="connsiteY17" fmla="*/ 1873504 h 3282728"/>
                <a:gd name="connsiteX18" fmla="*/ 1395170 w 3030572"/>
                <a:gd name="connsiteY18" fmla="*/ 1505859 h 3282728"/>
                <a:gd name="connsiteX19" fmla="*/ 1734535 w 3030572"/>
                <a:gd name="connsiteY19" fmla="*/ 1147640 h 3282728"/>
                <a:gd name="connsiteX20" fmla="*/ 1819377 w 3030572"/>
                <a:gd name="connsiteY20" fmla="*/ 911970 h 3282728"/>
                <a:gd name="connsiteX21" fmla="*/ 2215302 w 3030572"/>
                <a:gd name="connsiteY21" fmla="*/ 779995 h 3282728"/>
                <a:gd name="connsiteX22" fmla="*/ 2733777 w 3030572"/>
                <a:gd name="connsiteY22" fmla="*/ 497191 h 3282728"/>
                <a:gd name="connsiteX23" fmla="*/ 2997727 w 3030572"/>
                <a:gd name="connsiteY23" fmla="*/ 195534 h 3282728"/>
                <a:gd name="connsiteX24" fmla="*/ 2997727 w 3030572"/>
                <a:gd name="connsiteY24" fmla="*/ 44704 h 3282728"/>
                <a:gd name="connsiteX25" fmla="*/ 2799765 w 3030572"/>
                <a:gd name="connsiteY25" fmla="*/ 25851 h 3282728"/>
                <a:gd name="connsiteX0" fmla="*/ 2799765 w 3030572"/>
                <a:gd name="connsiteY0" fmla="*/ 25851 h 3282728"/>
                <a:gd name="connsiteX1" fmla="*/ 2375558 w 3030572"/>
                <a:gd name="connsiteY1" fmla="*/ 374642 h 3282728"/>
                <a:gd name="connsiteX2" fmla="*/ 1951352 w 3030572"/>
                <a:gd name="connsiteY2" fmla="*/ 572605 h 3282728"/>
                <a:gd name="connsiteX3" fmla="*/ 1555426 w 3030572"/>
                <a:gd name="connsiteY3" fmla="*/ 789422 h 3282728"/>
                <a:gd name="connsiteX4" fmla="*/ 1442304 w 3030572"/>
                <a:gd name="connsiteY4" fmla="*/ 1081653 h 3282728"/>
                <a:gd name="connsiteX5" fmla="*/ 999246 w 3030572"/>
                <a:gd name="connsiteY5" fmla="*/ 1439872 h 3282728"/>
                <a:gd name="connsiteX6" fmla="*/ 386503 w 3030572"/>
                <a:gd name="connsiteY6" fmla="*/ 1967772 h 3282728"/>
                <a:gd name="connsiteX7" fmla="*/ 65991 w 3030572"/>
                <a:gd name="connsiteY7" fmla="*/ 2514527 h 3282728"/>
                <a:gd name="connsiteX8" fmla="*/ 18857 w 3030572"/>
                <a:gd name="connsiteY8" fmla="*/ 3061282 h 3282728"/>
                <a:gd name="connsiteX9" fmla="*/ 301661 w 3030572"/>
                <a:gd name="connsiteY9" fmla="*/ 3278098 h 3282728"/>
                <a:gd name="connsiteX10" fmla="*/ 1065232 w 3030572"/>
                <a:gd name="connsiteY10" fmla="*/ 2882172 h 3282728"/>
                <a:gd name="connsiteX11" fmla="*/ 1414024 w 3030572"/>
                <a:gd name="connsiteY11" fmla="*/ 2523954 h 3282728"/>
                <a:gd name="connsiteX12" fmla="*/ 1168928 w 3030572"/>
                <a:gd name="connsiteY12" fmla="*/ 2439113 h 3282728"/>
                <a:gd name="connsiteX13" fmla="*/ 697587 w 3030572"/>
                <a:gd name="connsiteY13" fmla="*/ 2787904 h 3282728"/>
                <a:gd name="connsiteX14" fmla="*/ 292234 w 3030572"/>
                <a:gd name="connsiteY14" fmla="*/ 2985867 h 3282728"/>
                <a:gd name="connsiteX15" fmla="*/ 245100 w 3030572"/>
                <a:gd name="connsiteY15" fmla="*/ 2750197 h 3282728"/>
                <a:gd name="connsiteX16" fmla="*/ 527904 w 3030572"/>
                <a:gd name="connsiteY16" fmla="*/ 2250576 h 3282728"/>
                <a:gd name="connsiteX17" fmla="*/ 876696 w 3030572"/>
                <a:gd name="connsiteY17" fmla="*/ 1873504 h 3282728"/>
                <a:gd name="connsiteX18" fmla="*/ 1395170 w 3030572"/>
                <a:gd name="connsiteY18" fmla="*/ 1505859 h 3282728"/>
                <a:gd name="connsiteX19" fmla="*/ 1734535 w 3030572"/>
                <a:gd name="connsiteY19" fmla="*/ 1147640 h 3282728"/>
                <a:gd name="connsiteX20" fmla="*/ 1819377 w 3030572"/>
                <a:gd name="connsiteY20" fmla="*/ 911970 h 3282728"/>
                <a:gd name="connsiteX21" fmla="*/ 2215302 w 3030572"/>
                <a:gd name="connsiteY21" fmla="*/ 779995 h 3282728"/>
                <a:gd name="connsiteX22" fmla="*/ 2733777 w 3030572"/>
                <a:gd name="connsiteY22" fmla="*/ 497191 h 3282728"/>
                <a:gd name="connsiteX23" fmla="*/ 2997727 w 3030572"/>
                <a:gd name="connsiteY23" fmla="*/ 195534 h 3282728"/>
                <a:gd name="connsiteX24" fmla="*/ 2997727 w 3030572"/>
                <a:gd name="connsiteY24" fmla="*/ 44704 h 3282728"/>
                <a:gd name="connsiteX25" fmla="*/ 2799765 w 3030572"/>
                <a:gd name="connsiteY25" fmla="*/ 25851 h 3282728"/>
                <a:gd name="connsiteX0" fmla="*/ 2799765 w 3030572"/>
                <a:gd name="connsiteY0" fmla="*/ 25851 h 3282728"/>
                <a:gd name="connsiteX1" fmla="*/ 2375558 w 3030572"/>
                <a:gd name="connsiteY1" fmla="*/ 374642 h 3282728"/>
                <a:gd name="connsiteX2" fmla="*/ 1951352 w 3030572"/>
                <a:gd name="connsiteY2" fmla="*/ 572605 h 3282728"/>
                <a:gd name="connsiteX3" fmla="*/ 1555426 w 3030572"/>
                <a:gd name="connsiteY3" fmla="*/ 789422 h 3282728"/>
                <a:gd name="connsiteX4" fmla="*/ 1442304 w 3030572"/>
                <a:gd name="connsiteY4" fmla="*/ 1081653 h 3282728"/>
                <a:gd name="connsiteX5" fmla="*/ 999246 w 3030572"/>
                <a:gd name="connsiteY5" fmla="*/ 1439872 h 3282728"/>
                <a:gd name="connsiteX6" fmla="*/ 386503 w 3030572"/>
                <a:gd name="connsiteY6" fmla="*/ 1967772 h 3282728"/>
                <a:gd name="connsiteX7" fmla="*/ 65991 w 3030572"/>
                <a:gd name="connsiteY7" fmla="*/ 2514527 h 3282728"/>
                <a:gd name="connsiteX8" fmla="*/ 18857 w 3030572"/>
                <a:gd name="connsiteY8" fmla="*/ 3061282 h 3282728"/>
                <a:gd name="connsiteX9" fmla="*/ 301661 w 3030572"/>
                <a:gd name="connsiteY9" fmla="*/ 3278098 h 3282728"/>
                <a:gd name="connsiteX10" fmla="*/ 1065232 w 3030572"/>
                <a:gd name="connsiteY10" fmla="*/ 2882172 h 3282728"/>
                <a:gd name="connsiteX11" fmla="*/ 1395171 w 3030572"/>
                <a:gd name="connsiteY11" fmla="*/ 2514527 h 3282728"/>
                <a:gd name="connsiteX12" fmla="*/ 1168928 w 3030572"/>
                <a:gd name="connsiteY12" fmla="*/ 2439113 h 3282728"/>
                <a:gd name="connsiteX13" fmla="*/ 697587 w 3030572"/>
                <a:gd name="connsiteY13" fmla="*/ 2787904 h 3282728"/>
                <a:gd name="connsiteX14" fmla="*/ 292234 w 3030572"/>
                <a:gd name="connsiteY14" fmla="*/ 2985867 h 3282728"/>
                <a:gd name="connsiteX15" fmla="*/ 245100 w 3030572"/>
                <a:gd name="connsiteY15" fmla="*/ 2750197 h 3282728"/>
                <a:gd name="connsiteX16" fmla="*/ 527904 w 3030572"/>
                <a:gd name="connsiteY16" fmla="*/ 2250576 h 3282728"/>
                <a:gd name="connsiteX17" fmla="*/ 876696 w 3030572"/>
                <a:gd name="connsiteY17" fmla="*/ 1873504 h 3282728"/>
                <a:gd name="connsiteX18" fmla="*/ 1395170 w 3030572"/>
                <a:gd name="connsiteY18" fmla="*/ 1505859 h 3282728"/>
                <a:gd name="connsiteX19" fmla="*/ 1734535 w 3030572"/>
                <a:gd name="connsiteY19" fmla="*/ 1147640 h 3282728"/>
                <a:gd name="connsiteX20" fmla="*/ 1819377 w 3030572"/>
                <a:gd name="connsiteY20" fmla="*/ 911970 h 3282728"/>
                <a:gd name="connsiteX21" fmla="*/ 2215302 w 3030572"/>
                <a:gd name="connsiteY21" fmla="*/ 779995 h 3282728"/>
                <a:gd name="connsiteX22" fmla="*/ 2733777 w 3030572"/>
                <a:gd name="connsiteY22" fmla="*/ 497191 h 3282728"/>
                <a:gd name="connsiteX23" fmla="*/ 2997727 w 3030572"/>
                <a:gd name="connsiteY23" fmla="*/ 195534 h 3282728"/>
                <a:gd name="connsiteX24" fmla="*/ 2997727 w 3030572"/>
                <a:gd name="connsiteY24" fmla="*/ 44704 h 3282728"/>
                <a:gd name="connsiteX25" fmla="*/ 2799765 w 3030572"/>
                <a:gd name="connsiteY25" fmla="*/ 25851 h 3282728"/>
                <a:gd name="connsiteX0" fmla="*/ 2811328 w 3042135"/>
                <a:gd name="connsiteY0" fmla="*/ 25851 h 3282728"/>
                <a:gd name="connsiteX1" fmla="*/ 2387121 w 3042135"/>
                <a:gd name="connsiteY1" fmla="*/ 374642 h 3282728"/>
                <a:gd name="connsiteX2" fmla="*/ 1962915 w 3042135"/>
                <a:gd name="connsiteY2" fmla="*/ 572605 h 3282728"/>
                <a:gd name="connsiteX3" fmla="*/ 1566989 w 3042135"/>
                <a:gd name="connsiteY3" fmla="*/ 789422 h 3282728"/>
                <a:gd name="connsiteX4" fmla="*/ 1453867 w 3042135"/>
                <a:gd name="connsiteY4" fmla="*/ 1081653 h 3282728"/>
                <a:gd name="connsiteX5" fmla="*/ 1010809 w 3042135"/>
                <a:gd name="connsiteY5" fmla="*/ 1439872 h 3282728"/>
                <a:gd name="connsiteX6" fmla="*/ 398066 w 3042135"/>
                <a:gd name="connsiteY6" fmla="*/ 1967772 h 3282728"/>
                <a:gd name="connsiteX7" fmla="*/ 49274 w 3042135"/>
                <a:gd name="connsiteY7" fmla="*/ 2514527 h 3282728"/>
                <a:gd name="connsiteX8" fmla="*/ 30420 w 3042135"/>
                <a:gd name="connsiteY8" fmla="*/ 3061282 h 3282728"/>
                <a:gd name="connsiteX9" fmla="*/ 313224 w 3042135"/>
                <a:gd name="connsiteY9" fmla="*/ 3278098 h 3282728"/>
                <a:gd name="connsiteX10" fmla="*/ 1076795 w 3042135"/>
                <a:gd name="connsiteY10" fmla="*/ 2882172 h 3282728"/>
                <a:gd name="connsiteX11" fmla="*/ 1406734 w 3042135"/>
                <a:gd name="connsiteY11" fmla="*/ 2514527 h 3282728"/>
                <a:gd name="connsiteX12" fmla="*/ 1180491 w 3042135"/>
                <a:gd name="connsiteY12" fmla="*/ 2439113 h 3282728"/>
                <a:gd name="connsiteX13" fmla="*/ 709150 w 3042135"/>
                <a:gd name="connsiteY13" fmla="*/ 2787904 h 3282728"/>
                <a:gd name="connsiteX14" fmla="*/ 303797 w 3042135"/>
                <a:gd name="connsiteY14" fmla="*/ 2985867 h 3282728"/>
                <a:gd name="connsiteX15" fmla="*/ 256663 w 3042135"/>
                <a:gd name="connsiteY15" fmla="*/ 2750197 h 3282728"/>
                <a:gd name="connsiteX16" fmla="*/ 539467 w 3042135"/>
                <a:gd name="connsiteY16" fmla="*/ 2250576 h 3282728"/>
                <a:gd name="connsiteX17" fmla="*/ 888259 w 3042135"/>
                <a:gd name="connsiteY17" fmla="*/ 1873504 h 3282728"/>
                <a:gd name="connsiteX18" fmla="*/ 1406733 w 3042135"/>
                <a:gd name="connsiteY18" fmla="*/ 1505859 h 3282728"/>
                <a:gd name="connsiteX19" fmla="*/ 1746098 w 3042135"/>
                <a:gd name="connsiteY19" fmla="*/ 1147640 h 3282728"/>
                <a:gd name="connsiteX20" fmla="*/ 1830940 w 3042135"/>
                <a:gd name="connsiteY20" fmla="*/ 911970 h 3282728"/>
                <a:gd name="connsiteX21" fmla="*/ 2226865 w 3042135"/>
                <a:gd name="connsiteY21" fmla="*/ 779995 h 3282728"/>
                <a:gd name="connsiteX22" fmla="*/ 2745340 w 3042135"/>
                <a:gd name="connsiteY22" fmla="*/ 497191 h 3282728"/>
                <a:gd name="connsiteX23" fmla="*/ 3009290 w 3042135"/>
                <a:gd name="connsiteY23" fmla="*/ 195534 h 3282728"/>
                <a:gd name="connsiteX24" fmla="*/ 3009290 w 3042135"/>
                <a:gd name="connsiteY24" fmla="*/ 44704 h 3282728"/>
                <a:gd name="connsiteX25" fmla="*/ 2811328 w 3042135"/>
                <a:gd name="connsiteY25" fmla="*/ 25851 h 3282728"/>
                <a:gd name="connsiteX0" fmla="*/ 2824147 w 3054954"/>
                <a:gd name="connsiteY0" fmla="*/ 25851 h 3280999"/>
                <a:gd name="connsiteX1" fmla="*/ 2399940 w 3054954"/>
                <a:gd name="connsiteY1" fmla="*/ 374642 h 3280999"/>
                <a:gd name="connsiteX2" fmla="*/ 1975734 w 3054954"/>
                <a:gd name="connsiteY2" fmla="*/ 572605 h 3280999"/>
                <a:gd name="connsiteX3" fmla="*/ 1579808 w 3054954"/>
                <a:gd name="connsiteY3" fmla="*/ 789422 h 3280999"/>
                <a:gd name="connsiteX4" fmla="*/ 1466686 w 3054954"/>
                <a:gd name="connsiteY4" fmla="*/ 1081653 h 3280999"/>
                <a:gd name="connsiteX5" fmla="*/ 1023628 w 3054954"/>
                <a:gd name="connsiteY5" fmla="*/ 1439872 h 3280999"/>
                <a:gd name="connsiteX6" fmla="*/ 410885 w 3054954"/>
                <a:gd name="connsiteY6" fmla="*/ 1967772 h 3280999"/>
                <a:gd name="connsiteX7" fmla="*/ 62093 w 3054954"/>
                <a:gd name="connsiteY7" fmla="*/ 2514527 h 3280999"/>
                <a:gd name="connsiteX8" fmla="*/ 24386 w 3054954"/>
                <a:gd name="connsiteY8" fmla="*/ 3033002 h 3280999"/>
                <a:gd name="connsiteX9" fmla="*/ 326043 w 3054954"/>
                <a:gd name="connsiteY9" fmla="*/ 3278098 h 3280999"/>
                <a:gd name="connsiteX10" fmla="*/ 1089614 w 3054954"/>
                <a:gd name="connsiteY10" fmla="*/ 2882172 h 3280999"/>
                <a:gd name="connsiteX11" fmla="*/ 1419553 w 3054954"/>
                <a:gd name="connsiteY11" fmla="*/ 2514527 h 3280999"/>
                <a:gd name="connsiteX12" fmla="*/ 1193310 w 3054954"/>
                <a:gd name="connsiteY12" fmla="*/ 2439113 h 3280999"/>
                <a:gd name="connsiteX13" fmla="*/ 721969 w 3054954"/>
                <a:gd name="connsiteY13" fmla="*/ 2787904 h 3280999"/>
                <a:gd name="connsiteX14" fmla="*/ 316616 w 3054954"/>
                <a:gd name="connsiteY14" fmla="*/ 2985867 h 3280999"/>
                <a:gd name="connsiteX15" fmla="*/ 269482 w 3054954"/>
                <a:gd name="connsiteY15" fmla="*/ 2750197 h 3280999"/>
                <a:gd name="connsiteX16" fmla="*/ 552286 w 3054954"/>
                <a:gd name="connsiteY16" fmla="*/ 2250576 h 3280999"/>
                <a:gd name="connsiteX17" fmla="*/ 901078 w 3054954"/>
                <a:gd name="connsiteY17" fmla="*/ 1873504 h 3280999"/>
                <a:gd name="connsiteX18" fmla="*/ 1419552 w 3054954"/>
                <a:gd name="connsiteY18" fmla="*/ 1505859 h 3280999"/>
                <a:gd name="connsiteX19" fmla="*/ 1758917 w 3054954"/>
                <a:gd name="connsiteY19" fmla="*/ 1147640 h 3280999"/>
                <a:gd name="connsiteX20" fmla="*/ 1843759 w 3054954"/>
                <a:gd name="connsiteY20" fmla="*/ 911970 h 3280999"/>
                <a:gd name="connsiteX21" fmla="*/ 2239684 w 3054954"/>
                <a:gd name="connsiteY21" fmla="*/ 779995 h 3280999"/>
                <a:gd name="connsiteX22" fmla="*/ 2758159 w 3054954"/>
                <a:gd name="connsiteY22" fmla="*/ 497191 h 3280999"/>
                <a:gd name="connsiteX23" fmla="*/ 3022109 w 3054954"/>
                <a:gd name="connsiteY23" fmla="*/ 195534 h 3280999"/>
                <a:gd name="connsiteX24" fmla="*/ 3022109 w 3054954"/>
                <a:gd name="connsiteY24" fmla="*/ 44704 h 3280999"/>
                <a:gd name="connsiteX25" fmla="*/ 2824147 w 3054954"/>
                <a:gd name="connsiteY25" fmla="*/ 25851 h 3280999"/>
                <a:gd name="connsiteX0" fmla="*/ 2824147 w 3054954"/>
                <a:gd name="connsiteY0" fmla="*/ 25851 h 3280999"/>
                <a:gd name="connsiteX1" fmla="*/ 2399940 w 3054954"/>
                <a:gd name="connsiteY1" fmla="*/ 374642 h 3280999"/>
                <a:gd name="connsiteX2" fmla="*/ 1975734 w 3054954"/>
                <a:gd name="connsiteY2" fmla="*/ 572605 h 3280999"/>
                <a:gd name="connsiteX3" fmla="*/ 1579808 w 3054954"/>
                <a:gd name="connsiteY3" fmla="*/ 789422 h 3280999"/>
                <a:gd name="connsiteX4" fmla="*/ 1466686 w 3054954"/>
                <a:gd name="connsiteY4" fmla="*/ 1081653 h 3280999"/>
                <a:gd name="connsiteX5" fmla="*/ 1023628 w 3054954"/>
                <a:gd name="connsiteY5" fmla="*/ 1439872 h 3280999"/>
                <a:gd name="connsiteX6" fmla="*/ 410885 w 3054954"/>
                <a:gd name="connsiteY6" fmla="*/ 1967772 h 3280999"/>
                <a:gd name="connsiteX7" fmla="*/ 62093 w 3054954"/>
                <a:gd name="connsiteY7" fmla="*/ 2514527 h 3280999"/>
                <a:gd name="connsiteX8" fmla="*/ 24386 w 3054954"/>
                <a:gd name="connsiteY8" fmla="*/ 3033002 h 3280999"/>
                <a:gd name="connsiteX9" fmla="*/ 326043 w 3054954"/>
                <a:gd name="connsiteY9" fmla="*/ 3278098 h 3280999"/>
                <a:gd name="connsiteX10" fmla="*/ 1089614 w 3054954"/>
                <a:gd name="connsiteY10" fmla="*/ 2882172 h 3280999"/>
                <a:gd name="connsiteX11" fmla="*/ 1419553 w 3054954"/>
                <a:gd name="connsiteY11" fmla="*/ 2514527 h 3280999"/>
                <a:gd name="connsiteX12" fmla="*/ 1193310 w 3054954"/>
                <a:gd name="connsiteY12" fmla="*/ 2439113 h 3280999"/>
                <a:gd name="connsiteX13" fmla="*/ 721969 w 3054954"/>
                <a:gd name="connsiteY13" fmla="*/ 2787904 h 3280999"/>
                <a:gd name="connsiteX14" fmla="*/ 316616 w 3054954"/>
                <a:gd name="connsiteY14" fmla="*/ 2985867 h 3280999"/>
                <a:gd name="connsiteX15" fmla="*/ 269482 w 3054954"/>
                <a:gd name="connsiteY15" fmla="*/ 2750197 h 3280999"/>
                <a:gd name="connsiteX16" fmla="*/ 552286 w 3054954"/>
                <a:gd name="connsiteY16" fmla="*/ 2250576 h 3280999"/>
                <a:gd name="connsiteX17" fmla="*/ 901078 w 3054954"/>
                <a:gd name="connsiteY17" fmla="*/ 1873504 h 3280999"/>
                <a:gd name="connsiteX18" fmla="*/ 1419552 w 3054954"/>
                <a:gd name="connsiteY18" fmla="*/ 1505859 h 3280999"/>
                <a:gd name="connsiteX19" fmla="*/ 1740064 w 3054954"/>
                <a:gd name="connsiteY19" fmla="*/ 1157067 h 3280999"/>
                <a:gd name="connsiteX20" fmla="*/ 1843759 w 3054954"/>
                <a:gd name="connsiteY20" fmla="*/ 911970 h 3280999"/>
                <a:gd name="connsiteX21" fmla="*/ 2239684 w 3054954"/>
                <a:gd name="connsiteY21" fmla="*/ 779995 h 3280999"/>
                <a:gd name="connsiteX22" fmla="*/ 2758159 w 3054954"/>
                <a:gd name="connsiteY22" fmla="*/ 497191 h 3280999"/>
                <a:gd name="connsiteX23" fmla="*/ 3022109 w 3054954"/>
                <a:gd name="connsiteY23" fmla="*/ 195534 h 3280999"/>
                <a:gd name="connsiteX24" fmla="*/ 3022109 w 3054954"/>
                <a:gd name="connsiteY24" fmla="*/ 44704 h 3280999"/>
                <a:gd name="connsiteX25" fmla="*/ 2824147 w 3054954"/>
                <a:gd name="connsiteY25" fmla="*/ 25851 h 3280999"/>
                <a:gd name="connsiteX0" fmla="*/ 2824147 w 3054954"/>
                <a:gd name="connsiteY0" fmla="*/ 25851 h 3280999"/>
                <a:gd name="connsiteX1" fmla="*/ 2399940 w 3054954"/>
                <a:gd name="connsiteY1" fmla="*/ 374642 h 3280999"/>
                <a:gd name="connsiteX2" fmla="*/ 1975734 w 3054954"/>
                <a:gd name="connsiteY2" fmla="*/ 572605 h 3280999"/>
                <a:gd name="connsiteX3" fmla="*/ 1579808 w 3054954"/>
                <a:gd name="connsiteY3" fmla="*/ 789422 h 3280999"/>
                <a:gd name="connsiteX4" fmla="*/ 1466686 w 3054954"/>
                <a:gd name="connsiteY4" fmla="*/ 1081653 h 3280999"/>
                <a:gd name="connsiteX5" fmla="*/ 1023628 w 3054954"/>
                <a:gd name="connsiteY5" fmla="*/ 1439872 h 3280999"/>
                <a:gd name="connsiteX6" fmla="*/ 410885 w 3054954"/>
                <a:gd name="connsiteY6" fmla="*/ 1967772 h 3280999"/>
                <a:gd name="connsiteX7" fmla="*/ 62093 w 3054954"/>
                <a:gd name="connsiteY7" fmla="*/ 2514527 h 3280999"/>
                <a:gd name="connsiteX8" fmla="*/ 24386 w 3054954"/>
                <a:gd name="connsiteY8" fmla="*/ 3033002 h 3280999"/>
                <a:gd name="connsiteX9" fmla="*/ 326043 w 3054954"/>
                <a:gd name="connsiteY9" fmla="*/ 3278098 h 3280999"/>
                <a:gd name="connsiteX10" fmla="*/ 1089614 w 3054954"/>
                <a:gd name="connsiteY10" fmla="*/ 2882172 h 3280999"/>
                <a:gd name="connsiteX11" fmla="*/ 1419553 w 3054954"/>
                <a:gd name="connsiteY11" fmla="*/ 2514527 h 3280999"/>
                <a:gd name="connsiteX12" fmla="*/ 1193310 w 3054954"/>
                <a:gd name="connsiteY12" fmla="*/ 2439113 h 3280999"/>
                <a:gd name="connsiteX13" fmla="*/ 721969 w 3054954"/>
                <a:gd name="connsiteY13" fmla="*/ 2787904 h 3280999"/>
                <a:gd name="connsiteX14" fmla="*/ 316616 w 3054954"/>
                <a:gd name="connsiteY14" fmla="*/ 2985867 h 3280999"/>
                <a:gd name="connsiteX15" fmla="*/ 269482 w 3054954"/>
                <a:gd name="connsiteY15" fmla="*/ 2750197 h 3280999"/>
                <a:gd name="connsiteX16" fmla="*/ 552286 w 3054954"/>
                <a:gd name="connsiteY16" fmla="*/ 2250576 h 3280999"/>
                <a:gd name="connsiteX17" fmla="*/ 901078 w 3054954"/>
                <a:gd name="connsiteY17" fmla="*/ 1873504 h 3280999"/>
                <a:gd name="connsiteX18" fmla="*/ 1419552 w 3054954"/>
                <a:gd name="connsiteY18" fmla="*/ 1505859 h 3280999"/>
                <a:gd name="connsiteX19" fmla="*/ 1711783 w 3054954"/>
                <a:gd name="connsiteY19" fmla="*/ 1194774 h 3280999"/>
                <a:gd name="connsiteX20" fmla="*/ 1843759 w 3054954"/>
                <a:gd name="connsiteY20" fmla="*/ 911970 h 3280999"/>
                <a:gd name="connsiteX21" fmla="*/ 2239684 w 3054954"/>
                <a:gd name="connsiteY21" fmla="*/ 779995 h 3280999"/>
                <a:gd name="connsiteX22" fmla="*/ 2758159 w 3054954"/>
                <a:gd name="connsiteY22" fmla="*/ 497191 h 3280999"/>
                <a:gd name="connsiteX23" fmla="*/ 3022109 w 3054954"/>
                <a:gd name="connsiteY23" fmla="*/ 195534 h 3280999"/>
                <a:gd name="connsiteX24" fmla="*/ 3022109 w 3054954"/>
                <a:gd name="connsiteY24" fmla="*/ 44704 h 3280999"/>
                <a:gd name="connsiteX25" fmla="*/ 2824147 w 3054954"/>
                <a:gd name="connsiteY25" fmla="*/ 25851 h 3280999"/>
                <a:gd name="connsiteX0" fmla="*/ 2824147 w 3054954"/>
                <a:gd name="connsiteY0" fmla="*/ 25851 h 3280999"/>
                <a:gd name="connsiteX1" fmla="*/ 2399940 w 3054954"/>
                <a:gd name="connsiteY1" fmla="*/ 374642 h 3280999"/>
                <a:gd name="connsiteX2" fmla="*/ 1975734 w 3054954"/>
                <a:gd name="connsiteY2" fmla="*/ 572605 h 3280999"/>
                <a:gd name="connsiteX3" fmla="*/ 1579808 w 3054954"/>
                <a:gd name="connsiteY3" fmla="*/ 789422 h 3280999"/>
                <a:gd name="connsiteX4" fmla="*/ 1466686 w 3054954"/>
                <a:gd name="connsiteY4" fmla="*/ 1081653 h 3280999"/>
                <a:gd name="connsiteX5" fmla="*/ 1023628 w 3054954"/>
                <a:gd name="connsiteY5" fmla="*/ 1439872 h 3280999"/>
                <a:gd name="connsiteX6" fmla="*/ 410885 w 3054954"/>
                <a:gd name="connsiteY6" fmla="*/ 1967772 h 3280999"/>
                <a:gd name="connsiteX7" fmla="*/ 62093 w 3054954"/>
                <a:gd name="connsiteY7" fmla="*/ 2514527 h 3280999"/>
                <a:gd name="connsiteX8" fmla="*/ 24386 w 3054954"/>
                <a:gd name="connsiteY8" fmla="*/ 3033002 h 3280999"/>
                <a:gd name="connsiteX9" fmla="*/ 326043 w 3054954"/>
                <a:gd name="connsiteY9" fmla="*/ 3278098 h 3280999"/>
                <a:gd name="connsiteX10" fmla="*/ 1089614 w 3054954"/>
                <a:gd name="connsiteY10" fmla="*/ 2882172 h 3280999"/>
                <a:gd name="connsiteX11" fmla="*/ 1419553 w 3054954"/>
                <a:gd name="connsiteY11" fmla="*/ 2514527 h 3280999"/>
                <a:gd name="connsiteX12" fmla="*/ 1127322 w 3054954"/>
                <a:gd name="connsiteY12" fmla="*/ 2495673 h 3280999"/>
                <a:gd name="connsiteX13" fmla="*/ 721969 w 3054954"/>
                <a:gd name="connsiteY13" fmla="*/ 2787904 h 3280999"/>
                <a:gd name="connsiteX14" fmla="*/ 316616 w 3054954"/>
                <a:gd name="connsiteY14" fmla="*/ 2985867 h 3280999"/>
                <a:gd name="connsiteX15" fmla="*/ 269482 w 3054954"/>
                <a:gd name="connsiteY15" fmla="*/ 2750197 h 3280999"/>
                <a:gd name="connsiteX16" fmla="*/ 552286 w 3054954"/>
                <a:gd name="connsiteY16" fmla="*/ 2250576 h 3280999"/>
                <a:gd name="connsiteX17" fmla="*/ 901078 w 3054954"/>
                <a:gd name="connsiteY17" fmla="*/ 1873504 h 3280999"/>
                <a:gd name="connsiteX18" fmla="*/ 1419552 w 3054954"/>
                <a:gd name="connsiteY18" fmla="*/ 1505859 h 3280999"/>
                <a:gd name="connsiteX19" fmla="*/ 1711783 w 3054954"/>
                <a:gd name="connsiteY19" fmla="*/ 1194774 h 3280999"/>
                <a:gd name="connsiteX20" fmla="*/ 1843759 w 3054954"/>
                <a:gd name="connsiteY20" fmla="*/ 911970 h 3280999"/>
                <a:gd name="connsiteX21" fmla="*/ 2239684 w 3054954"/>
                <a:gd name="connsiteY21" fmla="*/ 779995 h 3280999"/>
                <a:gd name="connsiteX22" fmla="*/ 2758159 w 3054954"/>
                <a:gd name="connsiteY22" fmla="*/ 497191 h 3280999"/>
                <a:gd name="connsiteX23" fmla="*/ 3022109 w 3054954"/>
                <a:gd name="connsiteY23" fmla="*/ 195534 h 3280999"/>
                <a:gd name="connsiteX24" fmla="*/ 3022109 w 3054954"/>
                <a:gd name="connsiteY24" fmla="*/ 44704 h 3280999"/>
                <a:gd name="connsiteX25" fmla="*/ 2824147 w 3054954"/>
                <a:gd name="connsiteY25" fmla="*/ 25851 h 3280999"/>
                <a:gd name="connsiteX0" fmla="*/ 2824147 w 3054954"/>
                <a:gd name="connsiteY0" fmla="*/ 25851 h 3280999"/>
                <a:gd name="connsiteX1" fmla="*/ 2399940 w 3054954"/>
                <a:gd name="connsiteY1" fmla="*/ 374642 h 3280999"/>
                <a:gd name="connsiteX2" fmla="*/ 1975734 w 3054954"/>
                <a:gd name="connsiteY2" fmla="*/ 572605 h 3280999"/>
                <a:gd name="connsiteX3" fmla="*/ 1579808 w 3054954"/>
                <a:gd name="connsiteY3" fmla="*/ 789422 h 3280999"/>
                <a:gd name="connsiteX4" fmla="*/ 1466686 w 3054954"/>
                <a:gd name="connsiteY4" fmla="*/ 1081653 h 3280999"/>
                <a:gd name="connsiteX5" fmla="*/ 1023628 w 3054954"/>
                <a:gd name="connsiteY5" fmla="*/ 1439872 h 3280999"/>
                <a:gd name="connsiteX6" fmla="*/ 410885 w 3054954"/>
                <a:gd name="connsiteY6" fmla="*/ 1967772 h 3280999"/>
                <a:gd name="connsiteX7" fmla="*/ 62093 w 3054954"/>
                <a:gd name="connsiteY7" fmla="*/ 2514527 h 3280999"/>
                <a:gd name="connsiteX8" fmla="*/ 24386 w 3054954"/>
                <a:gd name="connsiteY8" fmla="*/ 3033002 h 3280999"/>
                <a:gd name="connsiteX9" fmla="*/ 326043 w 3054954"/>
                <a:gd name="connsiteY9" fmla="*/ 3278098 h 3280999"/>
                <a:gd name="connsiteX10" fmla="*/ 1089614 w 3054954"/>
                <a:gd name="connsiteY10" fmla="*/ 2882172 h 3280999"/>
                <a:gd name="connsiteX11" fmla="*/ 1438407 w 3054954"/>
                <a:gd name="connsiteY11" fmla="*/ 2410832 h 3280999"/>
                <a:gd name="connsiteX12" fmla="*/ 1127322 w 3054954"/>
                <a:gd name="connsiteY12" fmla="*/ 2495673 h 3280999"/>
                <a:gd name="connsiteX13" fmla="*/ 721969 w 3054954"/>
                <a:gd name="connsiteY13" fmla="*/ 2787904 h 3280999"/>
                <a:gd name="connsiteX14" fmla="*/ 316616 w 3054954"/>
                <a:gd name="connsiteY14" fmla="*/ 2985867 h 3280999"/>
                <a:gd name="connsiteX15" fmla="*/ 269482 w 3054954"/>
                <a:gd name="connsiteY15" fmla="*/ 2750197 h 3280999"/>
                <a:gd name="connsiteX16" fmla="*/ 552286 w 3054954"/>
                <a:gd name="connsiteY16" fmla="*/ 2250576 h 3280999"/>
                <a:gd name="connsiteX17" fmla="*/ 901078 w 3054954"/>
                <a:gd name="connsiteY17" fmla="*/ 1873504 h 3280999"/>
                <a:gd name="connsiteX18" fmla="*/ 1419552 w 3054954"/>
                <a:gd name="connsiteY18" fmla="*/ 1505859 h 3280999"/>
                <a:gd name="connsiteX19" fmla="*/ 1711783 w 3054954"/>
                <a:gd name="connsiteY19" fmla="*/ 1194774 h 3280999"/>
                <a:gd name="connsiteX20" fmla="*/ 1843759 w 3054954"/>
                <a:gd name="connsiteY20" fmla="*/ 911970 h 3280999"/>
                <a:gd name="connsiteX21" fmla="*/ 2239684 w 3054954"/>
                <a:gd name="connsiteY21" fmla="*/ 779995 h 3280999"/>
                <a:gd name="connsiteX22" fmla="*/ 2758159 w 3054954"/>
                <a:gd name="connsiteY22" fmla="*/ 497191 h 3280999"/>
                <a:gd name="connsiteX23" fmla="*/ 3022109 w 3054954"/>
                <a:gd name="connsiteY23" fmla="*/ 195534 h 3280999"/>
                <a:gd name="connsiteX24" fmla="*/ 3022109 w 3054954"/>
                <a:gd name="connsiteY24" fmla="*/ 44704 h 3280999"/>
                <a:gd name="connsiteX25" fmla="*/ 2824147 w 3054954"/>
                <a:gd name="connsiteY25" fmla="*/ 25851 h 3280999"/>
                <a:gd name="connsiteX0" fmla="*/ 2824147 w 3054954"/>
                <a:gd name="connsiteY0" fmla="*/ 25851 h 3280999"/>
                <a:gd name="connsiteX1" fmla="*/ 2399940 w 3054954"/>
                <a:gd name="connsiteY1" fmla="*/ 374642 h 3280999"/>
                <a:gd name="connsiteX2" fmla="*/ 1975734 w 3054954"/>
                <a:gd name="connsiteY2" fmla="*/ 572605 h 3280999"/>
                <a:gd name="connsiteX3" fmla="*/ 1579808 w 3054954"/>
                <a:gd name="connsiteY3" fmla="*/ 789422 h 3280999"/>
                <a:gd name="connsiteX4" fmla="*/ 1466686 w 3054954"/>
                <a:gd name="connsiteY4" fmla="*/ 1081653 h 3280999"/>
                <a:gd name="connsiteX5" fmla="*/ 1023628 w 3054954"/>
                <a:gd name="connsiteY5" fmla="*/ 1439872 h 3280999"/>
                <a:gd name="connsiteX6" fmla="*/ 410885 w 3054954"/>
                <a:gd name="connsiteY6" fmla="*/ 1967772 h 3280999"/>
                <a:gd name="connsiteX7" fmla="*/ 62093 w 3054954"/>
                <a:gd name="connsiteY7" fmla="*/ 2514527 h 3280999"/>
                <a:gd name="connsiteX8" fmla="*/ 24386 w 3054954"/>
                <a:gd name="connsiteY8" fmla="*/ 3033002 h 3280999"/>
                <a:gd name="connsiteX9" fmla="*/ 326043 w 3054954"/>
                <a:gd name="connsiteY9" fmla="*/ 3278098 h 3280999"/>
                <a:gd name="connsiteX10" fmla="*/ 1089614 w 3054954"/>
                <a:gd name="connsiteY10" fmla="*/ 2882172 h 3280999"/>
                <a:gd name="connsiteX11" fmla="*/ 1523248 w 3054954"/>
                <a:gd name="connsiteY11" fmla="*/ 2354271 h 3280999"/>
                <a:gd name="connsiteX12" fmla="*/ 1127322 w 3054954"/>
                <a:gd name="connsiteY12" fmla="*/ 2495673 h 3280999"/>
                <a:gd name="connsiteX13" fmla="*/ 721969 w 3054954"/>
                <a:gd name="connsiteY13" fmla="*/ 2787904 h 3280999"/>
                <a:gd name="connsiteX14" fmla="*/ 316616 w 3054954"/>
                <a:gd name="connsiteY14" fmla="*/ 2985867 h 3280999"/>
                <a:gd name="connsiteX15" fmla="*/ 269482 w 3054954"/>
                <a:gd name="connsiteY15" fmla="*/ 2750197 h 3280999"/>
                <a:gd name="connsiteX16" fmla="*/ 552286 w 3054954"/>
                <a:gd name="connsiteY16" fmla="*/ 2250576 h 3280999"/>
                <a:gd name="connsiteX17" fmla="*/ 901078 w 3054954"/>
                <a:gd name="connsiteY17" fmla="*/ 1873504 h 3280999"/>
                <a:gd name="connsiteX18" fmla="*/ 1419552 w 3054954"/>
                <a:gd name="connsiteY18" fmla="*/ 1505859 h 3280999"/>
                <a:gd name="connsiteX19" fmla="*/ 1711783 w 3054954"/>
                <a:gd name="connsiteY19" fmla="*/ 1194774 h 3280999"/>
                <a:gd name="connsiteX20" fmla="*/ 1843759 w 3054954"/>
                <a:gd name="connsiteY20" fmla="*/ 911970 h 3280999"/>
                <a:gd name="connsiteX21" fmla="*/ 2239684 w 3054954"/>
                <a:gd name="connsiteY21" fmla="*/ 779995 h 3280999"/>
                <a:gd name="connsiteX22" fmla="*/ 2758159 w 3054954"/>
                <a:gd name="connsiteY22" fmla="*/ 497191 h 3280999"/>
                <a:gd name="connsiteX23" fmla="*/ 3022109 w 3054954"/>
                <a:gd name="connsiteY23" fmla="*/ 195534 h 3280999"/>
                <a:gd name="connsiteX24" fmla="*/ 3022109 w 3054954"/>
                <a:gd name="connsiteY24" fmla="*/ 44704 h 3280999"/>
                <a:gd name="connsiteX25" fmla="*/ 2824147 w 3054954"/>
                <a:gd name="connsiteY25" fmla="*/ 25851 h 3280999"/>
                <a:gd name="connsiteX0" fmla="*/ 2824147 w 3054954"/>
                <a:gd name="connsiteY0" fmla="*/ 25851 h 3280999"/>
                <a:gd name="connsiteX1" fmla="*/ 2399940 w 3054954"/>
                <a:gd name="connsiteY1" fmla="*/ 374642 h 3280999"/>
                <a:gd name="connsiteX2" fmla="*/ 1975734 w 3054954"/>
                <a:gd name="connsiteY2" fmla="*/ 572605 h 3280999"/>
                <a:gd name="connsiteX3" fmla="*/ 1579808 w 3054954"/>
                <a:gd name="connsiteY3" fmla="*/ 789422 h 3280999"/>
                <a:gd name="connsiteX4" fmla="*/ 1466686 w 3054954"/>
                <a:gd name="connsiteY4" fmla="*/ 1081653 h 3280999"/>
                <a:gd name="connsiteX5" fmla="*/ 1023628 w 3054954"/>
                <a:gd name="connsiteY5" fmla="*/ 1439872 h 3280999"/>
                <a:gd name="connsiteX6" fmla="*/ 410885 w 3054954"/>
                <a:gd name="connsiteY6" fmla="*/ 1967772 h 3280999"/>
                <a:gd name="connsiteX7" fmla="*/ 62093 w 3054954"/>
                <a:gd name="connsiteY7" fmla="*/ 2514527 h 3280999"/>
                <a:gd name="connsiteX8" fmla="*/ 24386 w 3054954"/>
                <a:gd name="connsiteY8" fmla="*/ 3033002 h 3280999"/>
                <a:gd name="connsiteX9" fmla="*/ 326043 w 3054954"/>
                <a:gd name="connsiteY9" fmla="*/ 3278098 h 3280999"/>
                <a:gd name="connsiteX10" fmla="*/ 1089614 w 3054954"/>
                <a:gd name="connsiteY10" fmla="*/ 2882172 h 3280999"/>
                <a:gd name="connsiteX11" fmla="*/ 1740064 w 3054954"/>
                <a:gd name="connsiteY11" fmla="*/ 2203442 h 3280999"/>
                <a:gd name="connsiteX12" fmla="*/ 1127322 w 3054954"/>
                <a:gd name="connsiteY12" fmla="*/ 2495673 h 3280999"/>
                <a:gd name="connsiteX13" fmla="*/ 721969 w 3054954"/>
                <a:gd name="connsiteY13" fmla="*/ 2787904 h 3280999"/>
                <a:gd name="connsiteX14" fmla="*/ 316616 w 3054954"/>
                <a:gd name="connsiteY14" fmla="*/ 2985867 h 3280999"/>
                <a:gd name="connsiteX15" fmla="*/ 269482 w 3054954"/>
                <a:gd name="connsiteY15" fmla="*/ 2750197 h 3280999"/>
                <a:gd name="connsiteX16" fmla="*/ 552286 w 3054954"/>
                <a:gd name="connsiteY16" fmla="*/ 2250576 h 3280999"/>
                <a:gd name="connsiteX17" fmla="*/ 901078 w 3054954"/>
                <a:gd name="connsiteY17" fmla="*/ 1873504 h 3280999"/>
                <a:gd name="connsiteX18" fmla="*/ 1419552 w 3054954"/>
                <a:gd name="connsiteY18" fmla="*/ 1505859 h 3280999"/>
                <a:gd name="connsiteX19" fmla="*/ 1711783 w 3054954"/>
                <a:gd name="connsiteY19" fmla="*/ 1194774 h 3280999"/>
                <a:gd name="connsiteX20" fmla="*/ 1843759 w 3054954"/>
                <a:gd name="connsiteY20" fmla="*/ 911970 h 3280999"/>
                <a:gd name="connsiteX21" fmla="*/ 2239684 w 3054954"/>
                <a:gd name="connsiteY21" fmla="*/ 779995 h 3280999"/>
                <a:gd name="connsiteX22" fmla="*/ 2758159 w 3054954"/>
                <a:gd name="connsiteY22" fmla="*/ 497191 h 3280999"/>
                <a:gd name="connsiteX23" fmla="*/ 3022109 w 3054954"/>
                <a:gd name="connsiteY23" fmla="*/ 195534 h 3280999"/>
                <a:gd name="connsiteX24" fmla="*/ 3022109 w 3054954"/>
                <a:gd name="connsiteY24" fmla="*/ 44704 h 3280999"/>
                <a:gd name="connsiteX25" fmla="*/ 2824147 w 3054954"/>
                <a:gd name="connsiteY25" fmla="*/ 25851 h 3280999"/>
                <a:gd name="connsiteX0" fmla="*/ 2824147 w 3054954"/>
                <a:gd name="connsiteY0" fmla="*/ 25851 h 3280999"/>
                <a:gd name="connsiteX1" fmla="*/ 2399940 w 3054954"/>
                <a:gd name="connsiteY1" fmla="*/ 374642 h 3280999"/>
                <a:gd name="connsiteX2" fmla="*/ 1975734 w 3054954"/>
                <a:gd name="connsiteY2" fmla="*/ 572605 h 3280999"/>
                <a:gd name="connsiteX3" fmla="*/ 1579808 w 3054954"/>
                <a:gd name="connsiteY3" fmla="*/ 789422 h 3280999"/>
                <a:gd name="connsiteX4" fmla="*/ 1466686 w 3054954"/>
                <a:gd name="connsiteY4" fmla="*/ 1081653 h 3280999"/>
                <a:gd name="connsiteX5" fmla="*/ 1023628 w 3054954"/>
                <a:gd name="connsiteY5" fmla="*/ 1439872 h 3280999"/>
                <a:gd name="connsiteX6" fmla="*/ 410885 w 3054954"/>
                <a:gd name="connsiteY6" fmla="*/ 1967772 h 3280999"/>
                <a:gd name="connsiteX7" fmla="*/ 62093 w 3054954"/>
                <a:gd name="connsiteY7" fmla="*/ 2514527 h 3280999"/>
                <a:gd name="connsiteX8" fmla="*/ 24386 w 3054954"/>
                <a:gd name="connsiteY8" fmla="*/ 3033002 h 3280999"/>
                <a:gd name="connsiteX9" fmla="*/ 326043 w 3054954"/>
                <a:gd name="connsiteY9" fmla="*/ 3278098 h 3280999"/>
                <a:gd name="connsiteX10" fmla="*/ 1089614 w 3054954"/>
                <a:gd name="connsiteY10" fmla="*/ 2882172 h 3280999"/>
                <a:gd name="connsiteX11" fmla="*/ 1740064 w 3054954"/>
                <a:gd name="connsiteY11" fmla="*/ 2203442 h 3280999"/>
                <a:gd name="connsiteX12" fmla="*/ 1297005 w 3054954"/>
                <a:gd name="connsiteY12" fmla="*/ 2401405 h 3280999"/>
                <a:gd name="connsiteX13" fmla="*/ 721969 w 3054954"/>
                <a:gd name="connsiteY13" fmla="*/ 2787904 h 3280999"/>
                <a:gd name="connsiteX14" fmla="*/ 316616 w 3054954"/>
                <a:gd name="connsiteY14" fmla="*/ 2985867 h 3280999"/>
                <a:gd name="connsiteX15" fmla="*/ 269482 w 3054954"/>
                <a:gd name="connsiteY15" fmla="*/ 2750197 h 3280999"/>
                <a:gd name="connsiteX16" fmla="*/ 552286 w 3054954"/>
                <a:gd name="connsiteY16" fmla="*/ 2250576 h 3280999"/>
                <a:gd name="connsiteX17" fmla="*/ 901078 w 3054954"/>
                <a:gd name="connsiteY17" fmla="*/ 1873504 h 3280999"/>
                <a:gd name="connsiteX18" fmla="*/ 1419552 w 3054954"/>
                <a:gd name="connsiteY18" fmla="*/ 1505859 h 3280999"/>
                <a:gd name="connsiteX19" fmla="*/ 1711783 w 3054954"/>
                <a:gd name="connsiteY19" fmla="*/ 1194774 h 3280999"/>
                <a:gd name="connsiteX20" fmla="*/ 1843759 w 3054954"/>
                <a:gd name="connsiteY20" fmla="*/ 911970 h 3280999"/>
                <a:gd name="connsiteX21" fmla="*/ 2239684 w 3054954"/>
                <a:gd name="connsiteY21" fmla="*/ 779995 h 3280999"/>
                <a:gd name="connsiteX22" fmla="*/ 2758159 w 3054954"/>
                <a:gd name="connsiteY22" fmla="*/ 497191 h 3280999"/>
                <a:gd name="connsiteX23" fmla="*/ 3022109 w 3054954"/>
                <a:gd name="connsiteY23" fmla="*/ 195534 h 3280999"/>
                <a:gd name="connsiteX24" fmla="*/ 3022109 w 3054954"/>
                <a:gd name="connsiteY24" fmla="*/ 44704 h 3280999"/>
                <a:gd name="connsiteX25" fmla="*/ 2824147 w 3054954"/>
                <a:gd name="connsiteY25" fmla="*/ 25851 h 3280999"/>
                <a:gd name="connsiteX0" fmla="*/ 2824147 w 3054954"/>
                <a:gd name="connsiteY0" fmla="*/ 25851 h 3280999"/>
                <a:gd name="connsiteX1" fmla="*/ 2399940 w 3054954"/>
                <a:gd name="connsiteY1" fmla="*/ 374642 h 3280999"/>
                <a:gd name="connsiteX2" fmla="*/ 1975734 w 3054954"/>
                <a:gd name="connsiteY2" fmla="*/ 572605 h 3280999"/>
                <a:gd name="connsiteX3" fmla="*/ 1579808 w 3054954"/>
                <a:gd name="connsiteY3" fmla="*/ 789422 h 3280999"/>
                <a:gd name="connsiteX4" fmla="*/ 1466686 w 3054954"/>
                <a:gd name="connsiteY4" fmla="*/ 1081653 h 3280999"/>
                <a:gd name="connsiteX5" fmla="*/ 1023628 w 3054954"/>
                <a:gd name="connsiteY5" fmla="*/ 1439872 h 3280999"/>
                <a:gd name="connsiteX6" fmla="*/ 410885 w 3054954"/>
                <a:gd name="connsiteY6" fmla="*/ 1967772 h 3280999"/>
                <a:gd name="connsiteX7" fmla="*/ 62093 w 3054954"/>
                <a:gd name="connsiteY7" fmla="*/ 2514527 h 3280999"/>
                <a:gd name="connsiteX8" fmla="*/ 24386 w 3054954"/>
                <a:gd name="connsiteY8" fmla="*/ 3033002 h 3280999"/>
                <a:gd name="connsiteX9" fmla="*/ 326043 w 3054954"/>
                <a:gd name="connsiteY9" fmla="*/ 3278098 h 3280999"/>
                <a:gd name="connsiteX10" fmla="*/ 1089614 w 3054954"/>
                <a:gd name="connsiteY10" fmla="*/ 2882172 h 3280999"/>
                <a:gd name="connsiteX11" fmla="*/ 1740064 w 3054954"/>
                <a:gd name="connsiteY11" fmla="*/ 2203442 h 3280999"/>
                <a:gd name="connsiteX12" fmla="*/ 1315858 w 3054954"/>
                <a:gd name="connsiteY12" fmla="*/ 2363698 h 3280999"/>
                <a:gd name="connsiteX13" fmla="*/ 721969 w 3054954"/>
                <a:gd name="connsiteY13" fmla="*/ 2787904 h 3280999"/>
                <a:gd name="connsiteX14" fmla="*/ 316616 w 3054954"/>
                <a:gd name="connsiteY14" fmla="*/ 2985867 h 3280999"/>
                <a:gd name="connsiteX15" fmla="*/ 269482 w 3054954"/>
                <a:gd name="connsiteY15" fmla="*/ 2750197 h 3280999"/>
                <a:gd name="connsiteX16" fmla="*/ 552286 w 3054954"/>
                <a:gd name="connsiteY16" fmla="*/ 2250576 h 3280999"/>
                <a:gd name="connsiteX17" fmla="*/ 901078 w 3054954"/>
                <a:gd name="connsiteY17" fmla="*/ 1873504 h 3280999"/>
                <a:gd name="connsiteX18" fmla="*/ 1419552 w 3054954"/>
                <a:gd name="connsiteY18" fmla="*/ 1505859 h 3280999"/>
                <a:gd name="connsiteX19" fmla="*/ 1711783 w 3054954"/>
                <a:gd name="connsiteY19" fmla="*/ 1194774 h 3280999"/>
                <a:gd name="connsiteX20" fmla="*/ 1843759 w 3054954"/>
                <a:gd name="connsiteY20" fmla="*/ 911970 h 3280999"/>
                <a:gd name="connsiteX21" fmla="*/ 2239684 w 3054954"/>
                <a:gd name="connsiteY21" fmla="*/ 779995 h 3280999"/>
                <a:gd name="connsiteX22" fmla="*/ 2758159 w 3054954"/>
                <a:gd name="connsiteY22" fmla="*/ 497191 h 3280999"/>
                <a:gd name="connsiteX23" fmla="*/ 3022109 w 3054954"/>
                <a:gd name="connsiteY23" fmla="*/ 195534 h 3280999"/>
                <a:gd name="connsiteX24" fmla="*/ 3022109 w 3054954"/>
                <a:gd name="connsiteY24" fmla="*/ 44704 h 3280999"/>
                <a:gd name="connsiteX25" fmla="*/ 2824147 w 3054954"/>
                <a:gd name="connsiteY25" fmla="*/ 25851 h 3280999"/>
                <a:gd name="connsiteX0" fmla="*/ 2824147 w 3054954"/>
                <a:gd name="connsiteY0" fmla="*/ 25851 h 3280999"/>
                <a:gd name="connsiteX1" fmla="*/ 2399940 w 3054954"/>
                <a:gd name="connsiteY1" fmla="*/ 374642 h 3280999"/>
                <a:gd name="connsiteX2" fmla="*/ 1975734 w 3054954"/>
                <a:gd name="connsiteY2" fmla="*/ 572605 h 3280999"/>
                <a:gd name="connsiteX3" fmla="*/ 1579808 w 3054954"/>
                <a:gd name="connsiteY3" fmla="*/ 789422 h 3280999"/>
                <a:gd name="connsiteX4" fmla="*/ 1466686 w 3054954"/>
                <a:gd name="connsiteY4" fmla="*/ 1081653 h 3280999"/>
                <a:gd name="connsiteX5" fmla="*/ 1023628 w 3054954"/>
                <a:gd name="connsiteY5" fmla="*/ 1439872 h 3280999"/>
                <a:gd name="connsiteX6" fmla="*/ 410885 w 3054954"/>
                <a:gd name="connsiteY6" fmla="*/ 1967772 h 3280999"/>
                <a:gd name="connsiteX7" fmla="*/ 62093 w 3054954"/>
                <a:gd name="connsiteY7" fmla="*/ 2514527 h 3280999"/>
                <a:gd name="connsiteX8" fmla="*/ 24386 w 3054954"/>
                <a:gd name="connsiteY8" fmla="*/ 3033002 h 3280999"/>
                <a:gd name="connsiteX9" fmla="*/ 326043 w 3054954"/>
                <a:gd name="connsiteY9" fmla="*/ 3278098 h 3280999"/>
                <a:gd name="connsiteX10" fmla="*/ 1089614 w 3054954"/>
                <a:gd name="connsiteY10" fmla="*/ 2882172 h 3280999"/>
                <a:gd name="connsiteX11" fmla="*/ 1740064 w 3054954"/>
                <a:gd name="connsiteY11" fmla="*/ 2203442 h 3280999"/>
                <a:gd name="connsiteX12" fmla="*/ 1315858 w 3054954"/>
                <a:gd name="connsiteY12" fmla="*/ 2363698 h 3280999"/>
                <a:gd name="connsiteX13" fmla="*/ 721969 w 3054954"/>
                <a:gd name="connsiteY13" fmla="*/ 2816185 h 3280999"/>
                <a:gd name="connsiteX14" fmla="*/ 316616 w 3054954"/>
                <a:gd name="connsiteY14" fmla="*/ 2985867 h 3280999"/>
                <a:gd name="connsiteX15" fmla="*/ 269482 w 3054954"/>
                <a:gd name="connsiteY15" fmla="*/ 2750197 h 3280999"/>
                <a:gd name="connsiteX16" fmla="*/ 552286 w 3054954"/>
                <a:gd name="connsiteY16" fmla="*/ 2250576 h 3280999"/>
                <a:gd name="connsiteX17" fmla="*/ 901078 w 3054954"/>
                <a:gd name="connsiteY17" fmla="*/ 1873504 h 3280999"/>
                <a:gd name="connsiteX18" fmla="*/ 1419552 w 3054954"/>
                <a:gd name="connsiteY18" fmla="*/ 1505859 h 3280999"/>
                <a:gd name="connsiteX19" fmla="*/ 1711783 w 3054954"/>
                <a:gd name="connsiteY19" fmla="*/ 1194774 h 3280999"/>
                <a:gd name="connsiteX20" fmla="*/ 1843759 w 3054954"/>
                <a:gd name="connsiteY20" fmla="*/ 911970 h 3280999"/>
                <a:gd name="connsiteX21" fmla="*/ 2239684 w 3054954"/>
                <a:gd name="connsiteY21" fmla="*/ 779995 h 3280999"/>
                <a:gd name="connsiteX22" fmla="*/ 2758159 w 3054954"/>
                <a:gd name="connsiteY22" fmla="*/ 497191 h 3280999"/>
                <a:gd name="connsiteX23" fmla="*/ 3022109 w 3054954"/>
                <a:gd name="connsiteY23" fmla="*/ 195534 h 3280999"/>
                <a:gd name="connsiteX24" fmla="*/ 3022109 w 3054954"/>
                <a:gd name="connsiteY24" fmla="*/ 44704 h 3280999"/>
                <a:gd name="connsiteX25" fmla="*/ 2824147 w 3054954"/>
                <a:gd name="connsiteY25" fmla="*/ 25851 h 32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54954" h="3280999">
                  <a:moveTo>
                    <a:pt x="2824147" y="25851"/>
                  </a:moveTo>
                  <a:cubicBezTo>
                    <a:pt x="2720452" y="80841"/>
                    <a:pt x="2541342" y="283516"/>
                    <a:pt x="2399940" y="374642"/>
                  </a:cubicBezTo>
                  <a:cubicBezTo>
                    <a:pt x="2258538" y="465768"/>
                    <a:pt x="2112423" y="503475"/>
                    <a:pt x="1975734" y="572605"/>
                  </a:cubicBezTo>
                  <a:cubicBezTo>
                    <a:pt x="1839045" y="641735"/>
                    <a:pt x="1664649" y="704581"/>
                    <a:pt x="1579808" y="789422"/>
                  </a:cubicBezTo>
                  <a:cubicBezTo>
                    <a:pt x="1494967" y="874263"/>
                    <a:pt x="1559383" y="973245"/>
                    <a:pt x="1466686" y="1081653"/>
                  </a:cubicBezTo>
                  <a:cubicBezTo>
                    <a:pt x="1373989" y="1190061"/>
                    <a:pt x="1199595" y="1292186"/>
                    <a:pt x="1023628" y="1439872"/>
                  </a:cubicBezTo>
                  <a:cubicBezTo>
                    <a:pt x="847661" y="1587558"/>
                    <a:pt x="571141" y="1788663"/>
                    <a:pt x="410885" y="1967772"/>
                  </a:cubicBezTo>
                  <a:cubicBezTo>
                    <a:pt x="250629" y="2146881"/>
                    <a:pt x="126509" y="2336989"/>
                    <a:pt x="62093" y="2514527"/>
                  </a:cubicBezTo>
                  <a:cubicBezTo>
                    <a:pt x="-2323" y="2692065"/>
                    <a:pt x="-19606" y="2905740"/>
                    <a:pt x="24386" y="3033002"/>
                  </a:cubicBezTo>
                  <a:cubicBezTo>
                    <a:pt x="68378" y="3160264"/>
                    <a:pt x="148505" y="3303236"/>
                    <a:pt x="326043" y="3278098"/>
                  </a:cubicBezTo>
                  <a:cubicBezTo>
                    <a:pt x="503581" y="3252960"/>
                    <a:pt x="853944" y="3061281"/>
                    <a:pt x="1089614" y="2882172"/>
                  </a:cubicBezTo>
                  <a:cubicBezTo>
                    <a:pt x="1325284" y="2703063"/>
                    <a:pt x="1702357" y="2289854"/>
                    <a:pt x="1740064" y="2203442"/>
                  </a:cubicBezTo>
                  <a:cubicBezTo>
                    <a:pt x="1777771" y="2117030"/>
                    <a:pt x="1485541" y="2261574"/>
                    <a:pt x="1315858" y="2363698"/>
                  </a:cubicBezTo>
                  <a:cubicBezTo>
                    <a:pt x="1146175" y="2465822"/>
                    <a:pt x="888509" y="2712490"/>
                    <a:pt x="721969" y="2816185"/>
                  </a:cubicBezTo>
                  <a:cubicBezTo>
                    <a:pt x="555429" y="2919880"/>
                    <a:pt x="392031" y="2996865"/>
                    <a:pt x="316616" y="2985867"/>
                  </a:cubicBezTo>
                  <a:cubicBezTo>
                    <a:pt x="241202" y="2974869"/>
                    <a:pt x="230204" y="2872745"/>
                    <a:pt x="269482" y="2750197"/>
                  </a:cubicBezTo>
                  <a:cubicBezTo>
                    <a:pt x="308760" y="2627649"/>
                    <a:pt x="447020" y="2396692"/>
                    <a:pt x="552286" y="2250576"/>
                  </a:cubicBezTo>
                  <a:cubicBezTo>
                    <a:pt x="657552" y="2104461"/>
                    <a:pt x="756534" y="1997624"/>
                    <a:pt x="901078" y="1873504"/>
                  </a:cubicBezTo>
                  <a:cubicBezTo>
                    <a:pt x="1045622" y="1749385"/>
                    <a:pt x="1284435" y="1618981"/>
                    <a:pt x="1419552" y="1505859"/>
                  </a:cubicBezTo>
                  <a:cubicBezTo>
                    <a:pt x="1554669" y="1392737"/>
                    <a:pt x="1641082" y="1293755"/>
                    <a:pt x="1711783" y="1194774"/>
                  </a:cubicBezTo>
                  <a:cubicBezTo>
                    <a:pt x="1782484" y="1095793"/>
                    <a:pt x="1755776" y="981100"/>
                    <a:pt x="1843759" y="911970"/>
                  </a:cubicBezTo>
                  <a:cubicBezTo>
                    <a:pt x="1931742" y="842840"/>
                    <a:pt x="2087284" y="849125"/>
                    <a:pt x="2239684" y="779995"/>
                  </a:cubicBezTo>
                  <a:cubicBezTo>
                    <a:pt x="2392084" y="710865"/>
                    <a:pt x="2627755" y="594601"/>
                    <a:pt x="2758159" y="497191"/>
                  </a:cubicBezTo>
                  <a:cubicBezTo>
                    <a:pt x="2888563" y="399781"/>
                    <a:pt x="2968691" y="277233"/>
                    <a:pt x="3022109" y="195534"/>
                  </a:cubicBezTo>
                  <a:cubicBezTo>
                    <a:pt x="3075527" y="113835"/>
                    <a:pt x="3055103" y="72985"/>
                    <a:pt x="3022109" y="44704"/>
                  </a:cubicBezTo>
                  <a:cubicBezTo>
                    <a:pt x="2989115" y="16424"/>
                    <a:pt x="2927842" y="-29139"/>
                    <a:pt x="2824147" y="25851"/>
                  </a:cubicBezTo>
                  <a:close/>
                </a:path>
              </a:pathLst>
            </a:custGeom>
            <a:solidFill>
              <a:schemeClr val="bg1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5178726" y="2966735"/>
              <a:ext cx="666132" cy="815392"/>
            </a:xfrm>
            <a:custGeom>
              <a:avLst/>
              <a:gdLst>
                <a:gd name="connsiteX0" fmla="*/ 392515 w 666132"/>
                <a:gd name="connsiteY0" fmla="*/ 737998 h 815392"/>
                <a:gd name="connsiteX1" fmla="*/ 298247 w 666132"/>
                <a:gd name="connsiteY1" fmla="*/ 511755 h 815392"/>
                <a:gd name="connsiteX2" fmla="*/ 194553 w 666132"/>
                <a:gd name="connsiteY2" fmla="*/ 379779 h 815392"/>
                <a:gd name="connsiteX3" fmla="*/ 24870 w 666132"/>
                <a:gd name="connsiteY3" fmla="*/ 276084 h 815392"/>
                <a:gd name="connsiteX4" fmla="*/ 24870 w 666132"/>
                <a:gd name="connsiteY4" fmla="*/ 59268 h 815392"/>
                <a:gd name="connsiteX5" fmla="*/ 251113 w 666132"/>
                <a:gd name="connsiteY5" fmla="*/ 12134 h 815392"/>
                <a:gd name="connsiteX6" fmla="*/ 477357 w 666132"/>
                <a:gd name="connsiteY6" fmla="*/ 247804 h 815392"/>
                <a:gd name="connsiteX7" fmla="*/ 609332 w 666132"/>
                <a:gd name="connsiteY7" fmla="*/ 558889 h 815392"/>
                <a:gd name="connsiteX8" fmla="*/ 665893 w 666132"/>
                <a:gd name="connsiteY8" fmla="*/ 700291 h 815392"/>
                <a:gd name="connsiteX9" fmla="*/ 590478 w 666132"/>
                <a:gd name="connsiteY9" fmla="*/ 813412 h 815392"/>
                <a:gd name="connsiteX10" fmla="*/ 392515 w 666132"/>
                <a:gd name="connsiteY10" fmla="*/ 737998 h 81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132" h="815392">
                  <a:moveTo>
                    <a:pt x="392515" y="737998"/>
                  </a:moveTo>
                  <a:cubicBezTo>
                    <a:pt x="343810" y="687722"/>
                    <a:pt x="331241" y="571458"/>
                    <a:pt x="298247" y="511755"/>
                  </a:cubicBezTo>
                  <a:cubicBezTo>
                    <a:pt x="265253" y="452052"/>
                    <a:pt x="240116" y="419057"/>
                    <a:pt x="194553" y="379779"/>
                  </a:cubicBezTo>
                  <a:cubicBezTo>
                    <a:pt x="148990" y="340501"/>
                    <a:pt x="53150" y="329502"/>
                    <a:pt x="24870" y="276084"/>
                  </a:cubicBezTo>
                  <a:cubicBezTo>
                    <a:pt x="-3410" y="222666"/>
                    <a:pt x="-12837" y="103260"/>
                    <a:pt x="24870" y="59268"/>
                  </a:cubicBezTo>
                  <a:cubicBezTo>
                    <a:pt x="62577" y="15276"/>
                    <a:pt x="175699" y="-19289"/>
                    <a:pt x="251113" y="12134"/>
                  </a:cubicBezTo>
                  <a:cubicBezTo>
                    <a:pt x="326527" y="43557"/>
                    <a:pt x="417654" y="156678"/>
                    <a:pt x="477357" y="247804"/>
                  </a:cubicBezTo>
                  <a:cubicBezTo>
                    <a:pt x="537060" y="338930"/>
                    <a:pt x="577909" y="483475"/>
                    <a:pt x="609332" y="558889"/>
                  </a:cubicBezTo>
                  <a:cubicBezTo>
                    <a:pt x="640755" y="634303"/>
                    <a:pt x="669035" y="657871"/>
                    <a:pt x="665893" y="700291"/>
                  </a:cubicBezTo>
                  <a:cubicBezTo>
                    <a:pt x="662751" y="742711"/>
                    <a:pt x="634470" y="802414"/>
                    <a:pt x="590478" y="813412"/>
                  </a:cubicBezTo>
                  <a:cubicBezTo>
                    <a:pt x="546486" y="824410"/>
                    <a:pt x="441220" y="788274"/>
                    <a:pt x="392515" y="737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4104618" y="3917913"/>
              <a:ext cx="1622460" cy="1250055"/>
            </a:xfrm>
            <a:custGeom>
              <a:avLst/>
              <a:gdLst>
                <a:gd name="connsiteX0" fmla="*/ 259405 w 1628859"/>
                <a:gd name="connsiteY0" fmla="*/ 988561 h 1254839"/>
                <a:gd name="connsiteX1" fmla="*/ 664757 w 1628859"/>
                <a:gd name="connsiteY1" fmla="*/ 800025 h 1254839"/>
                <a:gd name="connsiteX2" fmla="*/ 1117244 w 1628859"/>
                <a:gd name="connsiteY2" fmla="*/ 630343 h 1254839"/>
                <a:gd name="connsiteX3" fmla="*/ 1352914 w 1628859"/>
                <a:gd name="connsiteY3" fmla="*/ 404099 h 1254839"/>
                <a:gd name="connsiteX4" fmla="*/ 1390621 w 1628859"/>
                <a:gd name="connsiteY4" fmla="*/ 234417 h 1254839"/>
                <a:gd name="connsiteX5" fmla="*/ 1164378 w 1628859"/>
                <a:gd name="connsiteY5" fmla="*/ 168429 h 1254839"/>
                <a:gd name="connsiteX6" fmla="*/ 1362341 w 1628859"/>
                <a:gd name="connsiteY6" fmla="*/ 8174 h 1254839"/>
                <a:gd name="connsiteX7" fmla="*/ 1588584 w 1628859"/>
                <a:gd name="connsiteY7" fmla="*/ 64735 h 1254839"/>
                <a:gd name="connsiteX8" fmla="*/ 1607438 w 1628859"/>
                <a:gd name="connsiteY8" fmla="*/ 413526 h 1254839"/>
                <a:gd name="connsiteX9" fmla="*/ 1362341 w 1628859"/>
                <a:gd name="connsiteY9" fmla="*/ 696330 h 1254839"/>
                <a:gd name="connsiteX10" fmla="*/ 1051256 w 1628859"/>
                <a:gd name="connsiteY10" fmla="*/ 932001 h 1254839"/>
                <a:gd name="connsiteX11" fmla="*/ 645904 w 1628859"/>
                <a:gd name="connsiteY11" fmla="*/ 1035695 h 1254839"/>
                <a:gd name="connsiteX12" fmla="*/ 287685 w 1628859"/>
                <a:gd name="connsiteY12" fmla="*/ 1177097 h 1254839"/>
                <a:gd name="connsiteX13" fmla="*/ 4881 w 1628859"/>
                <a:gd name="connsiteY13" fmla="*/ 1252512 h 1254839"/>
                <a:gd name="connsiteX14" fmla="*/ 118003 w 1628859"/>
                <a:gd name="connsiteY14" fmla="*/ 1092256 h 1254839"/>
                <a:gd name="connsiteX15" fmla="*/ 259405 w 1628859"/>
                <a:gd name="connsiteY15" fmla="*/ 988561 h 1254839"/>
                <a:gd name="connsiteX0" fmla="*/ 259405 w 1628859"/>
                <a:gd name="connsiteY0" fmla="*/ 988561 h 1254839"/>
                <a:gd name="connsiteX1" fmla="*/ 664757 w 1628859"/>
                <a:gd name="connsiteY1" fmla="*/ 800025 h 1254839"/>
                <a:gd name="connsiteX2" fmla="*/ 1117244 w 1628859"/>
                <a:gd name="connsiteY2" fmla="*/ 630343 h 1254839"/>
                <a:gd name="connsiteX3" fmla="*/ 1352914 w 1628859"/>
                <a:gd name="connsiteY3" fmla="*/ 404099 h 1254839"/>
                <a:gd name="connsiteX4" fmla="*/ 1390621 w 1628859"/>
                <a:gd name="connsiteY4" fmla="*/ 234417 h 1254839"/>
                <a:gd name="connsiteX5" fmla="*/ 1164378 w 1628859"/>
                <a:gd name="connsiteY5" fmla="*/ 168429 h 1254839"/>
                <a:gd name="connsiteX6" fmla="*/ 1362341 w 1628859"/>
                <a:gd name="connsiteY6" fmla="*/ 8174 h 1254839"/>
                <a:gd name="connsiteX7" fmla="*/ 1588584 w 1628859"/>
                <a:gd name="connsiteY7" fmla="*/ 64735 h 1254839"/>
                <a:gd name="connsiteX8" fmla="*/ 1607438 w 1628859"/>
                <a:gd name="connsiteY8" fmla="*/ 413526 h 1254839"/>
                <a:gd name="connsiteX9" fmla="*/ 1362341 w 1628859"/>
                <a:gd name="connsiteY9" fmla="*/ 696330 h 1254839"/>
                <a:gd name="connsiteX10" fmla="*/ 1051256 w 1628859"/>
                <a:gd name="connsiteY10" fmla="*/ 875440 h 1254839"/>
                <a:gd name="connsiteX11" fmla="*/ 645904 w 1628859"/>
                <a:gd name="connsiteY11" fmla="*/ 1035695 h 1254839"/>
                <a:gd name="connsiteX12" fmla="*/ 287685 w 1628859"/>
                <a:gd name="connsiteY12" fmla="*/ 1177097 h 1254839"/>
                <a:gd name="connsiteX13" fmla="*/ 4881 w 1628859"/>
                <a:gd name="connsiteY13" fmla="*/ 1252512 h 1254839"/>
                <a:gd name="connsiteX14" fmla="*/ 118003 w 1628859"/>
                <a:gd name="connsiteY14" fmla="*/ 1092256 h 1254839"/>
                <a:gd name="connsiteX15" fmla="*/ 259405 w 1628859"/>
                <a:gd name="connsiteY15" fmla="*/ 988561 h 1254839"/>
                <a:gd name="connsiteX0" fmla="*/ 259405 w 1630226"/>
                <a:gd name="connsiteY0" fmla="*/ 988561 h 1254839"/>
                <a:gd name="connsiteX1" fmla="*/ 664757 w 1630226"/>
                <a:gd name="connsiteY1" fmla="*/ 800025 h 1254839"/>
                <a:gd name="connsiteX2" fmla="*/ 1117244 w 1630226"/>
                <a:gd name="connsiteY2" fmla="*/ 630343 h 1254839"/>
                <a:gd name="connsiteX3" fmla="*/ 1352914 w 1630226"/>
                <a:gd name="connsiteY3" fmla="*/ 404099 h 1254839"/>
                <a:gd name="connsiteX4" fmla="*/ 1390621 w 1630226"/>
                <a:gd name="connsiteY4" fmla="*/ 234417 h 1254839"/>
                <a:gd name="connsiteX5" fmla="*/ 1164378 w 1630226"/>
                <a:gd name="connsiteY5" fmla="*/ 168429 h 1254839"/>
                <a:gd name="connsiteX6" fmla="*/ 1362341 w 1630226"/>
                <a:gd name="connsiteY6" fmla="*/ 8174 h 1254839"/>
                <a:gd name="connsiteX7" fmla="*/ 1588584 w 1630226"/>
                <a:gd name="connsiteY7" fmla="*/ 64735 h 1254839"/>
                <a:gd name="connsiteX8" fmla="*/ 1607438 w 1630226"/>
                <a:gd name="connsiteY8" fmla="*/ 413526 h 1254839"/>
                <a:gd name="connsiteX9" fmla="*/ 1343487 w 1630226"/>
                <a:gd name="connsiteY9" fmla="*/ 677477 h 1254839"/>
                <a:gd name="connsiteX10" fmla="*/ 1051256 w 1630226"/>
                <a:gd name="connsiteY10" fmla="*/ 875440 h 1254839"/>
                <a:gd name="connsiteX11" fmla="*/ 645904 w 1630226"/>
                <a:gd name="connsiteY11" fmla="*/ 1035695 h 1254839"/>
                <a:gd name="connsiteX12" fmla="*/ 287685 w 1630226"/>
                <a:gd name="connsiteY12" fmla="*/ 1177097 h 1254839"/>
                <a:gd name="connsiteX13" fmla="*/ 4881 w 1630226"/>
                <a:gd name="connsiteY13" fmla="*/ 1252512 h 1254839"/>
                <a:gd name="connsiteX14" fmla="*/ 118003 w 1630226"/>
                <a:gd name="connsiteY14" fmla="*/ 1092256 h 1254839"/>
                <a:gd name="connsiteX15" fmla="*/ 259405 w 1630226"/>
                <a:gd name="connsiteY15" fmla="*/ 988561 h 1254839"/>
                <a:gd name="connsiteX0" fmla="*/ 259405 w 1630226"/>
                <a:gd name="connsiteY0" fmla="*/ 988561 h 1254839"/>
                <a:gd name="connsiteX1" fmla="*/ 664757 w 1630226"/>
                <a:gd name="connsiteY1" fmla="*/ 800025 h 1254839"/>
                <a:gd name="connsiteX2" fmla="*/ 1079537 w 1630226"/>
                <a:gd name="connsiteY2" fmla="*/ 602063 h 1254839"/>
                <a:gd name="connsiteX3" fmla="*/ 1352914 w 1630226"/>
                <a:gd name="connsiteY3" fmla="*/ 404099 h 1254839"/>
                <a:gd name="connsiteX4" fmla="*/ 1390621 w 1630226"/>
                <a:gd name="connsiteY4" fmla="*/ 234417 h 1254839"/>
                <a:gd name="connsiteX5" fmla="*/ 1164378 w 1630226"/>
                <a:gd name="connsiteY5" fmla="*/ 168429 h 1254839"/>
                <a:gd name="connsiteX6" fmla="*/ 1362341 w 1630226"/>
                <a:gd name="connsiteY6" fmla="*/ 8174 h 1254839"/>
                <a:gd name="connsiteX7" fmla="*/ 1588584 w 1630226"/>
                <a:gd name="connsiteY7" fmla="*/ 64735 h 1254839"/>
                <a:gd name="connsiteX8" fmla="*/ 1607438 w 1630226"/>
                <a:gd name="connsiteY8" fmla="*/ 413526 h 1254839"/>
                <a:gd name="connsiteX9" fmla="*/ 1343487 w 1630226"/>
                <a:gd name="connsiteY9" fmla="*/ 677477 h 1254839"/>
                <a:gd name="connsiteX10" fmla="*/ 1051256 w 1630226"/>
                <a:gd name="connsiteY10" fmla="*/ 875440 h 1254839"/>
                <a:gd name="connsiteX11" fmla="*/ 645904 w 1630226"/>
                <a:gd name="connsiteY11" fmla="*/ 1035695 h 1254839"/>
                <a:gd name="connsiteX12" fmla="*/ 287685 w 1630226"/>
                <a:gd name="connsiteY12" fmla="*/ 1177097 h 1254839"/>
                <a:gd name="connsiteX13" fmla="*/ 4881 w 1630226"/>
                <a:gd name="connsiteY13" fmla="*/ 1252512 h 1254839"/>
                <a:gd name="connsiteX14" fmla="*/ 118003 w 1630226"/>
                <a:gd name="connsiteY14" fmla="*/ 1092256 h 1254839"/>
                <a:gd name="connsiteX15" fmla="*/ 259405 w 1630226"/>
                <a:gd name="connsiteY15" fmla="*/ 988561 h 1254839"/>
                <a:gd name="connsiteX0" fmla="*/ 259405 w 1630226"/>
                <a:gd name="connsiteY0" fmla="*/ 987180 h 1253458"/>
                <a:gd name="connsiteX1" fmla="*/ 664757 w 1630226"/>
                <a:gd name="connsiteY1" fmla="*/ 798644 h 1253458"/>
                <a:gd name="connsiteX2" fmla="*/ 1079537 w 1630226"/>
                <a:gd name="connsiteY2" fmla="*/ 600682 h 1253458"/>
                <a:gd name="connsiteX3" fmla="*/ 1352914 w 1630226"/>
                <a:gd name="connsiteY3" fmla="*/ 402718 h 1253458"/>
                <a:gd name="connsiteX4" fmla="*/ 1390621 w 1630226"/>
                <a:gd name="connsiteY4" fmla="*/ 233036 h 1253458"/>
                <a:gd name="connsiteX5" fmla="*/ 1117244 w 1630226"/>
                <a:gd name="connsiteY5" fmla="*/ 148195 h 1253458"/>
                <a:gd name="connsiteX6" fmla="*/ 1362341 w 1630226"/>
                <a:gd name="connsiteY6" fmla="*/ 6793 h 1253458"/>
                <a:gd name="connsiteX7" fmla="*/ 1588584 w 1630226"/>
                <a:gd name="connsiteY7" fmla="*/ 63354 h 1253458"/>
                <a:gd name="connsiteX8" fmla="*/ 1607438 w 1630226"/>
                <a:gd name="connsiteY8" fmla="*/ 412145 h 1253458"/>
                <a:gd name="connsiteX9" fmla="*/ 1343487 w 1630226"/>
                <a:gd name="connsiteY9" fmla="*/ 676096 h 1253458"/>
                <a:gd name="connsiteX10" fmla="*/ 1051256 w 1630226"/>
                <a:gd name="connsiteY10" fmla="*/ 874059 h 1253458"/>
                <a:gd name="connsiteX11" fmla="*/ 645904 w 1630226"/>
                <a:gd name="connsiteY11" fmla="*/ 1034314 h 1253458"/>
                <a:gd name="connsiteX12" fmla="*/ 287685 w 1630226"/>
                <a:gd name="connsiteY12" fmla="*/ 1175716 h 1253458"/>
                <a:gd name="connsiteX13" fmla="*/ 4881 w 1630226"/>
                <a:gd name="connsiteY13" fmla="*/ 1251131 h 1253458"/>
                <a:gd name="connsiteX14" fmla="*/ 118003 w 1630226"/>
                <a:gd name="connsiteY14" fmla="*/ 1090875 h 1253458"/>
                <a:gd name="connsiteX15" fmla="*/ 259405 w 1630226"/>
                <a:gd name="connsiteY15" fmla="*/ 987180 h 1253458"/>
                <a:gd name="connsiteX0" fmla="*/ 259405 w 1630226"/>
                <a:gd name="connsiteY0" fmla="*/ 985802 h 1252080"/>
                <a:gd name="connsiteX1" fmla="*/ 664757 w 1630226"/>
                <a:gd name="connsiteY1" fmla="*/ 797266 h 1252080"/>
                <a:gd name="connsiteX2" fmla="*/ 1079537 w 1630226"/>
                <a:gd name="connsiteY2" fmla="*/ 599304 h 1252080"/>
                <a:gd name="connsiteX3" fmla="*/ 1352914 w 1630226"/>
                <a:gd name="connsiteY3" fmla="*/ 401340 h 1252080"/>
                <a:gd name="connsiteX4" fmla="*/ 1390621 w 1630226"/>
                <a:gd name="connsiteY4" fmla="*/ 231658 h 1252080"/>
                <a:gd name="connsiteX5" fmla="*/ 1079537 w 1630226"/>
                <a:gd name="connsiteY5" fmla="*/ 127963 h 1252080"/>
                <a:gd name="connsiteX6" fmla="*/ 1362341 w 1630226"/>
                <a:gd name="connsiteY6" fmla="*/ 5415 h 1252080"/>
                <a:gd name="connsiteX7" fmla="*/ 1588584 w 1630226"/>
                <a:gd name="connsiteY7" fmla="*/ 61976 h 1252080"/>
                <a:gd name="connsiteX8" fmla="*/ 1607438 w 1630226"/>
                <a:gd name="connsiteY8" fmla="*/ 410767 h 1252080"/>
                <a:gd name="connsiteX9" fmla="*/ 1343487 w 1630226"/>
                <a:gd name="connsiteY9" fmla="*/ 674718 h 1252080"/>
                <a:gd name="connsiteX10" fmla="*/ 1051256 w 1630226"/>
                <a:gd name="connsiteY10" fmla="*/ 872681 h 1252080"/>
                <a:gd name="connsiteX11" fmla="*/ 645904 w 1630226"/>
                <a:gd name="connsiteY11" fmla="*/ 1032936 h 1252080"/>
                <a:gd name="connsiteX12" fmla="*/ 287685 w 1630226"/>
                <a:gd name="connsiteY12" fmla="*/ 1174338 h 1252080"/>
                <a:gd name="connsiteX13" fmla="*/ 4881 w 1630226"/>
                <a:gd name="connsiteY13" fmla="*/ 1249753 h 1252080"/>
                <a:gd name="connsiteX14" fmla="*/ 118003 w 1630226"/>
                <a:gd name="connsiteY14" fmla="*/ 1089497 h 1252080"/>
                <a:gd name="connsiteX15" fmla="*/ 259405 w 1630226"/>
                <a:gd name="connsiteY15" fmla="*/ 985802 h 1252080"/>
                <a:gd name="connsiteX0" fmla="*/ 259405 w 1621107"/>
                <a:gd name="connsiteY0" fmla="*/ 985802 h 1252080"/>
                <a:gd name="connsiteX1" fmla="*/ 664757 w 1621107"/>
                <a:gd name="connsiteY1" fmla="*/ 797266 h 1252080"/>
                <a:gd name="connsiteX2" fmla="*/ 1079537 w 1621107"/>
                <a:gd name="connsiteY2" fmla="*/ 599304 h 1252080"/>
                <a:gd name="connsiteX3" fmla="*/ 1352914 w 1621107"/>
                <a:gd name="connsiteY3" fmla="*/ 401340 h 1252080"/>
                <a:gd name="connsiteX4" fmla="*/ 1390621 w 1621107"/>
                <a:gd name="connsiteY4" fmla="*/ 231658 h 1252080"/>
                <a:gd name="connsiteX5" fmla="*/ 1079537 w 1621107"/>
                <a:gd name="connsiteY5" fmla="*/ 127963 h 1252080"/>
                <a:gd name="connsiteX6" fmla="*/ 1362341 w 1621107"/>
                <a:gd name="connsiteY6" fmla="*/ 5415 h 1252080"/>
                <a:gd name="connsiteX7" fmla="*/ 1560304 w 1621107"/>
                <a:gd name="connsiteY7" fmla="*/ 61976 h 1252080"/>
                <a:gd name="connsiteX8" fmla="*/ 1607438 w 1621107"/>
                <a:gd name="connsiteY8" fmla="*/ 410767 h 1252080"/>
                <a:gd name="connsiteX9" fmla="*/ 1343487 w 1621107"/>
                <a:gd name="connsiteY9" fmla="*/ 674718 h 1252080"/>
                <a:gd name="connsiteX10" fmla="*/ 1051256 w 1621107"/>
                <a:gd name="connsiteY10" fmla="*/ 872681 h 1252080"/>
                <a:gd name="connsiteX11" fmla="*/ 645904 w 1621107"/>
                <a:gd name="connsiteY11" fmla="*/ 1032936 h 1252080"/>
                <a:gd name="connsiteX12" fmla="*/ 287685 w 1621107"/>
                <a:gd name="connsiteY12" fmla="*/ 1174338 h 1252080"/>
                <a:gd name="connsiteX13" fmla="*/ 4881 w 1621107"/>
                <a:gd name="connsiteY13" fmla="*/ 1249753 h 1252080"/>
                <a:gd name="connsiteX14" fmla="*/ 118003 w 1621107"/>
                <a:gd name="connsiteY14" fmla="*/ 1089497 h 1252080"/>
                <a:gd name="connsiteX15" fmla="*/ 259405 w 1621107"/>
                <a:gd name="connsiteY15" fmla="*/ 985802 h 1252080"/>
                <a:gd name="connsiteX0" fmla="*/ 259405 w 1621872"/>
                <a:gd name="connsiteY0" fmla="*/ 985802 h 1252080"/>
                <a:gd name="connsiteX1" fmla="*/ 664757 w 1621872"/>
                <a:gd name="connsiteY1" fmla="*/ 797266 h 1252080"/>
                <a:gd name="connsiteX2" fmla="*/ 1079537 w 1621872"/>
                <a:gd name="connsiteY2" fmla="*/ 599304 h 1252080"/>
                <a:gd name="connsiteX3" fmla="*/ 1352914 w 1621872"/>
                <a:gd name="connsiteY3" fmla="*/ 401340 h 1252080"/>
                <a:gd name="connsiteX4" fmla="*/ 1390621 w 1621872"/>
                <a:gd name="connsiteY4" fmla="*/ 231658 h 1252080"/>
                <a:gd name="connsiteX5" fmla="*/ 1079537 w 1621872"/>
                <a:gd name="connsiteY5" fmla="*/ 127963 h 1252080"/>
                <a:gd name="connsiteX6" fmla="*/ 1334060 w 1621872"/>
                <a:gd name="connsiteY6" fmla="*/ 5415 h 1252080"/>
                <a:gd name="connsiteX7" fmla="*/ 1560304 w 1621872"/>
                <a:gd name="connsiteY7" fmla="*/ 61976 h 1252080"/>
                <a:gd name="connsiteX8" fmla="*/ 1607438 w 1621872"/>
                <a:gd name="connsiteY8" fmla="*/ 410767 h 1252080"/>
                <a:gd name="connsiteX9" fmla="*/ 1343487 w 1621872"/>
                <a:gd name="connsiteY9" fmla="*/ 674718 h 1252080"/>
                <a:gd name="connsiteX10" fmla="*/ 1051256 w 1621872"/>
                <a:gd name="connsiteY10" fmla="*/ 872681 h 1252080"/>
                <a:gd name="connsiteX11" fmla="*/ 645904 w 1621872"/>
                <a:gd name="connsiteY11" fmla="*/ 1032936 h 1252080"/>
                <a:gd name="connsiteX12" fmla="*/ 287685 w 1621872"/>
                <a:gd name="connsiteY12" fmla="*/ 1174338 h 1252080"/>
                <a:gd name="connsiteX13" fmla="*/ 4881 w 1621872"/>
                <a:gd name="connsiteY13" fmla="*/ 1249753 h 1252080"/>
                <a:gd name="connsiteX14" fmla="*/ 118003 w 1621872"/>
                <a:gd name="connsiteY14" fmla="*/ 1089497 h 1252080"/>
                <a:gd name="connsiteX15" fmla="*/ 259405 w 1621872"/>
                <a:gd name="connsiteY15" fmla="*/ 985802 h 1252080"/>
                <a:gd name="connsiteX0" fmla="*/ 259405 w 1614139"/>
                <a:gd name="connsiteY0" fmla="*/ 984806 h 1251084"/>
                <a:gd name="connsiteX1" fmla="*/ 664757 w 1614139"/>
                <a:gd name="connsiteY1" fmla="*/ 796270 h 1251084"/>
                <a:gd name="connsiteX2" fmla="*/ 1079537 w 1614139"/>
                <a:gd name="connsiteY2" fmla="*/ 598308 h 1251084"/>
                <a:gd name="connsiteX3" fmla="*/ 1352914 w 1614139"/>
                <a:gd name="connsiteY3" fmla="*/ 400344 h 1251084"/>
                <a:gd name="connsiteX4" fmla="*/ 1390621 w 1614139"/>
                <a:gd name="connsiteY4" fmla="*/ 230662 h 1251084"/>
                <a:gd name="connsiteX5" fmla="*/ 1079537 w 1614139"/>
                <a:gd name="connsiteY5" fmla="*/ 126967 h 1251084"/>
                <a:gd name="connsiteX6" fmla="*/ 1334060 w 1614139"/>
                <a:gd name="connsiteY6" fmla="*/ 4419 h 1251084"/>
                <a:gd name="connsiteX7" fmla="*/ 1560304 w 1614139"/>
                <a:gd name="connsiteY7" fmla="*/ 60980 h 1251084"/>
                <a:gd name="connsiteX8" fmla="*/ 1598012 w 1614139"/>
                <a:gd name="connsiteY8" fmla="*/ 372064 h 1251084"/>
                <a:gd name="connsiteX9" fmla="*/ 1343487 w 1614139"/>
                <a:gd name="connsiteY9" fmla="*/ 673722 h 1251084"/>
                <a:gd name="connsiteX10" fmla="*/ 1051256 w 1614139"/>
                <a:gd name="connsiteY10" fmla="*/ 871685 h 1251084"/>
                <a:gd name="connsiteX11" fmla="*/ 645904 w 1614139"/>
                <a:gd name="connsiteY11" fmla="*/ 1031940 h 1251084"/>
                <a:gd name="connsiteX12" fmla="*/ 287685 w 1614139"/>
                <a:gd name="connsiteY12" fmla="*/ 1173342 h 1251084"/>
                <a:gd name="connsiteX13" fmla="*/ 4881 w 1614139"/>
                <a:gd name="connsiteY13" fmla="*/ 1248757 h 1251084"/>
                <a:gd name="connsiteX14" fmla="*/ 118003 w 1614139"/>
                <a:gd name="connsiteY14" fmla="*/ 1088501 h 1251084"/>
                <a:gd name="connsiteX15" fmla="*/ 259405 w 1614139"/>
                <a:gd name="connsiteY15" fmla="*/ 984806 h 1251084"/>
                <a:gd name="connsiteX0" fmla="*/ 259405 w 1614139"/>
                <a:gd name="connsiteY0" fmla="*/ 984806 h 1251084"/>
                <a:gd name="connsiteX1" fmla="*/ 664757 w 1614139"/>
                <a:gd name="connsiteY1" fmla="*/ 796270 h 1251084"/>
                <a:gd name="connsiteX2" fmla="*/ 1079537 w 1614139"/>
                <a:gd name="connsiteY2" fmla="*/ 598308 h 1251084"/>
                <a:gd name="connsiteX3" fmla="*/ 1315207 w 1614139"/>
                <a:gd name="connsiteY3" fmla="*/ 409771 h 1251084"/>
                <a:gd name="connsiteX4" fmla="*/ 1390621 w 1614139"/>
                <a:gd name="connsiteY4" fmla="*/ 230662 h 1251084"/>
                <a:gd name="connsiteX5" fmla="*/ 1079537 w 1614139"/>
                <a:gd name="connsiteY5" fmla="*/ 126967 h 1251084"/>
                <a:gd name="connsiteX6" fmla="*/ 1334060 w 1614139"/>
                <a:gd name="connsiteY6" fmla="*/ 4419 h 1251084"/>
                <a:gd name="connsiteX7" fmla="*/ 1560304 w 1614139"/>
                <a:gd name="connsiteY7" fmla="*/ 60980 h 1251084"/>
                <a:gd name="connsiteX8" fmla="*/ 1598012 w 1614139"/>
                <a:gd name="connsiteY8" fmla="*/ 372064 h 1251084"/>
                <a:gd name="connsiteX9" fmla="*/ 1343487 w 1614139"/>
                <a:gd name="connsiteY9" fmla="*/ 673722 h 1251084"/>
                <a:gd name="connsiteX10" fmla="*/ 1051256 w 1614139"/>
                <a:gd name="connsiteY10" fmla="*/ 871685 h 1251084"/>
                <a:gd name="connsiteX11" fmla="*/ 645904 w 1614139"/>
                <a:gd name="connsiteY11" fmla="*/ 1031940 h 1251084"/>
                <a:gd name="connsiteX12" fmla="*/ 287685 w 1614139"/>
                <a:gd name="connsiteY12" fmla="*/ 1173342 h 1251084"/>
                <a:gd name="connsiteX13" fmla="*/ 4881 w 1614139"/>
                <a:gd name="connsiteY13" fmla="*/ 1248757 h 1251084"/>
                <a:gd name="connsiteX14" fmla="*/ 118003 w 1614139"/>
                <a:gd name="connsiteY14" fmla="*/ 1088501 h 1251084"/>
                <a:gd name="connsiteX15" fmla="*/ 259405 w 1614139"/>
                <a:gd name="connsiteY15" fmla="*/ 984806 h 1251084"/>
                <a:gd name="connsiteX0" fmla="*/ 259405 w 1621873"/>
                <a:gd name="connsiteY0" fmla="*/ 984026 h 1250304"/>
                <a:gd name="connsiteX1" fmla="*/ 664757 w 1621873"/>
                <a:gd name="connsiteY1" fmla="*/ 795490 h 1250304"/>
                <a:gd name="connsiteX2" fmla="*/ 1079537 w 1621873"/>
                <a:gd name="connsiteY2" fmla="*/ 597528 h 1250304"/>
                <a:gd name="connsiteX3" fmla="*/ 1315207 w 1621873"/>
                <a:gd name="connsiteY3" fmla="*/ 408991 h 1250304"/>
                <a:gd name="connsiteX4" fmla="*/ 1390621 w 1621873"/>
                <a:gd name="connsiteY4" fmla="*/ 229882 h 1250304"/>
                <a:gd name="connsiteX5" fmla="*/ 1079537 w 1621873"/>
                <a:gd name="connsiteY5" fmla="*/ 126187 h 1250304"/>
                <a:gd name="connsiteX6" fmla="*/ 1334060 w 1621873"/>
                <a:gd name="connsiteY6" fmla="*/ 3639 h 1250304"/>
                <a:gd name="connsiteX7" fmla="*/ 1560304 w 1621873"/>
                <a:gd name="connsiteY7" fmla="*/ 60200 h 1250304"/>
                <a:gd name="connsiteX8" fmla="*/ 1607439 w 1621873"/>
                <a:gd name="connsiteY8" fmla="*/ 333577 h 1250304"/>
                <a:gd name="connsiteX9" fmla="*/ 1343487 w 1621873"/>
                <a:gd name="connsiteY9" fmla="*/ 672942 h 1250304"/>
                <a:gd name="connsiteX10" fmla="*/ 1051256 w 1621873"/>
                <a:gd name="connsiteY10" fmla="*/ 870905 h 1250304"/>
                <a:gd name="connsiteX11" fmla="*/ 645904 w 1621873"/>
                <a:gd name="connsiteY11" fmla="*/ 1031160 h 1250304"/>
                <a:gd name="connsiteX12" fmla="*/ 287685 w 1621873"/>
                <a:gd name="connsiteY12" fmla="*/ 1172562 h 1250304"/>
                <a:gd name="connsiteX13" fmla="*/ 4881 w 1621873"/>
                <a:gd name="connsiteY13" fmla="*/ 1247977 h 1250304"/>
                <a:gd name="connsiteX14" fmla="*/ 118003 w 1621873"/>
                <a:gd name="connsiteY14" fmla="*/ 1087721 h 1250304"/>
                <a:gd name="connsiteX15" fmla="*/ 259405 w 1621873"/>
                <a:gd name="connsiteY15" fmla="*/ 984026 h 1250304"/>
                <a:gd name="connsiteX0" fmla="*/ 259405 w 1621873"/>
                <a:gd name="connsiteY0" fmla="*/ 984026 h 1250304"/>
                <a:gd name="connsiteX1" fmla="*/ 693038 w 1621873"/>
                <a:gd name="connsiteY1" fmla="*/ 804917 h 1250304"/>
                <a:gd name="connsiteX2" fmla="*/ 1079537 w 1621873"/>
                <a:gd name="connsiteY2" fmla="*/ 597528 h 1250304"/>
                <a:gd name="connsiteX3" fmla="*/ 1315207 w 1621873"/>
                <a:gd name="connsiteY3" fmla="*/ 408991 h 1250304"/>
                <a:gd name="connsiteX4" fmla="*/ 1390621 w 1621873"/>
                <a:gd name="connsiteY4" fmla="*/ 229882 h 1250304"/>
                <a:gd name="connsiteX5" fmla="*/ 1079537 w 1621873"/>
                <a:gd name="connsiteY5" fmla="*/ 126187 h 1250304"/>
                <a:gd name="connsiteX6" fmla="*/ 1334060 w 1621873"/>
                <a:gd name="connsiteY6" fmla="*/ 3639 h 1250304"/>
                <a:gd name="connsiteX7" fmla="*/ 1560304 w 1621873"/>
                <a:gd name="connsiteY7" fmla="*/ 60200 h 1250304"/>
                <a:gd name="connsiteX8" fmla="*/ 1607439 w 1621873"/>
                <a:gd name="connsiteY8" fmla="*/ 333577 h 1250304"/>
                <a:gd name="connsiteX9" fmla="*/ 1343487 w 1621873"/>
                <a:gd name="connsiteY9" fmla="*/ 672942 h 1250304"/>
                <a:gd name="connsiteX10" fmla="*/ 1051256 w 1621873"/>
                <a:gd name="connsiteY10" fmla="*/ 870905 h 1250304"/>
                <a:gd name="connsiteX11" fmla="*/ 645904 w 1621873"/>
                <a:gd name="connsiteY11" fmla="*/ 1031160 h 1250304"/>
                <a:gd name="connsiteX12" fmla="*/ 287685 w 1621873"/>
                <a:gd name="connsiteY12" fmla="*/ 1172562 h 1250304"/>
                <a:gd name="connsiteX13" fmla="*/ 4881 w 1621873"/>
                <a:gd name="connsiteY13" fmla="*/ 1247977 h 1250304"/>
                <a:gd name="connsiteX14" fmla="*/ 118003 w 1621873"/>
                <a:gd name="connsiteY14" fmla="*/ 1087721 h 1250304"/>
                <a:gd name="connsiteX15" fmla="*/ 259405 w 1621873"/>
                <a:gd name="connsiteY15" fmla="*/ 984026 h 1250304"/>
                <a:gd name="connsiteX0" fmla="*/ 259405 w 1621873"/>
                <a:gd name="connsiteY0" fmla="*/ 984026 h 1250304"/>
                <a:gd name="connsiteX1" fmla="*/ 693038 w 1621873"/>
                <a:gd name="connsiteY1" fmla="*/ 804917 h 1250304"/>
                <a:gd name="connsiteX2" fmla="*/ 1079537 w 1621873"/>
                <a:gd name="connsiteY2" fmla="*/ 597528 h 1250304"/>
                <a:gd name="connsiteX3" fmla="*/ 1315207 w 1621873"/>
                <a:gd name="connsiteY3" fmla="*/ 408991 h 1250304"/>
                <a:gd name="connsiteX4" fmla="*/ 1409474 w 1621873"/>
                <a:gd name="connsiteY4" fmla="*/ 220455 h 1250304"/>
                <a:gd name="connsiteX5" fmla="*/ 1079537 w 1621873"/>
                <a:gd name="connsiteY5" fmla="*/ 126187 h 1250304"/>
                <a:gd name="connsiteX6" fmla="*/ 1334060 w 1621873"/>
                <a:gd name="connsiteY6" fmla="*/ 3639 h 1250304"/>
                <a:gd name="connsiteX7" fmla="*/ 1560304 w 1621873"/>
                <a:gd name="connsiteY7" fmla="*/ 60200 h 1250304"/>
                <a:gd name="connsiteX8" fmla="*/ 1607439 w 1621873"/>
                <a:gd name="connsiteY8" fmla="*/ 333577 h 1250304"/>
                <a:gd name="connsiteX9" fmla="*/ 1343487 w 1621873"/>
                <a:gd name="connsiteY9" fmla="*/ 672942 h 1250304"/>
                <a:gd name="connsiteX10" fmla="*/ 1051256 w 1621873"/>
                <a:gd name="connsiteY10" fmla="*/ 870905 h 1250304"/>
                <a:gd name="connsiteX11" fmla="*/ 645904 w 1621873"/>
                <a:gd name="connsiteY11" fmla="*/ 1031160 h 1250304"/>
                <a:gd name="connsiteX12" fmla="*/ 287685 w 1621873"/>
                <a:gd name="connsiteY12" fmla="*/ 1172562 h 1250304"/>
                <a:gd name="connsiteX13" fmla="*/ 4881 w 1621873"/>
                <a:gd name="connsiteY13" fmla="*/ 1247977 h 1250304"/>
                <a:gd name="connsiteX14" fmla="*/ 118003 w 1621873"/>
                <a:gd name="connsiteY14" fmla="*/ 1087721 h 1250304"/>
                <a:gd name="connsiteX15" fmla="*/ 259405 w 1621873"/>
                <a:gd name="connsiteY15" fmla="*/ 984026 h 1250304"/>
                <a:gd name="connsiteX0" fmla="*/ 259405 w 1621873"/>
                <a:gd name="connsiteY0" fmla="*/ 984026 h 1250359"/>
                <a:gd name="connsiteX1" fmla="*/ 693038 w 1621873"/>
                <a:gd name="connsiteY1" fmla="*/ 804917 h 1250359"/>
                <a:gd name="connsiteX2" fmla="*/ 1079537 w 1621873"/>
                <a:gd name="connsiteY2" fmla="*/ 597528 h 1250359"/>
                <a:gd name="connsiteX3" fmla="*/ 1315207 w 1621873"/>
                <a:gd name="connsiteY3" fmla="*/ 408991 h 1250359"/>
                <a:gd name="connsiteX4" fmla="*/ 1409474 w 1621873"/>
                <a:gd name="connsiteY4" fmla="*/ 220455 h 1250359"/>
                <a:gd name="connsiteX5" fmla="*/ 1079537 w 1621873"/>
                <a:gd name="connsiteY5" fmla="*/ 126187 h 1250359"/>
                <a:gd name="connsiteX6" fmla="*/ 1334060 w 1621873"/>
                <a:gd name="connsiteY6" fmla="*/ 3639 h 1250359"/>
                <a:gd name="connsiteX7" fmla="*/ 1560304 w 1621873"/>
                <a:gd name="connsiteY7" fmla="*/ 60200 h 1250359"/>
                <a:gd name="connsiteX8" fmla="*/ 1607439 w 1621873"/>
                <a:gd name="connsiteY8" fmla="*/ 333577 h 1250359"/>
                <a:gd name="connsiteX9" fmla="*/ 1343487 w 1621873"/>
                <a:gd name="connsiteY9" fmla="*/ 672942 h 1250359"/>
                <a:gd name="connsiteX10" fmla="*/ 1051256 w 1621873"/>
                <a:gd name="connsiteY10" fmla="*/ 870905 h 1250359"/>
                <a:gd name="connsiteX11" fmla="*/ 749599 w 1621873"/>
                <a:gd name="connsiteY11" fmla="*/ 1021734 h 1250359"/>
                <a:gd name="connsiteX12" fmla="*/ 287685 w 1621873"/>
                <a:gd name="connsiteY12" fmla="*/ 1172562 h 1250359"/>
                <a:gd name="connsiteX13" fmla="*/ 4881 w 1621873"/>
                <a:gd name="connsiteY13" fmla="*/ 1247977 h 1250359"/>
                <a:gd name="connsiteX14" fmla="*/ 118003 w 1621873"/>
                <a:gd name="connsiteY14" fmla="*/ 1087721 h 1250359"/>
                <a:gd name="connsiteX15" fmla="*/ 259405 w 1621873"/>
                <a:gd name="connsiteY15" fmla="*/ 984026 h 1250359"/>
                <a:gd name="connsiteX0" fmla="*/ 259405 w 1621873"/>
                <a:gd name="connsiteY0" fmla="*/ 984026 h 1250761"/>
                <a:gd name="connsiteX1" fmla="*/ 693038 w 1621873"/>
                <a:gd name="connsiteY1" fmla="*/ 804917 h 1250761"/>
                <a:gd name="connsiteX2" fmla="*/ 1079537 w 1621873"/>
                <a:gd name="connsiteY2" fmla="*/ 597528 h 1250761"/>
                <a:gd name="connsiteX3" fmla="*/ 1315207 w 1621873"/>
                <a:gd name="connsiteY3" fmla="*/ 408991 h 1250761"/>
                <a:gd name="connsiteX4" fmla="*/ 1409474 w 1621873"/>
                <a:gd name="connsiteY4" fmla="*/ 220455 h 1250761"/>
                <a:gd name="connsiteX5" fmla="*/ 1079537 w 1621873"/>
                <a:gd name="connsiteY5" fmla="*/ 126187 h 1250761"/>
                <a:gd name="connsiteX6" fmla="*/ 1334060 w 1621873"/>
                <a:gd name="connsiteY6" fmla="*/ 3639 h 1250761"/>
                <a:gd name="connsiteX7" fmla="*/ 1560304 w 1621873"/>
                <a:gd name="connsiteY7" fmla="*/ 60200 h 1250761"/>
                <a:gd name="connsiteX8" fmla="*/ 1607439 w 1621873"/>
                <a:gd name="connsiteY8" fmla="*/ 333577 h 1250761"/>
                <a:gd name="connsiteX9" fmla="*/ 1343487 w 1621873"/>
                <a:gd name="connsiteY9" fmla="*/ 672942 h 1250761"/>
                <a:gd name="connsiteX10" fmla="*/ 1051256 w 1621873"/>
                <a:gd name="connsiteY10" fmla="*/ 870905 h 1250761"/>
                <a:gd name="connsiteX11" fmla="*/ 749599 w 1621873"/>
                <a:gd name="connsiteY11" fmla="*/ 1021734 h 1250761"/>
                <a:gd name="connsiteX12" fmla="*/ 287685 w 1621873"/>
                <a:gd name="connsiteY12" fmla="*/ 1181988 h 1250761"/>
                <a:gd name="connsiteX13" fmla="*/ 4881 w 1621873"/>
                <a:gd name="connsiteY13" fmla="*/ 1247977 h 1250761"/>
                <a:gd name="connsiteX14" fmla="*/ 118003 w 1621873"/>
                <a:gd name="connsiteY14" fmla="*/ 1087721 h 1250761"/>
                <a:gd name="connsiteX15" fmla="*/ 259405 w 1621873"/>
                <a:gd name="connsiteY15" fmla="*/ 984026 h 1250761"/>
                <a:gd name="connsiteX0" fmla="*/ 259405 w 1621873"/>
                <a:gd name="connsiteY0" fmla="*/ 984026 h 1249819"/>
                <a:gd name="connsiteX1" fmla="*/ 693038 w 1621873"/>
                <a:gd name="connsiteY1" fmla="*/ 804917 h 1249819"/>
                <a:gd name="connsiteX2" fmla="*/ 1079537 w 1621873"/>
                <a:gd name="connsiteY2" fmla="*/ 597528 h 1249819"/>
                <a:gd name="connsiteX3" fmla="*/ 1315207 w 1621873"/>
                <a:gd name="connsiteY3" fmla="*/ 408991 h 1249819"/>
                <a:gd name="connsiteX4" fmla="*/ 1409474 w 1621873"/>
                <a:gd name="connsiteY4" fmla="*/ 220455 h 1249819"/>
                <a:gd name="connsiteX5" fmla="*/ 1079537 w 1621873"/>
                <a:gd name="connsiteY5" fmla="*/ 126187 h 1249819"/>
                <a:gd name="connsiteX6" fmla="*/ 1334060 w 1621873"/>
                <a:gd name="connsiteY6" fmla="*/ 3639 h 1249819"/>
                <a:gd name="connsiteX7" fmla="*/ 1560304 w 1621873"/>
                <a:gd name="connsiteY7" fmla="*/ 60200 h 1249819"/>
                <a:gd name="connsiteX8" fmla="*/ 1607439 w 1621873"/>
                <a:gd name="connsiteY8" fmla="*/ 333577 h 1249819"/>
                <a:gd name="connsiteX9" fmla="*/ 1343487 w 1621873"/>
                <a:gd name="connsiteY9" fmla="*/ 672942 h 1249819"/>
                <a:gd name="connsiteX10" fmla="*/ 1051256 w 1621873"/>
                <a:gd name="connsiteY10" fmla="*/ 870905 h 1249819"/>
                <a:gd name="connsiteX11" fmla="*/ 749599 w 1621873"/>
                <a:gd name="connsiteY11" fmla="*/ 1021734 h 1249819"/>
                <a:gd name="connsiteX12" fmla="*/ 287685 w 1621873"/>
                <a:gd name="connsiteY12" fmla="*/ 1153708 h 1249819"/>
                <a:gd name="connsiteX13" fmla="*/ 4881 w 1621873"/>
                <a:gd name="connsiteY13" fmla="*/ 1247977 h 1249819"/>
                <a:gd name="connsiteX14" fmla="*/ 118003 w 1621873"/>
                <a:gd name="connsiteY14" fmla="*/ 1087721 h 1249819"/>
                <a:gd name="connsiteX15" fmla="*/ 259405 w 1621873"/>
                <a:gd name="connsiteY15" fmla="*/ 984026 h 1249819"/>
                <a:gd name="connsiteX0" fmla="*/ 259405 w 1621873"/>
                <a:gd name="connsiteY0" fmla="*/ 984026 h 1250055"/>
                <a:gd name="connsiteX1" fmla="*/ 693038 w 1621873"/>
                <a:gd name="connsiteY1" fmla="*/ 804917 h 1250055"/>
                <a:gd name="connsiteX2" fmla="*/ 1079537 w 1621873"/>
                <a:gd name="connsiteY2" fmla="*/ 597528 h 1250055"/>
                <a:gd name="connsiteX3" fmla="*/ 1315207 w 1621873"/>
                <a:gd name="connsiteY3" fmla="*/ 408991 h 1250055"/>
                <a:gd name="connsiteX4" fmla="*/ 1409474 w 1621873"/>
                <a:gd name="connsiteY4" fmla="*/ 220455 h 1250055"/>
                <a:gd name="connsiteX5" fmla="*/ 1079537 w 1621873"/>
                <a:gd name="connsiteY5" fmla="*/ 126187 h 1250055"/>
                <a:gd name="connsiteX6" fmla="*/ 1334060 w 1621873"/>
                <a:gd name="connsiteY6" fmla="*/ 3639 h 1250055"/>
                <a:gd name="connsiteX7" fmla="*/ 1560304 w 1621873"/>
                <a:gd name="connsiteY7" fmla="*/ 60200 h 1250055"/>
                <a:gd name="connsiteX8" fmla="*/ 1607439 w 1621873"/>
                <a:gd name="connsiteY8" fmla="*/ 333577 h 1250055"/>
                <a:gd name="connsiteX9" fmla="*/ 1343487 w 1621873"/>
                <a:gd name="connsiteY9" fmla="*/ 672942 h 1250055"/>
                <a:gd name="connsiteX10" fmla="*/ 1051256 w 1621873"/>
                <a:gd name="connsiteY10" fmla="*/ 870905 h 1250055"/>
                <a:gd name="connsiteX11" fmla="*/ 749599 w 1621873"/>
                <a:gd name="connsiteY11" fmla="*/ 1021734 h 1250055"/>
                <a:gd name="connsiteX12" fmla="*/ 306538 w 1621873"/>
                <a:gd name="connsiteY12" fmla="*/ 1163135 h 1250055"/>
                <a:gd name="connsiteX13" fmla="*/ 4881 w 1621873"/>
                <a:gd name="connsiteY13" fmla="*/ 1247977 h 1250055"/>
                <a:gd name="connsiteX14" fmla="*/ 118003 w 1621873"/>
                <a:gd name="connsiteY14" fmla="*/ 1087721 h 1250055"/>
                <a:gd name="connsiteX15" fmla="*/ 259405 w 1621873"/>
                <a:gd name="connsiteY15" fmla="*/ 984026 h 1250055"/>
                <a:gd name="connsiteX0" fmla="*/ 325979 w 1622460"/>
                <a:gd name="connsiteY0" fmla="*/ 965172 h 1250055"/>
                <a:gd name="connsiteX1" fmla="*/ 693625 w 1622460"/>
                <a:gd name="connsiteY1" fmla="*/ 804917 h 1250055"/>
                <a:gd name="connsiteX2" fmla="*/ 1080124 w 1622460"/>
                <a:gd name="connsiteY2" fmla="*/ 597528 h 1250055"/>
                <a:gd name="connsiteX3" fmla="*/ 1315794 w 1622460"/>
                <a:gd name="connsiteY3" fmla="*/ 408991 h 1250055"/>
                <a:gd name="connsiteX4" fmla="*/ 1410061 w 1622460"/>
                <a:gd name="connsiteY4" fmla="*/ 220455 h 1250055"/>
                <a:gd name="connsiteX5" fmla="*/ 1080124 w 1622460"/>
                <a:gd name="connsiteY5" fmla="*/ 126187 h 1250055"/>
                <a:gd name="connsiteX6" fmla="*/ 1334647 w 1622460"/>
                <a:gd name="connsiteY6" fmla="*/ 3639 h 1250055"/>
                <a:gd name="connsiteX7" fmla="*/ 1560891 w 1622460"/>
                <a:gd name="connsiteY7" fmla="*/ 60200 h 1250055"/>
                <a:gd name="connsiteX8" fmla="*/ 1608026 w 1622460"/>
                <a:gd name="connsiteY8" fmla="*/ 333577 h 1250055"/>
                <a:gd name="connsiteX9" fmla="*/ 1344074 w 1622460"/>
                <a:gd name="connsiteY9" fmla="*/ 672942 h 1250055"/>
                <a:gd name="connsiteX10" fmla="*/ 1051843 w 1622460"/>
                <a:gd name="connsiteY10" fmla="*/ 870905 h 1250055"/>
                <a:gd name="connsiteX11" fmla="*/ 750186 w 1622460"/>
                <a:gd name="connsiteY11" fmla="*/ 1021734 h 1250055"/>
                <a:gd name="connsiteX12" fmla="*/ 307125 w 1622460"/>
                <a:gd name="connsiteY12" fmla="*/ 1163135 h 1250055"/>
                <a:gd name="connsiteX13" fmla="*/ 5468 w 1622460"/>
                <a:gd name="connsiteY13" fmla="*/ 1247977 h 1250055"/>
                <a:gd name="connsiteX14" fmla="*/ 118590 w 1622460"/>
                <a:gd name="connsiteY14" fmla="*/ 1087721 h 1250055"/>
                <a:gd name="connsiteX15" fmla="*/ 325979 w 1622460"/>
                <a:gd name="connsiteY15" fmla="*/ 965172 h 125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2460" h="1250055">
                  <a:moveTo>
                    <a:pt x="325979" y="965172"/>
                  </a:moveTo>
                  <a:cubicBezTo>
                    <a:pt x="421818" y="918038"/>
                    <a:pt x="567934" y="866191"/>
                    <a:pt x="693625" y="804917"/>
                  </a:cubicBezTo>
                  <a:cubicBezTo>
                    <a:pt x="819316" y="743643"/>
                    <a:pt x="976429" y="663516"/>
                    <a:pt x="1080124" y="597528"/>
                  </a:cubicBezTo>
                  <a:cubicBezTo>
                    <a:pt x="1183819" y="531540"/>
                    <a:pt x="1260805" y="471837"/>
                    <a:pt x="1315794" y="408991"/>
                  </a:cubicBezTo>
                  <a:cubicBezTo>
                    <a:pt x="1370784" y="346146"/>
                    <a:pt x="1449339" y="267589"/>
                    <a:pt x="1410061" y="220455"/>
                  </a:cubicBezTo>
                  <a:cubicBezTo>
                    <a:pt x="1370783" y="173321"/>
                    <a:pt x="1092693" y="162323"/>
                    <a:pt x="1080124" y="126187"/>
                  </a:cubicBezTo>
                  <a:cubicBezTo>
                    <a:pt x="1067555" y="90051"/>
                    <a:pt x="1254519" y="14637"/>
                    <a:pt x="1334647" y="3639"/>
                  </a:cubicBezTo>
                  <a:cubicBezTo>
                    <a:pt x="1414775" y="-7359"/>
                    <a:pt x="1515328" y="5210"/>
                    <a:pt x="1560891" y="60200"/>
                  </a:cubicBezTo>
                  <a:cubicBezTo>
                    <a:pt x="1606454" y="115190"/>
                    <a:pt x="1644162" y="231453"/>
                    <a:pt x="1608026" y="333577"/>
                  </a:cubicBezTo>
                  <a:cubicBezTo>
                    <a:pt x="1571890" y="435701"/>
                    <a:pt x="1436771" y="583387"/>
                    <a:pt x="1344074" y="672942"/>
                  </a:cubicBezTo>
                  <a:cubicBezTo>
                    <a:pt x="1251377" y="762497"/>
                    <a:pt x="1150824" y="812773"/>
                    <a:pt x="1051843" y="870905"/>
                  </a:cubicBezTo>
                  <a:cubicBezTo>
                    <a:pt x="952862" y="929037"/>
                    <a:pt x="874306" y="973029"/>
                    <a:pt x="750186" y="1021734"/>
                  </a:cubicBezTo>
                  <a:cubicBezTo>
                    <a:pt x="626066" y="1070439"/>
                    <a:pt x="431245" y="1125428"/>
                    <a:pt x="307125" y="1163135"/>
                  </a:cubicBezTo>
                  <a:cubicBezTo>
                    <a:pt x="183005" y="1200842"/>
                    <a:pt x="33748" y="1262117"/>
                    <a:pt x="5468" y="1247977"/>
                  </a:cubicBezTo>
                  <a:cubicBezTo>
                    <a:pt x="-22812" y="1233837"/>
                    <a:pt x="65172" y="1134855"/>
                    <a:pt x="118590" y="1087721"/>
                  </a:cubicBezTo>
                  <a:cubicBezTo>
                    <a:pt x="172009" y="1040587"/>
                    <a:pt x="230140" y="1012306"/>
                    <a:pt x="325979" y="965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-720000">
              <a:off x="5856766" y="3669897"/>
              <a:ext cx="792000" cy="540000"/>
            </a:xfrm>
            <a:custGeom>
              <a:avLst/>
              <a:gdLst>
                <a:gd name="connsiteX0" fmla="*/ 330481 w 898104"/>
                <a:gd name="connsiteY0" fmla="*/ 0 h 551902"/>
                <a:gd name="connsiteX1" fmla="*/ 342336 w 898104"/>
                <a:gd name="connsiteY1" fmla="*/ 12393 h 551902"/>
                <a:gd name="connsiteX2" fmla="*/ 466756 w 898104"/>
                <a:gd name="connsiteY2" fmla="*/ 99011 h 551902"/>
                <a:gd name="connsiteX3" fmla="*/ 804894 w 898104"/>
                <a:gd name="connsiteY3" fmla="*/ 189499 h 551902"/>
                <a:gd name="connsiteX4" fmla="*/ 889019 w 898104"/>
                <a:gd name="connsiteY4" fmla="*/ 191992 h 551902"/>
                <a:gd name="connsiteX5" fmla="*/ 898104 w 898104"/>
                <a:gd name="connsiteY5" fmla="*/ 191369 h 551902"/>
                <a:gd name="connsiteX6" fmla="*/ 896519 w 898104"/>
                <a:gd name="connsiteY6" fmla="*/ 193123 h 551902"/>
                <a:gd name="connsiteX7" fmla="*/ 813779 w 898104"/>
                <a:gd name="connsiteY7" fmla="*/ 257524 h 551902"/>
                <a:gd name="connsiteX8" fmla="*/ 629534 w 898104"/>
                <a:gd name="connsiteY8" fmla="*/ 373530 h 551902"/>
                <a:gd name="connsiteX9" fmla="*/ 463379 w 898104"/>
                <a:gd name="connsiteY9" fmla="*/ 413833 h 551902"/>
                <a:gd name="connsiteX10" fmla="*/ 288340 w 898104"/>
                <a:gd name="connsiteY10" fmla="*/ 428121 h 551902"/>
                <a:gd name="connsiteX11" fmla="*/ 122505 w 898104"/>
                <a:gd name="connsiteY11" fmla="*/ 475888 h 551902"/>
                <a:gd name="connsiteX12" fmla="*/ 92751 w 898104"/>
                <a:gd name="connsiteY12" fmla="*/ 531750 h 551902"/>
                <a:gd name="connsiteX13" fmla="*/ 87845 w 898104"/>
                <a:gd name="connsiteY13" fmla="*/ 551902 h 551902"/>
                <a:gd name="connsiteX14" fmla="*/ 89905 w 898104"/>
                <a:gd name="connsiteY14" fmla="*/ 541513 h 551902"/>
                <a:gd name="connsiteX15" fmla="*/ 76231 w 898104"/>
                <a:gd name="connsiteY15" fmla="*/ 387935 h 551902"/>
                <a:gd name="connsiteX16" fmla="*/ 38131 w 898104"/>
                <a:gd name="connsiteY16" fmla="*/ 248235 h 551902"/>
                <a:gd name="connsiteX17" fmla="*/ 31 w 898104"/>
                <a:gd name="connsiteY17" fmla="*/ 178385 h 551902"/>
                <a:gd name="connsiteX18" fmla="*/ 44481 w 898104"/>
                <a:gd name="connsiteY18" fmla="*/ 146635 h 551902"/>
                <a:gd name="connsiteX19" fmla="*/ 139731 w 898104"/>
                <a:gd name="connsiteY19" fmla="*/ 121235 h 551902"/>
                <a:gd name="connsiteX20" fmla="*/ 177831 w 898104"/>
                <a:gd name="connsiteY20" fmla="*/ 57735 h 551902"/>
                <a:gd name="connsiteX21" fmla="*/ 190531 w 898104"/>
                <a:gd name="connsiteY21" fmla="*/ 19635 h 551902"/>
                <a:gd name="connsiteX22" fmla="*/ 298481 w 898104"/>
                <a:gd name="connsiteY22" fmla="*/ 19635 h 551902"/>
                <a:gd name="connsiteX23" fmla="*/ 322244 w 898104"/>
                <a:gd name="connsiteY23" fmla="*/ 6687 h 551902"/>
                <a:gd name="connsiteX24" fmla="*/ 330481 w 898104"/>
                <a:gd name="connsiteY24" fmla="*/ 0 h 55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8104" h="551902">
                  <a:moveTo>
                    <a:pt x="330481" y="0"/>
                  </a:moveTo>
                  <a:lnTo>
                    <a:pt x="342336" y="12393"/>
                  </a:lnTo>
                  <a:cubicBezTo>
                    <a:pt x="379245" y="46227"/>
                    <a:pt x="419528" y="74008"/>
                    <a:pt x="466756" y="99011"/>
                  </a:cubicBezTo>
                  <a:cubicBezTo>
                    <a:pt x="561212" y="149017"/>
                    <a:pt x="692975" y="179974"/>
                    <a:pt x="804894" y="189499"/>
                  </a:cubicBezTo>
                  <a:cubicBezTo>
                    <a:pt x="832874" y="191880"/>
                    <a:pt x="860953" y="192625"/>
                    <a:pt x="889019" y="191992"/>
                  </a:cubicBezTo>
                  <a:lnTo>
                    <a:pt x="898104" y="191369"/>
                  </a:lnTo>
                  <a:lnTo>
                    <a:pt x="896519" y="193123"/>
                  </a:lnTo>
                  <a:cubicBezTo>
                    <a:pt x="872635" y="215443"/>
                    <a:pt x="837094" y="236484"/>
                    <a:pt x="813779" y="257524"/>
                  </a:cubicBezTo>
                  <a:cubicBezTo>
                    <a:pt x="767149" y="299605"/>
                    <a:pt x="687934" y="347478"/>
                    <a:pt x="629534" y="373530"/>
                  </a:cubicBezTo>
                  <a:cubicBezTo>
                    <a:pt x="571134" y="399582"/>
                    <a:pt x="520245" y="404735"/>
                    <a:pt x="463379" y="413833"/>
                  </a:cubicBezTo>
                  <a:cubicBezTo>
                    <a:pt x="406513" y="422931"/>
                    <a:pt x="345152" y="417779"/>
                    <a:pt x="288340" y="428121"/>
                  </a:cubicBezTo>
                  <a:cubicBezTo>
                    <a:pt x="231528" y="438464"/>
                    <a:pt x="158846" y="447402"/>
                    <a:pt x="122505" y="475888"/>
                  </a:cubicBezTo>
                  <a:cubicBezTo>
                    <a:pt x="104335" y="490131"/>
                    <a:pt x="97934" y="509988"/>
                    <a:pt x="92751" y="531750"/>
                  </a:cubicBezTo>
                  <a:lnTo>
                    <a:pt x="87845" y="551902"/>
                  </a:lnTo>
                  <a:lnTo>
                    <a:pt x="89905" y="541513"/>
                  </a:lnTo>
                  <a:cubicBezTo>
                    <a:pt x="102160" y="463176"/>
                    <a:pt x="82713" y="436089"/>
                    <a:pt x="76231" y="387935"/>
                  </a:cubicBezTo>
                  <a:cubicBezTo>
                    <a:pt x="68823" y="332902"/>
                    <a:pt x="50831" y="283160"/>
                    <a:pt x="38131" y="248235"/>
                  </a:cubicBezTo>
                  <a:cubicBezTo>
                    <a:pt x="25431" y="213310"/>
                    <a:pt x="-1027" y="195318"/>
                    <a:pt x="31" y="178385"/>
                  </a:cubicBezTo>
                  <a:cubicBezTo>
                    <a:pt x="1089" y="161452"/>
                    <a:pt x="21198" y="156160"/>
                    <a:pt x="44481" y="146635"/>
                  </a:cubicBezTo>
                  <a:cubicBezTo>
                    <a:pt x="67764" y="137110"/>
                    <a:pt x="117506" y="136052"/>
                    <a:pt x="139731" y="121235"/>
                  </a:cubicBezTo>
                  <a:cubicBezTo>
                    <a:pt x="161956" y="106418"/>
                    <a:pt x="169364" y="74668"/>
                    <a:pt x="177831" y="57735"/>
                  </a:cubicBezTo>
                  <a:cubicBezTo>
                    <a:pt x="186298" y="40802"/>
                    <a:pt x="170423" y="25985"/>
                    <a:pt x="190531" y="19635"/>
                  </a:cubicBezTo>
                  <a:cubicBezTo>
                    <a:pt x="210639" y="13285"/>
                    <a:pt x="266731" y="32335"/>
                    <a:pt x="298481" y="19635"/>
                  </a:cubicBezTo>
                  <a:cubicBezTo>
                    <a:pt x="306419" y="16460"/>
                    <a:pt x="314422" y="12028"/>
                    <a:pt x="322244" y="6687"/>
                  </a:cubicBezTo>
                  <a:lnTo>
                    <a:pt x="3304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-420000">
              <a:off x="3815403" y="3520582"/>
              <a:ext cx="741502" cy="547244"/>
            </a:xfrm>
            <a:custGeom>
              <a:avLst/>
              <a:gdLst>
                <a:gd name="connsiteX0" fmla="*/ 277 w 789746"/>
                <a:gd name="connsiteY0" fmla="*/ 500250 h 530328"/>
                <a:gd name="connsiteX1" fmla="*/ 169960 w 789746"/>
                <a:gd name="connsiteY1" fmla="*/ 236300 h 530328"/>
                <a:gd name="connsiteX2" fmla="*/ 443337 w 789746"/>
                <a:gd name="connsiteY2" fmla="*/ 57191 h 530328"/>
                <a:gd name="connsiteX3" fmla="*/ 744995 w 789746"/>
                <a:gd name="connsiteY3" fmla="*/ 630 h 530328"/>
                <a:gd name="connsiteX4" fmla="*/ 763849 w 789746"/>
                <a:gd name="connsiteY4" fmla="*/ 85471 h 530328"/>
                <a:gd name="connsiteX5" fmla="*/ 509325 w 789746"/>
                <a:gd name="connsiteY5" fmla="*/ 160885 h 530328"/>
                <a:gd name="connsiteX6" fmla="*/ 235948 w 789746"/>
                <a:gd name="connsiteY6" fmla="*/ 368275 h 530328"/>
                <a:gd name="connsiteX7" fmla="*/ 132253 w 789746"/>
                <a:gd name="connsiteY7" fmla="*/ 509677 h 530328"/>
                <a:gd name="connsiteX8" fmla="*/ 277 w 789746"/>
                <a:gd name="connsiteY8" fmla="*/ 500250 h 530328"/>
                <a:gd name="connsiteX0" fmla="*/ 277 w 790255"/>
                <a:gd name="connsiteY0" fmla="*/ 502572 h 532650"/>
                <a:gd name="connsiteX1" fmla="*/ 169960 w 790255"/>
                <a:gd name="connsiteY1" fmla="*/ 238622 h 532650"/>
                <a:gd name="connsiteX2" fmla="*/ 433910 w 790255"/>
                <a:gd name="connsiteY2" fmla="*/ 40660 h 532650"/>
                <a:gd name="connsiteX3" fmla="*/ 744995 w 790255"/>
                <a:gd name="connsiteY3" fmla="*/ 2952 h 532650"/>
                <a:gd name="connsiteX4" fmla="*/ 763849 w 790255"/>
                <a:gd name="connsiteY4" fmla="*/ 87793 h 532650"/>
                <a:gd name="connsiteX5" fmla="*/ 509325 w 790255"/>
                <a:gd name="connsiteY5" fmla="*/ 163207 h 532650"/>
                <a:gd name="connsiteX6" fmla="*/ 235948 w 790255"/>
                <a:gd name="connsiteY6" fmla="*/ 370597 h 532650"/>
                <a:gd name="connsiteX7" fmla="*/ 132253 w 790255"/>
                <a:gd name="connsiteY7" fmla="*/ 511999 h 532650"/>
                <a:gd name="connsiteX8" fmla="*/ 277 w 790255"/>
                <a:gd name="connsiteY8" fmla="*/ 502572 h 532650"/>
                <a:gd name="connsiteX0" fmla="*/ 277 w 790255"/>
                <a:gd name="connsiteY0" fmla="*/ 502034 h 533962"/>
                <a:gd name="connsiteX1" fmla="*/ 169960 w 790255"/>
                <a:gd name="connsiteY1" fmla="*/ 209803 h 533962"/>
                <a:gd name="connsiteX2" fmla="*/ 433910 w 790255"/>
                <a:gd name="connsiteY2" fmla="*/ 40122 h 533962"/>
                <a:gd name="connsiteX3" fmla="*/ 744995 w 790255"/>
                <a:gd name="connsiteY3" fmla="*/ 2414 h 533962"/>
                <a:gd name="connsiteX4" fmla="*/ 763849 w 790255"/>
                <a:gd name="connsiteY4" fmla="*/ 87255 h 533962"/>
                <a:gd name="connsiteX5" fmla="*/ 509325 w 790255"/>
                <a:gd name="connsiteY5" fmla="*/ 162669 h 533962"/>
                <a:gd name="connsiteX6" fmla="*/ 235948 w 790255"/>
                <a:gd name="connsiteY6" fmla="*/ 370059 h 533962"/>
                <a:gd name="connsiteX7" fmla="*/ 132253 w 790255"/>
                <a:gd name="connsiteY7" fmla="*/ 511461 h 533962"/>
                <a:gd name="connsiteX8" fmla="*/ 277 w 790255"/>
                <a:gd name="connsiteY8" fmla="*/ 502034 h 533962"/>
                <a:gd name="connsiteX0" fmla="*/ 285 w 790263"/>
                <a:gd name="connsiteY0" fmla="*/ 502034 h 535076"/>
                <a:gd name="connsiteX1" fmla="*/ 169968 w 790263"/>
                <a:gd name="connsiteY1" fmla="*/ 209803 h 535076"/>
                <a:gd name="connsiteX2" fmla="*/ 433918 w 790263"/>
                <a:gd name="connsiteY2" fmla="*/ 40122 h 535076"/>
                <a:gd name="connsiteX3" fmla="*/ 745003 w 790263"/>
                <a:gd name="connsiteY3" fmla="*/ 2414 h 535076"/>
                <a:gd name="connsiteX4" fmla="*/ 763857 w 790263"/>
                <a:gd name="connsiteY4" fmla="*/ 87255 h 535076"/>
                <a:gd name="connsiteX5" fmla="*/ 509333 w 790263"/>
                <a:gd name="connsiteY5" fmla="*/ 162669 h 535076"/>
                <a:gd name="connsiteX6" fmla="*/ 235956 w 790263"/>
                <a:gd name="connsiteY6" fmla="*/ 351205 h 535076"/>
                <a:gd name="connsiteX7" fmla="*/ 132261 w 790263"/>
                <a:gd name="connsiteY7" fmla="*/ 511461 h 535076"/>
                <a:gd name="connsiteX8" fmla="*/ 285 w 790263"/>
                <a:gd name="connsiteY8" fmla="*/ 502034 h 535076"/>
                <a:gd name="connsiteX0" fmla="*/ 285 w 792879"/>
                <a:gd name="connsiteY0" fmla="*/ 502034 h 535076"/>
                <a:gd name="connsiteX1" fmla="*/ 169968 w 792879"/>
                <a:gd name="connsiteY1" fmla="*/ 209803 h 535076"/>
                <a:gd name="connsiteX2" fmla="*/ 433918 w 792879"/>
                <a:gd name="connsiteY2" fmla="*/ 40122 h 535076"/>
                <a:gd name="connsiteX3" fmla="*/ 745003 w 792879"/>
                <a:gd name="connsiteY3" fmla="*/ 2414 h 535076"/>
                <a:gd name="connsiteX4" fmla="*/ 763857 w 792879"/>
                <a:gd name="connsiteY4" fmla="*/ 87255 h 535076"/>
                <a:gd name="connsiteX5" fmla="*/ 471626 w 792879"/>
                <a:gd name="connsiteY5" fmla="*/ 143815 h 535076"/>
                <a:gd name="connsiteX6" fmla="*/ 235956 w 792879"/>
                <a:gd name="connsiteY6" fmla="*/ 351205 h 535076"/>
                <a:gd name="connsiteX7" fmla="*/ 132261 w 792879"/>
                <a:gd name="connsiteY7" fmla="*/ 511461 h 535076"/>
                <a:gd name="connsiteX8" fmla="*/ 285 w 792879"/>
                <a:gd name="connsiteY8" fmla="*/ 502034 h 535076"/>
                <a:gd name="connsiteX0" fmla="*/ 285 w 792879"/>
                <a:gd name="connsiteY0" fmla="*/ 502034 h 536217"/>
                <a:gd name="connsiteX1" fmla="*/ 169968 w 792879"/>
                <a:gd name="connsiteY1" fmla="*/ 209803 h 536217"/>
                <a:gd name="connsiteX2" fmla="*/ 433918 w 792879"/>
                <a:gd name="connsiteY2" fmla="*/ 40122 h 536217"/>
                <a:gd name="connsiteX3" fmla="*/ 745003 w 792879"/>
                <a:gd name="connsiteY3" fmla="*/ 2414 h 536217"/>
                <a:gd name="connsiteX4" fmla="*/ 763857 w 792879"/>
                <a:gd name="connsiteY4" fmla="*/ 87255 h 536217"/>
                <a:gd name="connsiteX5" fmla="*/ 471626 w 792879"/>
                <a:gd name="connsiteY5" fmla="*/ 143815 h 536217"/>
                <a:gd name="connsiteX6" fmla="*/ 235956 w 792879"/>
                <a:gd name="connsiteY6" fmla="*/ 332352 h 536217"/>
                <a:gd name="connsiteX7" fmla="*/ 132261 w 792879"/>
                <a:gd name="connsiteY7" fmla="*/ 511461 h 536217"/>
                <a:gd name="connsiteX8" fmla="*/ 285 w 792879"/>
                <a:gd name="connsiteY8" fmla="*/ 502034 h 536217"/>
                <a:gd name="connsiteX0" fmla="*/ 285 w 794400"/>
                <a:gd name="connsiteY0" fmla="*/ 507707 h 541890"/>
                <a:gd name="connsiteX1" fmla="*/ 169968 w 794400"/>
                <a:gd name="connsiteY1" fmla="*/ 215476 h 541890"/>
                <a:gd name="connsiteX2" fmla="*/ 405637 w 794400"/>
                <a:gd name="connsiteY2" fmla="*/ 26941 h 541890"/>
                <a:gd name="connsiteX3" fmla="*/ 745003 w 794400"/>
                <a:gd name="connsiteY3" fmla="*/ 8087 h 541890"/>
                <a:gd name="connsiteX4" fmla="*/ 763857 w 794400"/>
                <a:gd name="connsiteY4" fmla="*/ 92928 h 541890"/>
                <a:gd name="connsiteX5" fmla="*/ 471626 w 794400"/>
                <a:gd name="connsiteY5" fmla="*/ 149488 h 541890"/>
                <a:gd name="connsiteX6" fmla="*/ 235956 w 794400"/>
                <a:gd name="connsiteY6" fmla="*/ 338025 h 541890"/>
                <a:gd name="connsiteX7" fmla="*/ 132261 w 794400"/>
                <a:gd name="connsiteY7" fmla="*/ 517134 h 541890"/>
                <a:gd name="connsiteX8" fmla="*/ 285 w 794400"/>
                <a:gd name="connsiteY8" fmla="*/ 507707 h 541890"/>
                <a:gd name="connsiteX0" fmla="*/ 76 w 794191"/>
                <a:gd name="connsiteY0" fmla="*/ 507239 h 542025"/>
                <a:gd name="connsiteX1" fmla="*/ 150905 w 794191"/>
                <a:gd name="connsiteY1" fmla="*/ 205581 h 542025"/>
                <a:gd name="connsiteX2" fmla="*/ 405428 w 794191"/>
                <a:gd name="connsiteY2" fmla="*/ 26473 h 542025"/>
                <a:gd name="connsiteX3" fmla="*/ 744794 w 794191"/>
                <a:gd name="connsiteY3" fmla="*/ 7619 h 542025"/>
                <a:gd name="connsiteX4" fmla="*/ 763648 w 794191"/>
                <a:gd name="connsiteY4" fmla="*/ 92460 h 542025"/>
                <a:gd name="connsiteX5" fmla="*/ 471417 w 794191"/>
                <a:gd name="connsiteY5" fmla="*/ 149020 h 542025"/>
                <a:gd name="connsiteX6" fmla="*/ 235747 w 794191"/>
                <a:gd name="connsiteY6" fmla="*/ 337557 h 542025"/>
                <a:gd name="connsiteX7" fmla="*/ 132052 w 794191"/>
                <a:gd name="connsiteY7" fmla="*/ 516666 h 542025"/>
                <a:gd name="connsiteX8" fmla="*/ 76 w 794191"/>
                <a:gd name="connsiteY8" fmla="*/ 507239 h 542025"/>
                <a:gd name="connsiteX0" fmla="*/ 126 w 747107"/>
                <a:gd name="connsiteY0" fmla="*/ 422398 h 518869"/>
                <a:gd name="connsiteX1" fmla="*/ 103821 w 747107"/>
                <a:gd name="connsiteY1" fmla="*/ 205581 h 518869"/>
                <a:gd name="connsiteX2" fmla="*/ 358344 w 747107"/>
                <a:gd name="connsiteY2" fmla="*/ 26473 h 518869"/>
                <a:gd name="connsiteX3" fmla="*/ 697710 w 747107"/>
                <a:gd name="connsiteY3" fmla="*/ 7619 h 518869"/>
                <a:gd name="connsiteX4" fmla="*/ 716564 w 747107"/>
                <a:gd name="connsiteY4" fmla="*/ 92460 h 518869"/>
                <a:gd name="connsiteX5" fmla="*/ 424333 w 747107"/>
                <a:gd name="connsiteY5" fmla="*/ 149020 h 518869"/>
                <a:gd name="connsiteX6" fmla="*/ 188663 w 747107"/>
                <a:gd name="connsiteY6" fmla="*/ 337557 h 518869"/>
                <a:gd name="connsiteX7" fmla="*/ 84968 w 747107"/>
                <a:gd name="connsiteY7" fmla="*/ 516666 h 518869"/>
                <a:gd name="connsiteX8" fmla="*/ 126 w 747107"/>
                <a:gd name="connsiteY8" fmla="*/ 422398 h 518869"/>
                <a:gd name="connsiteX0" fmla="*/ 5386 w 752367"/>
                <a:gd name="connsiteY0" fmla="*/ 422398 h 546590"/>
                <a:gd name="connsiteX1" fmla="*/ 109081 w 752367"/>
                <a:gd name="connsiteY1" fmla="*/ 205581 h 546590"/>
                <a:gd name="connsiteX2" fmla="*/ 363604 w 752367"/>
                <a:gd name="connsiteY2" fmla="*/ 26473 h 546590"/>
                <a:gd name="connsiteX3" fmla="*/ 702970 w 752367"/>
                <a:gd name="connsiteY3" fmla="*/ 7619 h 546590"/>
                <a:gd name="connsiteX4" fmla="*/ 721824 w 752367"/>
                <a:gd name="connsiteY4" fmla="*/ 92460 h 546590"/>
                <a:gd name="connsiteX5" fmla="*/ 429593 w 752367"/>
                <a:gd name="connsiteY5" fmla="*/ 149020 h 546590"/>
                <a:gd name="connsiteX6" fmla="*/ 193923 w 752367"/>
                <a:gd name="connsiteY6" fmla="*/ 337557 h 546590"/>
                <a:gd name="connsiteX7" fmla="*/ 33667 w 752367"/>
                <a:gd name="connsiteY7" fmla="*/ 544946 h 546590"/>
                <a:gd name="connsiteX8" fmla="*/ 5386 w 752367"/>
                <a:gd name="connsiteY8" fmla="*/ 422398 h 546590"/>
                <a:gd name="connsiteX0" fmla="*/ 5386 w 753665"/>
                <a:gd name="connsiteY0" fmla="*/ 422398 h 546590"/>
                <a:gd name="connsiteX1" fmla="*/ 109081 w 753665"/>
                <a:gd name="connsiteY1" fmla="*/ 205581 h 546590"/>
                <a:gd name="connsiteX2" fmla="*/ 363604 w 753665"/>
                <a:gd name="connsiteY2" fmla="*/ 26473 h 546590"/>
                <a:gd name="connsiteX3" fmla="*/ 702970 w 753665"/>
                <a:gd name="connsiteY3" fmla="*/ 7619 h 546590"/>
                <a:gd name="connsiteX4" fmla="*/ 721824 w 753665"/>
                <a:gd name="connsiteY4" fmla="*/ 92460 h 546590"/>
                <a:gd name="connsiteX5" fmla="*/ 410739 w 753665"/>
                <a:gd name="connsiteY5" fmla="*/ 158447 h 546590"/>
                <a:gd name="connsiteX6" fmla="*/ 193923 w 753665"/>
                <a:gd name="connsiteY6" fmla="*/ 337557 h 546590"/>
                <a:gd name="connsiteX7" fmla="*/ 33667 w 753665"/>
                <a:gd name="connsiteY7" fmla="*/ 544946 h 546590"/>
                <a:gd name="connsiteX8" fmla="*/ 5386 w 753665"/>
                <a:gd name="connsiteY8" fmla="*/ 422398 h 546590"/>
                <a:gd name="connsiteX0" fmla="*/ 5386 w 753665"/>
                <a:gd name="connsiteY0" fmla="*/ 419068 h 543260"/>
                <a:gd name="connsiteX1" fmla="*/ 109081 w 753665"/>
                <a:gd name="connsiteY1" fmla="*/ 202251 h 543260"/>
                <a:gd name="connsiteX2" fmla="*/ 363604 w 753665"/>
                <a:gd name="connsiteY2" fmla="*/ 32570 h 543260"/>
                <a:gd name="connsiteX3" fmla="*/ 702970 w 753665"/>
                <a:gd name="connsiteY3" fmla="*/ 4289 h 543260"/>
                <a:gd name="connsiteX4" fmla="*/ 721824 w 753665"/>
                <a:gd name="connsiteY4" fmla="*/ 89130 h 543260"/>
                <a:gd name="connsiteX5" fmla="*/ 410739 w 753665"/>
                <a:gd name="connsiteY5" fmla="*/ 155117 h 543260"/>
                <a:gd name="connsiteX6" fmla="*/ 193923 w 753665"/>
                <a:gd name="connsiteY6" fmla="*/ 334227 h 543260"/>
                <a:gd name="connsiteX7" fmla="*/ 33667 w 753665"/>
                <a:gd name="connsiteY7" fmla="*/ 541616 h 543260"/>
                <a:gd name="connsiteX8" fmla="*/ 5386 w 753665"/>
                <a:gd name="connsiteY8" fmla="*/ 419068 h 543260"/>
                <a:gd name="connsiteX0" fmla="*/ 7108 w 747179"/>
                <a:gd name="connsiteY0" fmla="*/ 429573 h 543870"/>
                <a:gd name="connsiteX1" fmla="*/ 102595 w 747179"/>
                <a:gd name="connsiteY1" fmla="*/ 202251 h 543870"/>
                <a:gd name="connsiteX2" fmla="*/ 357118 w 747179"/>
                <a:gd name="connsiteY2" fmla="*/ 32570 h 543870"/>
                <a:gd name="connsiteX3" fmla="*/ 696484 w 747179"/>
                <a:gd name="connsiteY3" fmla="*/ 4289 h 543870"/>
                <a:gd name="connsiteX4" fmla="*/ 715338 w 747179"/>
                <a:gd name="connsiteY4" fmla="*/ 89130 h 543870"/>
                <a:gd name="connsiteX5" fmla="*/ 404253 w 747179"/>
                <a:gd name="connsiteY5" fmla="*/ 155117 h 543870"/>
                <a:gd name="connsiteX6" fmla="*/ 187437 w 747179"/>
                <a:gd name="connsiteY6" fmla="*/ 334227 h 543870"/>
                <a:gd name="connsiteX7" fmla="*/ 27181 w 747179"/>
                <a:gd name="connsiteY7" fmla="*/ 541616 h 543870"/>
                <a:gd name="connsiteX8" fmla="*/ 7108 w 747179"/>
                <a:gd name="connsiteY8" fmla="*/ 429573 h 543870"/>
                <a:gd name="connsiteX0" fmla="*/ 1431 w 741502"/>
                <a:gd name="connsiteY0" fmla="*/ 429573 h 547244"/>
                <a:gd name="connsiteX1" fmla="*/ 96918 w 741502"/>
                <a:gd name="connsiteY1" fmla="*/ 202251 h 547244"/>
                <a:gd name="connsiteX2" fmla="*/ 351441 w 741502"/>
                <a:gd name="connsiteY2" fmla="*/ 32570 h 547244"/>
                <a:gd name="connsiteX3" fmla="*/ 690807 w 741502"/>
                <a:gd name="connsiteY3" fmla="*/ 4289 h 547244"/>
                <a:gd name="connsiteX4" fmla="*/ 709661 w 741502"/>
                <a:gd name="connsiteY4" fmla="*/ 89130 h 547244"/>
                <a:gd name="connsiteX5" fmla="*/ 398576 w 741502"/>
                <a:gd name="connsiteY5" fmla="*/ 155117 h 547244"/>
                <a:gd name="connsiteX6" fmla="*/ 181760 w 741502"/>
                <a:gd name="connsiteY6" fmla="*/ 334227 h 547244"/>
                <a:gd name="connsiteX7" fmla="*/ 49573 w 741502"/>
                <a:gd name="connsiteY7" fmla="*/ 545063 h 547244"/>
                <a:gd name="connsiteX8" fmla="*/ 1431 w 741502"/>
                <a:gd name="connsiteY8" fmla="*/ 429573 h 54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02" h="547244">
                  <a:moveTo>
                    <a:pt x="1431" y="429573"/>
                  </a:moveTo>
                  <a:cubicBezTo>
                    <a:pt x="9322" y="372438"/>
                    <a:pt x="38583" y="268418"/>
                    <a:pt x="96918" y="202251"/>
                  </a:cubicBezTo>
                  <a:cubicBezTo>
                    <a:pt x="155253" y="136084"/>
                    <a:pt x="252460" y="65564"/>
                    <a:pt x="351441" y="32570"/>
                  </a:cubicBezTo>
                  <a:cubicBezTo>
                    <a:pt x="450422" y="-424"/>
                    <a:pt x="631104" y="-5138"/>
                    <a:pt x="690807" y="4289"/>
                  </a:cubicBezTo>
                  <a:cubicBezTo>
                    <a:pt x="750510" y="13716"/>
                    <a:pt x="758366" y="63992"/>
                    <a:pt x="709661" y="89130"/>
                  </a:cubicBezTo>
                  <a:cubicBezTo>
                    <a:pt x="660956" y="114268"/>
                    <a:pt x="486560" y="114268"/>
                    <a:pt x="398576" y="155117"/>
                  </a:cubicBezTo>
                  <a:cubicBezTo>
                    <a:pt x="310593" y="195967"/>
                    <a:pt x="244605" y="276095"/>
                    <a:pt x="181760" y="334227"/>
                  </a:cubicBezTo>
                  <a:cubicBezTo>
                    <a:pt x="118915" y="392359"/>
                    <a:pt x="79628" y="529172"/>
                    <a:pt x="49573" y="545063"/>
                  </a:cubicBezTo>
                  <a:cubicBezTo>
                    <a:pt x="19518" y="560954"/>
                    <a:pt x="-6460" y="486708"/>
                    <a:pt x="1431" y="4295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3872133" y="3437571"/>
              <a:ext cx="586993" cy="333977"/>
            </a:xfrm>
            <a:custGeom>
              <a:avLst/>
              <a:gdLst>
                <a:gd name="connsiteX0" fmla="*/ 31255 w 570849"/>
                <a:gd name="connsiteY0" fmla="*/ 175907 h 318261"/>
                <a:gd name="connsiteX1" fmla="*/ 276352 w 570849"/>
                <a:gd name="connsiteY1" fmla="*/ 34505 h 318261"/>
                <a:gd name="connsiteX2" fmla="*/ 568583 w 570849"/>
                <a:gd name="connsiteY2" fmla="*/ 6225 h 318261"/>
                <a:gd name="connsiteX3" fmla="*/ 398900 w 570849"/>
                <a:gd name="connsiteY3" fmla="*/ 128773 h 318261"/>
                <a:gd name="connsiteX4" fmla="*/ 163230 w 570849"/>
                <a:gd name="connsiteY4" fmla="*/ 251321 h 318261"/>
                <a:gd name="connsiteX5" fmla="*/ 21828 w 570849"/>
                <a:gd name="connsiteY5" fmla="*/ 317309 h 318261"/>
                <a:gd name="connsiteX6" fmla="*/ 31255 w 570849"/>
                <a:gd name="connsiteY6" fmla="*/ 175907 h 318261"/>
                <a:gd name="connsiteX0" fmla="*/ 31255 w 570849"/>
                <a:gd name="connsiteY0" fmla="*/ 175907 h 336850"/>
                <a:gd name="connsiteX1" fmla="*/ 276352 w 570849"/>
                <a:gd name="connsiteY1" fmla="*/ 34505 h 336850"/>
                <a:gd name="connsiteX2" fmla="*/ 568583 w 570849"/>
                <a:gd name="connsiteY2" fmla="*/ 6225 h 336850"/>
                <a:gd name="connsiteX3" fmla="*/ 398900 w 570849"/>
                <a:gd name="connsiteY3" fmla="*/ 128773 h 336850"/>
                <a:gd name="connsiteX4" fmla="*/ 163230 w 570849"/>
                <a:gd name="connsiteY4" fmla="*/ 251321 h 336850"/>
                <a:gd name="connsiteX5" fmla="*/ 21828 w 570849"/>
                <a:gd name="connsiteY5" fmla="*/ 336162 h 336850"/>
                <a:gd name="connsiteX6" fmla="*/ 31255 w 570849"/>
                <a:gd name="connsiteY6" fmla="*/ 175907 h 336850"/>
                <a:gd name="connsiteX0" fmla="*/ 29459 w 569029"/>
                <a:gd name="connsiteY0" fmla="*/ 175907 h 340161"/>
                <a:gd name="connsiteX1" fmla="*/ 274556 w 569029"/>
                <a:gd name="connsiteY1" fmla="*/ 34505 h 340161"/>
                <a:gd name="connsiteX2" fmla="*/ 566787 w 569029"/>
                <a:gd name="connsiteY2" fmla="*/ 6225 h 340161"/>
                <a:gd name="connsiteX3" fmla="*/ 397104 w 569029"/>
                <a:gd name="connsiteY3" fmla="*/ 128773 h 340161"/>
                <a:gd name="connsiteX4" fmla="*/ 170861 w 569029"/>
                <a:gd name="connsiteY4" fmla="*/ 279601 h 340161"/>
                <a:gd name="connsiteX5" fmla="*/ 20032 w 569029"/>
                <a:gd name="connsiteY5" fmla="*/ 336162 h 340161"/>
                <a:gd name="connsiteX6" fmla="*/ 29459 w 569029"/>
                <a:gd name="connsiteY6" fmla="*/ 175907 h 340161"/>
                <a:gd name="connsiteX0" fmla="*/ 25023 w 567410"/>
                <a:gd name="connsiteY0" fmla="*/ 182821 h 347075"/>
                <a:gd name="connsiteX1" fmla="*/ 194705 w 567410"/>
                <a:gd name="connsiteY1" fmla="*/ 22566 h 347075"/>
                <a:gd name="connsiteX2" fmla="*/ 562351 w 567410"/>
                <a:gd name="connsiteY2" fmla="*/ 13139 h 347075"/>
                <a:gd name="connsiteX3" fmla="*/ 392668 w 567410"/>
                <a:gd name="connsiteY3" fmla="*/ 135687 h 347075"/>
                <a:gd name="connsiteX4" fmla="*/ 166425 w 567410"/>
                <a:gd name="connsiteY4" fmla="*/ 286515 h 347075"/>
                <a:gd name="connsiteX5" fmla="*/ 15596 w 567410"/>
                <a:gd name="connsiteY5" fmla="*/ 343076 h 347075"/>
                <a:gd name="connsiteX6" fmla="*/ 25023 w 567410"/>
                <a:gd name="connsiteY6" fmla="*/ 182821 h 347075"/>
                <a:gd name="connsiteX0" fmla="*/ 25023 w 567061"/>
                <a:gd name="connsiteY0" fmla="*/ 182821 h 346541"/>
                <a:gd name="connsiteX1" fmla="*/ 194705 w 567061"/>
                <a:gd name="connsiteY1" fmla="*/ 22566 h 346541"/>
                <a:gd name="connsiteX2" fmla="*/ 562351 w 567061"/>
                <a:gd name="connsiteY2" fmla="*/ 13139 h 346541"/>
                <a:gd name="connsiteX3" fmla="*/ 392668 w 567061"/>
                <a:gd name="connsiteY3" fmla="*/ 135687 h 346541"/>
                <a:gd name="connsiteX4" fmla="*/ 241838 w 567061"/>
                <a:gd name="connsiteY4" fmla="*/ 173393 h 346541"/>
                <a:gd name="connsiteX5" fmla="*/ 166425 w 567061"/>
                <a:gd name="connsiteY5" fmla="*/ 286515 h 346541"/>
                <a:gd name="connsiteX6" fmla="*/ 15596 w 567061"/>
                <a:gd name="connsiteY6" fmla="*/ 343076 h 346541"/>
                <a:gd name="connsiteX7" fmla="*/ 25023 w 567061"/>
                <a:gd name="connsiteY7" fmla="*/ 182821 h 346541"/>
                <a:gd name="connsiteX0" fmla="*/ 23721 w 565759"/>
                <a:gd name="connsiteY0" fmla="*/ 182821 h 346077"/>
                <a:gd name="connsiteX1" fmla="*/ 193403 w 565759"/>
                <a:gd name="connsiteY1" fmla="*/ 22566 h 346077"/>
                <a:gd name="connsiteX2" fmla="*/ 561049 w 565759"/>
                <a:gd name="connsiteY2" fmla="*/ 13139 h 346077"/>
                <a:gd name="connsiteX3" fmla="*/ 391366 w 565759"/>
                <a:gd name="connsiteY3" fmla="*/ 135687 h 346077"/>
                <a:gd name="connsiteX4" fmla="*/ 240536 w 565759"/>
                <a:gd name="connsiteY4" fmla="*/ 173393 h 346077"/>
                <a:gd name="connsiteX5" fmla="*/ 146073 w 565759"/>
                <a:gd name="connsiteY5" fmla="*/ 281753 h 346077"/>
                <a:gd name="connsiteX6" fmla="*/ 14294 w 565759"/>
                <a:gd name="connsiteY6" fmla="*/ 343076 h 346077"/>
                <a:gd name="connsiteX7" fmla="*/ 23721 w 565759"/>
                <a:gd name="connsiteY7" fmla="*/ 182821 h 346077"/>
                <a:gd name="connsiteX0" fmla="*/ 23721 w 565759"/>
                <a:gd name="connsiteY0" fmla="*/ 181221 h 344477"/>
                <a:gd name="connsiteX1" fmla="*/ 193403 w 565759"/>
                <a:gd name="connsiteY1" fmla="*/ 20966 h 344477"/>
                <a:gd name="connsiteX2" fmla="*/ 561049 w 565759"/>
                <a:gd name="connsiteY2" fmla="*/ 11539 h 344477"/>
                <a:gd name="connsiteX3" fmla="*/ 391366 w 565759"/>
                <a:gd name="connsiteY3" fmla="*/ 110274 h 344477"/>
                <a:gd name="connsiteX4" fmla="*/ 240536 w 565759"/>
                <a:gd name="connsiteY4" fmla="*/ 171793 h 344477"/>
                <a:gd name="connsiteX5" fmla="*/ 146073 w 565759"/>
                <a:gd name="connsiteY5" fmla="*/ 280153 h 344477"/>
                <a:gd name="connsiteX6" fmla="*/ 14294 w 565759"/>
                <a:gd name="connsiteY6" fmla="*/ 341476 h 344477"/>
                <a:gd name="connsiteX7" fmla="*/ 23721 w 565759"/>
                <a:gd name="connsiteY7" fmla="*/ 181221 h 344477"/>
                <a:gd name="connsiteX0" fmla="*/ 23721 w 568957"/>
                <a:gd name="connsiteY0" fmla="*/ 180594 h 343850"/>
                <a:gd name="connsiteX1" fmla="*/ 193403 w 568957"/>
                <a:gd name="connsiteY1" fmla="*/ 20339 h 343850"/>
                <a:gd name="connsiteX2" fmla="*/ 561049 w 568957"/>
                <a:gd name="connsiteY2" fmla="*/ 10912 h 343850"/>
                <a:gd name="connsiteX3" fmla="*/ 429466 w 568957"/>
                <a:gd name="connsiteY3" fmla="*/ 100122 h 343850"/>
                <a:gd name="connsiteX4" fmla="*/ 240536 w 568957"/>
                <a:gd name="connsiteY4" fmla="*/ 171166 h 343850"/>
                <a:gd name="connsiteX5" fmla="*/ 146073 w 568957"/>
                <a:gd name="connsiteY5" fmla="*/ 279526 h 343850"/>
                <a:gd name="connsiteX6" fmla="*/ 14294 w 568957"/>
                <a:gd name="connsiteY6" fmla="*/ 340849 h 343850"/>
                <a:gd name="connsiteX7" fmla="*/ 23721 w 568957"/>
                <a:gd name="connsiteY7" fmla="*/ 180594 h 343850"/>
                <a:gd name="connsiteX0" fmla="*/ 13892 w 587703"/>
                <a:gd name="connsiteY0" fmla="*/ 200801 h 344134"/>
                <a:gd name="connsiteX1" fmla="*/ 212149 w 587703"/>
                <a:gd name="connsiteY1" fmla="*/ 21496 h 344134"/>
                <a:gd name="connsiteX2" fmla="*/ 579795 w 587703"/>
                <a:gd name="connsiteY2" fmla="*/ 12069 h 344134"/>
                <a:gd name="connsiteX3" fmla="*/ 448212 w 587703"/>
                <a:gd name="connsiteY3" fmla="*/ 101279 h 344134"/>
                <a:gd name="connsiteX4" fmla="*/ 259282 w 587703"/>
                <a:gd name="connsiteY4" fmla="*/ 172323 h 344134"/>
                <a:gd name="connsiteX5" fmla="*/ 164819 w 587703"/>
                <a:gd name="connsiteY5" fmla="*/ 280683 h 344134"/>
                <a:gd name="connsiteX6" fmla="*/ 33040 w 587703"/>
                <a:gd name="connsiteY6" fmla="*/ 342006 h 344134"/>
                <a:gd name="connsiteX7" fmla="*/ 13892 w 587703"/>
                <a:gd name="connsiteY7" fmla="*/ 200801 h 344134"/>
                <a:gd name="connsiteX0" fmla="*/ 13892 w 587703"/>
                <a:gd name="connsiteY0" fmla="*/ 200801 h 342832"/>
                <a:gd name="connsiteX1" fmla="*/ 212149 w 587703"/>
                <a:gd name="connsiteY1" fmla="*/ 21496 h 342832"/>
                <a:gd name="connsiteX2" fmla="*/ 579795 w 587703"/>
                <a:gd name="connsiteY2" fmla="*/ 12069 h 342832"/>
                <a:gd name="connsiteX3" fmla="*/ 448212 w 587703"/>
                <a:gd name="connsiteY3" fmla="*/ 101279 h 342832"/>
                <a:gd name="connsiteX4" fmla="*/ 259282 w 587703"/>
                <a:gd name="connsiteY4" fmla="*/ 172323 h 342832"/>
                <a:gd name="connsiteX5" fmla="*/ 164819 w 587703"/>
                <a:gd name="connsiteY5" fmla="*/ 256871 h 342832"/>
                <a:gd name="connsiteX6" fmla="*/ 33040 w 587703"/>
                <a:gd name="connsiteY6" fmla="*/ 342006 h 342832"/>
                <a:gd name="connsiteX7" fmla="*/ 13892 w 587703"/>
                <a:gd name="connsiteY7" fmla="*/ 200801 h 342832"/>
                <a:gd name="connsiteX0" fmla="*/ 10719 w 586809"/>
                <a:gd name="connsiteY0" fmla="*/ 194426 h 336457"/>
                <a:gd name="connsiteX1" fmla="*/ 166114 w 586809"/>
                <a:gd name="connsiteY1" fmla="*/ 29408 h 336457"/>
                <a:gd name="connsiteX2" fmla="*/ 576622 w 586809"/>
                <a:gd name="connsiteY2" fmla="*/ 5694 h 336457"/>
                <a:gd name="connsiteX3" fmla="*/ 445039 w 586809"/>
                <a:gd name="connsiteY3" fmla="*/ 94904 h 336457"/>
                <a:gd name="connsiteX4" fmla="*/ 256109 w 586809"/>
                <a:gd name="connsiteY4" fmla="*/ 165948 h 336457"/>
                <a:gd name="connsiteX5" fmla="*/ 161646 w 586809"/>
                <a:gd name="connsiteY5" fmla="*/ 250496 h 336457"/>
                <a:gd name="connsiteX6" fmla="*/ 29867 w 586809"/>
                <a:gd name="connsiteY6" fmla="*/ 335631 h 336457"/>
                <a:gd name="connsiteX7" fmla="*/ 10719 w 586809"/>
                <a:gd name="connsiteY7" fmla="*/ 194426 h 336457"/>
                <a:gd name="connsiteX0" fmla="*/ 11416 w 586993"/>
                <a:gd name="connsiteY0" fmla="*/ 191946 h 333977"/>
                <a:gd name="connsiteX1" fmla="*/ 176238 w 586993"/>
                <a:gd name="connsiteY1" fmla="*/ 36355 h 333977"/>
                <a:gd name="connsiteX2" fmla="*/ 577319 w 586993"/>
                <a:gd name="connsiteY2" fmla="*/ 3214 h 333977"/>
                <a:gd name="connsiteX3" fmla="*/ 445736 w 586993"/>
                <a:gd name="connsiteY3" fmla="*/ 92424 h 333977"/>
                <a:gd name="connsiteX4" fmla="*/ 256806 w 586993"/>
                <a:gd name="connsiteY4" fmla="*/ 163468 h 333977"/>
                <a:gd name="connsiteX5" fmla="*/ 162343 w 586993"/>
                <a:gd name="connsiteY5" fmla="*/ 248016 h 333977"/>
                <a:gd name="connsiteX6" fmla="*/ 30564 w 586993"/>
                <a:gd name="connsiteY6" fmla="*/ 333151 h 333977"/>
                <a:gd name="connsiteX7" fmla="*/ 11416 w 586993"/>
                <a:gd name="connsiteY7" fmla="*/ 191946 h 33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993" h="333977">
                  <a:moveTo>
                    <a:pt x="11416" y="191946"/>
                  </a:moveTo>
                  <a:cubicBezTo>
                    <a:pt x="35695" y="142480"/>
                    <a:pt x="81921" y="67810"/>
                    <a:pt x="176238" y="36355"/>
                  </a:cubicBezTo>
                  <a:cubicBezTo>
                    <a:pt x="270555" y="4900"/>
                    <a:pt x="532403" y="-6131"/>
                    <a:pt x="577319" y="3214"/>
                  </a:cubicBezTo>
                  <a:cubicBezTo>
                    <a:pt x="622235" y="12559"/>
                    <a:pt x="499155" y="65715"/>
                    <a:pt x="445736" y="92424"/>
                  </a:cubicBezTo>
                  <a:cubicBezTo>
                    <a:pt x="392317" y="119133"/>
                    <a:pt x="294513" y="138330"/>
                    <a:pt x="256806" y="163468"/>
                  </a:cubicBezTo>
                  <a:cubicBezTo>
                    <a:pt x="219099" y="188606"/>
                    <a:pt x="206335" y="226020"/>
                    <a:pt x="162343" y="248016"/>
                  </a:cubicBezTo>
                  <a:cubicBezTo>
                    <a:pt x="118351" y="270012"/>
                    <a:pt x="55718" y="342496"/>
                    <a:pt x="30564" y="333151"/>
                  </a:cubicBezTo>
                  <a:cubicBezTo>
                    <a:pt x="5410" y="323806"/>
                    <a:pt x="-12863" y="241412"/>
                    <a:pt x="11416" y="1919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4081433" y="3643563"/>
              <a:ext cx="1857391" cy="1555009"/>
            </a:xfrm>
            <a:custGeom>
              <a:avLst/>
              <a:gdLst>
                <a:gd name="connsiteX0" fmla="*/ 1730652 w 1857391"/>
                <a:gd name="connsiteY0" fmla="*/ 443 h 1555009"/>
                <a:gd name="connsiteX1" fmla="*/ 1754436 w 1857391"/>
                <a:gd name="connsiteY1" fmla="*/ 3154 h 1555009"/>
                <a:gd name="connsiteX2" fmla="*/ 1766916 w 1857391"/>
                <a:gd name="connsiteY2" fmla="*/ 66425 h 1555009"/>
                <a:gd name="connsiteX3" fmla="*/ 1785966 w 1857391"/>
                <a:gd name="connsiteY3" fmla="*/ 199775 h 1555009"/>
                <a:gd name="connsiteX4" fmla="*/ 1800254 w 1857391"/>
                <a:gd name="connsiteY4" fmla="*/ 314075 h 1555009"/>
                <a:gd name="connsiteX5" fmla="*/ 1809779 w 1857391"/>
                <a:gd name="connsiteY5" fmla="*/ 552200 h 1555009"/>
                <a:gd name="connsiteX6" fmla="*/ 1828829 w 1857391"/>
                <a:gd name="connsiteY6" fmla="*/ 723650 h 1555009"/>
                <a:gd name="connsiteX7" fmla="*/ 1852641 w 1857391"/>
                <a:gd name="connsiteY7" fmla="*/ 918912 h 1555009"/>
                <a:gd name="connsiteX8" fmla="*/ 1852641 w 1857391"/>
                <a:gd name="connsiteY8" fmla="*/ 1142750 h 1555009"/>
                <a:gd name="connsiteX9" fmla="*/ 1802635 w 1857391"/>
                <a:gd name="connsiteY9" fmla="*/ 1361825 h 1555009"/>
                <a:gd name="connsiteX10" fmla="*/ 1719291 w 1857391"/>
                <a:gd name="connsiteY10" fmla="*/ 1504700 h 1555009"/>
                <a:gd name="connsiteX11" fmla="*/ 1685507 w 1857391"/>
                <a:gd name="connsiteY11" fmla="*/ 1543098 h 1555009"/>
                <a:gd name="connsiteX12" fmla="*/ 1668847 w 1857391"/>
                <a:gd name="connsiteY12" fmla="*/ 1555009 h 1555009"/>
                <a:gd name="connsiteX13" fmla="*/ 1598816 w 1857391"/>
                <a:gd name="connsiteY13" fmla="*/ 1488964 h 1555009"/>
                <a:gd name="connsiteX14" fmla="*/ 1604247 w 1857391"/>
                <a:gd name="connsiteY14" fmla="*/ 1481185 h 1555009"/>
                <a:gd name="connsiteX15" fmla="*/ 1635947 w 1857391"/>
                <a:gd name="connsiteY15" fmla="*/ 1442787 h 1555009"/>
                <a:gd name="connsiteX16" fmla="*/ 1709766 w 1857391"/>
                <a:gd name="connsiteY16" fmla="*/ 1323725 h 1555009"/>
                <a:gd name="connsiteX17" fmla="*/ 1757391 w 1857391"/>
                <a:gd name="connsiteY17" fmla="*/ 1180850 h 1555009"/>
                <a:gd name="connsiteX18" fmla="*/ 1776441 w 1857391"/>
                <a:gd name="connsiteY18" fmla="*/ 990350 h 1555009"/>
                <a:gd name="connsiteX19" fmla="*/ 1752629 w 1857391"/>
                <a:gd name="connsiteY19" fmla="*/ 814137 h 1555009"/>
                <a:gd name="connsiteX20" fmla="*/ 1709766 w 1857391"/>
                <a:gd name="connsiteY20" fmla="*/ 671262 h 1555009"/>
                <a:gd name="connsiteX21" fmla="*/ 1647854 w 1857391"/>
                <a:gd name="connsiteY21" fmla="*/ 528387 h 1555009"/>
                <a:gd name="connsiteX22" fmla="*/ 1604991 w 1857391"/>
                <a:gd name="connsiteY22" fmla="*/ 452187 h 1555009"/>
                <a:gd name="connsiteX23" fmla="*/ 1557366 w 1857391"/>
                <a:gd name="connsiteY23" fmla="*/ 409325 h 1555009"/>
                <a:gd name="connsiteX24" fmla="*/ 1519266 w 1857391"/>
                <a:gd name="connsiteY24" fmla="*/ 337887 h 1555009"/>
                <a:gd name="connsiteX25" fmla="*/ 1481166 w 1857391"/>
                <a:gd name="connsiteY25" fmla="*/ 280737 h 1555009"/>
                <a:gd name="connsiteX26" fmla="*/ 1452591 w 1857391"/>
                <a:gd name="connsiteY26" fmla="*/ 295025 h 1555009"/>
                <a:gd name="connsiteX27" fmla="*/ 1385916 w 1857391"/>
                <a:gd name="connsiteY27" fmla="*/ 295025 h 1555009"/>
                <a:gd name="connsiteX28" fmla="*/ 1309716 w 1857391"/>
                <a:gd name="connsiteY28" fmla="*/ 275975 h 1555009"/>
                <a:gd name="connsiteX29" fmla="*/ 1281141 w 1857391"/>
                <a:gd name="connsiteY29" fmla="*/ 299787 h 1555009"/>
                <a:gd name="connsiteX30" fmla="*/ 1228754 w 1857391"/>
                <a:gd name="connsiteY30" fmla="*/ 347412 h 1555009"/>
                <a:gd name="connsiteX31" fmla="*/ 1123979 w 1857391"/>
                <a:gd name="connsiteY31" fmla="*/ 375987 h 1555009"/>
                <a:gd name="connsiteX32" fmla="*/ 1009679 w 1857391"/>
                <a:gd name="connsiteY32" fmla="*/ 466475 h 1555009"/>
                <a:gd name="connsiteX33" fmla="*/ 881091 w 1857391"/>
                <a:gd name="connsiteY33" fmla="*/ 576012 h 1555009"/>
                <a:gd name="connsiteX34" fmla="*/ 723929 w 1857391"/>
                <a:gd name="connsiteY34" fmla="*/ 656974 h 1555009"/>
                <a:gd name="connsiteX35" fmla="*/ 562004 w 1857391"/>
                <a:gd name="connsiteY35" fmla="*/ 709362 h 1555009"/>
                <a:gd name="connsiteX36" fmla="*/ 357216 w 1857391"/>
                <a:gd name="connsiteY36" fmla="*/ 728412 h 1555009"/>
                <a:gd name="connsiteX37" fmla="*/ 173860 w 1857391"/>
                <a:gd name="connsiteY37" fmla="*/ 702218 h 1555009"/>
                <a:gd name="connsiteX38" fmla="*/ 38128 w 1857391"/>
                <a:gd name="connsiteY38" fmla="*/ 590300 h 1555009"/>
                <a:gd name="connsiteX39" fmla="*/ 29 w 1857391"/>
                <a:gd name="connsiteY39" fmla="*/ 418850 h 1555009"/>
                <a:gd name="connsiteX40" fmla="*/ 33366 w 1857391"/>
                <a:gd name="connsiteY40" fmla="*/ 252162 h 1555009"/>
                <a:gd name="connsiteX41" fmla="*/ 111948 w 1857391"/>
                <a:gd name="connsiteY41" fmla="*/ 140243 h 1555009"/>
                <a:gd name="connsiteX42" fmla="*/ 247679 w 1857391"/>
                <a:gd name="connsiteY42" fmla="*/ 54519 h 1555009"/>
                <a:gd name="connsiteX43" fmla="*/ 400079 w 1857391"/>
                <a:gd name="connsiteY43" fmla="*/ 33087 h 1555009"/>
                <a:gd name="connsiteX44" fmla="*/ 604866 w 1857391"/>
                <a:gd name="connsiteY44" fmla="*/ 42612 h 1555009"/>
                <a:gd name="connsiteX45" fmla="*/ 781079 w 1857391"/>
                <a:gd name="connsiteY45" fmla="*/ 75950 h 1555009"/>
                <a:gd name="connsiteX46" fmla="*/ 981104 w 1857391"/>
                <a:gd name="connsiteY46" fmla="*/ 90237 h 1555009"/>
                <a:gd name="connsiteX47" fmla="*/ 1188273 w 1857391"/>
                <a:gd name="connsiteY47" fmla="*/ 68806 h 1555009"/>
                <a:gd name="connsiteX48" fmla="*/ 1319241 w 1857391"/>
                <a:gd name="connsiteY48" fmla="*/ 61662 h 1555009"/>
                <a:gd name="connsiteX49" fmla="*/ 1433541 w 1857391"/>
                <a:gd name="connsiteY49" fmla="*/ 104525 h 1555009"/>
                <a:gd name="connsiteX50" fmla="*/ 1552604 w 1857391"/>
                <a:gd name="connsiteY50" fmla="*/ 166437 h 1555009"/>
                <a:gd name="connsiteX51" fmla="*/ 1590704 w 1857391"/>
                <a:gd name="connsiteY51" fmla="*/ 280737 h 1555009"/>
                <a:gd name="connsiteX52" fmla="*/ 1652616 w 1857391"/>
                <a:gd name="connsiteY52" fmla="*/ 399800 h 1555009"/>
                <a:gd name="connsiteX53" fmla="*/ 1738341 w 1857391"/>
                <a:gd name="connsiteY53" fmla="*/ 566487 h 1555009"/>
                <a:gd name="connsiteX54" fmla="*/ 1747866 w 1857391"/>
                <a:gd name="connsiteY54" fmla="*/ 490287 h 1555009"/>
                <a:gd name="connsiteX55" fmla="*/ 1719291 w 1857391"/>
                <a:gd name="connsiteY55" fmla="*/ 333125 h 1555009"/>
                <a:gd name="connsiteX56" fmla="*/ 1647854 w 1857391"/>
                <a:gd name="connsiteY56" fmla="*/ 218825 h 1555009"/>
                <a:gd name="connsiteX57" fmla="*/ 1604991 w 1857391"/>
                <a:gd name="connsiteY57" fmla="*/ 142625 h 1555009"/>
                <a:gd name="connsiteX58" fmla="*/ 1591976 w 1857391"/>
                <a:gd name="connsiteY58" fmla="*/ 121218 h 1555009"/>
                <a:gd name="connsiteX59" fmla="*/ 1611739 w 1857391"/>
                <a:gd name="connsiteY59" fmla="*/ 117621 h 1555009"/>
                <a:gd name="connsiteX60" fmla="*/ 1637982 w 1857391"/>
                <a:gd name="connsiteY60" fmla="*/ 111816 h 1555009"/>
                <a:gd name="connsiteX61" fmla="*/ 1640022 w 1857391"/>
                <a:gd name="connsiteY61" fmla="*/ 110953 h 1555009"/>
                <a:gd name="connsiteX62" fmla="*/ 1647556 w 1857391"/>
                <a:gd name="connsiteY62" fmla="*/ 121937 h 1555009"/>
                <a:gd name="connsiteX63" fmla="*/ 1676429 w 1857391"/>
                <a:gd name="connsiteY63" fmla="*/ 164056 h 1555009"/>
                <a:gd name="connsiteX64" fmla="*/ 1719291 w 1857391"/>
                <a:gd name="connsiteY64" fmla="*/ 233112 h 1555009"/>
                <a:gd name="connsiteX65" fmla="*/ 1738341 w 1857391"/>
                <a:gd name="connsiteY65" fmla="*/ 256925 h 1555009"/>
                <a:gd name="connsiteX66" fmla="*/ 1738341 w 1857391"/>
                <a:gd name="connsiteY66" fmla="*/ 199775 h 1555009"/>
                <a:gd name="connsiteX67" fmla="*/ 1714529 w 1857391"/>
                <a:gd name="connsiteY67" fmla="*/ 80712 h 1555009"/>
                <a:gd name="connsiteX68" fmla="*/ 1706194 w 1857391"/>
                <a:gd name="connsiteY68" fmla="*/ 26985 h 1555009"/>
                <a:gd name="connsiteX69" fmla="*/ 1703568 w 1857391"/>
                <a:gd name="connsiteY69" fmla="*/ 5513 h 1555009"/>
                <a:gd name="connsiteX70" fmla="*/ 1709767 w 1857391"/>
                <a:gd name="connsiteY70" fmla="*/ 1336 h 1555009"/>
                <a:gd name="connsiteX71" fmla="*/ 1730652 w 1857391"/>
                <a:gd name="connsiteY71" fmla="*/ 443 h 155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857391" h="1555009">
                  <a:moveTo>
                    <a:pt x="1730652" y="443"/>
                  </a:moveTo>
                  <a:lnTo>
                    <a:pt x="1754436" y="3154"/>
                  </a:lnTo>
                  <a:lnTo>
                    <a:pt x="1766916" y="66425"/>
                  </a:lnTo>
                  <a:cubicBezTo>
                    <a:pt x="1774854" y="108494"/>
                    <a:pt x="1780410" y="158500"/>
                    <a:pt x="1785966" y="199775"/>
                  </a:cubicBezTo>
                  <a:cubicBezTo>
                    <a:pt x="1791522" y="241050"/>
                    <a:pt x="1796285" y="255338"/>
                    <a:pt x="1800254" y="314075"/>
                  </a:cubicBezTo>
                  <a:cubicBezTo>
                    <a:pt x="1804223" y="372813"/>
                    <a:pt x="1805017" y="483938"/>
                    <a:pt x="1809779" y="552200"/>
                  </a:cubicBezTo>
                  <a:cubicBezTo>
                    <a:pt x="1814541" y="620462"/>
                    <a:pt x="1821685" y="662531"/>
                    <a:pt x="1828829" y="723650"/>
                  </a:cubicBezTo>
                  <a:cubicBezTo>
                    <a:pt x="1835973" y="784769"/>
                    <a:pt x="1848672" y="849062"/>
                    <a:pt x="1852641" y="918912"/>
                  </a:cubicBezTo>
                  <a:cubicBezTo>
                    <a:pt x="1856610" y="988762"/>
                    <a:pt x="1860975" y="1068931"/>
                    <a:pt x="1852641" y="1142750"/>
                  </a:cubicBezTo>
                  <a:cubicBezTo>
                    <a:pt x="1844307" y="1216569"/>
                    <a:pt x="1824860" y="1301500"/>
                    <a:pt x="1802635" y="1361825"/>
                  </a:cubicBezTo>
                  <a:cubicBezTo>
                    <a:pt x="1780410" y="1422150"/>
                    <a:pt x="1744294" y="1470569"/>
                    <a:pt x="1719291" y="1504700"/>
                  </a:cubicBezTo>
                  <a:cubicBezTo>
                    <a:pt x="1706790" y="1521766"/>
                    <a:pt x="1696074" y="1533672"/>
                    <a:pt x="1685507" y="1543098"/>
                  </a:cubicBezTo>
                  <a:lnTo>
                    <a:pt x="1668847" y="1555009"/>
                  </a:lnTo>
                  <a:lnTo>
                    <a:pt x="1598816" y="1488964"/>
                  </a:lnTo>
                  <a:lnTo>
                    <a:pt x="1604247" y="1481185"/>
                  </a:lnTo>
                  <a:cubicBezTo>
                    <a:pt x="1614020" y="1470370"/>
                    <a:pt x="1625232" y="1458662"/>
                    <a:pt x="1635947" y="1442787"/>
                  </a:cubicBezTo>
                  <a:cubicBezTo>
                    <a:pt x="1657378" y="1411037"/>
                    <a:pt x="1689525" y="1367381"/>
                    <a:pt x="1709766" y="1323725"/>
                  </a:cubicBezTo>
                  <a:cubicBezTo>
                    <a:pt x="1730007" y="1280069"/>
                    <a:pt x="1746278" y="1236413"/>
                    <a:pt x="1757391" y="1180850"/>
                  </a:cubicBezTo>
                  <a:cubicBezTo>
                    <a:pt x="1768504" y="1125287"/>
                    <a:pt x="1777235" y="1051469"/>
                    <a:pt x="1776441" y="990350"/>
                  </a:cubicBezTo>
                  <a:cubicBezTo>
                    <a:pt x="1775647" y="929231"/>
                    <a:pt x="1763741" y="867318"/>
                    <a:pt x="1752629" y="814137"/>
                  </a:cubicBezTo>
                  <a:cubicBezTo>
                    <a:pt x="1741517" y="760956"/>
                    <a:pt x="1727229" y="718887"/>
                    <a:pt x="1709766" y="671262"/>
                  </a:cubicBezTo>
                  <a:cubicBezTo>
                    <a:pt x="1692304" y="623637"/>
                    <a:pt x="1665316" y="564899"/>
                    <a:pt x="1647854" y="528387"/>
                  </a:cubicBezTo>
                  <a:cubicBezTo>
                    <a:pt x="1630392" y="491875"/>
                    <a:pt x="1620072" y="472031"/>
                    <a:pt x="1604991" y="452187"/>
                  </a:cubicBezTo>
                  <a:cubicBezTo>
                    <a:pt x="1589910" y="432343"/>
                    <a:pt x="1571654" y="428375"/>
                    <a:pt x="1557366" y="409325"/>
                  </a:cubicBezTo>
                  <a:cubicBezTo>
                    <a:pt x="1543079" y="390275"/>
                    <a:pt x="1531966" y="359318"/>
                    <a:pt x="1519266" y="337887"/>
                  </a:cubicBezTo>
                  <a:cubicBezTo>
                    <a:pt x="1506566" y="316456"/>
                    <a:pt x="1492279" y="287881"/>
                    <a:pt x="1481166" y="280737"/>
                  </a:cubicBezTo>
                  <a:cubicBezTo>
                    <a:pt x="1470054" y="273593"/>
                    <a:pt x="1468466" y="292644"/>
                    <a:pt x="1452591" y="295025"/>
                  </a:cubicBezTo>
                  <a:cubicBezTo>
                    <a:pt x="1436716" y="297406"/>
                    <a:pt x="1409729" y="298200"/>
                    <a:pt x="1385916" y="295025"/>
                  </a:cubicBezTo>
                  <a:cubicBezTo>
                    <a:pt x="1362104" y="291850"/>
                    <a:pt x="1327178" y="275181"/>
                    <a:pt x="1309716" y="275975"/>
                  </a:cubicBezTo>
                  <a:cubicBezTo>
                    <a:pt x="1292254" y="276769"/>
                    <a:pt x="1294635" y="287881"/>
                    <a:pt x="1281141" y="299787"/>
                  </a:cubicBezTo>
                  <a:cubicBezTo>
                    <a:pt x="1267647" y="311693"/>
                    <a:pt x="1254948" y="334712"/>
                    <a:pt x="1228754" y="347412"/>
                  </a:cubicBezTo>
                  <a:cubicBezTo>
                    <a:pt x="1202560" y="360112"/>
                    <a:pt x="1160492" y="356143"/>
                    <a:pt x="1123979" y="375987"/>
                  </a:cubicBezTo>
                  <a:cubicBezTo>
                    <a:pt x="1087467" y="395831"/>
                    <a:pt x="1050160" y="433138"/>
                    <a:pt x="1009679" y="466475"/>
                  </a:cubicBezTo>
                  <a:cubicBezTo>
                    <a:pt x="969198" y="499813"/>
                    <a:pt x="928716" y="544262"/>
                    <a:pt x="881091" y="576012"/>
                  </a:cubicBezTo>
                  <a:cubicBezTo>
                    <a:pt x="833466" y="607762"/>
                    <a:pt x="777110" y="634749"/>
                    <a:pt x="723929" y="656974"/>
                  </a:cubicBezTo>
                  <a:cubicBezTo>
                    <a:pt x="670748" y="679199"/>
                    <a:pt x="623123" y="697456"/>
                    <a:pt x="562004" y="709362"/>
                  </a:cubicBezTo>
                  <a:cubicBezTo>
                    <a:pt x="500885" y="721268"/>
                    <a:pt x="421907" y="729603"/>
                    <a:pt x="357216" y="728412"/>
                  </a:cubicBezTo>
                  <a:cubicBezTo>
                    <a:pt x="292525" y="727221"/>
                    <a:pt x="227041" y="725237"/>
                    <a:pt x="173860" y="702218"/>
                  </a:cubicBezTo>
                  <a:cubicBezTo>
                    <a:pt x="120679" y="679199"/>
                    <a:pt x="67100" y="637528"/>
                    <a:pt x="38128" y="590300"/>
                  </a:cubicBezTo>
                  <a:cubicBezTo>
                    <a:pt x="9156" y="543072"/>
                    <a:pt x="823" y="475206"/>
                    <a:pt x="29" y="418850"/>
                  </a:cubicBezTo>
                  <a:cubicBezTo>
                    <a:pt x="-765" y="362494"/>
                    <a:pt x="14713" y="298596"/>
                    <a:pt x="33366" y="252162"/>
                  </a:cubicBezTo>
                  <a:cubicBezTo>
                    <a:pt x="52019" y="205728"/>
                    <a:pt x="79404" y="171993"/>
                    <a:pt x="111948" y="140243"/>
                  </a:cubicBezTo>
                  <a:cubicBezTo>
                    <a:pt x="144492" y="108493"/>
                    <a:pt x="199657" y="72378"/>
                    <a:pt x="247679" y="54519"/>
                  </a:cubicBezTo>
                  <a:cubicBezTo>
                    <a:pt x="295701" y="36660"/>
                    <a:pt x="340548" y="35071"/>
                    <a:pt x="400079" y="33087"/>
                  </a:cubicBezTo>
                  <a:cubicBezTo>
                    <a:pt x="459610" y="31103"/>
                    <a:pt x="541366" y="35468"/>
                    <a:pt x="604866" y="42612"/>
                  </a:cubicBezTo>
                  <a:cubicBezTo>
                    <a:pt x="668366" y="49756"/>
                    <a:pt x="718373" y="68013"/>
                    <a:pt x="781079" y="75950"/>
                  </a:cubicBezTo>
                  <a:cubicBezTo>
                    <a:pt x="843785" y="83888"/>
                    <a:pt x="913238" y="91428"/>
                    <a:pt x="981104" y="90237"/>
                  </a:cubicBezTo>
                  <a:cubicBezTo>
                    <a:pt x="1048970" y="89046"/>
                    <a:pt x="1131917" y="73568"/>
                    <a:pt x="1188273" y="68806"/>
                  </a:cubicBezTo>
                  <a:cubicBezTo>
                    <a:pt x="1244629" y="64044"/>
                    <a:pt x="1278363" y="55709"/>
                    <a:pt x="1319241" y="61662"/>
                  </a:cubicBezTo>
                  <a:cubicBezTo>
                    <a:pt x="1360119" y="67615"/>
                    <a:pt x="1394647" y="87063"/>
                    <a:pt x="1433541" y="104525"/>
                  </a:cubicBezTo>
                  <a:cubicBezTo>
                    <a:pt x="1472435" y="121987"/>
                    <a:pt x="1526410" y="137068"/>
                    <a:pt x="1552604" y="166437"/>
                  </a:cubicBezTo>
                  <a:cubicBezTo>
                    <a:pt x="1578798" y="195806"/>
                    <a:pt x="1574035" y="241843"/>
                    <a:pt x="1590704" y="280737"/>
                  </a:cubicBezTo>
                  <a:cubicBezTo>
                    <a:pt x="1607373" y="319631"/>
                    <a:pt x="1652616" y="399800"/>
                    <a:pt x="1652616" y="399800"/>
                  </a:cubicBezTo>
                  <a:cubicBezTo>
                    <a:pt x="1677222" y="447425"/>
                    <a:pt x="1722466" y="551406"/>
                    <a:pt x="1738341" y="566487"/>
                  </a:cubicBezTo>
                  <a:cubicBezTo>
                    <a:pt x="1754216" y="581568"/>
                    <a:pt x="1751041" y="529181"/>
                    <a:pt x="1747866" y="490287"/>
                  </a:cubicBezTo>
                  <a:cubicBezTo>
                    <a:pt x="1744691" y="451393"/>
                    <a:pt x="1735960" y="378369"/>
                    <a:pt x="1719291" y="333125"/>
                  </a:cubicBezTo>
                  <a:cubicBezTo>
                    <a:pt x="1702622" y="287881"/>
                    <a:pt x="1666904" y="250575"/>
                    <a:pt x="1647854" y="218825"/>
                  </a:cubicBezTo>
                  <a:cubicBezTo>
                    <a:pt x="1628804" y="187075"/>
                    <a:pt x="1618485" y="167231"/>
                    <a:pt x="1604991" y="142625"/>
                  </a:cubicBezTo>
                  <a:lnTo>
                    <a:pt x="1591976" y="121218"/>
                  </a:lnTo>
                  <a:lnTo>
                    <a:pt x="1611739" y="117621"/>
                  </a:lnTo>
                  <a:cubicBezTo>
                    <a:pt x="1620801" y="115967"/>
                    <a:pt x="1629830" y="114148"/>
                    <a:pt x="1637982" y="111816"/>
                  </a:cubicBezTo>
                  <a:lnTo>
                    <a:pt x="1640022" y="110953"/>
                  </a:lnTo>
                  <a:lnTo>
                    <a:pt x="1647556" y="121937"/>
                  </a:lnTo>
                  <a:cubicBezTo>
                    <a:pt x="1657776" y="136572"/>
                    <a:pt x="1668095" y="151356"/>
                    <a:pt x="1676429" y="164056"/>
                  </a:cubicBezTo>
                  <a:cubicBezTo>
                    <a:pt x="1693098" y="189456"/>
                    <a:pt x="1708972" y="217634"/>
                    <a:pt x="1719291" y="233112"/>
                  </a:cubicBezTo>
                  <a:cubicBezTo>
                    <a:pt x="1729610" y="248590"/>
                    <a:pt x="1735166" y="262481"/>
                    <a:pt x="1738341" y="256925"/>
                  </a:cubicBezTo>
                  <a:cubicBezTo>
                    <a:pt x="1741516" y="251369"/>
                    <a:pt x="1742310" y="229144"/>
                    <a:pt x="1738341" y="199775"/>
                  </a:cubicBezTo>
                  <a:cubicBezTo>
                    <a:pt x="1734372" y="170406"/>
                    <a:pt x="1720879" y="117621"/>
                    <a:pt x="1714529" y="80712"/>
                  </a:cubicBezTo>
                  <a:cubicBezTo>
                    <a:pt x="1711354" y="62258"/>
                    <a:pt x="1708576" y="44200"/>
                    <a:pt x="1706194" y="26985"/>
                  </a:cubicBezTo>
                  <a:lnTo>
                    <a:pt x="1703568" y="5513"/>
                  </a:lnTo>
                  <a:lnTo>
                    <a:pt x="1709767" y="1336"/>
                  </a:lnTo>
                  <a:cubicBezTo>
                    <a:pt x="1714794" y="-251"/>
                    <a:pt x="1722070" y="-251"/>
                    <a:pt x="1730652" y="443"/>
                  </a:cubicBezTo>
                  <a:close/>
                </a:path>
              </a:pathLst>
            </a:custGeom>
            <a:solidFill>
              <a:srgbClr val="95A610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4080000">
              <a:off x="4737441" y="3434370"/>
              <a:ext cx="769100" cy="1320078"/>
            </a:xfrm>
            <a:custGeom>
              <a:avLst/>
              <a:gdLst>
                <a:gd name="connsiteX0" fmla="*/ 250047 w 769100"/>
                <a:gd name="connsiteY0" fmla="*/ 284580 h 1320078"/>
                <a:gd name="connsiteX1" fmla="*/ 303481 w 769100"/>
                <a:gd name="connsiteY1" fmla="*/ 177756 h 1320078"/>
                <a:gd name="connsiteX2" fmla="*/ 361284 w 769100"/>
                <a:gd name="connsiteY2" fmla="*/ 85538 h 1320078"/>
                <a:gd name="connsiteX3" fmla="*/ 444558 w 769100"/>
                <a:gd name="connsiteY3" fmla="*/ 44703 h 1320078"/>
                <a:gd name="connsiteX4" fmla="*/ 528634 w 769100"/>
                <a:gd name="connsiteY4" fmla="*/ 27307 h 1320078"/>
                <a:gd name="connsiteX5" fmla="*/ 584387 w 769100"/>
                <a:gd name="connsiteY5" fmla="*/ 16446 h 1320078"/>
                <a:gd name="connsiteX6" fmla="*/ 604816 w 769100"/>
                <a:gd name="connsiteY6" fmla="*/ 4173 h 1320078"/>
                <a:gd name="connsiteX7" fmla="*/ 601957 w 769100"/>
                <a:gd name="connsiteY7" fmla="*/ 0 h 1320078"/>
                <a:gd name="connsiteX8" fmla="*/ 671871 w 769100"/>
                <a:gd name="connsiteY8" fmla="*/ 16640 h 1320078"/>
                <a:gd name="connsiteX9" fmla="*/ 769088 w 769100"/>
                <a:gd name="connsiteY9" fmla="*/ 55115 h 1320078"/>
                <a:gd name="connsiteX10" fmla="*/ 650765 w 769100"/>
                <a:gd name="connsiteY10" fmla="*/ 81789 h 1320078"/>
                <a:gd name="connsiteX11" fmla="*/ 633347 w 769100"/>
                <a:gd name="connsiteY11" fmla="*/ 84067 h 1320078"/>
                <a:gd name="connsiteX12" fmla="*/ 627991 w 769100"/>
                <a:gd name="connsiteY12" fmla="*/ 82538 h 1320078"/>
                <a:gd name="connsiteX13" fmla="*/ 580641 w 769100"/>
                <a:gd name="connsiteY13" fmla="*/ 76571 h 1320078"/>
                <a:gd name="connsiteX14" fmla="*/ 454571 w 769100"/>
                <a:gd name="connsiteY14" fmla="*/ 89841 h 1320078"/>
                <a:gd name="connsiteX15" fmla="*/ 400602 w 769100"/>
                <a:gd name="connsiteY15" fmla="*/ 96287 h 1320078"/>
                <a:gd name="connsiteX16" fmla="*/ 342842 w 769100"/>
                <a:gd name="connsiteY16" fmla="*/ 175681 h 1320078"/>
                <a:gd name="connsiteX17" fmla="*/ 289967 w 769100"/>
                <a:gd name="connsiteY17" fmla="*/ 249344 h 1320078"/>
                <a:gd name="connsiteX18" fmla="*/ 273397 w 769100"/>
                <a:gd name="connsiteY18" fmla="*/ 309423 h 1320078"/>
                <a:gd name="connsiteX19" fmla="*/ 257118 w 769100"/>
                <a:gd name="connsiteY19" fmla="*/ 413282 h 1320078"/>
                <a:gd name="connsiteX20" fmla="*/ 244363 w 769100"/>
                <a:gd name="connsiteY20" fmla="*/ 521132 h 1320078"/>
                <a:gd name="connsiteX21" fmla="*/ 220190 w 769100"/>
                <a:gd name="connsiteY21" fmla="*/ 606390 h 1320078"/>
                <a:gd name="connsiteX22" fmla="*/ 196997 w 769100"/>
                <a:gd name="connsiteY22" fmla="*/ 663795 h 1320078"/>
                <a:gd name="connsiteX23" fmla="*/ 202506 w 769100"/>
                <a:gd name="connsiteY23" fmla="*/ 732795 h 1320078"/>
                <a:gd name="connsiteX24" fmla="*/ 216334 w 769100"/>
                <a:gd name="connsiteY24" fmla="*/ 825704 h 1320078"/>
                <a:gd name="connsiteX25" fmla="*/ 222824 w 769100"/>
                <a:gd name="connsiteY25" fmla="*/ 866850 h 1320078"/>
                <a:gd name="connsiteX26" fmla="*/ 233686 w 769100"/>
                <a:gd name="connsiteY26" fmla="*/ 922604 h 1320078"/>
                <a:gd name="connsiteX27" fmla="*/ 245774 w 769100"/>
                <a:gd name="connsiteY27" fmla="*/ 1007103 h 1320078"/>
                <a:gd name="connsiteX28" fmla="*/ 238883 w 769100"/>
                <a:gd name="connsiteY28" fmla="*/ 1081367 h 1320078"/>
                <a:gd name="connsiteX29" fmla="*/ 216115 w 769100"/>
                <a:gd name="connsiteY29" fmla="*/ 1144080 h 1320078"/>
                <a:gd name="connsiteX30" fmla="*/ 207195 w 769100"/>
                <a:gd name="connsiteY30" fmla="*/ 1166158 h 1320078"/>
                <a:gd name="connsiteX31" fmla="*/ 211812 w 769100"/>
                <a:gd name="connsiteY31" fmla="*/ 1237366 h 1320078"/>
                <a:gd name="connsiteX32" fmla="*/ 193837 w 769100"/>
                <a:gd name="connsiteY32" fmla="*/ 1319994 h 1320078"/>
                <a:gd name="connsiteX33" fmla="*/ 195844 w 769100"/>
                <a:gd name="connsiteY33" fmla="*/ 1251461 h 1320078"/>
                <a:gd name="connsiteX34" fmla="*/ 184603 w 769100"/>
                <a:gd name="connsiteY34" fmla="*/ 1177576 h 1320078"/>
                <a:gd name="connsiteX35" fmla="*/ 199900 w 769100"/>
                <a:gd name="connsiteY35" fmla="*/ 1101573 h 1320078"/>
                <a:gd name="connsiteX36" fmla="*/ 216515 w 769100"/>
                <a:gd name="connsiteY36" fmla="*/ 1028670 h 1320078"/>
                <a:gd name="connsiteX37" fmla="*/ 207481 w 769100"/>
                <a:gd name="connsiteY37" fmla="*/ 955677 h 1320078"/>
                <a:gd name="connsiteX38" fmla="*/ 174610 w 769100"/>
                <a:gd name="connsiteY38" fmla="*/ 998898 h 1320078"/>
                <a:gd name="connsiteX39" fmla="*/ 128871 w 769100"/>
                <a:gd name="connsiteY39" fmla="*/ 1054897 h 1320078"/>
                <a:gd name="connsiteX40" fmla="*/ 80076 w 769100"/>
                <a:gd name="connsiteY40" fmla="*/ 1099389 h 1320078"/>
                <a:gd name="connsiteX41" fmla="*/ 44572 w 769100"/>
                <a:gd name="connsiteY41" fmla="*/ 1136410 h 1320078"/>
                <a:gd name="connsiteX42" fmla="*/ 1375 w 769100"/>
                <a:gd name="connsiteY42" fmla="*/ 1224256 h 1320078"/>
                <a:gd name="connsiteX43" fmla="*/ 29117 w 769100"/>
                <a:gd name="connsiteY43" fmla="*/ 1130166 h 1320078"/>
                <a:gd name="connsiteX44" fmla="*/ 85517 w 769100"/>
                <a:gd name="connsiteY44" fmla="*/ 1060495 h 1320078"/>
                <a:gd name="connsiteX45" fmla="*/ 144124 w 769100"/>
                <a:gd name="connsiteY45" fmla="*/ 991717 h 1320078"/>
                <a:gd name="connsiteX46" fmla="*/ 182860 w 769100"/>
                <a:gd name="connsiteY46" fmla="*/ 914910 h 1320078"/>
                <a:gd name="connsiteX47" fmla="*/ 189706 w 769100"/>
                <a:gd name="connsiteY47" fmla="*/ 853470 h 1320078"/>
                <a:gd name="connsiteX48" fmla="*/ 178041 w 769100"/>
                <a:gd name="connsiteY48" fmla="*/ 774276 h 1320078"/>
                <a:gd name="connsiteX49" fmla="*/ 172956 w 769100"/>
                <a:gd name="connsiteY49" fmla="*/ 710583 h 1320078"/>
                <a:gd name="connsiteX50" fmla="*/ 164682 w 769100"/>
                <a:gd name="connsiteY50" fmla="*/ 673853 h 1320078"/>
                <a:gd name="connsiteX51" fmla="*/ 170079 w 769100"/>
                <a:gd name="connsiteY51" fmla="*/ 647784 h 1320078"/>
                <a:gd name="connsiteX52" fmla="*/ 154535 w 769100"/>
                <a:gd name="connsiteY52" fmla="*/ 667186 h 1320078"/>
                <a:gd name="connsiteX53" fmla="*/ 133037 w 769100"/>
                <a:gd name="connsiteY53" fmla="*/ 745820 h 1320078"/>
                <a:gd name="connsiteX54" fmla="*/ 107503 w 769100"/>
                <a:gd name="connsiteY54" fmla="*/ 840803 h 1320078"/>
                <a:gd name="connsiteX55" fmla="*/ 49275 w 769100"/>
                <a:gd name="connsiteY55" fmla="*/ 927712 h 1320078"/>
                <a:gd name="connsiteX56" fmla="*/ 56 w 769100"/>
                <a:gd name="connsiteY56" fmla="*/ 966897 h 1320078"/>
                <a:gd name="connsiteX57" fmla="*/ 40532 w 769100"/>
                <a:gd name="connsiteY57" fmla="*/ 898498 h 1320078"/>
                <a:gd name="connsiteX58" fmla="*/ 88657 w 769100"/>
                <a:gd name="connsiteY58" fmla="*/ 792097 h 1320078"/>
                <a:gd name="connsiteX59" fmla="*/ 108839 w 769100"/>
                <a:gd name="connsiteY59" fmla="*/ 710362 h 1320078"/>
                <a:gd name="connsiteX60" fmla="*/ 132077 w 769100"/>
                <a:gd name="connsiteY60" fmla="*/ 640134 h 1320078"/>
                <a:gd name="connsiteX61" fmla="*/ 180916 w 769100"/>
                <a:gd name="connsiteY61" fmla="*/ 582819 h 1320078"/>
                <a:gd name="connsiteX62" fmla="*/ 218381 w 769100"/>
                <a:gd name="connsiteY62" fmla="*/ 490088 h 1320078"/>
                <a:gd name="connsiteX63" fmla="*/ 235129 w 769100"/>
                <a:gd name="connsiteY63" fmla="*/ 378715 h 1320078"/>
                <a:gd name="connsiteX64" fmla="*/ 250047 w 769100"/>
                <a:gd name="connsiteY64" fmla="*/ 284580 h 132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69100" h="1320078">
                  <a:moveTo>
                    <a:pt x="250047" y="284580"/>
                  </a:moveTo>
                  <a:cubicBezTo>
                    <a:pt x="261439" y="251087"/>
                    <a:pt x="284942" y="210930"/>
                    <a:pt x="303481" y="177756"/>
                  </a:cubicBezTo>
                  <a:cubicBezTo>
                    <a:pt x="322020" y="144583"/>
                    <a:pt x="337771" y="107714"/>
                    <a:pt x="361284" y="85538"/>
                  </a:cubicBezTo>
                  <a:cubicBezTo>
                    <a:pt x="384798" y="63362"/>
                    <a:pt x="416666" y="54409"/>
                    <a:pt x="444558" y="44703"/>
                  </a:cubicBezTo>
                  <a:cubicBezTo>
                    <a:pt x="472450" y="34998"/>
                    <a:pt x="505329" y="32017"/>
                    <a:pt x="528634" y="27307"/>
                  </a:cubicBezTo>
                  <a:cubicBezTo>
                    <a:pt x="551939" y="22597"/>
                    <a:pt x="572505" y="21490"/>
                    <a:pt x="584387" y="16446"/>
                  </a:cubicBezTo>
                  <a:cubicBezTo>
                    <a:pt x="593299" y="12663"/>
                    <a:pt x="605110" y="10050"/>
                    <a:pt x="604816" y="4173"/>
                  </a:cubicBezTo>
                  <a:lnTo>
                    <a:pt x="601957" y="0"/>
                  </a:lnTo>
                  <a:lnTo>
                    <a:pt x="671871" y="16640"/>
                  </a:lnTo>
                  <a:cubicBezTo>
                    <a:pt x="723720" y="30472"/>
                    <a:pt x="768070" y="45716"/>
                    <a:pt x="769088" y="55115"/>
                  </a:cubicBezTo>
                  <a:cubicBezTo>
                    <a:pt x="770105" y="64516"/>
                    <a:pt x="709649" y="73905"/>
                    <a:pt x="650765" y="81789"/>
                  </a:cubicBezTo>
                  <a:lnTo>
                    <a:pt x="633347" y="84067"/>
                  </a:lnTo>
                  <a:lnTo>
                    <a:pt x="627991" y="82538"/>
                  </a:lnTo>
                  <a:cubicBezTo>
                    <a:pt x="613796" y="79265"/>
                    <a:pt x="598475" y="76927"/>
                    <a:pt x="580641" y="76571"/>
                  </a:cubicBezTo>
                  <a:cubicBezTo>
                    <a:pt x="544973" y="75857"/>
                    <a:pt x="484578" y="86556"/>
                    <a:pt x="454571" y="89841"/>
                  </a:cubicBezTo>
                  <a:cubicBezTo>
                    <a:pt x="424564" y="93127"/>
                    <a:pt x="419223" y="81980"/>
                    <a:pt x="400602" y="96287"/>
                  </a:cubicBezTo>
                  <a:cubicBezTo>
                    <a:pt x="381980" y="110594"/>
                    <a:pt x="342842" y="175681"/>
                    <a:pt x="342842" y="175681"/>
                  </a:cubicBezTo>
                  <a:cubicBezTo>
                    <a:pt x="324403" y="201190"/>
                    <a:pt x="301541" y="227053"/>
                    <a:pt x="289967" y="249344"/>
                  </a:cubicBezTo>
                  <a:cubicBezTo>
                    <a:pt x="278393" y="271634"/>
                    <a:pt x="278872" y="282101"/>
                    <a:pt x="273397" y="309423"/>
                  </a:cubicBezTo>
                  <a:cubicBezTo>
                    <a:pt x="267922" y="336746"/>
                    <a:pt x="261958" y="377997"/>
                    <a:pt x="257118" y="413282"/>
                  </a:cubicBezTo>
                  <a:cubicBezTo>
                    <a:pt x="252279" y="448566"/>
                    <a:pt x="250518" y="488947"/>
                    <a:pt x="244363" y="521132"/>
                  </a:cubicBezTo>
                  <a:cubicBezTo>
                    <a:pt x="238208" y="553317"/>
                    <a:pt x="228084" y="582613"/>
                    <a:pt x="220190" y="606390"/>
                  </a:cubicBezTo>
                  <a:cubicBezTo>
                    <a:pt x="212296" y="630168"/>
                    <a:pt x="199944" y="642728"/>
                    <a:pt x="196997" y="663795"/>
                  </a:cubicBezTo>
                  <a:cubicBezTo>
                    <a:pt x="194049" y="684862"/>
                    <a:pt x="199283" y="705810"/>
                    <a:pt x="202506" y="732795"/>
                  </a:cubicBezTo>
                  <a:cubicBezTo>
                    <a:pt x="205729" y="759781"/>
                    <a:pt x="216334" y="825704"/>
                    <a:pt x="216334" y="825704"/>
                  </a:cubicBezTo>
                  <a:cubicBezTo>
                    <a:pt x="219720" y="848046"/>
                    <a:pt x="219932" y="850700"/>
                    <a:pt x="222824" y="866850"/>
                  </a:cubicBezTo>
                  <a:cubicBezTo>
                    <a:pt x="225715" y="883000"/>
                    <a:pt x="229861" y="899229"/>
                    <a:pt x="233686" y="922604"/>
                  </a:cubicBezTo>
                  <a:cubicBezTo>
                    <a:pt x="237511" y="945979"/>
                    <a:pt x="244908" y="980643"/>
                    <a:pt x="245774" y="1007103"/>
                  </a:cubicBezTo>
                  <a:cubicBezTo>
                    <a:pt x="246640" y="1033563"/>
                    <a:pt x="243826" y="1058538"/>
                    <a:pt x="238883" y="1081367"/>
                  </a:cubicBezTo>
                  <a:cubicBezTo>
                    <a:pt x="233940" y="1104197"/>
                    <a:pt x="221396" y="1129948"/>
                    <a:pt x="216115" y="1144080"/>
                  </a:cubicBezTo>
                  <a:cubicBezTo>
                    <a:pt x="210834" y="1158211"/>
                    <a:pt x="207912" y="1150610"/>
                    <a:pt x="207195" y="1166158"/>
                  </a:cubicBezTo>
                  <a:cubicBezTo>
                    <a:pt x="206478" y="1181705"/>
                    <a:pt x="214038" y="1211728"/>
                    <a:pt x="211812" y="1237366"/>
                  </a:cubicBezTo>
                  <a:cubicBezTo>
                    <a:pt x="209585" y="1263005"/>
                    <a:pt x="196498" y="1317644"/>
                    <a:pt x="193837" y="1319994"/>
                  </a:cubicBezTo>
                  <a:cubicBezTo>
                    <a:pt x="191177" y="1322343"/>
                    <a:pt x="197384" y="1275197"/>
                    <a:pt x="195844" y="1251461"/>
                  </a:cubicBezTo>
                  <a:cubicBezTo>
                    <a:pt x="194305" y="1227725"/>
                    <a:pt x="183927" y="1202557"/>
                    <a:pt x="184603" y="1177576"/>
                  </a:cubicBezTo>
                  <a:cubicBezTo>
                    <a:pt x="185280" y="1152596"/>
                    <a:pt x="194582" y="1126391"/>
                    <a:pt x="199900" y="1101573"/>
                  </a:cubicBezTo>
                  <a:cubicBezTo>
                    <a:pt x="205219" y="1076755"/>
                    <a:pt x="215250" y="1052986"/>
                    <a:pt x="216515" y="1028670"/>
                  </a:cubicBezTo>
                  <a:cubicBezTo>
                    <a:pt x="217779" y="1004353"/>
                    <a:pt x="214465" y="960638"/>
                    <a:pt x="207481" y="955677"/>
                  </a:cubicBezTo>
                  <a:cubicBezTo>
                    <a:pt x="200497" y="950715"/>
                    <a:pt x="187712" y="982361"/>
                    <a:pt x="174610" y="998898"/>
                  </a:cubicBezTo>
                  <a:cubicBezTo>
                    <a:pt x="161508" y="1015435"/>
                    <a:pt x="144626" y="1038149"/>
                    <a:pt x="128871" y="1054897"/>
                  </a:cubicBezTo>
                  <a:cubicBezTo>
                    <a:pt x="113115" y="1071646"/>
                    <a:pt x="94125" y="1085804"/>
                    <a:pt x="80076" y="1099389"/>
                  </a:cubicBezTo>
                  <a:cubicBezTo>
                    <a:pt x="66026" y="1112974"/>
                    <a:pt x="57689" y="1115599"/>
                    <a:pt x="44572" y="1136410"/>
                  </a:cubicBezTo>
                  <a:cubicBezTo>
                    <a:pt x="31455" y="1157221"/>
                    <a:pt x="3951" y="1225296"/>
                    <a:pt x="1375" y="1224256"/>
                  </a:cubicBezTo>
                  <a:cubicBezTo>
                    <a:pt x="-1201" y="1223215"/>
                    <a:pt x="15093" y="1157459"/>
                    <a:pt x="29117" y="1130166"/>
                  </a:cubicBezTo>
                  <a:cubicBezTo>
                    <a:pt x="43140" y="1102872"/>
                    <a:pt x="66349" y="1083570"/>
                    <a:pt x="85517" y="1060495"/>
                  </a:cubicBezTo>
                  <a:cubicBezTo>
                    <a:pt x="104684" y="1037420"/>
                    <a:pt x="127900" y="1015981"/>
                    <a:pt x="144124" y="991717"/>
                  </a:cubicBezTo>
                  <a:cubicBezTo>
                    <a:pt x="160348" y="967453"/>
                    <a:pt x="175263" y="937950"/>
                    <a:pt x="182860" y="914910"/>
                  </a:cubicBezTo>
                  <a:cubicBezTo>
                    <a:pt x="190457" y="891869"/>
                    <a:pt x="190510" y="876908"/>
                    <a:pt x="189706" y="853470"/>
                  </a:cubicBezTo>
                  <a:cubicBezTo>
                    <a:pt x="188903" y="830031"/>
                    <a:pt x="180833" y="798090"/>
                    <a:pt x="178041" y="774276"/>
                  </a:cubicBezTo>
                  <a:cubicBezTo>
                    <a:pt x="175250" y="750463"/>
                    <a:pt x="175182" y="727320"/>
                    <a:pt x="172956" y="710583"/>
                  </a:cubicBezTo>
                  <a:cubicBezTo>
                    <a:pt x="170729" y="693847"/>
                    <a:pt x="165162" y="684320"/>
                    <a:pt x="164682" y="673853"/>
                  </a:cubicBezTo>
                  <a:cubicBezTo>
                    <a:pt x="164203" y="663387"/>
                    <a:pt x="171769" y="648895"/>
                    <a:pt x="170079" y="647784"/>
                  </a:cubicBezTo>
                  <a:cubicBezTo>
                    <a:pt x="168388" y="646672"/>
                    <a:pt x="160708" y="650846"/>
                    <a:pt x="154535" y="667186"/>
                  </a:cubicBezTo>
                  <a:cubicBezTo>
                    <a:pt x="148361" y="683525"/>
                    <a:pt x="133037" y="745820"/>
                    <a:pt x="133037" y="745820"/>
                  </a:cubicBezTo>
                  <a:cubicBezTo>
                    <a:pt x="125199" y="774757"/>
                    <a:pt x="121462" y="810488"/>
                    <a:pt x="107503" y="840803"/>
                  </a:cubicBezTo>
                  <a:cubicBezTo>
                    <a:pt x="93543" y="871118"/>
                    <a:pt x="67183" y="906696"/>
                    <a:pt x="49275" y="927712"/>
                  </a:cubicBezTo>
                  <a:cubicBezTo>
                    <a:pt x="31367" y="948728"/>
                    <a:pt x="1513" y="971766"/>
                    <a:pt x="56" y="966897"/>
                  </a:cubicBezTo>
                  <a:cubicBezTo>
                    <a:pt x="-1401" y="962027"/>
                    <a:pt x="25765" y="927631"/>
                    <a:pt x="40532" y="898498"/>
                  </a:cubicBezTo>
                  <a:cubicBezTo>
                    <a:pt x="55299" y="869364"/>
                    <a:pt x="77273" y="823453"/>
                    <a:pt x="88657" y="792097"/>
                  </a:cubicBezTo>
                  <a:cubicBezTo>
                    <a:pt x="100041" y="760741"/>
                    <a:pt x="101602" y="735689"/>
                    <a:pt x="108839" y="710362"/>
                  </a:cubicBezTo>
                  <a:cubicBezTo>
                    <a:pt x="116076" y="685034"/>
                    <a:pt x="120064" y="661391"/>
                    <a:pt x="132077" y="640134"/>
                  </a:cubicBezTo>
                  <a:cubicBezTo>
                    <a:pt x="144090" y="618877"/>
                    <a:pt x="166532" y="607826"/>
                    <a:pt x="180916" y="582819"/>
                  </a:cubicBezTo>
                  <a:cubicBezTo>
                    <a:pt x="195300" y="557811"/>
                    <a:pt x="209346" y="524106"/>
                    <a:pt x="218381" y="490088"/>
                  </a:cubicBezTo>
                  <a:cubicBezTo>
                    <a:pt x="227417" y="456071"/>
                    <a:pt x="229851" y="412966"/>
                    <a:pt x="235129" y="378715"/>
                  </a:cubicBezTo>
                  <a:cubicBezTo>
                    <a:pt x="240407" y="344465"/>
                    <a:pt x="238655" y="318073"/>
                    <a:pt x="250047" y="284580"/>
                  </a:cubicBezTo>
                  <a:close/>
                </a:path>
              </a:pathLst>
            </a:custGeom>
            <a:solidFill>
              <a:srgbClr val="646FC0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3977735" y="352247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3257997" y="1656234"/>
            <a:ext cx="8280000" cy="18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57" y="189277"/>
            <a:ext cx="861177" cy="89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840710" y="2016274"/>
            <a:ext cx="974648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胆固醇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543300" y="2016274"/>
            <a:ext cx="1718033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7-</a:t>
            </a:r>
            <a:r>
              <a:rPr lang="zh-CN" altLang="en-US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脱氢胆固醇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5869303" y="2016274"/>
            <a:ext cx="1386976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D</a:t>
            </a:r>
            <a:r>
              <a:rPr lang="en-US" altLang="zh-CN" sz="2000" baseline="-25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3</a:t>
            </a:r>
            <a:endParaRPr lang="zh-CN" altLang="en-US" sz="2000" baseline="-25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8679654" y="4672998"/>
            <a:ext cx="1859607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25-</a:t>
            </a:r>
            <a:r>
              <a:rPr lang="zh-CN" altLang="en-US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羟维生素</a:t>
            </a:r>
            <a:r>
              <a:rPr lang="en-US" altLang="zh-CN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D</a:t>
            </a:r>
            <a:r>
              <a:rPr lang="en-US" altLang="zh-CN" sz="2000" baseline="-25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3</a:t>
            </a:r>
            <a:endParaRPr lang="zh-CN" altLang="en-US" sz="2000" baseline="-25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882648" y="4690051"/>
            <a:ext cx="2405246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1,25-</a:t>
            </a:r>
            <a:r>
              <a:rPr lang="zh-CN" altLang="en-US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二羟维生素</a:t>
            </a:r>
            <a:r>
              <a:rPr lang="en-US" altLang="zh-CN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D</a:t>
            </a:r>
            <a:r>
              <a:rPr lang="en-US" altLang="zh-CN" sz="2000" baseline="-25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3</a:t>
            </a:r>
            <a:endParaRPr lang="zh-CN" altLang="en-US" sz="2000" baseline="-25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786301" y="2232298"/>
            <a:ext cx="720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231866" y="2232298"/>
            <a:ext cx="720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 flipV="1">
            <a:off x="9351756" y="4379929"/>
            <a:ext cx="540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263212" y="4891034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747058" y="1837166"/>
            <a:ext cx="720000" cy="360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脱氢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562362" y="504106"/>
            <a:ext cx="1800000" cy="360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阳光（紫外线）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678326" y="1264722"/>
            <a:ext cx="792000" cy="360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皮肤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8303757" y="2347642"/>
            <a:ext cx="618492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肝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6297127" y="4327156"/>
            <a:ext cx="618492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肾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011082" y="1009660"/>
            <a:ext cx="2640013" cy="830997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Vitamin D</a:t>
            </a:r>
            <a:r>
              <a:rPr lang="en-US" altLang="zh-CN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3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的合成与活化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7587928" y="4895311"/>
            <a:ext cx="1080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7213068" y="2224278"/>
            <a:ext cx="720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555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1076325" y="548700"/>
            <a:ext cx="3876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Vitamin D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的合成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六边形 1"/>
          <p:cNvSpPr/>
          <p:nvPr/>
        </p:nvSpPr>
        <p:spPr>
          <a:xfrm rot="5400000">
            <a:off x="1889666" y="3031006"/>
            <a:ext cx="803905" cy="705712"/>
          </a:xfrm>
          <a:custGeom>
            <a:avLst/>
            <a:gdLst>
              <a:gd name="connsiteX0" fmla="*/ 0 w 792000"/>
              <a:gd name="connsiteY0" fmla="*/ 360000 h 720000"/>
              <a:gd name="connsiteX1" fmla="*/ 180000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0000 h 720000"/>
              <a:gd name="connsiteX1" fmla="*/ 187144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4762 h 724762"/>
              <a:gd name="connsiteX1" fmla="*/ 187144 w 792000"/>
              <a:gd name="connsiteY1" fmla="*/ 4762 h 724762"/>
              <a:gd name="connsiteX2" fmla="*/ 597713 w 792000"/>
              <a:gd name="connsiteY2" fmla="*/ 0 h 724762"/>
              <a:gd name="connsiteX3" fmla="*/ 792000 w 792000"/>
              <a:gd name="connsiteY3" fmla="*/ 364762 h 724762"/>
              <a:gd name="connsiteX4" fmla="*/ 612000 w 792000"/>
              <a:gd name="connsiteY4" fmla="*/ 724762 h 724762"/>
              <a:gd name="connsiteX5" fmla="*/ 180000 w 792000"/>
              <a:gd name="connsiteY5" fmla="*/ 724762 h 724762"/>
              <a:gd name="connsiteX6" fmla="*/ 0 w 792000"/>
              <a:gd name="connsiteY6" fmla="*/ 364762 h 724762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12000 w 792000"/>
              <a:gd name="connsiteY4" fmla="*/ 722381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00097 w 792000"/>
              <a:gd name="connsiteY4" fmla="*/ 717619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17619"/>
              <a:gd name="connsiteX1" fmla="*/ 187144 w 792000"/>
              <a:gd name="connsiteY1" fmla="*/ 2381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62381 h 717619"/>
              <a:gd name="connsiteX1" fmla="*/ 194291 w 792000"/>
              <a:gd name="connsiteY1" fmla="*/ 7143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55238 h 710476"/>
              <a:gd name="connsiteX1" fmla="*/ 194291 w 792000"/>
              <a:gd name="connsiteY1" fmla="*/ 0 h 710476"/>
              <a:gd name="connsiteX2" fmla="*/ 600097 w 792000"/>
              <a:gd name="connsiteY2" fmla="*/ 1 h 710476"/>
              <a:gd name="connsiteX3" fmla="*/ 792000 w 792000"/>
              <a:gd name="connsiteY3" fmla="*/ 355238 h 710476"/>
              <a:gd name="connsiteX4" fmla="*/ 600097 w 792000"/>
              <a:gd name="connsiteY4" fmla="*/ 710476 h 710476"/>
              <a:gd name="connsiteX5" fmla="*/ 191909 w 792000"/>
              <a:gd name="connsiteY5" fmla="*/ 710476 h 710476"/>
              <a:gd name="connsiteX6" fmla="*/ 0 w 792000"/>
              <a:gd name="connsiteY6" fmla="*/ 355238 h 710476"/>
              <a:gd name="connsiteX0" fmla="*/ 0 w 792000"/>
              <a:gd name="connsiteY0" fmla="*/ 355237 h 710475"/>
              <a:gd name="connsiteX1" fmla="*/ 194291 w 792000"/>
              <a:gd name="connsiteY1" fmla="*/ 4762 h 710475"/>
              <a:gd name="connsiteX2" fmla="*/ 600097 w 792000"/>
              <a:gd name="connsiteY2" fmla="*/ 0 h 710475"/>
              <a:gd name="connsiteX3" fmla="*/ 792000 w 792000"/>
              <a:gd name="connsiteY3" fmla="*/ 355237 h 710475"/>
              <a:gd name="connsiteX4" fmla="*/ 600097 w 792000"/>
              <a:gd name="connsiteY4" fmla="*/ 710475 h 710475"/>
              <a:gd name="connsiteX5" fmla="*/ 191909 w 792000"/>
              <a:gd name="connsiteY5" fmla="*/ 710475 h 710475"/>
              <a:gd name="connsiteX6" fmla="*/ 0 w 792000"/>
              <a:gd name="connsiteY6" fmla="*/ 355237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1 w 799142"/>
              <a:gd name="connsiteY5" fmla="*/ 710475 h 710475"/>
              <a:gd name="connsiteX6" fmla="*/ 0 w 799142"/>
              <a:gd name="connsiteY6" fmla="*/ 352856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4 w 799142"/>
              <a:gd name="connsiteY5" fmla="*/ 705712 h 710475"/>
              <a:gd name="connsiteX6" fmla="*/ 0 w 799142"/>
              <a:gd name="connsiteY6" fmla="*/ 352856 h 710475"/>
              <a:gd name="connsiteX0" fmla="*/ 0 w 799142"/>
              <a:gd name="connsiteY0" fmla="*/ 352856 h 705712"/>
              <a:gd name="connsiteX1" fmla="*/ 201433 w 799142"/>
              <a:gd name="connsiteY1" fmla="*/ 4762 h 705712"/>
              <a:gd name="connsiteX2" fmla="*/ 607239 w 799142"/>
              <a:gd name="connsiteY2" fmla="*/ 0 h 705712"/>
              <a:gd name="connsiteX3" fmla="*/ 799142 w 799142"/>
              <a:gd name="connsiteY3" fmla="*/ 355237 h 705712"/>
              <a:gd name="connsiteX4" fmla="*/ 607242 w 799142"/>
              <a:gd name="connsiteY4" fmla="*/ 703332 h 705712"/>
              <a:gd name="connsiteX5" fmla="*/ 199054 w 799142"/>
              <a:gd name="connsiteY5" fmla="*/ 705712 h 705712"/>
              <a:gd name="connsiteX6" fmla="*/ 0 w 799142"/>
              <a:gd name="connsiteY6" fmla="*/ 352856 h 705712"/>
              <a:gd name="connsiteX0" fmla="*/ 0 w 803905"/>
              <a:gd name="connsiteY0" fmla="*/ 352856 h 705712"/>
              <a:gd name="connsiteX1" fmla="*/ 201433 w 803905"/>
              <a:gd name="connsiteY1" fmla="*/ 4762 h 705712"/>
              <a:gd name="connsiteX2" fmla="*/ 607239 w 803905"/>
              <a:gd name="connsiteY2" fmla="*/ 0 h 705712"/>
              <a:gd name="connsiteX3" fmla="*/ 803905 w 803905"/>
              <a:gd name="connsiteY3" fmla="*/ 350475 h 705712"/>
              <a:gd name="connsiteX4" fmla="*/ 607242 w 803905"/>
              <a:gd name="connsiteY4" fmla="*/ 703332 h 705712"/>
              <a:gd name="connsiteX5" fmla="*/ 199054 w 803905"/>
              <a:gd name="connsiteY5" fmla="*/ 705712 h 705712"/>
              <a:gd name="connsiteX6" fmla="*/ 0 w 803905"/>
              <a:gd name="connsiteY6" fmla="*/ 352856 h 7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905" h="705712">
                <a:moveTo>
                  <a:pt x="0" y="352856"/>
                </a:moveTo>
                <a:lnTo>
                  <a:pt x="201433" y="4762"/>
                </a:lnTo>
                <a:lnTo>
                  <a:pt x="607239" y="0"/>
                </a:lnTo>
                <a:lnTo>
                  <a:pt x="803905" y="350475"/>
                </a:lnTo>
                <a:lnTo>
                  <a:pt x="607242" y="703332"/>
                </a:lnTo>
                <a:lnTo>
                  <a:pt x="199054" y="705712"/>
                </a:lnTo>
                <a:lnTo>
                  <a:pt x="0" y="352856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六边形 1"/>
          <p:cNvSpPr/>
          <p:nvPr/>
        </p:nvSpPr>
        <p:spPr>
          <a:xfrm rot="5400000">
            <a:off x="2595952" y="3022979"/>
            <a:ext cx="803905" cy="705712"/>
          </a:xfrm>
          <a:custGeom>
            <a:avLst/>
            <a:gdLst>
              <a:gd name="connsiteX0" fmla="*/ 0 w 792000"/>
              <a:gd name="connsiteY0" fmla="*/ 360000 h 720000"/>
              <a:gd name="connsiteX1" fmla="*/ 180000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0000 h 720000"/>
              <a:gd name="connsiteX1" fmla="*/ 187144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4762 h 724762"/>
              <a:gd name="connsiteX1" fmla="*/ 187144 w 792000"/>
              <a:gd name="connsiteY1" fmla="*/ 4762 h 724762"/>
              <a:gd name="connsiteX2" fmla="*/ 597713 w 792000"/>
              <a:gd name="connsiteY2" fmla="*/ 0 h 724762"/>
              <a:gd name="connsiteX3" fmla="*/ 792000 w 792000"/>
              <a:gd name="connsiteY3" fmla="*/ 364762 h 724762"/>
              <a:gd name="connsiteX4" fmla="*/ 612000 w 792000"/>
              <a:gd name="connsiteY4" fmla="*/ 724762 h 724762"/>
              <a:gd name="connsiteX5" fmla="*/ 180000 w 792000"/>
              <a:gd name="connsiteY5" fmla="*/ 724762 h 724762"/>
              <a:gd name="connsiteX6" fmla="*/ 0 w 792000"/>
              <a:gd name="connsiteY6" fmla="*/ 364762 h 724762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12000 w 792000"/>
              <a:gd name="connsiteY4" fmla="*/ 722381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00097 w 792000"/>
              <a:gd name="connsiteY4" fmla="*/ 717619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17619"/>
              <a:gd name="connsiteX1" fmla="*/ 187144 w 792000"/>
              <a:gd name="connsiteY1" fmla="*/ 2381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62381 h 717619"/>
              <a:gd name="connsiteX1" fmla="*/ 194291 w 792000"/>
              <a:gd name="connsiteY1" fmla="*/ 7143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55238 h 710476"/>
              <a:gd name="connsiteX1" fmla="*/ 194291 w 792000"/>
              <a:gd name="connsiteY1" fmla="*/ 0 h 710476"/>
              <a:gd name="connsiteX2" fmla="*/ 600097 w 792000"/>
              <a:gd name="connsiteY2" fmla="*/ 1 h 710476"/>
              <a:gd name="connsiteX3" fmla="*/ 792000 w 792000"/>
              <a:gd name="connsiteY3" fmla="*/ 355238 h 710476"/>
              <a:gd name="connsiteX4" fmla="*/ 600097 w 792000"/>
              <a:gd name="connsiteY4" fmla="*/ 710476 h 710476"/>
              <a:gd name="connsiteX5" fmla="*/ 191909 w 792000"/>
              <a:gd name="connsiteY5" fmla="*/ 710476 h 710476"/>
              <a:gd name="connsiteX6" fmla="*/ 0 w 792000"/>
              <a:gd name="connsiteY6" fmla="*/ 355238 h 710476"/>
              <a:gd name="connsiteX0" fmla="*/ 0 w 792000"/>
              <a:gd name="connsiteY0" fmla="*/ 355237 h 710475"/>
              <a:gd name="connsiteX1" fmla="*/ 194291 w 792000"/>
              <a:gd name="connsiteY1" fmla="*/ 4762 h 710475"/>
              <a:gd name="connsiteX2" fmla="*/ 600097 w 792000"/>
              <a:gd name="connsiteY2" fmla="*/ 0 h 710475"/>
              <a:gd name="connsiteX3" fmla="*/ 792000 w 792000"/>
              <a:gd name="connsiteY3" fmla="*/ 355237 h 710475"/>
              <a:gd name="connsiteX4" fmla="*/ 600097 w 792000"/>
              <a:gd name="connsiteY4" fmla="*/ 710475 h 710475"/>
              <a:gd name="connsiteX5" fmla="*/ 191909 w 792000"/>
              <a:gd name="connsiteY5" fmla="*/ 710475 h 710475"/>
              <a:gd name="connsiteX6" fmla="*/ 0 w 792000"/>
              <a:gd name="connsiteY6" fmla="*/ 355237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1 w 799142"/>
              <a:gd name="connsiteY5" fmla="*/ 710475 h 710475"/>
              <a:gd name="connsiteX6" fmla="*/ 0 w 799142"/>
              <a:gd name="connsiteY6" fmla="*/ 352856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4 w 799142"/>
              <a:gd name="connsiteY5" fmla="*/ 705712 h 710475"/>
              <a:gd name="connsiteX6" fmla="*/ 0 w 799142"/>
              <a:gd name="connsiteY6" fmla="*/ 352856 h 710475"/>
              <a:gd name="connsiteX0" fmla="*/ 0 w 799142"/>
              <a:gd name="connsiteY0" fmla="*/ 352856 h 705712"/>
              <a:gd name="connsiteX1" fmla="*/ 201433 w 799142"/>
              <a:gd name="connsiteY1" fmla="*/ 4762 h 705712"/>
              <a:gd name="connsiteX2" fmla="*/ 607239 w 799142"/>
              <a:gd name="connsiteY2" fmla="*/ 0 h 705712"/>
              <a:gd name="connsiteX3" fmla="*/ 799142 w 799142"/>
              <a:gd name="connsiteY3" fmla="*/ 355237 h 705712"/>
              <a:gd name="connsiteX4" fmla="*/ 607242 w 799142"/>
              <a:gd name="connsiteY4" fmla="*/ 703332 h 705712"/>
              <a:gd name="connsiteX5" fmla="*/ 199054 w 799142"/>
              <a:gd name="connsiteY5" fmla="*/ 705712 h 705712"/>
              <a:gd name="connsiteX6" fmla="*/ 0 w 799142"/>
              <a:gd name="connsiteY6" fmla="*/ 352856 h 705712"/>
              <a:gd name="connsiteX0" fmla="*/ 0 w 803905"/>
              <a:gd name="connsiteY0" fmla="*/ 352856 h 705712"/>
              <a:gd name="connsiteX1" fmla="*/ 201433 w 803905"/>
              <a:gd name="connsiteY1" fmla="*/ 4762 h 705712"/>
              <a:gd name="connsiteX2" fmla="*/ 607239 w 803905"/>
              <a:gd name="connsiteY2" fmla="*/ 0 h 705712"/>
              <a:gd name="connsiteX3" fmla="*/ 803905 w 803905"/>
              <a:gd name="connsiteY3" fmla="*/ 350475 h 705712"/>
              <a:gd name="connsiteX4" fmla="*/ 607242 w 803905"/>
              <a:gd name="connsiteY4" fmla="*/ 703332 h 705712"/>
              <a:gd name="connsiteX5" fmla="*/ 199054 w 803905"/>
              <a:gd name="connsiteY5" fmla="*/ 705712 h 705712"/>
              <a:gd name="connsiteX6" fmla="*/ 0 w 803905"/>
              <a:gd name="connsiteY6" fmla="*/ 352856 h 7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905" h="705712">
                <a:moveTo>
                  <a:pt x="0" y="352856"/>
                </a:moveTo>
                <a:lnTo>
                  <a:pt x="201433" y="4762"/>
                </a:lnTo>
                <a:lnTo>
                  <a:pt x="607239" y="0"/>
                </a:lnTo>
                <a:lnTo>
                  <a:pt x="803905" y="350475"/>
                </a:lnTo>
                <a:lnTo>
                  <a:pt x="607242" y="703332"/>
                </a:lnTo>
                <a:lnTo>
                  <a:pt x="199054" y="705712"/>
                </a:lnTo>
                <a:lnTo>
                  <a:pt x="0" y="352856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657400" y="3791815"/>
            <a:ext cx="176522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麦角固醇</a:t>
            </a:r>
            <a:endParaRPr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0" hangingPunct="0"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D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原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</a:t>
            </a: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8332789" y="3791815"/>
            <a:ext cx="147508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麦角钙化醇</a:t>
            </a:r>
            <a:endParaRPr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0" hangingPunct="0"/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D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</a:t>
            </a:r>
          </a:p>
        </p:txBody>
      </p:sp>
      <p:cxnSp>
        <p:nvCxnSpPr>
          <p:cNvPr id="75" name="直接连接符 74"/>
          <p:cNvCxnSpPr/>
          <p:nvPr/>
        </p:nvCxnSpPr>
        <p:spPr>
          <a:xfrm flipV="1">
            <a:off x="8836402" y="2370811"/>
            <a:ext cx="0" cy="218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14"/>
          <p:cNvSpPr txBox="1"/>
          <p:nvPr/>
        </p:nvSpPr>
        <p:spPr>
          <a:xfrm>
            <a:off x="8412664" y="2085017"/>
            <a:ext cx="459935" cy="281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flipV="1">
            <a:off x="9198635" y="2045057"/>
            <a:ext cx="0" cy="3721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8942831" y="1892130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8"/>
          <p:cNvSpPr txBox="1"/>
          <p:nvPr/>
        </p:nvSpPr>
        <p:spPr>
          <a:xfrm>
            <a:off x="8430117" y="1712300"/>
            <a:ext cx="459935" cy="281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80" name="直接连接符 79"/>
          <p:cNvCxnSpPr/>
          <p:nvPr/>
        </p:nvCxnSpPr>
        <p:spPr>
          <a:xfrm flipV="1">
            <a:off x="9199019" y="1886569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 flipV="1">
            <a:off x="9461420" y="1885874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V="1">
            <a:off x="9713054" y="1886239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 flipV="1">
            <a:off x="9965355" y="1886239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V="1">
            <a:off x="10222579" y="1886239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10228111" y="2038800"/>
            <a:ext cx="0" cy="218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28"/>
          <p:cNvSpPr txBox="1"/>
          <p:nvPr/>
        </p:nvSpPr>
        <p:spPr>
          <a:xfrm>
            <a:off x="10419838" y="1697714"/>
            <a:ext cx="459935" cy="281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7" name="TextBox 29"/>
          <p:cNvSpPr txBox="1"/>
          <p:nvPr/>
        </p:nvSpPr>
        <p:spPr>
          <a:xfrm>
            <a:off x="10069497" y="2175601"/>
            <a:ext cx="459935" cy="281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 flipV="1">
            <a:off x="8542440" y="3183257"/>
            <a:ext cx="0" cy="3721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V="1">
            <a:off x="8240757" y="3549926"/>
            <a:ext cx="306515" cy="1970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8498648" y="3209208"/>
            <a:ext cx="0" cy="3284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 flipV="1">
            <a:off x="7939769" y="3544695"/>
            <a:ext cx="306515" cy="1970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7999573" y="3515372"/>
            <a:ext cx="262727" cy="175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V="1">
            <a:off x="7943948" y="2882245"/>
            <a:ext cx="0" cy="284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43"/>
          <p:cNvSpPr txBox="1"/>
          <p:nvPr/>
        </p:nvSpPr>
        <p:spPr>
          <a:xfrm>
            <a:off x="7486650" y="2585221"/>
            <a:ext cx="63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 flipV="1">
            <a:off x="6975721" y="3539397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47"/>
          <p:cNvSpPr txBox="1"/>
          <p:nvPr/>
        </p:nvSpPr>
        <p:spPr>
          <a:xfrm>
            <a:off x="6548887" y="3566507"/>
            <a:ext cx="404919" cy="281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 flipV="1">
            <a:off x="7901537" y="2882245"/>
            <a:ext cx="0" cy="2627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>
            <a:cxnSpLocks noChangeAspect="1"/>
          </p:cNvCxnSpPr>
          <p:nvPr/>
        </p:nvCxnSpPr>
        <p:spPr>
          <a:xfrm flipH="1" flipV="1">
            <a:off x="9451895" y="1933499"/>
            <a:ext cx="252000" cy="14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3696286" y="2341597"/>
            <a:ext cx="0" cy="218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14"/>
          <p:cNvSpPr txBox="1"/>
          <p:nvPr/>
        </p:nvSpPr>
        <p:spPr>
          <a:xfrm>
            <a:off x="3272548" y="2055803"/>
            <a:ext cx="459935" cy="281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01" name="直接连接符 100"/>
          <p:cNvCxnSpPr/>
          <p:nvPr/>
        </p:nvCxnSpPr>
        <p:spPr>
          <a:xfrm flipV="1">
            <a:off x="4048994" y="1987268"/>
            <a:ext cx="0" cy="3721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flipH="1" flipV="1">
            <a:off x="3793190" y="1834341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8"/>
          <p:cNvSpPr txBox="1"/>
          <p:nvPr/>
        </p:nvSpPr>
        <p:spPr>
          <a:xfrm>
            <a:off x="3280476" y="1654511"/>
            <a:ext cx="459935" cy="281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 flipV="1">
            <a:off x="4049378" y="1828780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H="1" flipV="1">
            <a:off x="4311779" y="1828085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V="1">
            <a:off x="4563413" y="1828450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 flipV="1">
            <a:off x="4815714" y="1828450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V="1">
            <a:off x="5072938" y="1828450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V="1">
            <a:off x="5078470" y="1981011"/>
            <a:ext cx="0" cy="218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28"/>
          <p:cNvSpPr txBox="1"/>
          <p:nvPr/>
        </p:nvSpPr>
        <p:spPr>
          <a:xfrm>
            <a:off x="5270197" y="1639925"/>
            <a:ext cx="459935" cy="281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1" name="TextBox 29"/>
          <p:cNvSpPr txBox="1"/>
          <p:nvPr/>
        </p:nvSpPr>
        <p:spPr>
          <a:xfrm>
            <a:off x="4919856" y="2117812"/>
            <a:ext cx="459935" cy="281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12" name="直接连接符 111"/>
          <p:cNvCxnSpPr/>
          <p:nvPr/>
        </p:nvCxnSpPr>
        <p:spPr>
          <a:xfrm flipV="1">
            <a:off x="3272807" y="3199044"/>
            <a:ext cx="0" cy="3284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cxnSpLocks noChangeAspect="1"/>
          </p:cNvCxnSpPr>
          <p:nvPr/>
        </p:nvCxnSpPr>
        <p:spPr>
          <a:xfrm rot="21360000">
            <a:off x="2715692" y="3522809"/>
            <a:ext cx="270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V="1">
            <a:off x="2641907" y="2891131"/>
            <a:ext cx="0" cy="284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43"/>
          <p:cNvSpPr txBox="1"/>
          <p:nvPr/>
        </p:nvSpPr>
        <p:spPr>
          <a:xfrm>
            <a:off x="2213184" y="2603632"/>
            <a:ext cx="63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 flipV="1">
            <a:off x="1692730" y="3576858"/>
            <a:ext cx="262727" cy="15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47"/>
          <p:cNvSpPr txBox="1"/>
          <p:nvPr/>
        </p:nvSpPr>
        <p:spPr>
          <a:xfrm>
            <a:off x="1265896" y="3603968"/>
            <a:ext cx="404919" cy="281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18" name="直接连接符 117"/>
          <p:cNvCxnSpPr>
            <a:cxnSpLocks noChangeAspect="1"/>
          </p:cNvCxnSpPr>
          <p:nvPr/>
        </p:nvCxnSpPr>
        <p:spPr>
          <a:xfrm flipH="1" flipV="1">
            <a:off x="4302254" y="1875710"/>
            <a:ext cx="252000" cy="14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/>
          <p:nvPr/>
        </p:nvCxnSpPr>
        <p:spPr>
          <a:xfrm>
            <a:off x="5441748" y="3130200"/>
            <a:ext cx="144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5"/>
          <p:cNvSpPr>
            <a:spLocks noChangeArrowheads="1"/>
          </p:cNvSpPr>
          <p:nvPr/>
        </p:nvSpPr>
        <p:spPr bwMode="auto">
          <a:xfrm>
            <a:off x="5939842" y="2709172"/>
            <a:ext cx="583814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h*v</a:t>
            </a:r>
            <a:endParaRPr lang="zh-CN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1" name="六边形 1"/>
          <p:cNvSpPr/>
          <p:nvPr/>
        </p:nvSpPr>
        <p:spPr>
          <a:xfrm rot="5400000">
            <a:off x="2946392" y="2421826"/>
            <a:ext cx="803905" cy="705712"/>
          </a:xfrm>
          <a:custGeom>
            <a:avLst/>
            <a:gdLst>
              <a:gd name="connsiteX0" fmla="*/ 0 w 792000"/>
              <a:gd name="connsiteY0" fmla="*/ 360000 h 720000"/>
              <a:gd name="connsiteX1" fmla="*/ 180000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0000 h 720000"/>
              <a:gd name="connsiteX1" fmla="*/ 187144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4762 h 724762"/>
              <a:gd name="connsiteX1" fmla="*/ 187144 w 792000"/>
              <a:gd name="connsiteY1" fmla="*/ 4762 h 724762"/>
              <a:gd name="connsiteX2" fmla="*/ 597713 w 792000"/>
              <a:gd name="connsiteY2" fmla="*/ 0 h 724762"/>
              <a:gd name="connsiteX3" fmla="*/ 792000 w 792000"/>
              <a:gd name="connsiteY3" fmla="*/ 364762 h 724762"/>
              <a:gd name="connsiteX4" fmla="*/ 612000 w 792000"/>
              <a:gd name="connsiteY4" fmla="*/ 724762 h 724762"/>
              <a:gd name="connsiteX5" fmla="*/ 180000 w 792000"/>
              <a:gd name="connsiteY5" fmla="*/ 724762 h 724762"/>
              <a:gd name="connsiteX6" fmla="*/ 0 w 792000"/>
              <a:gd name="connsiteY6" fmla="*/ 364762 h 724762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12000 w 792000"/>
              <a:gd name="connsiteY4" fmla="*/ 722381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00097 w 792000"/>
              <a:gd name="connsiteY4" fmla="*/ 717619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17619"/>
              <a:gd name="connsiteX1" fmla="*/ 187144 w 792000"/>
              <a:gd name="connsiteY1" fmla="*/ 2381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62381 h 717619"/>
              <a:gd name="connsiteX1" fmla="*/ 194291 w 792000"/>
              <a:gd name="connsiteY1" fmla="*/ 7143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55238 h 710476"/>
              <a:gd name="connsiteX1" fmla="*/ 194291 w 792000"/>
              <a:gd name="connsiteY1" fmla="*/ 0 h 710476"/>
              <a:gd name="connsiteX2" fmla="*/ 600097 w 792000"/>
              <a:gd name="connsiteY2" fmla="*/ 1 h 710476"/>
              <a:gd name="connsiteX3" fmla="*/ 792000 w 792000"/>
              <a:gd name="connsiteY3" fmla="*/ 355238 h 710476"/>
              <a:gd name="connsiteX4" fmla="*/ 600097 w 792000"/>
              <a:gd name="connsiteY4" fmla="*/ 710476 h 710476"/>
              <a:gd name="connsiteX5" fmla="*/ 191909 w 792000"/>
              <a:gd name="connsiteY5" fmla="*/ 710476 h 710476"/>
              <a:gd name="connsiteX6" fmla="*/ 0 w 792000"/>
              <a:gd name="connsiteY6" fmla="*/ 355238 h 710476"/>
              <a:gd name="connsiteX0" fmla="*/ 0 w 792000"/>
              <a:gd name="connsiteY0" fmla="*/ 355237 h 710475"/>
              <a:gd name="connsiteX1" fmla="*/ 194291 w 792000"/>
              <a:gd name="connsiteY1" fmla="*/ 4762 h 710475"/>
              <a:gd name="connsiteX2" fmla="*/ 600097 w 792000"/>
              <a:gd name="connsiteY2" fmla="*/ 0 h 710475"/>
              <a:gd name="connsiteX3" fmla="*/ 792000 w 792000"/>
              <a:gd name="connsiteY3" fmla="*/ 355237 h 710475"/>
              <a:gd name="connsiteX4" fmla="*/ 600097 w 792000"/>
              <a:gd name="connsiteY4" fmla="*/ 710475 h 710475"/>
              <a:gd name="connsiteX5" fmla="*/ 191909 w 792000"/>
              <a:gd name="connsiteY5" fmla="*/ 710475 h 710475"/>
              <a:gd name="connsiteX6" fmla="*/ 0 w 792000"/>
              <a:gd name="connsiteY6" fmla="*/ 355237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1 w 799142"/>
              <a:gd name="connsiteY5" fmla="*/ 710475 h 710475"/>
              <a:gd name="connsiteX6" fmla="*/ 0 w 799142"/>
              <a:gd name="connsiteY6" fmla="*/ 352856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4 w 799142"/>
              <a:gd name="connsiteY5" fmla="*/ 705712 h 710475"/>
              <a:gd name="connsiteX6" fmla="*/ 0 w 799142"/>
              <a:gd name="connsiteY6" fmla="*/ 352856 h 710475"/>
              <a:gd name="connsiteX0" fmla="*/ 0 w 799142"/>
              <a:gd name="connsiteY0" fmla="*/ 352856 h 705712"/>
              <a:gd name="connsiteX1" fmla="*/ 201433 w 799142"/>
              <a:gd name="connsiteY1" fmla="*/ 4762 h 705712"/>
              <a:gd name="connsiteX2" fmla="*/ 607239 w 799142"/>
              <a:gd name="connsiteY2" fmla="*/ 0 h 705712"/>
              <a:gd name="connsiteX3" fmla="*/ 799142 w 799142"/>
              <a:gd name="connsiteY3" fmla="*/ 355237 h 705712"/>
              <a:gd name="connsiteX4" fmla="*/ 607242 w 799142"/>
              <a:gd name="connsiteY4" fmla="*/ 703332 h 705712"/>
              <a:gd name="connsiteX5" fmla="*/ 199054 w 799142"/>
              <a:gd name="connsiteY5" fmla="*/ 705712 h 705712"/>
              <a:gd name="connsiteX6" fmla="*/ 0 w 799142"/>
              <a:gd name="connsiteY6" fmla="*/ 352856 h 705712"/>
              <a:gd name="connsiteX0" fmla="*/ 0 w 803905"/>
              <a:gd name="connsiteY0" fmla="*/ 352856 h 705712"/>
              <a:gd name="connsiteX1" fmla="*/ 201433 w 803905"/>
              <a:gd name="connsiteY1" fmla="*/ 4762 h 705712"/>
              <a:gd name="connsiteX2" fmla="*/ 607239 w 803905"/>
              <a:gd name="connsiteY2" fmla="*/ 0 h 705712"/>
              <a:gd name="connsiteX3" fmla="*/ 803905 w 803905"/>
              <a:gd name="connsiteY3" fmla="*/ 350475 h 705712"/>
              <a:gd name="connsiteX4" fmla="*/ 607242 w 803905"/>
              <a:gd name="connsiteY4" fmla="*/ 703332 h 705712"/>
              <a:gd name="connsiteX5" fmla="*/ 199054 w 803905"/>
              <a:gd name="connsiteY5" fmla="*/ 705712 h 705712"/>
              <a:gd name="connsiteX6" fmla="*/ 0 w 803905"/>
              <a:gd name="connsiteY6" fmla="*/ 352856 h 7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905" h="705712">
                <a:moveTo>
                  <a:pt x="0" y="352856"/>
                </a:moveTo>
                <a:lnTo>
                  <a:pt x="201433" y="4762"/>
                </a:lnTo>
                <a:lnTo>
                  <a:pt x="607239" y="0"/>
                </a:lnTo>
                <a:lnTo>
                  <a:pt x="803905" y="350475"/>
                </a:lnTo>
                <a:lnTo>
                  <a:pt x="607242" y="703332"/>
                </a:lnTo>
                <a:lnTo>
                  <a:pt x="199054" y="705712"/>
                </a:lnTo>
                <a:lnTo>
                  <a:pt x="0" y="352856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五边形 2"/>
          <p:cNvSpPr/>
          <p:nvPr/>
        </p:nvSpPr>
        <p:spPr>
          <a:xfrm rot="16200000">
            <a:off x="3737038" y="2321748"/>
            <a:ext cx="622651" cy="700669"/>
          </a:xfrm>
          <a:custGeom>
            <a:avLst/>
            <a:gdLst>
              <a:gd name="connsiteX0" fmla="*/ 0 w 756000"/>
              <a:gd name="connsiteY0" fmla="*/ 0 h 684000"/>
              <a:gd name="connsiteX1" fmla="*/ 414000 w 756000"/>
              <a:gd name="connsiteY1" fmla="*/ 0 h 684000"/>
              <a:gd name="connsiteX2" fmla="*/ 756000 w 756000"/>
              <a:gd name="connsiteY2" fmla="*/ 342000 h 684000"/>
              <a:gd name="connsiteX3" fmla="*/ 414000 w 756000"/>
              <a:gd name="connsiteY3" fmla="*/ 684000 h 684000"/>
              <a:gd name="connsiteX4" fmla="*/ 0 w 756000"/>
              <a:gd name="connsiteY4" fmla="*/ 684000 h 684000"/>
              <a:gd name="connsiteX5" fmla="*/ 0 w 756000"/>
              <a:gd name="connsiteY5" fmla="*/ 0 h 684000"/>
              <a:gd name="connsiteX0" fmla="*/ 0 w 632175"/>
              <a:gd name="connsiteY0" fmla="*/ 0 h 684000"/>
              <a:gd name="connsiteX1" fmla="*/ 414000 w 632175"/>
              <a:gd name="connsiteY1" fmla="*/ 0 h 684000"/>
              <a:gd name="connsiteX2" fmla="*/ 632175 w 632175"/>
              <a:gd name="connsiteY2" fmla="*/ 334856 h 684000"/>
              <a:gd name="connsiteX3" fmla="*/ 414000 w 632175"/>
              <a:gd name="connsiteY3" fmla="*/ 684000 h 684000"/>
              <a:gd name="connsiteX4" fmla="*/ 0 w 632175"/>
              <a:gd name="connsiteY4" fmla="*/ 684000 h 684000"/>
              <a:gd name="connsiteX5" fmla="*/ 0 w 632175"/>
              <a:gd name="connsiteY5" fmla="*/ 0 h 684000"/>
              <a:gd name="connsiteX0" fmla="*/ 0 w 620269"/>
              <a:gd name="connsiteY0" fmla="*/ 0 h 684000"/>
              <a:gd name="connsiteX1" fmla="*/ 414000 w 620269"/>
              <a:gd name="connsiteY1" fmla="*/ 0 h 684000"/>
              <a:gd name="connsiteX2" fmla="*/ 620269 w 620269"/>
              <a:gd name="connsiteY2" fmla="*/ 358671 h 684000"/>
              <a:gd name="connsiteX3" fmla="*/ 414000 w 620269"/>
              <a:gd name="connsiteY3" fmla="*/ 684000 h 684000"/>
              <a:gd name="connsiteX4" fmla="*/ 0 w 620269"/>
              <a:gd name="connsiteY4" fmla="*/ 684000 h 684000"/>
              <a:gd name="connsiteX5" fmla="*/ 0 w 620269"/>
              <a:gd name="connsiteY5" fmla="*/ 0 h 684000"/>
              <a:gd name="connsiteX0" fmla="*/ 0 w 622651"/>
              <a:gd name="connsiteY0" fmla="*/ 0 h 684000"/>
              <a:gd name="connsiteX1" fmla="*/ 414000 w 622651"/>
              <a:gd name="connsiteY1" fmla="*/ 0 h 684000"/>
              <a:gd name="connsiteX2" fmla="*/ 622651 w 622651"/>
              <a:gd name="connsiteY2" fmla="*/ 356293 h 684000"/>
              <a:gd name="connsiteX3" fmla="*/ 414000 w 622651"/>
              <a:gd name="connsiteY3" fmla="*/ 684000 h 684000"/>
              <a:gd name="connsiteX4" fmla="*/ 0 w 622651"/>
              <a:gd name="connsiteY4" fmla="*/ 684000 h 684000"/>
              <a:gd name="connsiteX5" fmla="*/ 0 w 622651"/>
              <a:gd name="connsiteY5" fmla="*/ 0 h 684000"/>
              <a:gd name="connsiteX0" fmla="*/ 0 w 622651"/>
              <a:gd name="connsiteY0" fmla="*/ 0 h 698291"/>
              <a:gd name="connsiteX1" fmla="*/ 414000 w 622651"/>
              <a:gd name="connsiteY1" fmla="*/ 0 h 698291"/>
              <a:gd name="connsiteX2" fmla="*/ 622651 w 622651"/>
              <a:gd name="connsiteY2" fmla="*/ 356293 h 698291"/>
              <a:gd name="connsiteX3" fmla="*/ 416381 w 622651"/>
              <a:gd name="connsiteY3" fmla="*/ 698291 h 698291"/>
              <a:gd name="connsiteX4" fmla="*/ 0 w 622651"/>
              <a:gd name="connsiteY4" fmla="*/ 684000 h 698291"/>
              <a:gd name="connsiteX5" fmla="*/ 0 w 622651"/>
              <a:gd name="connsiteY5" fmla="*/ 0 h 698291"/>
              <a:gd name="connsiteX0" fmla="*/ 0 w 622651"/>
              <a:gd name="connsiteY0" fmla="*/ 0 h 700669"/>
              <a:gd name="connsiteX1" fmla="*/ 414000 w 622651"/>
              <a:gd name="connsiteY1" fmla="*/ 0 h 700669"/>
              <a:gd name="connsiteX2" fmla="*/ 622651 w 622651"/>
              <a:gd name="connsiteY2" fmla="*/ 356293 h 700669"/>
              <a:gd name="connsiteX3" fmla="*/ 416381 w 622651"/>
              <a:gd name="connsiteY3" fmla="*/ 698291 h 700669"/>
              <a:gd name="connsiteX4" fmla="*/ 2381 w 622651"/>
              <a:gd name="connsiteY4" fmla="*/ 700669 h 700669"/>
              <a:gd name="connsiteX5" fmla="*/ 0 w 622651"/>
              <a:gd name="connsiteY5" fmla="*/ 0 h 700669"/>
              <a:gd name="connsiteX0" fmla="*/ 0 w 622651"/>
              <a:gd name="connsiteY0" fmla="*/ 0 h 700669"/>
              <a:gd name="connsiteX1" fmla="*/ 414000 w 622651"/>
              <a:gd name="connsiteY1" fmla="*/ 0 h 700669"/>
              <a:gd name="connsiteX2" fmla="*/ 622651 w 622651"/>
              <a:gd name="connsiteY2" fmla="*/ 356293 h 700669"/>
              <a:gd name="connsiteX3" fmla="*/ 414000 w 622651"/>
              <a:gd name="connsiteY3" fmla="*/ 698291 h 700669"/>
              <a:gd name="connsiteX4" fmla="*/ 2381 w 622651"/>
              <a:gd name="connsiteY4" fmla="*/ 700669 h 700669"/>
              <a:gd name="connsiteX5" fmla="*/ 0 w 622651"/>
              <a:gd name="connsiteY5" fmla="*/ 0 h 70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651" h="700669">
                <a:moveTo>
                  <a:pt x="0" y="0"/>
                </a:moveTo>
                <a:lnTo>
                  <a:pt x="414000" y="0"/>
                </a:lnTo>
                <a:lnTo>
                  <a:pt x="622651" y="356293"/>
                </a:lnTo>
                <a:lnTo>
                  <a:pt x="414000" y="698291"/>
                </a:lnTo>
                <a:lnTo>
                  <a:pt x="2381" y="700669"/>
                </a:lnTo>
                <a:cubicBezTo>
                  <a:pt x="1587" y="467113"/>
                  <a:pt x="794" y="233556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六边形 1"/>
          <p:cNvSpPr/>
          <p:nvPr/>
        </p:nvSpPr>
        <p:spPr>
          <a:xfrm rot="5400000">
            <a:off x="8094290" y="2443755"/>
            <a:ext cx="803905" cy="705712"/>
          </a:xfrm>
          <a:custGeom>
            <a:avLst/>
            <a:gdLst>
              <a:gd name="connsiteX0" fmla="*/ 0 w 792000"/>
              <a:gd name="connsiteY0" fmla="*/ 360000 h 720000"/>
              <a:gd name="connsiteX1" fmla="*/ 180000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0000 h 720000"/>
              <a:gd name="connsiteX1" fmla="*/ 187144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4762 h 724762"/>
              <a:gd name="connsiteX1" fmla="*/ 187144 w 792000"/>
              <a:gd name="connsiteY1" fmla="*/ 4762 h 724762"/>
              <a:gd name="connsiteX2" fmla="*/ 597713 w 792000"/>
              <a:gd name="connsiteY2" fmla="*/ 0 h 724762"/>
              <a:gd name="connsiteX3" fmla="*/ 792000 w 792000"/>
              <a:gd name="connsiteY3" fmla="*/ 364762 h 724762"/>
              <a:gd name="connsiteX4" fmla="*/ 612000 w 792000"/>
              <a:gd name="connsiteY4" fmla="*/ 724762 h 724762"/>
              <a:gd name="connsiteX5" fmla="*/ 180000 w 792000"/>
              <a:gd name="connsiteY5" fmla="*/ 724762 h 724762"/>
              <a:gd name="connsiteX6" fmla="*/ 0 w 792000"/>
              <a:gd name="connsiteY6" fmla="*/ 364762 h 724762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12000 w 792000"/>
              <a:gd name="connsiteY4" fmla="*/ 722381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00097 w 792000"/>
              <a:gd name="connsiteY4" fmla="*/ 717619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17619"/>
              <a:gd name="connsiteX1" fmla="*/ 187144 w 792000"/>
              <a:gd name="connsiteY1" fmla="*/ 2381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62381 h 717619"/>
              <a:gd name="connsiteX1" fmla="*/ 194291 w 792000"/>
              <a:gd name="connsiteY1" fmla="*/ 7143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55238 h 710476"/>
              <a:gd name="connsiteX1" fmla="*/ 194291 w 792000"/>
              <a:gd name="connsiteY1" fmla="*/ 0 h 710476"/>
              <a:gd name="connsiteX2" fmla="*/ 600097 w 792000"/>
              <a:gd name="connsiteY2" fmla="*/ 1 h 710476"/>
              <a:gd name="connsiteX3" fmla="*/ 792000 w 792000"/>
              <a:gd name="connsiteY3" fmla="*/ 355238 h 710476"/>
              <a:gd name="connsiteX4" fmla="*/ 600097 w 792000"/>
              <a:gd name="connsiteY4" fmla="*/ 710476 h 710476"/>
              <a:gd name="connsiteX5" fmla="*/ 191909 w 792000"/>
              <a:gd name="connsiteY5" fmla="*/ 710476 h 710476"/>
              <a:gd name="connsiteX6" fmla="*/ 0 w 792000"/>
              <a:gd name="connsiteY6" fmla="*/ 355238 h 710476"/>
              <a:gd name="connsiteX0" fmla="*/ 0 w 792000"/>
              <a:gd name="connsiteY0" fmla="*/ 355237 h 710475"/>
              <a:gd name="connsiteX1" fmla="*/ 194291 w 792000"/>
              <a:gd name="connsiteY1" fmla="*/ 4762 h 710475"/>
              <a:gd name="connsiteX2" fmla="*/ 600097 w 792000"/>
              <a:gd name="connsiteY2" fmla="*/ 0 h 710475"/>
              <a:gd name="connsiteX3" fmla="*/ 792000 w 792000"/>
              <a:gd name="connsiteY3" fmla="*/ 355237 h 710475"/>
              <a:gd name="connsiteX4" fmla="*/ 600097 w 792000"/>
              <a:gd name="connsiteY4" fmla="*/ 710475 h 710475"/>
              <a:gd name="connsiteX5" fmla="*/ 191909 w 792000"/>
              <a:gd name="connsiteY5" fmla="*/ 710475 h 710475"/>
              <a:gd name="connsiteX6" fmla="*/ 0 w 792000"/>
              <a:gd name="connsiteY6" fmla="*/ 355237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1 w 799142"/>
              <a:gd name="connsiteY5" fmla="*/ 710475 h 710475"/>
              <a:gd name="connsiteX6" fmla="*/ 0 w 799142"/>
              <a:gd name="connsiteY6" fmla="*/ 352856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4 w 799142"/>
              <a:gd name="connsiteY5" fmla="*/ 705712 h 710475"/>
              <a:gd name="connsiteX6" fmla="*/ 0 w 799142"/>
              <a:gd name="connsiteY6" fmla="*/ 352856 h 710475"/>
              <a:gd name="connsiteX0" fmla="*/ 0 w 799142"/>
              <a:gd name="connsiteY0" fmla="*/ 352856 h 705712"/>
              <a:gd name="connsiteX1" fmla="*/ 201433 w 799142"/>
              <a:gd name="connsiteY1" fmla="*/ 4762 h 705712"/>
              <a:gd name="connsiteX2" fmla="*/ 607239 w 799142"/>
              <a:gd name="connsiteY2" fmla="*/ 0 h 705712"/>
              <a:gd name="connsiteX3" fmla="*/ 799142 w 799142"/>
              <a:gd name="connsiteY3" fmla="*/ 355237 h 705712"/>
              <a:gd name="connsiteX4" fmla="*/ 607242 w 799142"/>
              <a:gd name="connsiteY4" fmla="*/ 703332 h 705712"/>
              <a:gd name="connsiteX5" fmla="*/ 199054 w 799142"/>
              <a:gd name="connsiteY5" fmla="*/ 705712 h 705712"/>
              <a:gd name="connsiteX6" fmla="*/ 0 w 799142"/>
              <a:gd name="connsiteY6" fmla="*/ 352856 h 705712"/>
              <a:gd name="connsiteX0" fmla="*/ 0 w 803905"/>
              <a:gd name="connsiteY0" fmla="*/ 352856 h 705712"/>
              <a:gd name="connsiteX1" fmla="*/ 201433 w 803905"/>
              <a:gd name="connsiteY1" fmla="*/ 4762 h 705712"/>
              <a:gd name="connsiteX2" fmla="*/ 607239 w 803905"/>
              <a:gd name="connsiteY2" fmla="*/ 0 h 705712"/>
              <a:gd name="connsiteX3" fmla="*/ 803905 w 803905"/>
              <a:gd name="connsiteY3" fmla="*/ 350475 h 705712"/>
              <a:gd name="connsiteX4" fmla="*/ 607242 w 803905"/>
              <a:gd name="connsiteY4" fmla="*/ 703332 h 705712"/>
              <a:gd name="connsiteX5" fmla="*/ 199054 w 803905"/>
              <a:gd name="connsiteY5" fmla="*/ 705712 h 705712"/>
              <a:gd name="connsiteX6" fmla="*/ 0 w 803905"/>
              <a:gd name="connsiteY6" fmla="*/ 352856 h 7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905" h="705712">
                <a:moveTo>
                  <a:pt x="0" y="352856"/>
                </a:moveTo>
                <a:lnTo>
                  <a:pt x="201433" y="4762"/>
                </a:lnTo>
                <a:lnTo>
                  <a:pt x="607239" y="0"/>
                </a:lnTo>
                <a:lnTo>
                  <a:pt x="803905" y="350475"/>
                </a:lnTo>
                <a:lnTo>
                  <a:pt x="607242" y="703332"/>
                </a:lnTo>
                <a:lnTo>
                  <a:pt x="199054" y="705712"/>
                </a:lnTo>
                <a:lnTo>
                  <a:pt x="0" y="352856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五边形 2"/>
          <p:cNvSpPr/>
          <p:nvPr/>
        </p:nvSpPr>
        <p:spPr>
          <a:xfrm rot="16200000">
            <a:off x="8884936" y="2343677"/>
            <a:ext cx="622651" cy="700669"/>
          </a:xfrm>
          <a:custGeom>
            <a:avLst/>
            <a:gdLst>
              <a:gd name="connsiteX0" fmla="*/ 0 w 756000"/>
              <a:gd name="connsiteY0" fmla="*/ 0 h 684000"/>
              <a:gd name="connsiteX1" fmla="*/ 414000 w 756000"/>
              <a:gd name="connsiteY1" fmla="*/ 0 h 684000"/>
              <a:gd name="connsiteX2" fmla="*/ 756000 w 756000"/>
              <a:gd name="connsiteY2" fmla="*/ 342000 h 684000"/>
              <a:gd name="connsiteX3" fmla="*/ 414000 w 756000"/>
              <a:gd name="connsiteY3" fmla="*/ 684000 h 684000"/>
              <a:gd name="connsiteX4" fmla="*/ 0 w 756000"/>
              <a:gd name="connsiteY4" fmla="*/ 684000 h 684000"/>
              <a:gd name="connsiteX5" fmla="*/ 0 w 756000"/>
              <a:gd name="connsiteY5" fmla="*/ 0 h 684000"/>
              <a:gd name="connsiteX0" fmla="*/ 0 w 632175"/>
              <a:gd name="connsiteY0" fmla="*/ 0 h 684000"/>
              <a:gd name="connsiteX1" fmla="*/ 414000 w 632175"/>
              <a:gd name="connsiteY1" fmla="*/ 0 h 684000"/>
              <a:gd name="connsiteX2" fmla="*/ 632175 w 632175"/>
              <a:gd name="connsiteY2" fmla="*/ 334856 h 684000"/>
              <a:gd name="connsiteX3" fmla="*/ 414000 w 632175"/>
              <a:gd name="connsiteY3" fmla="*/ 684000 h 684000"/>
              <a:gd name="connsiteX4" fmla="*/ 0 w 632175"/>
              <a:gd name="connsiteY4" fmla="*/ 684000 h 684000"/>
              <a:gd name="connsiteX5" fmla="*/ 0 w 632175"/>
              <a:gd name="connsiteY5" fmla="*/ 0 h 684000"/>
              <a:gd name="connsiteX0" fmla="*/ 0 w 620269"/>
              <a:gd name="connsiteY0" fmla="*/ 0 h 684000"/>
              <a:gd name="connsiteX1" fmla="*/ 414000 w 620269"/>
              <a:gd name="connsiteY1" fmla="*/ 0 h 684000"/>
              <a:gd name="connsiteX2" fmla="*/ 620269 w 620269"/>
              <a:gd name="connsiteY2" fmla="*/ 358671 h 684000"/>
              <a:gd name="connsiteX3" fmla="*/ 414000 w 620269"/>
              <a:gd name="connsiteY3" fmla="*/ 684000 h 684000"/>
              <a:gd name="connsiteX4" fmla="*/ 0 w 620269"/>
              <a:gd name="connsiteY4" fmla="*/ 684000 h 684000"/>
              <a:gd name="connsiteX5" fmla="*/ 0 w 620269"/>
              <a:gd name="connsiteY5" fmla="*/ 0 h 684000"/>
              <a:gd name="connsiteX0" fmla="*/ 0 w 622651"/>
              <a:gd name="connsiteY0" fmla="*/ 0 h 684000"/>
              <a:gd name="connsiteX1" fmla="*/ 414000 w 622651"/>
              <a:gd name="connsiteY1" fmla="*/ 0 h 684000"/>
              <a:gd name="connsiteX2" fmla="*/ 622651 w 622651"/>
              <a:gd name="connsiteY2" fmla="*/ 356293 h 684000"/>
              <a:gd name="connsiteX3" fmla="*/ 414000 w 622651"/>
              <a:gd name="connsiteY3" fmla="*/ 684000 h 684000"/>
              <a:gd name="connsiteX4" fmla="*/ 0 w 622651"/>
              <a:gd name="connsiteY4" fmla="*/ 684000 h 684000"/>
              <a:gd name="connsiteX5" fmla="*/ 0 w 622651"/>
              <a:gd name="connsiteY5" fmla="*/ 0 h 684000"/>
              <a:gd name="connsiteX0" fmla="*/ 0 w 622651"/>
              <a:gd name="connsiteY0" fmla="*/ 0 h 698291"/>
              <a:gd name="connsiteX1" fmla="*/ 414000 w 622651"/>
              <a:gd name="connsiteY1" fmla="*/ 0 h 698291"/>
              <a:gd name="connsiteX2" fmla="*/ 622651 w 622651"/>
              <a:gd name="connsiteY2" fmla="*/ 356293 h 698291"/>
              <a:gd name="connsiteX3" fmla="*/ 416381 w 622651"/>
              <a:gd name="connsiteY3" fmla="*/ 698291 h 698291"/>
              <a:gd name="connsiteX4" fmla="*/ 0 w 622651"/>
              <a:gd name="connsiteY4" fmla="*/ 684000 h 698291"/>
              <a:gd name="connsiteX5" fmla="*/ 0 w 622651"/>
              <a:gd name="connsiteY5" fmla="*/ 0 h 698291"/>
              <a:gd name="connsiteX0" fmla="*/ 0 w 622651"/>
              <a:gd name="connsiteY0" fmla="*/ 0 h 700669"/>
              <a:gd name="connsiteX1" fmla="*/ 414000 w 622651"/>
              <a:gd name="connsiteY1" fmla="*/ 0 h 700669"/>
              <a:gd name="connsiteX2" fmla="*/ 622651 w 622651"/>
              <a:gd name="connsiteY2" fmla="*/ 356293 h 700669"/>
              <a:gd name="connsiteX3" fmla="*/ 416381 w 622651"/>
              <a:gd name="connsiteY3" fmla="*/ 698291 h 700669"/>
              <a:gd name="connsiteX4" fmla="*/ 2381 w 622651"/>
              <a:gd name="connsiteY4" fmla="*/ 700669 h 700669"/>
              <a:gd name="connsiteX5" fmla="*/ 0 w 622651"/>
              <a:gd name="connsiteY5" fmla="*/ 0 h 700669"/>
              <a:gd name="connsiteX0" fmla="*/ 0 w 622651"/>
              <a:gd name="connsiteY0" fmla="*/ 0 h 700669"/>
              <a:gd name="connsiteX1" fmla="*/ 414000 w 622651"/>
              <a:gd name="connsiteY1" fmla="*/ 0 h 700669"/>
              <a:gd name="connsiteX2" fmla="*/ 622651 w 622651"/>
              <a:gd name="connsiteY2" fmla="*/ 356293 h 700669"/>
              <a:gd name="connsiteX3" fmla="*/ 414000 w 622651"/>
              <a:gd name="connsiteY3" fmla="*/ 698291 h 700669"/>
              <a:gd name="connsiteX4" fmla="*/ 2381 w 622651"/>
              <a:gd name="connsiteY4" fmla="*/ 700669 h 700669"/>
              <a:gd name="connsiteX5" fmla="*/ 0 w 622651"/>
              <a:gd name="connsiteY5" fmla="*/ 0 h 70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651" h="700669">
                <a:moveTo>
                  <a:pt x="0" y="0"/>
                </a:moveTo>
                <a:lnTo>
                  <a:pt x="414000" y="0"/>
                </a:lnTo>
                <a:lnTo>
                  <a:pt x="622651" y="356293"/>
                </a:lnTo>
                <a:lnTo>
                  <a:pt x="414000" y="698291"/>
                </a:lnTo>
                <a:lnTo>
                  <a:pt x="2381" y="700669"/>
                </a:lnTo>
                <a:cubicBezTo>
                  <a:pt x="1587" y="467113"/>
                  <a:pt x="794" y="233556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六边形 1"/>
          <p:cNvSpPr/>
          <p:nvPr/>
        </p:nvSpPr>
        <p:spPr>
          <a:xfrm rot="5400000">
            <a:off x="7188208" y="2990327"/>
            <a:ext cx="803905" cy="705712"/>
          </a:xfrm>
          <a:custGeom>
            <a:avLst/>
            <a:gdLst>
              <a:gd name="connsiteX0" fmla="*/ 0 w 792000"/>
              <a:gd name="connsiteY0" fmla="*/ 360000 h 720000"/>
              <a:gd name="connsiteX1" fmla="*/ 180000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0000 h 720000"/>
              <a:gd name="connsiteX1" fmla="*/ 187144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4762 h 724762"/>
              <a:gd name="connsiteX1" fmla="*/ 187144 w 792000"/>
              <a:gd name="connsiteY1" fmla="*/ 4762 h 724762"/>
              <a:gd name="connsiteX2" fmla="*/ 597713 w 792000"/>
              <a:gd name="connsiteY2" fmla="*/ 0 h 724762"/>
              <a:gd name="connsiteX3" fmla="*/ 792000 w 792000"/>
              <a:gd name="connsiteY3" fmla="*/ 364762 h 724762"/>
              <a:gd name="connsiteX4" fmla="*/ 612000 w 792000"/>
              <a:gd name="connsiteY4" fmla="*/ 724762 h 724762"/>
              <a:gd name="connsiteX5" fmla="*/ 180000 w 792000"/>
              <a:gd name="connsiteY5" fmla="*/ 724762 h 724762"/>
              <a:gd name="connsiteX6" fmla="*/ 0 w 792000"/>
              <a:gd name="connsiteY6" fmla="*/ 364762 h 724762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12000 w 792000"/>
              <a:gd name="connsiteY4" fmla="*/ 722381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00097 w 792000"/>
              <a:gd name="connsiteY4" fmla="*/ 717619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17619"/>
              <a:gd name="connsiteX1" fmla="*/ 187144 w 792000"/>
              <a:gd name="connsiteY1" fmla="*/ 2381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62381 h 717619"/>
              <a:gd name="connsiteX1" fmla="*/ 194291 w 792000"/>
              <a:gd name="connsiteY1" fmla="*/ 7143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55238 h 710476"/>
              <a:gd name="connsiteX1" fmla="*/ 194291 w 792000"/>
              <a:gd name="connsiteY1" fmla="*/ 0 h 710476"/>
              <a:gd name="connsiteX2" fmla="*/ 600097 w 792000"/>
              <a:gd name="connsiteY2" fmla="*/ 1 h 710476"/>
              <a:gd name="connsiteX3" fmla="*/ 792000 w 792000"/>
              <a:gd name="connsiteY3" fmla="*/ 355238 h 710476"/>
              <a:gd name="connsiteX4" fmla="*/ 600097 w 792000"/>
              <a:gd name="connsiteY4" fmla="*/ 710476 h 710476"/>
              <a:gd name="connsiteX5" fmla="*/ 191909 w 792000"/>
              <a:gd name="connsiteY5" fmla="*/ 710476 h 710476"/>
              <a:gd name="connsiteX6" fmla="*/ 0 w 792000"/>
              <a:gd name="connsiteY6" fmla="*/ 355238 h 710476"/>
              <a:gd name="connsiteX0" fmla="*/ 0 w 792000"/>
              <a:gd name="connsiteY0" fmla="*/ 355237 h 710475"/>
              <a:gd name="connsiteX1" fmla="*/ 194291 w 792000"/>
              <a:gd name="connsiteY1" fmla="*/ 4762 h 710475"/>
              <a:gd name="connsiteX2" fmla="*/ 600097 w 792000"/>
              <a:gd name="connsiteY2" fmla="*/ 0 h 710475"/>
              <a:gd name="connsiteX3" fmla="*/ 792000 w 792000"/>
              <a:gd name="connsiteY3" fmla="*/ 355237 h 710475"/>
              <a:gd name="connsiteX4" fmla="*/ 600097 w 792000"/>
              <a:gd name="connsiteY4" fmla="*/ 710475 h 710475"/>
              <a:gd name="connsiteX5" fmla="*/ 191909 w 792000"/>
              <a:gd name="connsiteY5" fmla="*/ 710475 h 710475"/>
              <a:gd name="connsiteX6" fmla="*/ 0 w 792000"/>
              <a:gd name="connsiteY6" fmla="*/ 355237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1 w 799142"/>
              <a:gd name="connsiteY5" fmla="*/ 710475 h 710475"/>
              <a:gd name="connsiteX6" fmla="*/ 0 w 799142"/>
              <a:gd name="connsiteY6" fmla="*/ 352856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4 w 799142"/>
              <a:gd name="connsiteY5" fmla="*/ 705712 h 710475"/>
              <a:gd name="connsiteX6" fmla="*/ 0 w 799142"/>
              <a:gd name="connsiteY6" fmla="*/ 352856 h 710475"/>
              <a:gd name="connsiteX0" fmla="*/ 0 w 799142"/>
              <a:gd name="connsiteY0" fmla="*/ 352856 h 705712"/>
              <a:gd name="connsiteX1" fmla="*/ 201433 w 799142"/>
              <a:gd name="connsiteY1" fmla="*/ 4762 h 705712"/>
              <a:gd name="connsiteX2" fmla="*/ 607239 w 799142"/>
              <a:gd name="connsiteY2" fmla="*/ 0 h 705712"/>
              <a:gd name="connsiteX3" fmla="*/ 799142 w 799142"/>
              <a:gd name="connsiteY3" fmla="*/ 355237 h 705712"/>
              <a:gd name="connsiteX4" fmla="*/ 607242 w 799142"/>
              <a:gd name="connsiteY4" fmla="*/ 703332 h 705712"/>
              <a:gd name="connsiteX5" fmla="*/ 199054 w 799142"/>
              <a:gd name="connsiteY5" fmla="*/ 705712 h 705712"/>
              <a:gd name="connsiteX6" fmla="*/ 0 w 799142"/>
              <a:gd name="connsiteY6" fmla="*/ 352856 h 705712"/>
              <a:gd name="connsiteX0" fmla="*/ 0 w 803905"/>
              <a:gd name="connsiteY0" fmla="*/ 352856 h 705712"/>
              <a:gd name="connsiteX1" fmla="*/ 201433 w 803905"/>
              <a:gd name="connsiteY1" fmla="*/ 4762 h 705712"/>
              <a:gd name="connsiteX2" fmla="*/ 607239 w 803905"/>
              <a:gd name="connsiteY2" fmla="*/ 0 h 705712"/>
              <a:gd name="connsiteX3" fmla="*/ 803905 w 803905"/>
              <a:gd name="connsiteY3" fmla="*/ 350475 h 705712"/>
              <a:gd name="connsiteX4" fmla="*/ 607242 w 803905"/>
              <a:gd name="connsiteY4" fmla="*/ 703332 h 705712"/>
              <a:gd name="connsiteX5" fmla="*/ 199054 w 803905"/>
              <a:gd name="connsiteY5" fmla="*/ 705712 h 705712"/>
              <a:gd name="connsiteX6" fmla="*/ 0 w 803905"/>
              <a:gd name="connsiteY6" fmla="*/ 352856 h 7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905" h="705712">
                <a:moveTo>
                  <a:pt x="0" y="352856"/>
                </a:moveTo>
                <a:lnTo>
                  <a:pt x="201433" y="4762"/>
                </a:lnTo>
                <a:lnTo>
                  <a:pt x="607239" y="0"/>
                </a:lnTo>
                <a:lnTo>
                  <a:pt x="803905" y="350475"/>
                </a:lnTo>
                <a:lnTo>
                  <a:pt x="607242" y="703332"/>
                </a:lnTo>
                <a:lnTo>
                  <a:pt x="199054" y="705712"/>
                </a:lnTo>
                <a:lnTo>
                  <a:pt x="0" y="352856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91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855" y="626215"/>
            <a:ext cx="3046412" cy="48013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学习目标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>
          <a:xfrm>
            <a:off x="1061338" y="1281982"/>
            <a:ext cx="9865742" cy="1865480"/>
          </a:xfrm>
        </p:spPr>
        <p:txBody>
          <a:bodyPr vert="horz" lIns="91440" tIns="45720" rIns="91440" bIns="45720" rtlCol="0">
            <a:noAutofit/>
          </a:bodyPr>
          <a:lstStyle/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掌握：维生素的生理功能及缺乏症。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熟悉：维生素的分类。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了解：维生素的命名。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78172" y="1126072"/>
            <a:ext cx="385233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9798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7" decel="1000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7" decel="1000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7" decel="100000" fill="hold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1438275" y="1140000"/>
            <a:ext cx="9715500" cy="168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58775" indent="-358775">
              <a:lnSpc>
                <a:spcPts val="4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  <a:lvl2pPr marL="720000" lvl="1" indent="-360000">
              <a:lnSpc>
                <a:spcPts val="35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2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促进钙和磷的吸收，强化骨骼和牙齿。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调节发育，帮助婴幼儿正常生长，防止手足抽搐和佝偻病。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预防更年期钙质流失和骨质疏松。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0560" y="547658"/>
            <a:ext cx="3584304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D</a:t>
            </a:r>
            <a:r>
              <a:rPr lang="zh-CN" altLang="en-US" dirty="0"/>
              <a:t>的生化功用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8172" y="2823146"/>
            <a:ext cx="2800809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D</a:t>
            </a:r>
            <a:r>
              <a:rPr lang="zh-CN" altLang="en-US" dirty="0"/>
              <a:t>缺乏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38275" y="3398619"/>
            <a:ext cx="9944100" cy="106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58775" indent="-358775">
              <a:lnSpc>
                <a:spcPts val="4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  <a:lvl2pPr marL="720000" lvl="1" indent="-360000">
              <a:lnSpc>
                <a:spcPts val="35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2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儿童患佝偻病、成年人患软骨症、龋齿、骨质疏松。</a:t>
            </a:r>
            <a:endParaRPr lang="en-US" altLang="zh-CN" b="0" dirty="0">
              <a:ea typeface="方正姚体" panose="02010601030101010101" pitchFamily="2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推荐需要量</a:t>
            </a:r>
            <a:r>
              <a:rPr lang="en-US" altLang="zh-CN" b="0" dirty="0">
                <a:ea typeface="方正姚体" panose="02010601030101010101" pitchFamily="2" charset="-122"/>
              </a:rPr>
              <a:t>(</a:t>
            </a:r>
            <a:r>
              <a:rPr lang="zh-CN" altLang="en-US" b="0" dirty="0">
                <a:ea typeface="方正姚体" panose="02010601030101010101" pitchFamily="2" charset="-122"/>
              </a:rPr>
              <a:t>成人</a:t>
            </a:r>
            <a:r>
              <a:rPr lang="en-US" altLang="zh-CN" b="0" dirty="0">
                <a:ea typeface="方正姚体" panose="02010601030101010101" pitchFamily="2" charset="-122"/>
              </a:rPr>
              <a:t>)</a:t>
            </a:r>
            <a:r>
              <a:rPr lang="zh-CN" altLang="en-US" b="0" dirty="0">
                <a:ea typeface="方正姚体" panose="02010601030101010101" pitchFamily="2" charset="-122"/>
              </a:rPr>
              <a:t>：</a:t>
            </a:r>
            <a:r>
              <a:rPr lang="en-US" altLang="zh-CN" b="0" dirty="0">
                <a:ea typeface="方正姚体" panose="02010601030101010101" pitchFamily="2" charset="-122"/>
              </a:rPr>
              <a:t>5-10</a:t>
            </a:r>
            <a:r>
              <a:rPr lang="el-GR" altLang="zh-CN" b="0" dirty="0">
                <a:ea typeface="方正姚体" panose="02010601030101010101" pitchFamily="2" charset="-122"/>
              </a:rPr>
              <a:t>μ</a:t>
            </a:r>
            <a:r>
              <a:rPr lang="en-US" altLang="zh-CN" b="0" dirty="0">
                <a:ea typeface="方正姚体" panose="02010601030101010101" pitchFamily="2" charset="-122"/>
              </a:rPr>
              <a:t>g / day</a:t>
            </a:r>
            <a:r>
              <a:rPr lang="zh-CN" altLang="en-US" b="0" dirty="0">
                <a:ea typeface="方正姚体" panose="02010601030101010101" pitchFamily="2" charset="-122"/>
              </a:rPr>
              <a:t>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8172" y="4558916"/>
            <a:ext cx="3681941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D</a:t>
            </a:r>
            <a:r>
              <a:rPr lang="zh-CN" altLang="en-US" dirty="0"/>
              <a:t>中毒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38275" y="5139427"/>
            <a:ext cx="9267825" cy="55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58775" indent="-358775">
              <a:lnSpc>
                <a:spcPts val="4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  <a:lvl2pPr marL="720000" lvl="1" indent="-360000">
              <a:lnSpc>
                <a:spcPts val="35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2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主要表现：食欲下降、恶心呕吐、血钙过高、骨破坏。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078172" y="339302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78172" y="51265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502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tibiofemoral_angl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4" y="1392241"/>
            <a:ext cx="5760000" cy="27713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2510908" y="750942"/>
            <a:ext cx="2817811" cy="4247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Times New Roman" pitchFamily="18" charset="0"/>
                <a:ea typeface="方正姚体" panose="02010601030101010101" pitchFamily="2" charset="-122"/>
                <a:cs typeface="+mj-cs"/>
              </a:defRPr>
            </a:lvl1pPr>
          </a:lstStyle>
          <a:p>
            <a:r>
              <a:rPr lang="zh-CN" altLang="en-US" dirty="0"/>
              <a:t>佝偻病</a:t>
            </a:r>
            <a:r>
              <a:rPr lang="zh-CN" altLang="en-US" sz="2000" dirty="0"/>
              <a:t>（</a:t>
            </a:r>
            <a:r>
              <a:rPr lang="en-US" altLang="zh-CN" sz="2000" dirty="0"/>
              <a:t>rickets</a:t>
            </a:r>
            <a:r>
              <a:rPr lang="zh-CN" altLang="en-US" sz="2000" dirty="0"/>
              <a:t>）</a:t>
            </a:r>
            <a:endParaRPr lang="en-US" altLang="zh-CN" sz="2000" dirty="0"/>
          </a:p>
        </p:txBody>
      </p:sp>
      <p:pic>
        <p:nvPicPr>
          <p:cNvPr id="5" name="Picture 5" descr="exh4511a_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09" y="4171951"/>
            <a:ext cx="4426486" cy="2520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rickets le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4" y="1392241"/>
            <a:ext cx="3383115" cy="4680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4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962025" y="747713"/>
            <a:ext cx="3581400" cy="4247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Times New Roman" pitchFamily="18" charset="0"/>
                <a:ea typeface="方正姚体" panose="02010601030101010101" pitchFamily="2" charset="-122"/>
                <a:cs typeface="+mj-cs"/>
              </a:defRPr>
            </a:lvl1pPr>
          </a:lstStyle>
          <a:p>
            <a:r>
              <a:rPr lang="zh-CN" altLang="en-US" dirty="0"/>
              <a:t>软骨症</a:t>
            </a:r>
            <a:r>
              <a:rPr lang="zh-CN" altLang="en-US" sz="2000" dirty="0"/>
              <a:t>（</a:t>
            </a:r>
            <a:r>
              <a:rPr lang="en-US" altLang="zh-CN" sz="2000" dirty="0"/>
              <a:t>Osteomalacia</a:t>
            </a:r>
            <a:r>
              <a:rPr lang="zh-CN" altLang="en-US" sz="2000" dirty="0"/>
              <a:t>）</a:t>
            </a:r>
          </a:p>
        </p:txBody>
      </p:sp>
      <p:pic>
        <p:nvPicPr>
          <p:cNvPr id="35843" name="Picture 6" descr="b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524000"/>
            <a:ext cx="44148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4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8496146" y="5292048"/>
            <a:ext cx="2565143" cy="10156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Times New Roman" pitchFamily="18" charset="0"/>
                <a:ea typeface="方正姚体" panose="02010601030101010101" pitchFamily="2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b="0" dirty="0">
                <a:solidFill>
                  <a:srgbClr val="FFC000"/>
                </a:solidFill>
                <a:hlinkClick r:id="rId4" action="ppaction://hlinkfile"/>
              </a:rPr>
              <a:t>维生素</a:t>
            </a:r>
            <a:r>
              <a:rPr lang="en-US" altLang="zh-CN" sz="2000" b="0" dirty="0">
                <a:solidFill>
                  <a:srgbClr val="FFC000"/>
                </a:solidFill>
                <a:hlinkClick r:id="rId4" action="ppaction://hlinkfile"/>
              </a:rPr>
              <a:t>D</a:t>
            </a:r>
            <a:r>
              <a:rPr lang="en-US" altLang="zh-CN" sz="2000" b="0" baseline="-25000" dirty="0">
                <a:solidFill>
                  <a:srgbClr val="FFC000"/>
                </a:solidFill>
                <a:hlinkClick r:id="rId4" action="ppaction://hlinkfile"/>
              </a:rPr>
              <a:t>3</a:t>
            </a:r>
            <a:r>
              <a:rPr lang="zh-CN" altLang="en-US" sz="2000" b="0" dirty="0">
                <a:solidFill>
                  <a:srgbClr val="FFC000"/>
                </a:solidFill>
                <a:hlinkClick r:id="rId4" action="ppaction://hlinkfile"/>
              </a:rPr>
              <a:t>在体内的转变及生理功用视频</a:t>
            </a:r>
            <a:endParaRPr lang="zh-CN" altLang="en-US" sz="2000" b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45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90085" y="547658"/>
            <a:ext cx="2956159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三、维生素 </a:t>
            </a:r>
            <a:r>
              <a:rPr lang="en-US" altLang="zh-CN" dirty="0"/>
              <a:t>E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5" descr="tocopher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79"/>
          <a:stretch/>
        </p:blipFill>
        <p:spPr bwMode="auto">
          <a:xfrm>
            <a:off x="2257425" y="2870532"/>
            <a:ext cx="648648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BBE139-603F-41F6-4D5D-3E32D4A93FF1}"/>
              </a:ext>
            </a:extLst>
          </p:cNvPr>
          <p:cNvGrpSpPr>
            <a:grpSpLocks noChangeAspect="1"/>
          </p:cNvGrpSpPr>
          <p:nvPr/>
        </p:nvGrpSpPr>
        <p:grpSpPr>
          <a:xfrm>
            <a:off x="618507" y="4454875"/>
            <a:ext cx="5036641" cy="1581256"/>
            <a:chOff x="308631" y="4288724"/>
            <a:chExt cx="6625550" cy="2080091"/>
          </a:xfrm>
        </p:grpSpPr>
        <p:sp>
          <p:nvSpPr>
            <p:cNvPr id="48" name="六边形 1"/>
            <p:cNvSpPr/>
            <p:nvPr/>
          </p:nvSpPr>
          <p:spPr>
            <a:xfrm rot="5400000">
              <a:off x="1793717" y="4988890"/>
              <a:ext cx="803905" cy="705712"/>
            </a:xfrm>
            <a:custGeom>
              <a:avLst/>
              <a:gdLst>
                <a:gd name="connsiteX0" fmla="*/ 0 w 792000"/>
                <a:gd name="connsiteY0" fmla="*/ 360000 h 720000"/>
                <a:gd name="connsiteX1" fmla="*/ 180000 w 792000"/>
                <a:gd name="connsiteY1" fmla="*/ 0 h 720000"/>
                <a:gd name="connsiteX2" fmla="*/ 612000 w 792000"/>
                <a:gd name="connsiteY2" fmla="*/ 0 h 720000"/>
                <a:gd name="connsiteX3" fmla="*/ 792000 w 792000"/>
                <a:gd name="connsiteY3" fmla="*/ 360000 h 720000"/>
                <a:gd name="connsiteX4" fmla="*/ 612000 w 792000"/>
                <a:gd name="connsiteY4" fmla="*/ 720000 h 720000"/>
                <a:gd name="connsiteX5" fmla="*/ 180000 w 792000"/>
                <a:gd name="connsiteY5" fmla="*/ 720000 h 720000"/>
                <a:gd name="connsiteX6" fmla="*/ 0 w 792000"/>
                <a:gd name="connsiteY6" fmla="*/ 360000 h 720000"/>
                <a:gd name="connsiteX0" fmla="*/ 0 w 792000"/>
                <a:gd name="connsiteY0" fmla="*/ 360000 h 720000"/>
                <a:gd name="connsiteX1" fmla="*/ 187144 w 792000"/>
                <a:gd name="connsiteY1" fmla="*/ 0 h 720000"/>
                <a:gd name="connsiteX2" fmla="*/ 612000 w 792000"/>
                <a:gd name="connsiteY2" fmla="*/ 0 h 720000"/>
                <a:gd name="connsiteX3" fmla="*/ 792000 w 792000"/>
                <a:gd name="connsiteY3" fmla="*/ 360000 h 720000"/>
                <a:gd name="connsiteX4" fmla="*/ 612000 w 792000"/>
                <a:gd name="connsiteY4" fmla="*/ 720000 h 720000"/>
                <a:gd name="connsiteX5" fmla="*/ 180000 w 792000"/>
                <a:gd name="connsiteY5" fmla="*/ 720000 h 720000"/>
                <a:gd name="connsiteX6" fmla="*/ 0 w 792000"/>
                <a:gd name="connsiteY6" fmla="*/ 360000 h 720000"/>
                <a:gd name="connsiteX0" fmla="*/ 0 w 792000"/>
                <a:gd name="connsiteY0" fmla="*/ 364762 h 724762"/>
                <a:gd name="connsiteX1" fmla="*/ 187144 w 792000"/>
                <a:gd name="connsiteY1" fmla="*/ 4762 h 724762"/>
                <a:gd name="connsiteX2" fmla="*/ 597713 w 792000"/>
                <a:gd name="connsiteY2" fmla="*/ 0 h 724762"/>
                <a:gd name="connsiteX3" fmla="*/ 792000 w 792000"/>
                <a:gd name="connsiteY3" fmla="*/ 364762 h 724762"/>
                <a:gd name="connsiteX4" fmla="*/ 612000 w 792000"/>
                <a:gd name="connsiteY4" fmla="*/ 724762 h 724762"/>
                <a:gd name="connsiteX5" fmla="*/ 180000 w 792000"/>
                <a:gd name="connsiteY5" fmla="*/ 724762 h 724762"/>
                <a:gd name="connsiteX6" fmla="*/ 0 w 792000"/>
                <a:gd name="connsiteY6" fmla="*/ 364762 h 724762"/>
                <a:gd name="connsiteX0" fmla="*/ 0 w 792000"/>
                <a:gd name="connsiteY0" fmla="*/ 362381 h 722381"/>
                <a:gd name="connsiteX1" fmla="*/ 187144 w 792000"/>
                <a:gd name="connsiteY1" fmla="*/ 2381 h 722381"/>
                <a:gd name="connsiteX2" fmla="*/ 597713 w 792000"/>
                <a:gd name="connsiteY2" fmla="*/ 0 h 722381"/>
                <a:gd name="connsiteX3" fmla="*/ 792000 w 792000"/>
                <a:gd name="connsiteY3" fmla="*/ 362381 h 722381"/>
                <a:gd name="connsiteX4" fmla="*/ 612000 w 792000"/>
                <a:gd name="connsiteY4" fmla="*/ 722381 h 722381"/>
                <a:gd name="connsiteX5" fmla="*/ 180000 w 792000"/>
                <a:gd name="connsiteY5" fmla="*/ 722381 h 722381"/>
                <a:gd name="connsiteX6" fmla="*/ 0 w 792000"/>
                <a:gd name="connsiteY6" fmla="*/ 362381 h 722381"/>
                <a:gd name="connsiteX0" fmla="*/ 0 w 792000"/>
                <a:gd name="connsiteY0" fmla="*/ 362381 h 722381"/>
                <a:gd name="connsiteX1" fmla="*/ 187144 w 792000"/>
                <a:gd name="connsiteY1" fmla="*/ 2381 h 722381"/>
                <a:gd name="connsiteX2" fmla="*/ 597713 w 792000"/>
                <a:gd name="connsiteY2" fmla="*/ 0 h 722381"/>
                <a:gd name="connsiteX3" fmla="*/ 792000 w 792000"/>
                <a:gd name="connsiteY3" fmla="*/ 362381 h 722381"/>
                <a:gd name="connsiteX4" fmla="*/ 600097 w 792000"/>
                <a:gd name="connsiteY4" fmla="*/ 717619 h 722381"/>
                <a:gd name="connsiteX5" fmla="*/ 180000 w 792000"/>
                <a:gd name="connsiteY5" fmla="*/ 722381 h 722381"/>
                <a:gd name="connsiteX6" fmla="*/ 0 w 792000"/>
                <a:gd name="connsiteY6" fmla="*/ 362381 h 722381"/>
                <a:gd name="connsiteX0" fmla="*/ 0 w 792000"/>
                <a:gd name="connsiteY0" fmla="*/ 362381 h 717619"/>
                <a:gd name="connsiteX1" fmla="*/ 187144 w 792000"/>
                <a:gd name="connsiteY1" fmla="*/ 2381 h 717619"/>
                <a:gd name="connsiteX2" fmla="*/ 597713 w 792000"/>
                <a:gd name="connsiteY2" fmla="*/ 0 h 717619"/>
                <a:gd name="connsiteX3" fmla="*/ 792000 w 792000"/>
                <a:gd name="connsiteY3" fmla="*/ 362381 h 717619"/>
                <a:gd name="connsiteX4" fmla="*/ 600097 w 792000"/>
                <a:gd name="connsiteY4" fmla="*/ 717619 h 717619"/>
                <a:gd name="connsiteX5" fmla="*/ 191909 w 792000"/>
                <a:gd name="connsiteY5" fmla="*/ 717619 h 717619"/>
                <a:gd name="connsiteX6" fmla="*/ 0 w 792000"/>
                <a:gd name="connsiteY6" fmla="*/ 362381 h 717619"/>
                <a:gd name="connsiteX0" fmla="*/ 0 w 792000"/>
                <a:gd name="connsiteY0" fmla="*/ 362381 h 717619"/>
                <a:gd name="connsiteX1" fmla="*/ 194291 w 792000"/>
                <a:gd name="connsiteY1" fmla="*/ 7143 h 717619"/>
                <a:gd name="connsiteX2" fmla="*/ 597713 w 792000"/>
                <a:gd name="connsiteY2" fmla="*/ 0 h 717619"/>
                <a:gd name="connsiteX3" fmla="*/ 792000 w 792000"/>
                <a:gd name="connsiteY3" fmla="*/ 362381 h 717619"/>
                <a:gd name="connsiteX4" fmla="*/ 600097 w 792000"/>
                <a:gd name="connsiteY4" fmla="*/ 717619 h 717619"/>
                <a:gd name="connsiteX5" fmla="*/ 191909 w 792000"/>
                <a:gd name="connsiteY5" fmla="*/ 717619 h 717619"/>
                <a:gd name="connsiteX6" fmla="*/ 0 w 792000"/>
                <a:gd name="connsiteY6" fmla="*/ 362381 h 717619"/>
                <a:gd name="connsiteX0" fmla="*/ 0 w 792000"/>
                <a:gd name="connsiteY0" fmla="*/ 355238 h 710476"/>
                <a:gd name="connsiteX1" fmla="*/ 194291 w 792000"/>
                <a:gd name="connsiteY1" fmla="*/ 0 h 710476"/>
                <a:gd name="connsiteX2" fmla="*/ 600097 w 792000"/>
                <a:gd name="connsiteY2" fmla="*/ 1 h 710476"/>
                <a:gd name="connsiteX3" fmla="*/ 792000 w 792000"/>
                <a:gd name="connsiteY3" fmla="*/ 355238 h 710476"/>
                <a:gd name="connsiteX4" fmla="*/ 600097 w 792000"/>
                <a:gd name="connsiteY4" fmla="*/ 710476 h 710476"/>
                <a:gd name="connsiteX5" fmla="*/ 191909 w 792000"/>
                <a:gd name="connsiteY5" fmla="*/ 710476 h 710476"/>
                <a:gd name="connsiteX6" fmla="*/ 0 w 792000"/>
                <a:gd name="connsiteY6" fmla="*/ 355238 h 710476"/>
                <a:gd name="connsiteX0" fmla="*/ 0 w 792000"/>
                <a:gd name="connsiteY0" fmla="*/ 355237 h 710475"/>
                <a:gd name="connsiteX1" fmla="*/ 194291 w 792000"/>
                <a:gd name="connsiteY1" fmla="*/ 4762 h 710475"/>
                <a:gd name="connsiteX2" fmla="*/ 600097 w 792000"/>
                <a:gd name="connsiteY2" fmla="*/ 0 h 710475"/>
                <a:gd name="connsiteX3" fmla="*/ 792000 w 792000"/>
                <a:gd name="connsiteY3" fmla="*/ 355237 h 710475"/>
                <a:gd name="connsiteX4" fmla="*/ 600097 w 792000"/>
                <a:gd name="connsiteY4" fmla="*/ 710475 h 710475"/>
                <a:gd name="connsiteX5" fmla="*/ 191909 w 792000"/>
                <a:gd name="connsiteY5" fmla="*/ 710475 h 710475"/>
                <a:gd name="connsiteX6" fmla="*/ 0 w 792000"/>
                <a:gd name="connsiteY6" fmla="*/ 355237 h 710475"/>
                <a:gd name="connsiteX0" fmla="*/ 0 w 799142"/>
                <a:gd name="connsiteY0" fmla="*/ 352856 h 710475"/>
                <a:gd name="connsiteX1" fmla="*/ 201433 w 799142"/>
                <a:gd name="connsiteY1" fmla="*/ 4762 h 710475"/>
                <a:gd name="connsiteX2" fmla="*/ 607239 w 799142"/>
                <a:gd name="connsiteY2" fmla="*/ 0 h 710475"/>
                <a:gd name="connsiteX3" fmla="*/ 799142 w 799142"/>
                <a:gd name="connsiteY3" fmla="*/ 355237 h 710475"/>
                <a:gd name="connsiteX4" fmla="*/ 607239 w 799142"/>
                <a:gd name="connsiteY4" fmla="*/ 710475 h 710475"/>
                <a:gd name="connsiteX5" fmla="*/ 199051 w 799142"/>
                <a:gd name="connsiteY5" fmla="*/ 710475 h 710475"/>
                <a:gd name="connsiteX6" fmla="*/ 0 w 799142"/>
                <a:gd name="connsiteY6" fmla="*/ 352856 h 710475"/>
                <a:gd name="connsiteX0" fmla="*/ 0 w 799142"/>
                <a:gd name="connsiteY0" fmla="*/ 352856 h 710475"/>
                <a:gd name="connsiteX1" fmla="*/ 201433 w 799142"/>
                <a:gd name="connsiteY1" fmla="*/ 4762 h 710475"/>
                <a:gd name="connsiteX2" fmla="*/ 607239 w 799142"/>
                <a:gd name="connsiteY2" fmla="*/ 0 h 710475"/>
                <a:gd name="connsiteX3" fmla="*/ 799142 w 799142"/>
                <a:gd name="connsiteY3" fmla="*/ 355237 h 710475"/>
                <a:gd name="connsiteX4" fmla="*/ 607239 w 799142"/>
                <a:gd name="connsiteY4" fmla="*/ 710475 h 710475"/>
                <a:gd name="connsiteX5" fmla="*/ 199054 w 799142"/>
                <a:gd name="connsiteY5" fmla="*/ 705712 h 710475"/>
                <a:gd name="connsiteX6" fmla="*/ 0 w 799142"/>
                <a:gd name="connsiteY6" fmla="*/ 352856 h 710475"/>
                <a:gd name="connsiteX0" fmla="*/ 0 w 799142"/>
                <a:gd name="connsiteY0" fmla="*/ 352856 h 705712"/>
                <a:gd name="connsiteX1" fmla="*/ 201433 w 799142"/>
                <a:gd name="connsiteY1" fmla="*/ 4762 h 705712"/>
                <a:gd name="connsiteX2" fmla="*/ 607239 w 799142"/>
                <a:gd name="connsiteY2" fmla="*/ 0 h 705712"/>
                <a:gd name="connsiteX3" fmla="*/ 799142 w 799142"/>
                <a:gd name="connsiteY3" fmla="*/ 355237 h 705712"/>
                <a:gd name="connsiteX4" fmla="*/ 607242 w 799142"/>
                <a:gd name="connsiteY4" fmla="*/ 703332 h 705712"/>
                <a:gd name="connsiteX5" fmla="*/ 199054 w 799142"/>
                <a:gd name="connsiteY5" fmla="*/ 705712 h 705712"/>
                <a:gd name="connsiteX6" fmla="*/ 0 w 799142"/>
                <a:gd name="connsiteY6" fmla="*/ 352856 h 705712"/>
                <a:gd name="connsiteX0" fmla="*/ 0 w 803905"/>
                <a:gd name="connsiteY0" fmla="*/ 352856 h 705712"/>
                <a:gd name="connsiteX1" fmla="*/ 201433 w 803905"/>
                <a:gd name="connsiteY1" fmla="*/ 4762 h 705712"/>
                <a:gd name="connsiteX2" fmla="*/ 607239 w 803905"/>
                <a:gd name="connsiteY2" fmla="*/ 0 h 705712"/>
                <a:gd name="connsiteX3" fmla="*/ 803905 w 803905"/>
                <a:gd name="connsiteY3" fmla="*/ 350475 h 705712"/>
                <a:gd name="connsiteX4" fmla="*/ 607242 w 803905"/>
                <a:gd name="connsiteY4" fmla="*/ 703332 h 705712"/>
                <a:gd name="connsiteX5" fmla="*/ 199054 w 803905"/>
                <a:gd name="connsiteY5" fmla="*/ 705712 h 705712"/>
                <a:gd name="connsiteX6" fmla="*/ 0 w 803905"/>
                <a:gd name="connsiteY6" fmla="*/ 352856 h 70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905" h="705712">
                  <a:moveTo>
                    <a:pt x="0" y="352856"/>
                  </a:moveTo>
                  <a:lnTo>
                    <a:pt x="201433" y="4762"/>
                  </a:lnTo>
                  <a:lnTo>
                    <a:pt x="607239" y="0"/>
                  </a:lnTo>
                  <a:lnTo>
                    <a:pt x="803905" y="350475"/>
                  </a:lnTo>
                  <a:lnTo>
                    <a:pt x="607242" y="703332"/>
                  </a:lnTo>
                  <a:lnTo>
                    <a:pt x="199054" y="705712"/>
                  </a:lnTo>
                  <a:lnTo>
                    <a:pt x="0" y="352856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六边形 1"/>
            <p:cNvSpPr/>
            <p:nvPr/>
          </p:nvSpPr>
          <p:spPr>
            <a:xfrm rot="5400000">
              <a:off x="1087020" y="4992049"/>
              <a:ext cx="803905" cy="705712"/>
            </a:xfrm>
            <a:custGeom>
              <a:avLst/>
              <a:gdLst>
                <a:gd name="connsiteX0" fmla="*/ 0 w 792000"/>
                <a:gd name="connsiteY0" fmla="*/ 360000 h 720000"/>
                <a:gd name="connsiteX1" fmla="*/ 180000 w 792000"/>
                <a:gd name="connsiteY1" fmla="*/ 0 h 720000"/>
                <a:gd name="connsiteX2" fmla="*/ 612000 w 792000"/>
                <a:gd name="connsiteY2" fmla="*/ 0 h 720000"/>
                <a:gd name="connsiteX3" fmla="*/ 792000 w 792000"/>
                <a:gd name="connsiteY3" fmla="*/ 360000 h 720000"/>
                <a:gd name="connsiteX4" fmla="*/ 612000 w 792000"/>
                <a:gd name="connsiteY4" fmla="*/ 720000 h 720000"/>
                <a:gd name="connsiteX5" fmla="*/ 180000 w 792000"/>
                <a:gd name="connsiteY5" fmla="*/ 720000 h 720000"/>
                <a:gd name="connsiteX6" fmla="*/ 0 w 792000"/>
                <a:gd name="connsiteY6" fmla="*/ 360000 h 720000"/>
                <a:gd name="connsiteX0" fmla="*/ 0 w 792000"/>
                <a:gd name="connsiteY0" fmla="*/ 360000 h 720000"/>
                <a:gd name="connsiteX1" fmla="*/ 187144 w 792000"/>
                <a:gd name="connsiteY1" fmla="*/ 0 h 720000"/>
                <a:gd name="connsiteX2" fmla="*/ 612000 w 792000"/>
                <a:gd name="connsiteY2" fmla="*/ 0 h 720000"/>
                <a:gd name="connsiteX3" fmla="*/ 792000 w 792000"/>
                <a:gd name="connsiteY3" fmla="*/ 360000 h 720000"/>
                <a:gd name="connsiteX4" fmla="*/ 612000 w 792000"/>
                <a:gd name="connsiteY4" fmla="*/ 720000 h 720000"/>
                <a:gd name="connsiteX5" fmla="*/ 180000 w 792000"/>
                <a:gd name="connsiteY5" fmla="*/ 720000 h 720000"/>
                <a:gd name="connsiteX6" fmla="*/ 0 w 792000"/>
                <a:gd name="connsiteY6" fmla="*/ 360000 h 720000"/>
                <a:gd name="connsiteX0" fmla="*/ 0 w 792000"/>
                <a:gd name="connsiteY0" fmla="*/ 364762 h 724762"/>
                <a:gd name="connsiteX1" fmla="*/ 187144 w 792000"/>
                <a:gd name="connsiteY1" fmla="*/ 4762 h 724762"/>
                <a:gd name="connsiteX2" fmla="*/ 597713 w 792000"/>
                <a:gd name="connsiteY2" fmla="*/ 0 h 724762"/>
                <a:gd name="connsiteX3" fmla="*/ 792000 w 792000"/>
                <a:gd name="connsiteY3" fmla="*/ 364762 h 724762"/>
                <a:gd name="connsiteX4" fmla="*/ 612000 w 792000"/>
                <a:gd name="connsiteY4" fmla="*/ 724762 h 724762"/>
                <a:gd name="connsiteX5" fmla="*/ 180000 w 792000"/>
                <a:gd name="connsiteY5" fmla="*/ 724762 h 724762"/>
                <a:gd name="connsiteX6" fmla="*/ 0 w 792000"/>
                <a:gd name="connsiteY6" fmla="*/ 364762 h 724762"/>
                <a:gd name="connsiteX0" fmla="*/ 0 w 792000"/>
                <a:gd name="connsiteY0" fmla="*/ 362381 h 722381"/>
                <a:gd name="connsiteX1" fmla="*/ 187144 w 792000"/>
                <a:gd name="connsiteY1" fmla="*/ 2381 h 722381"/>
                <a:gd name="connsiteX2" fmla="*/ 597713 w 792000"/>
                <a:gd name="connsiteY2" fmla="*/ 0 h 722381"/>
                <a:gd name="connsiteX3" fmla="*/ 792000 w 792000"/>
                <a:gd name="connsiteY3" fmla="*/ 362381 h 722381"/>
                <a:gd name="connsiteX4" fmla="*/ 612000 w 792000"/>
                <a:gd name="connsiteY4" fmla="*/ 722381 h 722381"/>
                <a:gd name="connsiteX5" fmla="*/ 180000 w 792000"/>
                <a:gd name="connsiteY5" fmla="*/ 722381 h 722381"/>
                <a:gd name="connsiteX6" fmla="*/ 0 w 792000"/>
                <a:gd name="connsiteY6" fmla="*/ 362381 h 722381"/>
                <a:gd name="connsiteX0" fmla="*/ 0 w 792000"/>
                <a:gd name="connsiteY0" fmla="*/ 362381 h 722381"/>
                <a:gd name="connsiteX1" fmla="*/ 187144 w 792000"/>
                <a:gd name="connsiteY1" fmla="*/ 2381 h 722381"/>
                <a:gd name="connsiteX2" fmla="*/ 597713 w 792000"/>
                <a:gd name="connsiteY2" fmla="*/ 0 h 722381"/>
                <a:gd name="connsiteX3" fmla="*/ 792000 w 792000"/>
                <a:gd name="connsiteY3" fmla="*/ 362381 h 722381"/>
                <a:gd name="connsiteX4" fmla="*/ 600097 w 792000"/>
                <a:gd name="connsiteY4" fmla="*/ 717619 h 722381"/>
                <a:gd name="connsiteX5" fmla="*/ 180000 w 792000"/>
                <a:gd name="connsiteY5" fmla="*/ 722381 h 722381"/>
                <a:gd name="connsiteX6" fmla="*/ 0 w 792000"/>
                <a:gd name="connsiteY6" fmla="*/ 362381 h 722381"/>
                <a:gd name="connsiteX0" fmla="*/ 0 w 792000"/>
                <a:gd name="connsiteY0" fmla="*/ 362381 h 717619"/>
                <a:gd name="connsiteX1" fmla="*/ 187144 w 792000"/>
                <a:gd name="connsiteY1" fmla="*/ 2381 h 717619"/>
                <a:gd name="connsiteX2" fmla="*/ 597713 w 792000"/>
                <a:gd name="connsiteY2" fmla="*/ 0 h 717619"/>
                <a:gd name="connsiteX3" fmla="*/ 792000 w 792000"/>
                <a:gd name="connsiteY3" fmla="*/ 362381 h 717619"/>
                <a:gd name="connsiteX4" fmla="*/ 600097 w 792000"/>
                <a:gd name="connsiteY4" fmla="*/ 717619 h 717619"/>
                <a:gd name="connsiteX5" fmla="*/ 191909 w 792000"/>
                <a:gd name="connsiteY5" fmla="*/ 717619 h 717619"/>
                <a:gd name="connsiteX6" fmla="*/ 0 w 792000"/>
                <a:gd name="connsiteY6" fmla="*/ 362381 h 717619"/>
                <a:gd name="connsiteX0" fmla="*/ 0 w 792000"/>
                <a:gd name="connsiteY0" fmla="*/ 362381 h 717619"/>
                <a:gd name="connsiteX1" fmla="*/ 194291 w 792000"/>
                <a:gd name="connsiteY1" fmla="*/ 7143 h 717619"/>
                <a:gd name="connsiteX2" fmla="*/ 597713 w 792000"/>
                <a:gd name="connsiteY2" fmla="*/ 0 h 717619"/>
                <a:gd name="connsiteX3" fmla="*/ 792000 w 792000"/>
                <a:gd name="connsiteY3" fmla="*/ 362381 h 717619"/>
                <a:gd name="connsiteX4" fmla="*/ 600097 w 792000"/>
                <a:gd name="connsiteY4" fmla="*/ 717619 h 717619"/>
                <a:gd name="connsiteX5" fmla="*/ 191909 w 792000"/>
                <a:gd name="connsiteY5" fmla="*/ 717619 h 717619"/>
                <a:gd name="connsiteX6" fmla="*/ 0 w 792000"/>
                <a:gd name="connsiteY6" fmla="*/ 362381 h 717619"/>
                <a:gd name="connsiteX0" fmla="*/ 0 w 792000"/>
                <a:gd name="connsiteY0" fmla="*/ 355238 h 710476"/>
                <a:gd name="connsiteX1" fmla="*/ 194291 w 792000"/>
                <a:gd name="connsiteY1" fmla="*/ 0 h 710476"/>
                <a:gd name="connsiteX2" fmla="*/ 600097 w 792000"/>
                <a:gd name="connsiteY2" fmla="*/ 1 h 710476"/>
                <a:gd name="connsiteX3" fmla="*/ 792000 w 792000"/>
                <a:gd name="connsiteY3" fmla="*/ 355238 h 710476"/>
                <a:gd name="connsiteX4" fmla="*/ 600097 w 792000"/>
                <a:gd name="connsiteY4" fmla="*/ 710476 h 710476"/>
                <a:gd name="connsiteX5" fmla="*/ 191909 w 792000"/>
                <a:gd name="connsiteY5" fmla="*/ 710476 h 710476"/>
                <a:gd name="connsiteX6" fmla="*/ 0 w 792000"/>
                <a:gd name="connsiteY6" fmla="*/ 355238 h 710476"/>
                <a:gd name="connsiteX0" fmla="*/ 0 w 792000"/>
                <a:gd name="connsiteY0" fmla="*/ 355237 h 710475"/>
                <a:gd name="connsiteX1" fmla="*/ 194291 w 792000"/>
                <a:gd name="connsiteY1" fmla="*/ 4762 h 710475"/>
                <a:gd name="connsiteX2" fmla="*/ 600097 w 792000"/>
                <a:gd name="connsiteY2" fmla="*/ 0 h 710475"/>
                <a:gd name="connsiteX3" fmla="*/ 792000 w 792000"/>
                <a:gd name="connsiteY3" fmla="*/ 355237 h 710475"/>
                <a:gd name="connsiteX4" fmla="*/ 600097 w 792000"/>
                <a:gd name="connsiteY4" fmla="*/ 710475 h 710475"/>
                <a:gd name="connsiteX5" fmla="*/ 191909 w 792000"/>
                <a:gd name="connsiteY5" fmla="*/ 710475 h 710475"/>
                <a:gd name="connsiteX6" fmla="*/ 0 w 792000"/>
                <a:gd name="connsiteY6" fmla="*/ 355237 h 710475"/>
                <a:gd name="connsiteX0" fmla="*/ 0 w 799142"/>
                <a:gd name="connsiteY0" fmla="*/ 352856 h 710475"/>
                <a:gd name="connsiteX1" fmla="*/ 201433 w 799142"/>
                <a:gd name="connsiteY1" fmla="*/ 4762 h 710475"/>
                <a:gd name="connsiteX2" fmla="*/ 607239 w 799142"/>
                <a:gd name="connsiteY2" fmla="*/ 0 h 710475"/>
                <a:gd name="connsiteX3" fmla="*/ 799142 w 799142"/>
                <a:gd name="connsiteY3" fmla="*/ 355237 h 710475"/>
                <a:gd name="connsiteX4" fmla="*/ 607239 w 799142"/>
                <a:gd name="connsiteY4" fmla="*/ 710475 h 710475"/>
                <a:gd name="connsiteX5" fmla="*/ 199051 w 799142"/>
                <a:gd name="connsiteY5" fmla="*/ 710475 h 710475"/>
                <a:gd name="connsiteX6" fmla="*/ 0 w 799142"/>
                <a:gd name="connsiteY6" fmla="*/ 352856 h 710475"/>
                <a:gd name="connsiteX0" fmla="*/ 0 w 799142"/>
                <a:gd name="connsiteY0" fmla="*/ 352856 h 710475"/>
                <a:gd name="connsiteX1" fmla="*/ 201433 w 799142"/>
                <a:gd name="connsiteY1" fmla="*/ 4762 h 710475"/>
                <a:gd name="connsiteX2" fmla="*/ 607239 w 799142"/>
                <a:gd name="connsiteY2" fmla="*/ 0 h 710475"/>
                <a:gd name="connsiteX3" fmla="*/ 799142 w 799142"/>
                <a:gd name="connsiteY3" fmla="*/ 355237 h 710475"/>
                <a:gd name="connsiteX4" fmla="*/ 607239 w 799142"/>
                <a:gd name="connsiteY4" fmla="*/ 710475 h 710475"/>
                <a:gd name="connsiteX5" fmla="*/ 199054 w 799142"/>
                <a:gd name="connsiteY5" fmla="*/ 705712 h 710475"/>
                <a:gd name="connsiteX6" fmla="*/ 0 w 799142"/>
                <a:gd name="connsiteY6" fmla="*/ 352856 h 710475"/>
                <a:gd name="connsiteX0" fmla="*/ 0 w 799142"/>
                <a:gd name="connsiteY0" fmla="*/ 352856 h 705712"/>
                <a:gd name="connsiteX1" fmla="*/ 201433 w 799142"/>
                <a:gd name="connsiteY1" fmla="*/ 4762 h 705712"/>
                <a:gd name="connsiteX2" fmla="*/ 607239 w 799142"/>
                <a:gd name="connsiteY2" fmla="*/ 0 h 705712"/>
                <a:gd name="connsiteX3" fmla="*/ 799142 w 799142"/>
                <a:gd name="connsiteY3" fmla="*/ 355237 h 705712"/>
                <a:gd name="connsiteX4" fmla="*/ 607242 w 799142"/>
                <a:gd name="connsiteY4" fmla="*/ 703332 h 705712"/>
                <a:gd name="connsiteX5" fmla="*/ 199054 w 799142"/>
                <a:gd name="connsiteY5" fmla="*/ 705712 h 705712"/>
                <a:gd name="connsiteX6" fmla="*/ 0 w 799142"/>
                <a:gd name="connsiteY6" fmla="*/ 352856 h 705712"/>
                <a:gd name="connsiteX0" fmla="*/ 0 w 803905"/>
                <a:gd name="connsiteY0" fmla="*/ 352856 h 705712"/>
                <a:gd name="connsiteX1" fmla="*/ 201433 w 803905"/>
                <a:gd name="connsiteY1" fmla="*/ 4762 h 705712"/>
                <a:gd name="connsiteX2" fmla="*/ 607239 w 803905"/>
                <a:gd name="connsiteY2" fmla="*/ 0 h 705712"/>
                <a:gd name="connsiteX3" fmla="*/ 803905 w 803905"/>
                <a:gd name="connsiteY3" fmla="*/ 350475 h 705712"/>
                <a:gd name="connsiteX4" fmla="*/ 607242 w 803905"/>
                <a:gd name="connsiteY4" fmla="*/ 703332 h 705712"/>
                <a:gd name="connsiteX5" fmla="*/ 199054 w 803905"/>
                <a:gd name="connsiteY5" fmla="*/ 705712 h 705712"/>
                <a:gd name="connsiteX6" fmla="*/ 0 w 803905"/>
                <a:gd name="connsiteY6" fmla="*/ 352856 h 70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905" h="705712">
                  <a:moveTo>
                    <a:pt x="0" y="352856"/>
                  </a:moveTo>
                  <a:lnTo>
                    <a:pt x="201433" y="4762"/>
                  </a:lnTo>
                  <a:lnTo>
                    <a:pt x="607239" y="0"/>
                  </a:lnTo>
                  <a:lnTo>
                    <a:pt x="803905" y="350475"/>
                  </a:lnTo>
                  <a:lnTo>
                    <a:pt x="607242" y="703332"/>
                  </a:lnTo>
                  <a:lnTo>
                    <a:pt x="199054" y="705712"/>
                  </a:lnTo>
                  <a:lnTo>
                    <a:pt x="0" y="352856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47"/>
            <p:cNvSpPr txBox="1"/>
            <p:nvPr/>
          </p:nvSpPr>
          <p:spPr>
            <a:xfrm>
              <a:off x="308631" y="5534182"/>
              <a:ext cx="647793" cy="445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HO</a:t>
              </a:r>
              <a:endPara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H="1" flipV="1">
              <a:off x="2553929" y="5140155"/>
              <a:ext cx="303577" cy="177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2849951" y="5133729"/>
              <a:ext cx="303577" cy="177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 flipV="1">
              <a:off x="3153151" y="5132925"/>
              <a:ext cx="303577" cy="177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3443910" y="5133347"/>
              <a:ext cx="303577" cy="177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 flipV="1">
              <a:off x="3735440" y="5133347"/>
              <a:ext cx="303577" cy="177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4032659" y="5133347"/>
              <a:ext cx="303577" cy="177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28"/>
            <p:cNvSpPr txBox="1"/>
            <p:nvPr/>
          </p:nvSpPr>
          <p:spPr>
            <a:xfrm>
              <a:off x="6204148" y="5145310"/>
              <a:ext cx="730033" cy="445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9" name="TextBox 29"/>
            <p:cNvSpPr txBox="1"/>
            <p:nvPr/>
          </p:nvSpPr>
          <p:spPr>
            <a:xfrm>
              <a:off x="3521637" y="4562838"/>
              <a:ext cx="730033" cy="445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 flipV="1">
              <a:off x="1491857" y="4649415"/>
              <a:ext cx="0" cy="2782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43"/>
            <p:cNvSpPr txBox="1"/>
            <p:nvPr/>
          </p:nvSpPr>
          <p:spPr>
            <a:xfrm>
              <a:off x="1266654" y="4288724"/>
              <a:ext cx="575175" cy="44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R</a:t>
              </a:r>
              <a:r>
                <a:rPr lang="en-US" altLang="zh-CN" sz="16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>
            <a:xfrm flipV="1">
              <a:off x="871412" y="5559890"/>
              <a:ext cx="252000" cy="1799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1779630" y="5162627"/>
              <a:ext cx="0" cy="3541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>
              <a:cxnSpLocks noChangeAspect="1"/>
            </p:cNvCxnSpPr>
            <p:nvPr/>
          </p:nvCxnSpPr>
          <p:spPr>
            <a:xfrm rot="-60000">
              <a:off x="1186871" y="5505106"/>
              <a:ext cx="288000" cy="1661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cxnSpLocks noChangeAspect="1"/>
            </p:cNvCxnSpPr>
            <p:nvPr/>
          </p:nvCxnSpPr>
          <p:spPr>
            <a:xfrm rot="120000" flipV="1">
              <a:off x="1194424" y="5005343"/>
              <a:ext cx="288000" cy="1772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878069" y="4949604"/>
              <a:ext cx="252980" cy="1799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40"/>
            <p:cNvSpPr txBox="1"/>
            <p:nvPr/>
          </p:nvSpPr>
          <p:spPr>
            <a:xfrm>
              <a:off x="430344" y="4677466"/>
              <a:ext cx="536033" cy="445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R</a:t>
              </a:r>
              <a:r>
                <a:rPr lang="en-US" altLang="zh-CN" sz="16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 flipV="1">
              <a:off x="1491292" y="5748545"/>
              <a:ext cx="0" cy="2782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45"/>
            <p:cNvSpPr txBox="1"/>
            <p:nvPr/>
          </p:nvSpPr>
          <p:spPr>
            <a:xfrm>
              <a:off x="1266653" y="5923458"/>
              <a:ext cx="785984" cy="44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R</a:t>
              </a:r>
              <a:r>
                <a:rPr lang="en-US" altLang="zh-CN" sz="16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1</a:t>
              </a:r>
              <a:endPara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 flipV="1">
              <a:off x="2554494" y="4854646"/>
              <a:ext cx="0" cy="2782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54"/>
            <p:cNvSpPr txBox="1"/>
            <p:nvPr/>
          </p:nvSpPr>
          <p:spPr>
            <a:xfrm>
              <a:off x="2345088" y="4509832"/>
              <a:ext cx="746580" cy="44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 flipV="1">
              <a:off x="4609770" y="5133729"/>
              <a:ext cx="303577" cy="177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 flipV="1">
              <a:off x="4900119" y="5132925"/>
              <a:ext cx="303577" cy="177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5190878" y="5133347"/>
              <a:ext cx="303577" cy="177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 flipV="1">
              <a:off x="5482407" y="5133347"/>
              <a:ext cx="303577" cy="177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5779626" y="5133347"/>
              <a:ext cx="303577" cy="177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 flipV="1">
              <a:off x="4324992" y="5132925"/>
              <a:ext cx="303577" cy="177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 flipV="1">
              <a:off x="6076811" y="5132925"/>
              <a:ext cx="252981" cy="1517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6076777" y="4886342"/>
              <a:ext cx="0" cy="2529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4904487" y="4879916"/>
              <a:ext cx="0" cy="2529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3730852" y="4897327"/>
              <a:ext cx="0" cy="2529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65"/>
            <p:cNvSpPr txBox="1"/>
            <p:nvPr/>
          </p:nvSpPr>
          <p:spPr>
            <a:xfrm>
              <a:off x="4685478" y="4562838"/>
              <a:ext cx="730033" cy="445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3" name="TextBox 66"/>
            <p:cNvSpPr txBox="1"/>
            <p:nvPr/>
          </p:nvSpPr>
          <p:spPr>
            <a:xfrm>
              <a:off x="5849319" y="4562838"/>
              <a:ext cx="730033" cy="445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3456097" y="5803779"/>
              <a:ext cx="1173718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zh-CN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α-</a:t>
              </a:r>
              <a:r>
                <a:rPr lang="zh-CN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生育酚</a:t>
              </a:r>
            </a:p>
          </p:txBody>
        </p:sp>
        <p:sp>
          <p:nvSpPr>
            <p:cNvPr id="85" name="椭圆 84"/>
            <p:cNvSpPr/>
            <p:nvPr/>
          </p:nvSpPr>
          <p:spPr>
            <a:xfrm>
              <a:off x="2115953" y="4867630"/>
              <a:ext cx="187405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TextBox 52"/>
            <p:cNvSpPr txBox="1"/>
            <p:nvPr/>
          </p:nvSpPr>
          <p:spPr>
            <a:xfrm>
              <a:off x="2072986" y="4809894"/>
              <a:ext cx="306508" cy="323896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zh-CN" sz="16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</a:t>
              </a:r>
              <a:endPara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2" name="Rectangle 5">
            <a:extLst>
              <a:ext uri="{FF2B5EF4-FFF2-40B4-BE49-F238E27FC236}">
                <a16:creationId xmlns:a16="http://schemas.microsoft.com/office/drawing/2014/main" id="{52CC8707-FC0A-3ECF-20AC-1A80D58FB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7" y="1252177"/>
            <a:ext cx="9674991" cy="173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E(vitamin E)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：，苯并二氢吡喃衍生物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。包括生育酚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(tocopherol)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和三烯生育酚两大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类。</a:t>
            </a:r>
            <a:r>
              <a:rPr lang="el-GR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α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生育酚活性最高。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易被氧化，无氧时对热稳定。</a:t>
            </a:r>
          </a:p>
        </p:txBody>
      </p:sp>
      <p:sp>
        <p:nvSpPr>
          <p:cNvPr id="7" name="六边形 1">
            <a:extLst>
              <a:ext uri="{FF2B5EF4-FFF2-40B4-BE49-F238E27FC236}">
                <a16:creationId xmlns:a16="http://schemas.microsoft.com/office/drawing/2014/main" id="{DCA3E7C9-BFE2-F892-026B-3AB9BC1F126F}"/>
              </a:ext>
            </a:extLst>
          </p:cNvPr>
          <p:cNvSpPr/>
          <p:nvPr/>
        </p:nvSpPr>
        <p:spPr>
          <a:xfrm rot="5400000">
            <a:off x="6895372" y="4985532"/>
            <a:ext cx="611117" cy="536471"/>
          </a:xfrm>
          <a:custGeom>
            <a:avLst/>
            <a:gdLst>
              <a:gd name="connsiteX0" fmla="*/ 0 w 792000"/>
              <a:gd name="connsiteY0" fmla="*/ 360000 h 720000"/>
              <a:gd name="connsiteX1" fmla="*/ 180000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0000 h 720000"/>
              <a:gd name="connsiteX1" fmla="*/ 187144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4762 h 724762"/>
              <a:gd name="connsiteX1" fmla="*/ 187144 w 792000"/>
              <a:gd name="connsiteY1" fmla="*/ 4762 h 724762"/>
              <a:gd name="connsiteX2" fmla="*/ 597713 w 792000"/>
              <a:gd name="connsiteY2" fmla="*/ 0 h 724762"/>
              <a:gd name="connsiteX3" fmla="*/ 792000 w 792000"/>
              <a:gd name="connsiteY3" fmla="*/ 364762 h 724762"/>
              <a:gd name="connsiteX4" fmla="*/ 612000 w 792000"/>
              <a:gd name="connsiteY4" fmla="*/ 724762 h 724762"/>
              <a:gd name="connsiteX5" fmla="*/ 180000 w 792000"/>
              <a:gd name="connsiteY5" fmla="*/ 724762 h 724762"/>
              <a:gd name="connsiteX6" fmla="*/ 0 w 792000"/>
              <a:gd name="connsiteY6" fmla="*/ 364762 h 724762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12000 w 792000"/>
              <a:gd name="connsiteY4" fmla="*/ 722381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00097 w 792000"/>
              <a:gd name="connsiteY4" fmla="*/ 717619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17619"/>
              <a:gd name="connsiteX1" fmla="*/ 187144 w 792000"/>
              <a:gd name="connsiteY1" fmla="*/ 2381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62381 h 717619"/>
              <a:gd name="connsiteX1" fmla="*/ 194291 w 792000"/>
              <a:gd name="connsiteY1" fmla="*/ 7143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55238 h 710476"/>
              <a:gd name="connsiteX1" fmla="*/ 194291 w 792000"/>
              <a:gd name="connsiteY1" fmla="*/ 0 h 710476"/>
              <a:gd name="connsiteX2" fmla="*/ 600097 w 792000"/>
              <a:gd name="connsiteY2" fmla="*/ 1 h 710476"/>
              <a:gd name="connsiteX3" fmla="*/ 792000 w 792000"/>
              <a:gd name="connsiteY3" fmla="*/ 355238 h 710476"/>
              <a:gd name="connsiteX4" fmla="*/ 600097 w 792000"/>
              <a:gd name="connsiteY4" fmla="*/ 710476 h 710476"/>
              <a:gd name="connsiteX5" fmla="*/ 191909 w 792000"/>
              <a:gd name="connsiteY5" fmla="*/ 710476 h 710476"/>
              <a:gd name="connsiteX6" fmla="*/ 0 w 792000"/>
              <a:gd name="connsiteY6" fmla="*/ 355238 h 710476"/>
              <a:gd name="connsiteX0" fmla="*/ 0 w 792000"/>
              <a:gd name="connsiteY0" fmla="*/ 355237 h 710475"/>
              <a:gd name="connsiteX1" fmla="*/ 194291 w 792000"/>
              <a:gd name="connsiteY1" fmla="*/ 4762 h 710475"/>
              <a:gd name="connsiteX2" fmla="*/ 600097 w 792000"/>
              <a:gd name="connsiteY2" fmla="*/ 0 h 710475"/>
              <a:gd name="connsiteX3" fmla="*/ 792000 w 792000"/>
              <a:gd name="connsiteY3" fmla="*/ 355237 h 710475"/>
              <a:gd name="connsiteX4" fmla="*/ 600097 w 792000"/>
              <a:gd name="connsiteY4" fmla="*/ 710475 h 710475"/>
              <a:gd name="connsiteX5" fmla="*/ 191909 w 792000"/>
              <a:gd name="connsiteY5" fmla="*/ 710475 h 710475"/>
              <a:gd name="connsiteX6" fmla="*/ 0 w 792000"/>
              <a:gd name="connsiteY6" fmla="*/ 355237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1 w 799142"/>
              <a:gd name="connsiteY5" fmla="*/ 710475 h 710475"/>
              <a:gd name="connsiteX6" fmla="*/ 0 w 799142"/>
              <a:gd name="connsiteY6" fmla="*/ 352856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4 w 799142"/>
              <a:gd name="connsiteY5" fmla="*/ 705712 h 710475"/>
              <a:gd name="connsiteX6" fmla="*/ 0 w 799142"/>
              <a:gd name="connsiteY6" fmla="*/ 352856 h 710475"/>
              <a:gd name="connsiteX0" fmla="*/ 0 w 799142"/>
              <a:gd name="connsiteY0" fmla="*/ 352856 h 705712"/>
              <a:gd name="connsiteX1" fmla="*/ 201433 w 799142"/>
              <a:gd name="connsiteY1" fmla="*/ 4762 h 705712"/>
              <a:gd name="connsiteX2" fmla="*/ 607239 w 799142"/>
              <a:gd name="connsiteY2" fmla="*/ 0 h 705712"/>
              <a:gd name="connsiteX3" fmla="*/ 799142 w 799142"/>
              <a:gd name="connsiteY3" fmla="*/ 355237 h 705712"/>
              <a:gd name="connsiteX4" fmla="*/ 607242 w 799142"/>
              <a:gd name="connsiteY4" fmla="*/ 703332 h 705712"/>
              <a:gd name="connsiteX5" fmla="*/ 199054 w 799142"/>
              <a:gd name="connsiteY5" fmla="*/ 705712 h 705712"/>
              <a:gd name="connsiteX6" fmla="*/ 0 w 799142"/>
              <a:gd name="connsiteY6" fmla="*/ 352856 h 705712"/>
              <a:gd name="connsiteX0" fmla="*/ 0 w 803905"/>
              <a:gd name="connsiteY0" fmla="*/ 352856 h 705712"/>
              <a:gd name="connsiteX1" fmla="*/ 201433 w 803905"/>
              <a:gd name="connsiteY1" fmla="*/ 4762 h 705712"/>
              <a:gd name="connsiteX2" fmla="*/ 607239 w 803905"/>
              <a:gd name="connsiteY2" fmla="*/ 0 h 705712"/>
              <a:gd name="connsiteX3" fmla="*/ 803905 w 803905"/>
              <a:gd name="connsiteY3" fmla="*/ 350475 h 705712"/>
              <a:gd name="connsiteX4" fmla="*/ 607242 w 803905"/>
              <a:gd name="connsiteY4" fmla="*/ 703332 h 705712"/>
              <a:gd name="connsiteX5" fmla="*/ 199054 w 803905"/>
              <a:gd name="connsiteY5" fmla="*/ 705712 h 705712"/>
              <a:gd name="connsiteX6" fmla="*/ 0 w 803905"/>
              <a:gd name="connsiteY6" fmla="*/ 352856 h 7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905" h="705712">
                <a:moveTo>
                  <a:pt x="0" y="352856"/>
                </a:moveTo>
                <a:lnTo>
                  <a:pt x="201433" y="4762"/>
                </a:lnTo>
                <a:lnTo>
                  <a:pt x="607239" y="0"/>
                </a:lnTo>
                <a:lnTo>
                  <a:pt x="803905" y="350475"/>
                </a:lnTo>
                <a:lnTo>
                  <a:pt x="607242" y="703332"/>
                </a:lnTo>
                <a:lnTo>
                  <a:pt x="199054" y="705712"/>
                </a:lnTo>
                <a:lnTo>
                  <a:pt x="0" y="352856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1">
            <a:extLst>
              <a:ext uri="{FF2B5EF4-FFF2-40B4-BE49-F238E27FC236}">
                <a16:creationId xmlns:a16="http://schemas.microsoft.com/office/drawing/2014/main" id="{18F0C25A-513F-9AC2-9D5B-A40B032DF87F}"/>
              </a:ext>
            </a:extLst>
          </p:cNvPr>
          <p:cNvSpPr/>
          <p:nvPr/>
        </p:nvSpPr>
        <p:spPr>
          <a:xfrm rot="5400000">
            <a:off x="6358152" y="4987933"/>
            <a:ext cx="611117" cy="536471"/>
          </a:xfrm>
          <a:custGeom>
            <a:avLst/>
            <a:gdLst>
              <a:gd name="connsiteX0" fmla="*/ 0 w 792000"/>
              <a:gd name="connsiteY0" fmla="*/ 360000 h 720000"/>
              <a:gd name="connsiteX1" fmla="*/ 180000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0000 h 720000"/>
              <a:gd name="connsiteX1" fmla="*/ 187144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4762 h 724762"/>
              <a:gd name="connsiteX1" fmla="*/ 187144 w 792000"/>
              <a:gd name="connsiteY1" fmla="*/ 4762 h 724762"/>
              <a:gd name="connsiteX2" fmla="*/ 597713 w 792000"/>
              <a:gd name="connsiteY2" fmla="*/ 0 h 724762"/>
              <a:gd name="connsiteX3" fmla="*/ 792000 w 792000"/>
              <a:gd name="connsiteY3" fmla="*/ 364762 h 724762"/>
              <a:gd name="connsiteX4" fmla="*/ 612000 w 792000"/>
              <a:gd name="connsiteY4" fmla="*/ 724762 h 724762"/>
              <a:gd name="connsiteX5" fmla="*/ 180000 w 792000"/>
              <a:gd name="connsiteY5" fmla="*/ 724762 h 724762"/>
              <a:gd name="connsiteX6" fmla="*/ 0 w 792000"/>
              <a:gd name="connsiteY6" fmla="*/ 364762 h 724762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12000 w 792000"/>
              <a:gd name="connsiteY4" fmla="*/ 722381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00097 w 792000"/>
              <a:gd name="connsiteY4" fmla="*/ 717619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17619"/>
              <a:gd name="connsiteX1" fmla="*/ 187144 w 792000"/>
              <a:gd name="connsiteY1" fmla="*/ 2381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62381 h 717619"/>
              <a:gd name="connsiteX1" fmla="*/ 194291 w 792000"/>
              <a:gd name="connsiteY1" fmla="*/ 7143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55238 h 710476"/>
              <a:gd name="connsiteX1" fmla="*/ 194291 w 792000"/>
              <a:gd name="connsiteY1" fmla="*/ 0 h 710476"/>
              <a:gd name="connsiteX2" fmla="*/ 600097 w 792000"/>
              <a:gd name="connsiteY2" fmla="*/ 1 h 710476"/>
              <a:gd name="connsiteX3" fmla="*/ 792000 w 792000"/>
              <a:gd name="connsiteY3" fmla="*/ 355238 h 710476"/>
              <a:gd name="connsiteX4" fmla="*/ 600097 w 792000"/>
              <a:gd name="connsiteY4" fmla="*/ 710476 h 710476"/>
              <a:gd name="connsiteX5" fmla="*/ 191909 w 792000"/>
              <a:gd name="connsiteY5" fmla="*/ 710476 h 710476"/>
              <a:gd name="connsiteX6" fmla="*/ 0 w 792000"/>
              <a:gd name="connsiteY6" fmla="*/ 355238 h 710476"/>
              <a:gd name="connsiteX0" fmla="*/ 0 w 792000"/>
              <a:gd name="connsiteY0" fmla="*/ 355237 h 710475"/>
              <a:gd name="connsiteX1" fmla="*/ 194291 w 792000"/>
              <a:gd name="connsiteY1" fmla="*/ 4762 h 710475"/>
              <a:gd name="connsiteX2" fmla="*/ 600097 w 792000"/>
              <a:gd name="connsiteY2" fmla="*/ 0 h 710475"/>
              <a:gd name="connsiteX3" fmla="*/ 792000 w 792000"/>
              <a:gd name="connsiteY3" fmla="*/ 355237 h 710475"/>
              <a:gd name="connsiteX4" fmla="*/ 600097 w 792000"/>
              <a:gd name="connsiteY4" fmla="*/ 710475 h 710475"/>
              <a:gd name="connsiteX5" fmla="*/ 191909 w 792000"/>
              <a:gd name="connsiteY5" fmla="*/ 710475 h 710475"/>
              <a:gd name="connsiteX6" fmla="*/ 0 w 792000"/>
              <a:gd name="connsiteY6" fmla="*/ 355237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1 w 799142"/>
              <a:gd name="connsiteY5" fmla="*/ 710475 h 710475"/>
              <a:gd name="connsiteX6" fmla="*/ 0 w 799142"/>
              <a:gd name="connsiteY6" fmla="*/ 352856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4 w 799142"/>
              <a:gd name="connsiteY5" fmla="*/ 705712 h 710475"/>
              <a:gd name="connsiteX6" fmla="*/ 0 w 799142"/>
              <a:gd name="connsiteY6" fmla="*/ 352856 h 710475"/>
              <a:gd name="connsiteX0" fmla="*/ 0 w 799142"/>
              <a:gd name="connsiteY0" fmla="*/ 352856 h 705712"/>
              <a:gd name="connsiteX1" fmla="*/ 201433 w 799142"/>
              <a:gd name="connsiteY1" fmla="*/ 4762 h 705712"/>
              <a:gd name="connsiteX2" fmla="*/ 607239 w 799142"/>
              <a:gd name="connsiteY2" fmla="*/ 0 h 705712"/>
              <a:gd name="connsiteX3" fmla="*/ 799142 w 799142"/>
              <a:gd name="connsiteY3" fmla="*/ 355237 h 705712"/>
              <a:gd name="connsiteX4" fmla="*/ 607242 w 799142"/>
              <a:gd name="connsiteY4" fmla="*/ 703332 h 705712"/>
              <a:gd name="connsiteX5" fmla="*/ 199054 w 799142"/>
              <a:gd name="connsiteY5" fmla="*/ 705712 h 705712"/>
              <a:gd name="connsiteX6" fmla="*/ 0 w 799142"/>
              <a:gd name="connsiteY6" fmla="*/ 352856 h 705712"/>
              <a:gd name="connsiteX0" fmla="*/ 0 w 803905"/>
              <a:gd name="connsiteY0" fmla="*/ 352856 h 705712"/>
              <a:gd name="connsiteX1" fmla="*/ 201433 w 803905"/>
              <a:gd name="connsiteY1" fmla="*/ 4762 h 705712"/>
              <a:gd name="connsiteX2" fmla="*/ 607239 w 803905"/>
              <a:gd name="connsiteY2" fmla="*/ 0 h 705712"/>
              <a:gd name="connsiteX3" fmla="*/ 803905 w 803905"/>
              <a:gd name="connsiteY3" fmla="*/ 350475 h 705712"/>
              <a:gd name="connsiteX4" fmla="*/ 607242 w 803905"/>
              <a:gd name="connsiteY4" fmla="*/ 703332 h 705712"/>
              <a:gd name="connsiteX5" fmla="*/ 199054 w 803905"/>
              <a:gd name="connsiteY5" fmla="*/ 705712 h 705712"/>
              <a:gd name="connsiteX6" fmla="*/ 0 w 803905"/>
              <a:gd name="connsiteY6" fmla="*/ 352856 h 7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905" h="705712">
                <a:moveTo>
                  <a:pt x="0" y="352856"/>
                </a:moveTo>
                <a:lnTo>
                  <a:pt x="201433" y="4762"/>
                </a:lnTo>
                <a:lnTo>
                  <a:pt x="607239" y="0"/>
                </a:lnTo>
                <a:lnTo>
                  <a:pt x="803905" y="350475"/>
                </a:lnTo>
                <a:lnTo>
                  <a:pt x="607242" y="703332"/>
                </a:lnTo>
                <a:lnTo>
                  <a:pt x="199054" y="705712"/>
                </a:lnTo>
                <a:lnTo>
                  <a:pt x="0" y="352856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47">
            <a:extLst>
              <a:ext uri="{FF2B5EF4-FFF2-40B4-BE49-F238E27FC236}">
                <a16:creationId xmlns:a16="http://schemas.microsoft.com/office/drawing/2014/main" id="{2C0C3D7B-958D-C258-6AC8-D7D6B7D4D9E4}"/>
              </a:ext>
            </a:extLst>
          </p:cNvPr>
          <p:cNvSpPr txBox="1"/>
          <p:nvPr/>
        </p:nvSpPr>
        <p:spPr>
          <a:xfrm>
            <a:off x="5766433" y="5400055"/>
            <a:ext cx="492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25BD0A1-3FC0-C284-9DC3-BD1E088B260B}"/>
              </a:ext>
            </a:extLst>
          </p:cNvPr>
          <p:cNvCxnSpPr/>
          <p:nvPr/>
        </p:nvCxnSpPr>
        <p:spPr>
          <a:xfrm flipH="1" flipV="1">
            <a:off x="7473274" y="5100521"/>
            <a:ext cx="230775" cy="134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673BB84-F3DA-82D6-012E-B1C33CE59FBE}"/>
              </a:ext>
            </a:extLst>
          </p:cNvPr>
          <p:cNvCxnSpPr/>
          <p:nvPr/>
        </p:nvCxnSpPr>
        <p:spPr>
          <a:xfrm flipV="1">
            <a:off x="7698305" y="5095636"/>
            <a:ext cx="230775" cy="134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A4F7FD7-53C9-009B-3CBF-236E743F090A}"/>
              </a:ext>
            </a:extLst>
          </p:cNvPr>
          <p:cNvCxnSpPr/>
          <p:nvPr/>
        </p:nvCxnSpPr>
        <p:spPr>
          <a:xfrm flipH="1" flipV="1">
            <a:off x="7928793" y="5095025"/>
            <a:ext cx="230775" cy="134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FDB0DC3-8E72-6CC3-95A3-589D37503E2E}"/>
              </a:ext>
            </a:extLst>
          </p:cNvPr>
          <p:cNvCxnSpPr/>
          <p:nvPr/>
        </p:nvCxnSpPr>
        <p:spPr>
          <a:xfrm flipV="1">
            <a:off x="8149824" y="5095346"/>
            <a:ext cx="230775" cy="134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6CB9521-243E-7B3E-0885-C8296448E878}"/>
              </a:ext>
            </a:extLst>
          </p:cNvPr>
          <p:cNvCxnSpPr/>
          <p:nvPr/>
        </p:nvCxnSpPr>
        <p:spPr>
          <a:xfrm flipH="1" flipV="1">
            <a:off x="8371440" y="5095346"/>
            <a:ext cx="230775" cy="134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DA2083D-18EE-B289-C9D4-1C541086B5BD}"/>
              </a:ext>
            </a:extLst>
          </p:cNvPr>
          <p:cNvCxnSpPr/>
          <p:nvPr/>
        </p:nvCxnSpPr>
        <p:spPr>
          <a:xfrm flipV="1">
            <a:off x="8597382" y="5095346"/>
            <a:ext cx="230775" cy="134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8">
            <a:extLst>
              <a:ext uri="{FF2B5EF4-FFF2-40B4-BE49-F238E27FC236}">
                <a16:creationId xmlns:a16="http://schemas.microsoft.com/office/drawing/2014/main" id="{32CEF6DC-D0A4-AB08-22BC-495434CCC21B}"/>
              </a:ext>
            </a:extLst>
          </p:cNvPr>
          <p:cNvSpPr txBox="1"/>
          <p:nvPr/>
        </p:nvSpPr>
        <p:spPr>
          <a:xfrm>
            <a:off x="10248114" y="510444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" name="TextBox 29">
            <a:extLst>
              <a:ext uri="{FF2B5EF4-FFF2-40B4-BE49-F238E27FC236}">
                <a16:creationId xmlns:a16="http://schemas.microsoft.com/office/drawing/2014/main" id="{59F6D610-12A8-555E-A8B0-18161437D95A}"/>
              </a:ext>
            </a:extLst>
          </p:cNvPr>
          <p:cNvSpPr txBox="1"/>
          <p:nvPr/>
        </p:nvSpPr>
        <p:spPr>
          <a:xfrm>
            <a:off x="8208911" y="4661653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5308679-B35B-00C0-FB10-8680E0545853}"/>
              </a:ext>
            </a:extLst>
          </p:cNvPr>
          <p:cNvCxnSpPr/>
          <p:nvPr/>
        </p:nvCxnSpPr>
        <p:spPr>
          <a:xfrm flipV="1">
            <a:off x="6665903" y="4727467"/>
            <a:ext cx="0" cy="211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3">
            <a:extLst>
              <a:ext uri="{FF2B5EF4-FFF2-40B4-BE49-F238E27FC236}">
                <a16:creationId xmlns:a16="http://schemas.microsoft.com/office/drawing/2014/main" id="{C7D74FC1-7464-C4A2-B6A9-D50C70A7A21F}"/>
              </a:ext>
            </a:extLst>
          </p:cNvPr>
          <p:cNvSpPr txBox="1"/>
          <p:nvPr/>
        </p:nvSpPr>
        <p:spPr>
          <a:xfrm>
            <a:off x="6494707" y="4453275"/>
            <a:ext cx="43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845A61C-842C-C95A-3C21-3BAAC7998F27}"/>
              </a:ext>
            </a:extLst>
          </p:cNvPr>
          <p:cNvCxnSpPr/>
          <p:nvPr/>
        </p:nvCxnSpPr>
        <p:spPr>
          <a:xfrm flipV="1">
            <a:off x="6194250" y="5419598"/>
            <a:ext cx="191567" cy="13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CCB2C1C-784A-355F-E2EC-390473825610}"/>
              </a:ext>
            </a:extLst>
          </p:cNvPr>
          <p:cNvCxnSpPr/>
          <p:nvPr/>
        </p:nvCxnSpPr>
        <p:spPr>
          <a:xfrm flipV="1">
            <a:off x="6884664" y="5117604"/>
            <a:ext cx="0" cy="2692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688742F-100E-C776-5A1F-69A99B18B2FD}"/>
              </a:ext>
            </a:extLst>
          </p:cNvPr>
          <p:cNvCxnSpPr>
            <a:cxnSpLocks noChangeAspect="1"/>
          </p:cNvCxnSpPr>
          <p:nvPr/>
        </p:nvCxnSpPr>
        <p:spPr>
          <a:xfrm rot="21540000">
            <a:off x="6434058" y="5377952"/>
            <a:ext cx="218933" cy="1263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A043E27-C519-58A5-5F01-4C2D411C706A}"/>
              </a:ext>
            </a:extLst>
          </p:cNvPr>
          <p:cNvCxnSpPr>
            <a:cxnSpLocks noChangeAspect="1"/>
          </p:cNvCxnSpPr>
          <p:nvPr/>
        </p:nvCxnSpPr>
        <p:spPr>
          <a:xfrm rot="120000" flipV="1">
            <a:off x="6439799" y="4998039"/>
            <a:ext cx="218933" cy="1347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4FC2C6C-156B-02F8-6CDD-EB11E8B3152E}"/>
              </a:ext>
            </a:extLst>
          </p:cNvPr>
          <p:cNvCxnSpPr/>
          <p:nvPr/>
        </p:nvCxnSpPr>
        <p:spPr>
          <a:xfrm>
            <a:off x="6199311" y="4955667"/>
            <a:ext cx="192311" cy="13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0">
            <a:extLst>
              <a:ext uri="{FF2B5EF4-FFF2-40B4-BE49-F238E27FC236}">
                <a16:creationId xmlns:a16="http://schemas.microsoft.com/office/drawing/2014/main" id="{F619C3C3-570B-BEA2-058F-5327EEF07799}"/>
              </a:ext>
            </a:extLst>
          </p:cNvPr>
          <p:cNvSpPr txBox="1"/>
          <p:nvPr/>
        </p:nvSpPr>
        <p:spPr>
          <a:xfrm>
            <a:off x="5858957" y="4748791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C35A917-4331-B384-20A9-812967DBC2CB}"/>
              </a:ext>
            </a:extLst>
          </p:cNvPr>
          <p:cNvCxnSpPr/>
          <p:nvPr/>
        </p:nvCxnSpPr>
        <p:spPr>
          <a:xfrm flipV="1">
            <a:off x="6665474" y="5563010"/>
            <a:ext cx="0" cy="211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5">
            <a:extLst>
              <a:ext uri="{FF2B5EF4-FFF2-40B4-BE49-F238E27FC236}">
                <a16:creationId xmlns:a16="http://schemas.microsoft.com/office/drawing/2014/main" id="{355EC348-CEE2-F87F-2DEC-7107E0857E78}"/>
              </a:ext>
            </a:extLst>
          </p:cNvPr>
          <p:cNvSpPr txBox="1"/>
          <p:nvPr/>
        </p:nvSpPr>
        <p:spPr>
          <a:xfrm>
            <a:off x="6494707" y="5695977"/>
            <a:ext cx="597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FAEE76A-4379-BE0A-3B0A-EF2F8623D353}"/>
              </a:ext>
            </a:extLst>
          </p:cNvPr>
          <p:cNvCxnSpPr/>
          <p:nvPr/>
        </p:nvCxnSpPr>
        <p:spPr>
          <a:xfrm flipV="1">
            <a:off x="7473703" y="4883481"/>
            <a:ext cx="0" cy="211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54">
            <a:extLst>
              <a:ext uri="{FF2B5EF4-FFF2-40B4-BE49-F238E27FC236}">
                <a16:creationId xmlns:a16="http://schemas.microsoft.com/office/drawing/2014/main" id="{0AA061FE-FCAC-0C90-725D-032495DD15D9}"/>
              </a:ext>
            </a:extLst>
          </p:cNvPr>
          <p:cNvSpPr txBox="1"/>
          <p:nvPr/>
        </p:nvSpPr>
        <p:spPr>
          <a:xfrm>
            <a:off x="7314516" y="4621358"/>
            <a:ext cx="567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1F3B6AF-8B3A-A0FE-15BB-88BF15A96355}"/>
              </a:ext>
            </a:extLst>
          </p:cNvPr>
          <p:cNvCxnSpPr/>
          <p:nvPr/>
        </p:nvCxnSpPr>
        <p:spPr>
          <a:xfrm flipV="1">
            <a:off x="9036093" y="5095636"/>
            <a:ext cx="230775" cy="134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B392796-AE34-AB68-E47D-9884DC9DAE1D}"/>
              </a:ext>
            </a:extLst>
          </p:cNvPr>
          <p:cNvCxnSpPr/>
          <p:nvPr/>
        </p:nvCxnSpPr>
        <p:spPr>
          <a:xfrm flipH="1" flipV="1">
            <a:off x="9256811" y="5095025"/>
            <a:ext cx="230775" cy="134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8F7A3FF1-D9BA-308B-8203-DC953CC31CC8}"/>
              </a:ext>
            </a:extLst>
          </p:cNvPr>
          <p:cNvCxnSpPr/>
          <p:nvPr/>
        </p:nvCxnSpPr>
        <p:spPr>
          <a:xfrm flipV="1">
            <a:off x="9477842" y="5095346"/>
            <a:ext cx="230775" cy="134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0BE25EB-6088-D980-08BF-84366B2413C1}"/>
              </a:ext>
            </a:extLst>
          </p:cNvPr>
          <p:cNvCxnSpPr/>
          <p:nvPr/>
        </p:nvCxnSpPr>
        <p:spPr>
          <a:xfrm flipH="1" flipV="1">
            <a:off x="9699458" y="5095346"/>
            <a:ext cx="230775" cy="134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58325CA-3944-A076-F6A3-3FFACF09F332}"/>
              </a:ext>
            </a:extLst>
          </p:cNvPr>
          <p:cNvCxnSpPr/>
          <p:nvPr/>
        </p:nvCxnSpPr>
        <p:spPr>
          <a:xfrm flipV="1">
            <a:off x="9925399" y="5095346"/>
            <a:ext cx="230775" cy="134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EDD8C382-DAD9-B346-9ED9-E92A00CF151A}"/>
              </a:ext>
            </a:extLst>
          </p:cNvPr>
          <p:cNvCxnSpPr/>
          <p:nvPr/>
        </p:nvCxnSpPr>
        <p:spPr>
          <a:xfrm flipH="1" flipV="1">
            <a:off x="8819609" y="5095025"/>
            <a:ext cx="230775" cy="134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F385802-6C6D-BE3F-6A5B-2CAF586E0A11}"/>
              </a:ext>
            </a:extLst>
          </p:cNvPr>
          <p:cNvCxnSpPr/>
          <p:nvPr/>
        </p:nvCxnSpPr>
        <p:spPr>
          <a:xfrm flipH="1" flipV="1">
            <a:off x="10151315" y="5095025"/>
            <a:ext cx="192312" cy="115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488A415-4F46-C754-7CB6-F375F345E716}"/>
              </a:ext>
            </a:extLst>
          </p:cNvPr>
          <p:cNvCxnSpPr/>
          <p:nvPr/>
        </p:nvCxnSpPr>
        <p:spPr>
          <a:xfrm flipV="1">
            <a:off x="10151289" y="4907576"/>
            <a:ext cx="0" cy="192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A0B5AEA8-05AB-4A8A-7668-DD0E3967FFCA}"/>
              </a:ext>
            </a:extLst>
          </p:cNvPr>
          <p:cNvCxnSpPr/>
          <p:nvPr/>
        </p:nvCxnSpPr>
        <p:spPr>
          <a:xfrm flipV="1">
            <a:off x="9260132" y="4902691"/>
            <a:ext cx="0" cy="192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7CFEAF9-CDB8-DFB2-EB85-E2EB98D4D22B}"/>
              </a:ext>
            </a:extLst>
          </p:cNvPr>
          <p:cNvCxnSpPr/>
          <p:nvPr/>
        </p:nvCxnSpPr>
        <p:spPr>
          <a:xfrm flipV="1">
            <a:off x="8367953" y="4915926"/>
            <a:ext cx="0" cy="192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65">
            <a:extLst>
              <a:ext uri="{FF2B5EF4-FFF2-40B4-BE49-F238E27FC236}">
                <a16:creationId xmlns:a16="http://schemas.microsoft.com/office/drawing/2014/main" id="{3474E1F5-28C2-7EE0-BDE5-C64BB2854E01}"/>
              </a:ext>
            </a:extLst>
          </p:cNvPr>
          <p:cNvSpPr txBox="1"/>
          <p:nvPr/>
        </p:nvSpPr>
        <p:spPr>
          <a:xfrm>
            <a:off x="9093645" y="4661653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1" name="TextBox 66">
            <a:extLst>
              <a:ext uri="{FF2B5EF4-FFF2-40B4-BE49-F238E27FC236}">
                <a16:creationId xmlns:a16="http://schemas.microsoft.com/office/drawing/2014/main" id="{AB4B5DC2-48F3-9B17-C92D-909A41CD96C8}"/>
              </a:ext>
            </a:extLst>
          </p:cNvPr>
          <p:cNvSpPr txBox="1"/>
          <p:nvPr/>
        </p:nvSpPr>
        <p:spPr>
          <a:xfrm>
            <a:off x="9978379" y="4661653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16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D75782FC-C803-34AE-D6FA-C0AB6EE6D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1674" y="5557023"/>
            <a:ext cx="146706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三烯生育酚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D239B0A8-5361-E0D3-EE67-2397A1AD513B}"/>
              </a:ext>
            </a:extLst>
          </p:cNvPr>
          <p:cNvSpPr/>
          <p:nvPr/>
        </p:nvSpPr>
        <p:spPr>
          <a:xfrm>
            <a:off x="7140331" y="4893351"/>
            <a:ext cx="142462" cy="136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52">
            <a:extLst>
              <a:ext uri="{FF2B5EF4-FFF2-40B4-BE49-F238E27FC236}">
                <a16:creationId xmlns:a16="http://schemas.microsoft.com/office/drawing/2014/main" id="{793EBE09-CFE3-8678-7766-36FC2B0C9948}"/>
              </a:ext>
            </a:extLst>
          </p:cNvPr>
          <p:cNvSpPr txBox="1"/>
          <p:nvPr/>
        </p:nvSpPr>
        <p:spPr>
          <a:xfrm>
            <a:off x="7107668" y="4849461"/>
            <a:ext cx="233003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7D88750D-C1D4-3EFE-71E0-2C7B08640E9A}"/>
              </a:ext>
            </a:extLst>
          </p:cNvPr>
          <p:cNvCxnSpPr/>
          <p:nvPr/>
        </p:nvCxnSpPr>
        <p:spPr>
          <a:xfrm flipV="1">
            <a:off x="8147726" y="5076826"/>
            <a:ext cx="18000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153F7B75-48AE-E819-43E2-31CE420ED8BD}"/>
              </a:ext>
            </a:extLst>
          </p:cNvPr>
          <p:cNvCxnSpPr/>
          <p:nvPr/>
        </p:nvCxnSpPr>
        <p:spPr>
          <a:xfrm flipV="1">
            <a:off x="9033248" y="5076826"/>
            <a:ext cx="18000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6BA05E6B-5EC9-B17B-3F8E-C4B2FF24673F}"/>
              </a:ext>
            </a:extLst>
          </p:cNvPr>
          <p:cNvCxnSpPr/>
          <p:nvPr/>
        </p:nvCxnSpPr>
        <p:spPr>
          <a:xfrm flipV="1">
            <a:off x="9918777" y="5076826"/>
            <a:ext cx="18000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96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43" y="1284827"/>
            <a:ext cx="4654500" cy="20880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80560" y="547658"/>
            <a:ext cx="3135306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E</a:t>
            </a:r>
            <a:r>
              <a:rPr lang="zh-CN" altLang="en-US" dirty="0"/>
              <a:t>的来源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t="5218" r="16143" b="8257"/>
          <a:stretch/>
        </p:blipFill>
        <p:spPr>
          <a:xfrm>
            <a:off x="5864026" y="2974637"/>
            <a:ext cx="1628864" cy="151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 r="8569" b="16543"/>
          <a:stretch/>
        </p:blipFill>
        <p:spPr>
          <a:xfrm>
            <a:off x="2045743" y="3417904"/>
            <a:ext cx="1932563" cy="9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3358" r="5127" b="8741"/>
          <a:stretch/>
        </p:blipFill>
        <p:spPr>
          <a:xfrm>
            <a:off x="6678458" y="1282637"/>
            <a:ext cx="2503148" cy="162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85" y="2900675"/>
            <a:ext cx="2456309" cy="1620000"/>
          </a:xfrm>
          <a:prstGeom prst="rect">
            <a:avLst/>
          </a:prstGeom>
        </p:spPr>
      </p:pic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4775209" y="4362981"/>
            <a:ext cx="4495799" cy="830997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麦胚油、棉籽油、玉米油、大豆油、豆类、坚果类、绿叶蔬菜等</a:t>
            </a:r>
          </a:p>
        </p:txBody>
      </p:sp>
    </p:spTree>
    <p:extLst>
      <p:ext uri="{BB962C8B-B14F-4D97-AF65-F5344CB8AC3E}">
        <p14:creationId xmlns:p14="http://schemas.microsoft.com/office/powerpoint/2010/main" val="2986365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1454944" y="1224915"/>
            <a:ext cx="9917906" cy="437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1.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抗氧化作用：强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抗氧化剂和自由基清除剂，能对抗细胞内和细胞膜上脂质过氧化所产生的自由基，阻止不饱和脂肪酸被氧化，使细胞膜免受自由基攻击，延缓衰老。</a:t>
            </a: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2.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与动物生殖功能有关：治疗流产。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3.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调节基因表达：抗炎、维持正常免疫功能、抑制细胞增殖。降低血浆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低密度脂蛋白，预防冠心病和肿瘤。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4.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促进血红素合成：提高血红素合成的关键酶</a:t>
            </a:r>
            <a:r>
              <a:rPr lang="el-GR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δ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r>
              <a:rPr lang="el-GR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γ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酮戊酸合酶和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ALA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脱水酶活性，促进血红素合成。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0560" y="547658"/>
            <a:ext cx="3558818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E</a:t>
            </a:r>
            <a:r>
              <a:rPr lang="zh-CN" altLang="en-US" dirty="0"/>
              <a:t>的生化功用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587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1457325" y="1231440"/>
            <a:ext cx="9982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358775" indent="-358775">
              <a:lnSpc>
                <a:spcPts val="4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  <a:lvl2pPr marL="720000" lvl="1" indent="-360000">
              <a:lnSpc>
                <a:spcPts val="35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2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主要表现：不育、红细胞溶血、神经功能紊乱、肌肉萎缩、心肌异常。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需要量</a:t>
            </a:r>
            <a:r>
              <a:rPr lang="en-US" altLang="zh-CN" b="0" dirty="0">
                <a:ea typeface="方正姚体" panose="02010601030101010101" pitchFamily="2" charset="-122"/>
              </a:rPr>
              <a:t>(</a:t>
            </a:r>
            <a:r>
              <a:rPr lang="zh-CN" altLang="en-US" b="0" dirty="0">
                <a:ea typeface="方正姚体" panose="02010601030101010101" pitchFamily="2" charset="-122"/>
              </a:rPr>
              <a:t>成人</a:t>
            </a:r>
            <a:r>
              <a:rPr lang="en-US" altLang="zh-CN" b="0" dirty="0">
                <a:ea typeface="方正姚体" panose="02010601030101010101" pitchFamily="2" charset="-122"/>
              </a:rPr>
              <a:t>)</a:t>
            </a:r>
            <a:r>
              <a:rPr lang="zh-CN" altLang="en-US" b="0" dirty="0">
                <a:ea typeface="方正姚体" panose="02010601030101010101" pitchFamily="2" charset="-122"/>
              </a:rPr>
              <a:t>：</a:t>
            </a:r>
            <a:r>
              <a:rPr lang="en-US" altLang="zh-CN" b="0" dirty="0">
                <a:ea typeface="方正姚体" panose="02010601030101010101" pitchFamily="2" charset="-122"/>
              </a:rPr>
              <a:t>8~10 mg / day</a:t>
            </a:r>
            <a:r>
              <a:rPr lang="zh-CN" altLang="en-US" b="0" dirty="0">
                <a:ea typeface="方正姚体" panose="02010601030101010101" pitchFamily="2" charset="-122"/>
              </a:rPr>
              <a:t>。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0560" y="547658"/>
            <a:ext cx="3481916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E</a:t>
            </a:r>
            <a:r>
              <a:rPr lang="zh-CN" altLang="en-US" dirty="0"/>
              <a:t>缺乏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68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90085" y="547658"/>
            <a:ext cx="2811593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四、维生素 </a:t>
            </a:r>
            <a:r>
              <a:rPr lang="en-US" altLang="zh-CN" dirty="0"/>
              <a:t>K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六边形 97"/>
          <p:cNvSpPr/>
          <p:nvPr/>
        </p:nvSpPr>
        <p:spPr>
          <a:xfrm rot="5400000">
            <a:off x="7094862" y="5041669"/>
            <a:ext cx="756000" cy="684000"/>
          </a:xfrm>
          <a:prstGeom prst="hexagon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六边形 98"/>
          <p:cNvSpPr/>
          <p:nvPr/>
        </p:nvSpPr>
        <p:spPr>
          <a:xfrm rot="5400000">
            <a:off x="6410120" y="5041669"/>
            <a:ext cx="756000" cy="684000"/>
          </a:xfrm>
          <a:prstGeom prst="hexagon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六边形 110"/>
          <p:cNvSpPr/>
          <p:nvPr/>
        </p:nvSpPr>
        <p:spPr>
          <a:xfrm rot="5400000">
            <a:off x="2101276" y="4983337"/>
            <a:ext cx="756000" cy="684000"/>
          </a:xfrm>
          <a:prstGeom prst="hexagon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6" name="组合 125"/>
          <p:cNvGrpSpPr/>
          <p:nvPr/>
        </p:nvGrpSpPr>
        <p:grpSpPr>
          <a:xfrm>
            <a:off x="1445179" y="4948199"/>
            <a:ext cx="684000" cy="756000"/>
            <a:chOff x="7121136" y="4120222"/>
            <a:chExt cx="684000" cy="756000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cxnSp>
          <p:nvCxnSpPr>
            <p:cNvPr id="127" name="直接连接符 126"/>
            <p:cNvCxnSpPr/>
            <p:nvPr/>
          </p:nvCxnSpPr>
          <p:spPr>
            <a:xfrm flipV="1">
              <a:off x="7738547" y="4327575"/>
              <a:ext cx="0" cy="3280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  <a:effectLst/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rot="-180000">
              <a:off x="7168325" y="4652590"/>
              <a:ext cx="304625" cy="17574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  <a:effectLst/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rot="180000" flipV="1">
              <a:off x="7180530" y="4185349"/>
              <a:ext cx="304625" cy="17574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  <a:effectLst/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六边形 129"/>
            <p:cNvSpPr/>
            <p:nvPr/>
          </p:nvSpPr>
          <p:spPr>
            <a:xfrm rot="5400000">
              <a:off x="7085136" y="4156222"/>
              <a:ext cx="756000" cy="684000"/>
            </a:xfrm>
            <a:prstGeom prst="hexagon">
              <a:avLst/>
            </a:prstGeom>
            <a:grpFill/>
            <a:ln w="28575">
              <a:solidFill>
                <a:schemeClr val="tx1"/>
              </a:solidFill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1" name="六边形 130"/>
          <p:cNvSpPr/>
          <p:nvPr/>
        </p:nvSpPr>
        <p:spPr>
          <a:xfrm rot="5400000">
            <a:off x="5725090" y="3121714"/>
            <a:ext cx="756000" cy="684000"/>
          </a:xfrm>
          <a:prstGeom prst="hexagon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六边形 131"/>
          <p:cNvSpPr/>
          <p:nvPr/>
        </p:nvSpPr>
        <p:spPr>
          <a:xfrm rot="5400000">
            <a:off x="5049163" y="3128229"/>
            <a:ext cx="756000" cy="684000"/>
          </a:xfrm>
          <a:prstGeom prst="hexagon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文本框 132"/>
          <p:cNvSpPr txBox="1"/>
          <p:nvPr/>
        </p:nvSpPr>
        <p:spPr>
          <a:xfrm>
            <a:off x="7464316" y="4132125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K</a:t>
            </a:r>
            <a:r>
              <a:rPr lang="en-US" altLang="zh-CN" sz="2000" baseline="-25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1</a:t>
            </a:r>
            <a:endParaRPr lang="zh-CN" altLang="en-US" sz="2000" baseline="-25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2516857" y="6321464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K</a:t>
            </a:r>
            <a:r>
              <a:rPr lang="en-US" altLang="zh-CN" sz="2000" baseline="-25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endParaRPr lang="zh-CN" altLang="en-US" sz="2000" baseline="-25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6812439" y="6346864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K</a:t>
            </a:r>
            <a:r>
              <a:rPr lang="en-US" altLang="zh-CN" sz="2000" baseline="-25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3</a:t>
            </a:r>
            <a:endParaRPr lang="zh-CN" altLang="en-US" sz="2000" baseline="-250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6" name="TextBox 54"/>
          <p:cNvSpPr txBox="1"/>
          <p:nvPr/>
        </p:nvSpPr>
        <p:spPr>
          <a:xfrm>
            <a:off x="8001986" y="4754860"/>
            <a:ext cx="674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37" name="直接连接符 136"/>
          <p:cNvCxnSpPr/>
          <p:nvPr/>
        </p:nvCxnSpPr>
        <p:spPr>
          <a:xfrm flipV="1">
            <a:off x="7797680" y="5014345"/>
            <a:ext cx="281192" cy="164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V="1">
            <a:off x="7443997" y="4692203"/>
            <a:ext cx="0" cy="328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 flipV="1">
            <a:off x="7507979" y="4692203"/>
            <a:ext cx="0" cy="328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 flipV="1">
            <a:off x="7443997" y="5756417"/>
            <a:ext cx="0" cy="328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 flipV="1">
            <a:off x="7507979" y="5756417"/>
            <a:ext cx="0" cy="328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71"/>
          <p:cNvSpPr txBox="1"/>
          <p:nvPr/>
        </p:nvSpPr>
        <p:spPr>
          <a:xfrm>
            <a:off x="7290728" y="4373505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3" name="TextBox 72"/>
          <p:cNvSpPr txBox="1"/>
          <p:nvPr/>
        </p:nvSpPr>
        <p:spPr>
          <a:xfrm>
            <a:off x="7290728" y="601083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44" name="直接连接符 143"/>
          <p:cNvCxnSpPr/>
          <p:nvPr/>
        </p:nvCxnSpPr>
        <p:spPr>
          <a:xfrm flipV="1">
            <a:off x="7744270" y="5227268"/>
            <a:ext cx="0" cy="328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 flipV="1">
            <a:off x="7063531" y="5213022"/>
            <a:ext cx="0" cy="328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cxnSpLocks noChangeAspect="1"/>
          </p:cNvCxnSpPr>
          <p:nvPr/>
        </p:nvCxnSpPr>
        <p:spPr>
          <a:xfrm rot="21420000">
            <a:off x="6502594" y="5528954"/>
            <a:ext cx="288000" cy="166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cxnSpLocks noChangeAspect="1"/>
          </p:cNvCxnSpPr>
          <p:nvPr/>
        </p:nvCxnSpPr>
        <p:spPr>
          <a:xfrm rot="180000" flipV="1">
            <a:off x="6505776" y="5070368"/>
            <a:ext cx="288000" cy="166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74"/>
          <p:cNvSpPr txBox="1"/>
          <p:nvPr/>
        </p:nvSpPr>
        <p:spPr>
          <a:xfrm>
            <a:off x="6482138" y="3685714"/>
            <a:ext cx="66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49" name="直接连接符 148"/>
          <p:cNvCxnSpPr/>
          <p:nvPr/>
        </p:nvCxnSpPr>
        <p:spPr>
          <a:xfrm flipH="1" flipV="1">
            <a:off x="6454946" y="3681198"/>
            <a:ext cx="142266" cy="948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 flipV="1">
            <a:off x="6955898" y="3687221"/>
            <a:ext cx="165977" cy="1185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H="1" flipV="1">
            <a:off x="7701184" y="3757808"/>
            <a:ext cx="189688" cy="1659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 flipV="1">
            <a:off x="7884096" y="3709622"/>
            <a:ext cx="237111" cy="213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H="1" flipV="1">
            <a:off x="8118193" y="3709622"/>
            <a:ext cx="237111" cy="213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 flipV="1">
            <a:off x="8343285" y="3709622"/>
            <a:ext cx="237111" cy="213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28"/>
          <p:cNvSpPr txBox="1"/>
          <p:nvPr/>
        </p:nvSpPr>
        <p:spPr>
          <a:xfrm>
            <a:off x="10558356" y="3807687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6" name="TextBox 29"/>
          <p:cNvSpPr txBox="1"/>
          <p:nvPr/>
        </p:nvSpPr>
        <p:spPr>
          <a:xfrm>
            <a:off x="7778308" y="3081780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7" name="TextBox 54"/>
          <p:cNvSpPr txBox="1"/>
          <p:nvPr/>
        </p:nvSpPr>
        <p:spPr>
          <a:xfrm>
            <a:off x="6652219" y="2843307"/>
            <a:ext cx="66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58" name="直接连接符 157"/>
          <p:cNvCxnSpPr/>
          <p:nvPr/>
        </p:nvCxnSpPr>
        <p:spPr>
          <a:xfrm flipV="1">
            <a:off x="8800244" y="3709981"/>
            <a:ext cx="237111" cy="213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 flipH="1" flipV="1">
            <a:off x="9030220" y="3709227"/>
            <a:ext cx="237111" cy="213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 flipV="1">
            <a:off x="9262473" y="3709622"/>
            <a:ext cx="237111" cy="213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 flipH="1" flipV="1">
            <a:off x="9487565" y="3709622"/>
            <a:ext cx="237111" cy="213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flipV="1">
            <a:off x="9724702" y="3709622"/>
            <a:ext cx="237111" cy="213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 flipH="1" flipV="1">
            <a:off x="8574399" y="3709227"/>
            <a:ext cx="237111" cy="213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H="1" flipV="1">
            <a:off x="10430116" y="3709227"/>
            <a:ext cx="237111" cy="213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V="1">
            <a:off x="10436112" y="3478113"/>
            <a:ext cx="0" cy="2371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 flipV="1">
            <a:off x="8578525" y="3472090"/>
            <a:ext cx="0" cy="2371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65"/>
          <p:cNvSpPr txBox="1"/>
          <p:nvPr/>
        </p:nvSpPr>
        <p:spPr>
          <a:xfrm>
            <a:off x="8398723" y="3174904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8" name="TextBox 66"/>
          <p:cNvSpPr txBox="1"/>
          <p:nvPr/>
        </p:nvSpPr>
        <p:spPr>
          <a:xfrm>
            <a:off x="10248391" y="3174904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69" name="直接连接符 168"/>
          <p:cNvCxnSpPr/>
          <p:nvPr/>
        </p:nvCxnSpPr>
        <p:spPr>
          <a:xfrm flipV="1">
            <a:off x="6454946" y="3093825"/>
            <a:ext cx="284533" cy="1659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 flipV="1">
            <a:off x="6068599" y="2765336"/>
            <a:ext cx="0" cy="33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/>
          <p:nvPr/>
        </p:nvCxnSpPr>
        <p:spPr>
          <a:xfrm flipV="1">
            <a:off x="6123816" y="2765336"/>
            <a:ext cx="0" cy="33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/>
          <p:nvPr/>
        </p:nvCxnSpPr>
        <p:spPr>
          <a:xfrm flipV="1">
            <a:off x="6068599" y="3835417"/>
            <a:ext cx="0" cy="33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 flipV="1">
            <a:off x="6123816" y="3835417"/>
            <a:ext cx="0" cy="33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71"/>
          <p:cNvSpPr txBox="1"/>
          <p:nvPr/>
        </p:nvSpPr>
        <p:spPr>
          <a:xfrm>
            <a:off x="5914074" y="244307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5" name="TextBox 72"/>
          <p:cNvSpPr txBox="1"/>
          <p:nvPr/>
        </p:nvSpPr>
        <p:spPr>
          <a:xfrm>
            <a:off x="5914074" y="408378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76" name="直接连接符 175"/>
          <p:cNvCxnSpPr/>
          <p:nvPr/>
        </p:nvCxnSpPr>
        <p:spPr>
          <a:xfrm flipV="1">
            <a:off x="6372214" y="3299867"/>
            <a:ext cx="0" cy="33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 flipH="1">
            <a:off x="7327798" y="3603481"/>
            <a:ext cx="189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76"/>
          <p:cNvSpPr txBox="1"/>
          <p:nvPr/>
        </p:nvSpPr>
        <p:spPr>
          <a:xfrm>
            <a:off x="7044426" y="3223667"/>
            <a:ext cx="370614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79" name="直接连接符 178"/>
          <p:cNvCxnSpPr/>
          <p:nvPr/>
        </p:nvCxnSpPr>
        <p:spPr>
          <a:xfrm flipH="1">
            <a:off x="7327766" y="3650908"/>
            <a:ext cx="189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78"/>
          <p:cNvSpPr txBox="1"/>
          <p:nvPr/>
        </p:nvSpPr>
        <p:spPr>
          <a:xfrm>
            <a:off x="7461582" y="3450491"/>
            <a:ext cx="37061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81" name="直接连接符 180"/>
          <p:cNvCxnSpPr/>
          <p:nvPr/>
        </p:nvCxnSpPr>
        <p:spPr>
          <a:xfrm flipV="1">
            <a:off x="7707185" y="3366360"/>
            <a:ext cx="165977" cy="1422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 flipH="1" flipV="1">
            <a:off x="9955816" y="3715468"/>
            <a:ext cx="237111" cy="213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 flipV="1">
            <a:off x="10192953" y="3715468"/>
            <a:ext cx="237111" cy="213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 flipV="1">
            <a:off x="9497239" y="3473244"/>
            <a:ext cx="0" cy="2371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83"/>
          <p:cNvSpPr txBox="1"/>
          <p:nvPr/>
        </p:nvSpPr>
        <p:spPr>
          <a:xfrm>
            <a:off x="9317437" y="3176058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86" name="直接连接符 185"/>
          <p:cNvCxnSpPr/>
          <p:nvPr/>
        </p:nvCxnSpPr>
        <p:spPr>
          <a:xfrm flipV="1">
            <a:off x="5702574" y="3299582"/>
            <a:ext cx="0" cy="328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>
            <a:cxnSpLocks noChangeAspect="1"/>
          </p:cNvCxnSpPr>
          <p:nvPr/>
        </p:nvCxnSpPr>
        <p:spPr>
          <a:xfrm rot="21420000">
            <a:off x="5141637" y="3626097"/>
            <a:ext cx="288000" cy="166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>
            <a:cxnSpLocks noChangeAspect="1"/>
          </p:cNvCxnSpPr>
          <p:nvPr/>
        </p:nvCxnSpPr>
        <p:spPr>
          <a:xfrm rot="180000" flipV="1">
            <a:off x="5144819" y="3156928"/>
            <a:ext cx="288000" cy="166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78"/>
          <p:cNvSpPr txBox="1"/>
          <p:nvPr/>
        </p:nvSpPr>
        <p:spPr>
          <a:xfrm>
            <a:off x="3844747" y="5317643"/>
            <a:ext cx="37061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0" name="TextBox 74"/>
          <p:cNvSpPr txBox="1"/>
          <p:nvPr/>
        </p:nvSpPr>
        <p:spPr>
          <a:xfrm>
            <a:off x="2875888" y="5486188"/>
            <a:ext cx="65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91" name="直接连接符 190"/>
          <p:cNvCxnSpPr/>
          <p:nvPr/>
        </p:nvCxnSpPr>
        <p:spPr>
          <a:xfrm flipH="1" flipV="1">
            <a:off x="2801070" y="5548347"/>
            <a:ext cx="142266" cy="948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/>
        </p:nvCxnSpPr>
        <p:spPr>
          <a:xfrm flipV="1">
            <a:off x="3330597" y="5544844"/>
            <a:ext cx="165977" cy="1185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/>
          <p:nvPr/>
        </p:nvCxnSpPr>
        <p:spPr>
          <a:xfrm flipH="1" flipV="1">
            <a:off x="4132835" y="5565485"/>
            <a:ext cx="18000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29"/>
          <p:cNvSpPr txBox="1"/>
          <p:nvPr/>
        </p:nvSpPr>
        <p:spPr>
          <a:xfrm>
            <a:off x="4241954" y="5043784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5" name="TextBox 54"/>
          <p:cNvSpPr txBox="1"/>
          <p:nvPr/>
        </p:nvSpPr>
        <p:spPr>
          <a:xfrm>
            <a:off x="2998844" y="4708497"/>
            <a:ext cx="6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6" name="TextBox 65"/>
          <p:cNvSpPr txBox="1"/>
          <p:nvPr/>
        </p:nvSpPr>
        <p:spPr>
          <a:xfrm>
            <a:off x="4232429" y="5553044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97" name="直接连接符 196"/>
          <p:cNvCxnSpPr/>
          <p:nvPr/>
        </p:nvCxnSpPr>
        <p:spPr>
          <a:xfrm flipV="1">
            <a:off x="2801070" y="4960974"/>
            <a:ext cx="284532" cy="1659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/>
          <p:nvPr/>
        </p:nvCxnSpPr>
        <p:spPr>
          <a:xfrm flipV="1">
            <a:off x="2452824" y="4622960"/>
            <a:ext cx="0" cy="33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/>
          <p:nvPr/>
        </p:nvCxnSpPr>
        <p:spPr>
          <a:xfrm flipV="1">
            <a:off x="2517566" y="4622960"/>
            <a:ext cx="0" cy="33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/>
          <p:nvPr/>
        </p:nvCxnSpPr>
        <p:spPr>
          <a:xfrm flipV="1">
            <a:off x="2443299" y="5693041"/>
            <a:ext cx="0" cy="33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/>
          <p:cNvCxnSpPr/>
          <p:nvPr/>
        </p:nvCxnSpPr>
        <p:spPr>
          <a:xfrm flipV="1">
            <a:off x="2508041" y="5693041"/>
            <a:ext cx="0" cy="33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71"/>
          <p:cNvSpPr txBox="1"/>
          <p:nvPr/>
        </p:nvSpPr>
        <p:spPr>
          <a:xfrm>
            <a:off x="2298300" y="4319751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3" name="TextBox 72"/>
          <p:cNvSpPr txBox="1"/>
          <p:nvPr/>
        </p:nvSpPr>
        <p:spPr>
          <a:xfrm>
            <a:off x="2288775" y="594141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04" name="直接连接符 203"/>
          <p:cNvCxnSpPr/>
          <p:nvPr/>
        </p:nvCxnSpPr>
        <p:spPr>
          <a:xfrm flipV="1">
            <a:off x="2756438" y="5167016"/>
            <a:ext cx="0" cy="33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接连接符 204"/>
          <p:cNvCxnSpPr/>
          <p:nvPr/>
        </p:nvCxnSpPr>
        <p:spPr>
          <a:xfrm flipH="1">
            <a:off x="3712022" y="5470630"/>
            <a:ext cx="189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76"/>
          <p:cNvSpPr txBox="1"/>
          <p:nvPr/>
        </p:nvSpPr>
        <p:spPr>
          <a:xfrm>
            <a:off x="3419124" y="5109866"/>
            <a:ext cx="370614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07" name="直接连接符 206"/>
          <p:cNvCxnSpPr/>
          <p:nvPr/>
        </p:nvCxnSpPr>
        <p:spPr>
          <a:xfrm flipH="1">
            <a:off x="3711990" y="5537107"/>
            <a:ext cx="189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/>
          <p:cNvCxnSpPr/>
          <p:nvPr/>
        </p:nvCxnSpPr>
        <p:spPr>
          <a:xfrm flipV="1">
            <a:off x="4138836" y="5293558"/>
            <a:ext cx="180000" cy="1422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83"/>
          <p:cNvSpPr txBox="1"/>
          <p:nvPr/>
        </p:nvSpPr>
        <p:spPr>
          <a:xfrm>
            <a:off x="4907001" y="536315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0" name="弧形 209"/>
          <p:cNvSpPr/>
          <p:nvPr/>
        </p:nvSpPr>
        <p:spPr>
          <a:xfrm rot="13496597">
            <a:off x="2880935" y="4962239"/>
            <a:ext cx="1209263" cy="120926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弧形 210"/>
          <p:cNvSpPr/>
          <p:nvPr/>
        </p:nvSpPr>
        <p:spPr>
          <a:xfrm rot="2714362">
            <a:off x="3717784" y="4962232"/>
            <a:ext cx="1209263" cy="120926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TextBox 64"/>
          <p:cNvSpPr txBox="1"/>
          <p:nvPr/>
        </p:nvSpPr>
        <p:spPr>
          <a:xfrm>
            <a:off x="4812146" y="57551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endParaRPr lang="zh-CN" altLang="en-US" sz="20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067F8A0-FF42-6FC9-8EFC-E059D2E40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7" y="1252177"/>
            <a:ext cx="9674991" cy="173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K(vitamin K)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：凝血维生素，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甲基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-1,4-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萘醌衍生物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。天然维生素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有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，临床用人工合成的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，易溶于水。遇光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易分解。</a:t>
            </a:r>
          </a:p>
        </p:txBody>
      </p:sp>
    </p:spTree>
    <p:extLst>
      <p:ext uri="{BB962C8B-B14F-4D97-AF65-F5344CB8AC3E}">
        <p14:creationId xmlns:p14="http://schemas.microsoft.com/office/powerpoint/2010/main" val="2865260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61714164082&amp;di=3792ce36fa4ca92e0a1b00444b688952&amp;imgtype=jpg&amp;src=http%3A%2F%2Fimg.mp.itc.cn%2Fupload%2F20170613%2F8551021cd98f49eea11070a00fd63e27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21" y="1718754"/>
            <a:ext cx="3055199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8" descr="UNCN6e_Ch11_P3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95" y="1295400"/>
            <a:ext cx="44513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90085" y="547658"/>
            <a:ext cx="3250909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K</a:t>
            </a:r>
            <a:r>
              <a:rPr lang="zh-CN" altLang="en-US" dirty="0"/>
              <a:t>的来源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9"/>
          <a:stretch/>
        </p:blipFill>
        <p:spPr>
          <a:xfrm>
            <a:off x="5862895" y="1303857"/>
            <a:ext cx="3525715" cy="1941798"/>
          </a:xfrm>
          <a:prstGeom prst="rect">
            <a:avLst/>
          </a:prstGeom>
        </p:spPr>
      </p:pic>
      <p:pic>
        <p:nvPicPr>
          <p:cNvPr id="8" name="Picture 4" descr="https://timgsa.baidu.com/timg?image&amp;quality=80&amp;size=b9999_10000&amp;sec=1528116477695&amp;di=a11804e3fb48c29a9d46bfbf4f76e1ac&amp;imgtype=0&amp;src=http%3A%2F%2Fimg1.gtimg.com%2Fjiangsu%2Fpics%2Fhv1%2F21%2F207%2F1953%2F1270466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 b="2321"/>
          <a:stretch/>
        </p:blipFill>
        <p:spPr bwMode="auto">
          <a:xfrm>
            <a:off x="5874386" y="3245655"/>
            <a:ext cx="201934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5662550" y="4346665"/>
            <a:ext cx="3771900" cy="1200329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牛奶、蛋、肝、西兰花、卷心菜、椰菜、菠菜、大豆油、绿茶、肠道细菌等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384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1457324" y="1235250"/>
            <a:ext cx="3819497" cy="422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763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98588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20875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431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9003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75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47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719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l-GR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γ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谷氨酸羧化酶的辅酶，参与凝血因子活化过程，促进凝血。</a:t>
            </a: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血管壁损伤会启动凝血机制。凝血功能可避免伤口长期流血，因此，病人进行手术前都要检测凝血时间。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90084" y="547658"/>
            <a:ext cx="3578169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K</a:t>
            </a:r>
            <a:r>
              <a:rPr lang="zh-CN" altLang="en-US" dirty="0"/>
              <a:t>的生化功用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>
            <a:grpSpLocks noChangeAspect="1"/>
          </p:cNvGrpSpPr>
          <p:nvPr/>
        </p:nvGrpSpPr>
        <p:grpSpPr>
          <a:xfrm>
            <a:off x="9152657" y="451389"/>
            <a:ext cx="2520000" cy="5352281"/>
            <a:chOff x="7943404" y="442739"/>
            <a:chExt cx="2700000" cy="5734586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63" t="3456" r="3826" b="5556"/>
            <a:stretch/>
          </p:blipFill>
          <p:spPr>
            <a:xfrm>
              <a:off x="7943404" y="442739"/>
              <a:ext cx="2700000" cy="5734586"/>
            </a:xfrm>
            <a:prstGeom prst="rect">
              <a:avLst/>
            </a:prstGeom>
          </p:spPr>
        </p:pic>
        <p:sp>
          <p:nvSpPr>
            <p:cNvPr id="48" name="任意多边形 47"/>
            <p:cNvSpPr/>
            <p:nvPr/>
          </p:nvSpPr>
          <p:spPr>
            <a:xfrm>
              <a:off x="8704691" y="4974324"/>
              <a:ext cx="1130513" cy="1152784"/>
            </a:xfrm>
            <a:custGeom>
              <a:avLst/>
              <a:gdLst>
                <a:gd name="connsiteX0" fmla="*/ 444072 w 1130312"/>
                <a:gd name="connsiteY0" fmla="*/ 1086 h 1144163"/>
                <a:gd name="connsiteX1" fmla="*/ 620284 w 1130312"/>
                <a:gd name="connsiteY1" fmla="*/ 10611 h 1144163"/>
                <a:gd name="connsiteX2" fmla="*/ 848884 w 1130312"/>
                <a:gd name="connsiteY2" fmla="*/ 53473 h 1144163"/>
                <a:gd name="connsiteX3" fmla="*/ 1048909 w 1130312"/>
                <a:gd name="connsiteY3" fmla="*/ 215398 h 1144163"/>
                <a:gd name="connsiteX4" fmla="*/ 1129872 w 1130312"/>
                <a:gd name="connsiteY4" fmla="*/ 524961 h 1144163"/>
                <a:gd name="connsiteX5" fmla="*/ 1077484 w 1130312"/>
                <a:gd name="connsiteY5" fmla="*/ 786898 h 1144163"/>
                <a:gd name="connsiteX6" fmla="*/ 996522 w 1130312"/>
                <a:gd name="connsiteY6" fmla="*/ 958348 h 1144163"/>
                <a:gd name="connsiteX7" fmla="*/ 844122 w 1130312"/>
                <a:gd name="connsiteY7" fmla="*/ 1091698 h 1144163"/>
                <a:gd name="connsiteX8" fmla="*/ 591709 w 1130312"/>
                <a:gd name="connsiteY8" fmla="*/ 1144086 h 1144163"/>
                <a:gd name="connsiteX9" fmla="*/ 310722 w 1130312"/>
                <a:gd name="connsiteY9" fmla="*/ 1082173 h 1144163"/>
                <a:gd name="connsiteX10" fmla="*/ 134509 w 1130312"/>
                <a:gd name="connsiteY10" fmla="*/ 958348 h 1144163"/>
                <a:gd name="connsiteX11" fmla="*/ 20209 w 1130312"/>
                <a:gd name="connsiteY11" fmla="*/ 748798 h 1144163"/>
                <a:gd name="connsiteX12" fmla="*/ 1159 w 1130312"/>
                <a:gd name="connsiteY12" fmla="*/ 529723 h 1144163"/>
                <a:gd name="connsiteX13" fmla="*/ 34497 w 1130312"/>
                <a:gd name="connsiteY13" fmla="*/ 315411 h 1144163"/>
                <a:gd name="connsiteX14" fmla="*/ 196422 w 1130312"/>
                <a:gd name="connsiteY14" fmla="*/ 110623 h 1144163"/>
                <a:gd name="connsiteX15" fmla="*/ 358347 w 1130312"/>
                <a:gd name="connsiteY15" fmla="*/ 29661 h 1144163"/>
                <a:gd name="connsiteX16" fmla="*/ 444072 w 1130312"/>
                <a:gd name="connsiteY16" fmla="*/ 1086 h 1144163"/>
                <a:gd name="connsiteX0" fmla="*/ 455979 w 1130312"/>
                <a:gd name="connsiteY0" fmla="*/ 1433 h 1142128"/>
                <a:gd name="connsiteX1" fmla="*/ 620284 w 1130312"/>
                <a:gd name="connsiteY1" fmla="*/ 8576 h 1142128"/>
                <a:gd name="connsiteX2" fmla="*/ 848884 w 1130312"/>
                <a:gd name="connsiteY2" fmla="*/ 51438 h 1142128"/>
                <a:gd name="connsiteX3" fmla="*/ 1048909 w 1130312"/>
                <a:gd name="connsiteY3" fmla="*/ 213363 h 1142128"/>
                <a:gd name="connsiteX4" fmla="*/ 1129872 w 1130312"/>
                <a:gd name="connsiteY4" fmla="*/ 522926 h 1142128"/>
                <a:gd name="connsiteX5" fmla="*/ 1077484 w 1130312"/>
                <a:gd name="connsiteY5" fmla="*/ 784863 h 1142128"/>
                <a:gd name="connsiteX6" fmla="*/ 996522 w 1130312"/>
                <a:gd name="connsiteY6" fmla="*/ 956313 h 1142128"/>
                <a:gd name="connsiteX7" fmla="*/ 844122 w 1130312"/>
                <a:gd name="connsiteY7" fmla="*/ 1089663 h 1142128"/>
                <a:gd name="connsiteX8" fmla="*/ 591709 w 1130312"/>
                <a:gd name="connsiteY8" fmla="*/ 1142051 h 1142128"/>
                <a:gd name="connsiteX9" fmla="*/ 310722 w 1130312"/>
                <a:gd name="connsiteY9" fmla="*/ 1080138 h 1142128"/>
                <a:gd name="connsiteX10" fmla="*/ 134509 w 1130312"/>
                <a:gd name="connsiteY10" fmla="*/ 956313 h 1142128"/>
                <a:gd name="connsiteX11" fmla="*/ 20209 w 1130312"/>
                <a:gd name="connsiteY11" fmla="*/ 746763 h 1142128"/>
                <a:gd name="connsiteX12" fmla="*/ 1159 w 1130312"/>
                <a:gd name="connsiteY12" fmla="*/ 527688 h 1142128"/>
                <a:gd name="connsiteX13" fmla="*/ 34497 w 1130312"/>
                <a:gd name="connsiteY13" fmla="*/ 313376 h 1142128"/>
                <a:gd name="connsiteX14" fmla="*/ 196422 w 1130312"/>
                <a:gd name="connsiteY14" fmla="*/ 108588 h 1142128"/>
                <a:gd name="connsiteX15" fmla="*/ 358347 w 1130312"/>
                <a:gd name="connsiteY15" fmla="*/ 27626 h 1142128"/>
                <a:gd name="connsiteX16" fmla="*/ 455979 w 1130312"/>
                <a:gd name="connsiteY16" fmla="*/ 1433 h 1142128"/>
                <a:gd name="connsiteX0" fmla="*/ 455979 w 1130312"/>
                <a:gd name="connsiteY0" fmla="*/ 4873 h 1145568"/>
                <a:gd name="connsiteX1" fmla="*/ 634571 w 1130312"/>
                <a:gd name="connsiteY1" fmla="*/ 4873 h 1145568"/>
                <a:gd name="connsiteX2" fmla="*/ 848884 w 1130312"/>
                <a:gd name="connsiteY2" fmla="*/ 54878 h 1145568"/>
                <a:gd name="connsiteX3" fmla="*/ 1048909 w 1130312"/>
                <a:gd name="connsiteY3" fmla="*/ 216803 h 1145568"/>
                <a:gd name="connsiteX4" fmla="*/ 1129872 w 1130312"/>
                <a:gd name="connsiteY4" fmla="*/ 526366 h 1145568"/>
                <a:gd name="connsiteX5" fmla="*/ 1077484 w 1130312"/>
                <a:gd name="connsiteY5" fmla="*/ 788303 h 1145568"/>
                <a:gd name="connsiteX6" fmla="*/ 996522 w 1130312"/>
                <a:gd name="connsiteY6" fmla="*/ 959753 h 1145568"/>
                <a:gd name="connsiteX7" fmla="*/ 844122 w 1130312"/>
                <a:gd name="connsiteY7" fmla="*/ 1093103 h 1145568"/>
                <a:gd name="connsiteX8" fmla="*/ 591709 w 1130312"/>
                <a:gd name="connsiteY8" fmla="*/ 1145491 h 1145568"/>
                <a:gd name="connsiteX9" fmla="*/ 310722 w 1130312"/>
                <a:gd name="connsiteY9" fmla="*/ 1083578 h 1145568"/>
                <a:gd name="connsiteX10" fmla="*/ 134509 w 1130312"/>
                <a:gd name="connsiteY10" fmla="*/ 959753 h 1145568"/>
                <a:gd name="connsiteX11" fmla="*/ 20209 w 1130312"/>
                <a:gd name="connsiteY11" fmla="*/ 750203 h 1145568"/>
                <a:gd name="connsiteX12" fmla="*/ 1159 w 1130312"/>
                <a:gd name="connsiteY12" fmla="*/ 531128 h 1145568"/>
                <a:gd name="connsiteX13" fmla="*/ 34497 w 1130312"/>
                <a:gd name="connsiteY13" fmla="*/ 316816 h 1145568"/>
                <a:gd name="connsiteX14" fmla="*/ 196422 w 1130312"/>
                <a:gd name="connsiteY14" fmla="*/ 112028 h 1145568"/>
                <a:gd name="connsiteX15" fmla="*/ 358347 w 1130312"/>
                <a:gd name="connsiteY15" fmla="*/ 31066 h 1145568"/>
                <a:gd name="connsiteX16" fmla="*/ 455979 w 1130312"/>
                <a:gd name="connsiteY16" fmla="*/ 4873 h 1145568"/>
                <a:gd name="connsiteX0" fmla="*/ 455979 w 1130527"/>
                <a:gd name="connsiteY0" fmla="*/ 4873 h 1145568"/>
                <a:gd name="connsiteX1" fmla="*/ 634571 w 1130527"/>
                <a:gd name="connsiteY1" fmla="*/ 4873 h 1145568"/>
                <a:gd name="connsiteX2" fmla="*/ 848884 w 1130527"/>
                <a:gd name="connsiteY2" fmla="*/ 54878 h 1145568"/>
                <a:gd name="connsiteX3" fmla="*/ 1048909 w 1130527"/>
                <a:gd name="connsiteY3" fmla="*/ 216803 h 1145568"/>
                <a:gd name="connsiteX4" fmla="*/ 1129872 w 1130527"/>
                <a:gd name="connsiteY4" fmla="*/ 526366 h 1145568"/>
                <a:gd name="connsiteX5" fmla="*/ 1082246 w 1130527"/>
                <a:gd name="connsiteY5" fmla="*/ 800209 h 1145568"/>
                <a:gd name="connsiteX6" fmla="*/ 996522 w 1130527"/>
                <a:gd name="connsiteY6" fmla="*/ 959753 h 1145568"/>
                <a:gd name="connsiteX7" fmla="*/ 844122 w 1130527"/>
                <a:gd name="connsiteY7" fmla="*/ 1093103 h 1145568"/>
                <a:gd name="connsiteX8" fmla="*/ 591709 w 1130527"/>
                <a:gd name="connsiteY8" fmla="*/ 1145491 h 1145568"/>
                <a:gd name="connsiteX9" fmla="*/ 310722 w 1130527"/>
                <a:gd name="connsiteY9" fmla="*/ 1083578 h 1145568"/>
                <a:gd name="connsiteX10" fmla="*/ 134509 w 1130527"/>
                <a:gd name="connsiteY10" fmla="*/ 959753 h 1145568"/>
                <a:gd name="connsiteX11" fmla="*/ 20209 w 1130527"/>
                <a:gd name="connsiteY11" fmla="*/ 750203 h 1145568"/>
                <a:gd name="connsiteX12" fmla="*/ 1159 w 1130527"/>
                <a:gd name="connsiteY12" fmla="*/ 531128 h 1145568"/>
                <a:gd name="connsiteX13" fmla="*/ 34497 w 1130527"/>
                <a:gd name="connsiteY13" fmla="*/ 316816 h 1145568"/>
                <a:gd name="connsiteX14" fmla="*/ 196422 w 1130527"/>
                <a:gd name="connsiteY14" fmla="*/ 112028 h 1145568"/>
                <a:gd name="connsiteX15" fmla="*/ 358347 w 1130527"/>
                <a:gd name="connsiteY15" fmla="*/ 31066 h 1145568"/>
                <a:gd name="connsiteX16" fmla="*/ 455979 w 1130527"/>
                <a:gd name="connsiteY16" fmla="*/ 4873 h 1145568"/>
                <a:gd name="connsiteX0" fmla="*/ 455979 w 1130513"/>
                <a:gd name="connsiteY0" fmla="*/ 4873 h 1145564"/>
                <a:gd name="connsiteX1" fmla="*/ 634571 w 1130513"/>
                <a:gd name="connsiteY1" fmla="*/ 4873 h 1145564"/>
                <a:gd name="connsiteX2" fmla="*/ 848884 w 1130513"/>
                <a:gd name="connsiteY2" fmla="*/ 54878 h 1145564"/>
                <a:gd name="connsiteX3" fmla="*/ 1048909 w 1130513"/>
                <a:gd name="connsiteY3" fmla="*/ 216803 h 1145564"/>
                <a:gd name="connsiteX4" fmla="*/ 1129872 w 1130513"/>
                <a:gd name="connsiteY4" fmla="*/ 526366 h 1145564"/>
                <a:gd name="connsiteX5" fmla="*/ 1082246 w 1130513"/>
                <a:gd name="connsiteY5" fmla="*/ 800209 h 1145564"/>
                <a:gd name="connsiteX6" fmla="*/ 1001285 w 1130513"/>
                <a:gd name="connsiteY6" fmla="*/ 966896 h 1145564"/>
                <a:gd name="connsiteX7" fmla="*/ 844122 w 1130513"/>
                <a:gd name="connsiteY7" fmla="*/ 1093103 h 1145564"/>
                <a:gd name="connsiteX8" fmla="*/ 591709 w 1130513"/>
                <a:gd name="connsiteY8" fmla="*/ 1145491 h 1145564"/>
                <a:gd name="connsiteX9" fmla="*/ 310722 w 1130513"/>
                <a:gd name="connsiteY9" fmla="*/ 1083578 h 1145564"/>
                <a:gd name="connsiteX10" fmla="*/ 134509 w 1130513"/>
                <a:gd name="connsiteY10" fmla="*/ 959753 h 1145564"/>
                <a:gd name="connsiteX11" fmla="*/ 20209 w 1130513"/>
                <a:gd name="connsiteY11" fmla="*/ 750203 h 1145564"/>
                <a:gd name="connsiteX12" fmla="*/ 1159 w 1130513"/>
                <a:gd name="connsiteY12" fmla="*/ 531128 h 1145564"/>
                <a:gd name="connsiteX13" fmla="*/ 34497 w 1130513"/>
                <a:gd name="connsiteY13" fmla="*/ 316816 h 1145564"/>
                <a:gd name="connsiteX14" fmla="*/ 196422 w 1130513"/>
                <a:gd name="connsiteY14" fmla="*/ 112028 h 1145564"/>
                <a:gd name="connsiteX15" fmla="*/ 358347 w 1130513"/>
                <a:gd name="connsiteY15" fmla="*/ 31066 h 1145564"/>
                <a:gd name="connsiteX16" fmla="*/ 455979 w 1130513"/>
                <a:gd name="connsiteY16" fmla="*/ 4873 h 1145564"/>
                <a:gd name="connsiteX0" fmla="*/ 455979 w 1130513"/>
                <a:gd name="connsiteY0" fmla="*/ 4873 h 1152693"/>
                <a:gd name="connsiteX1" fmla="*/ 634571 w 1130513"/>
                <a:gd name="connsiteY1" fmla="*/ 4873 h 1152693"/>
                <a:gd name="connsiteX2" fmla="*/ 848884 w 1130513"/>
                <a:gd name="connsiteY2" fmla="*/ 54878 h 1152693"/>
                <a:gd name="connsiteX3" fmla="*/ 1048909 w 1130513"/>
                <a:gd name="connsiteY3" fmla="*/ 216803 h 1152693"/>
                <a:gd name="connsiteX4" fmla="*/ 1129872 w 1130513"/>
                <a:gd name="connsiteY4" fmla="*/ 526366 h 1152693"/>
                <a:gd name="connsiteX5" fmla="*/ 1082246 w 1130513"/>
                <a:gd name="connsiteY5" fmla="*/ 800209 h 1152693"/>
                <a:gd name="connsiteX6" fmla="*/ 1001285 w 1130513"/>
                <a:gd name="connsiteY6" fmla="*/ 966896 h 1152693"/>
                <a:gd name="connsiteX7" fmla="*/ 844122 w 1130513"/>
                <a:gd name="connsiteY7" fmla="*/ 1093103 h 1152693"/>
                <a:gd name="connsiteX8" fmla="*/ 586947 w 1130513"/>
                <a:gd name="connsiteY8" fmla="*/ 1152634 h 1152693"/>
                <a:gd name="connsiteX9" fmla="*/ 310722 w 1130513"/>
                <a:gd name="connsiteY9" fmla="*/ 1083578 h 1152693"/>
                <a:gd name="connsiteX10" fmla="*/ 134509 w 1130513"/>
                <a:gd name="connsiteY10" fmla="*/ 959753 h 1152693"/>
                <a:gd name="connsiteX11" fmla="*/ 20209 w 1130513"/>
                <a:gd name="connsiteY11" fmla="*/ 750203 h 1152693"/>
                <a:gd name="connsiteX12" fmla="*/ 1159 w 1130513"/>
                <a:gd name="connsiteY12" fmla="*/ 531128 h 1152693"/>
                <a:gd name="connsiteX13" fmla="*/ 34497 w 1130513"/>
                <a:gd name="connsiteY13" fmla="*/ 316816 h 1152693"/>
                <a:gd name="connsiteX14" fmla="*/ 196422 w 1130513"/>
                <a:gd name="connsiteY14" fmla="*/ 112028 h 1152693"/>
                <a:gd name="connsiteX15" fmla="*/ 358347 w 1130513"/>
                <a:gd name="connsiteY15" fmla="*/ 31066 h 1152693"/>
                <a:gd name="connsiteX16" fmla="*/ 455979 w 1130513"/>
                <a:gd name="connsiteY16" fmla="*/ 4873 h 1152693"/>
                <a:gd name="connsiteX0" fmla="*/ 455979 w 1130513"/>
                <a:gd name="connsiteY0" fmla="*/ 4873 h 1152784"/>
                <a:gd name="connsiteX1" fmla="*/ 634571 w 1130513"/>
                <a:gd name="connsiteY1" fmla="*/ 4873 h 1152784"/>
                <a:gd name="connsiteX2" fmla="*/ 848884 w 1130513"/>
                <a:gd name="connsiteY2" fmla="*/ 54878 h 1152784"/>
                <a:gd name="connsiteX3" fmla="*/ 1048909 w 1130513"/>
                <a:gd name="connsiteY3" fmla="*/ 216803 h 1152784"/>
                <a:gd name="connsiteX4" fmla="*/ 1129872 w 1130513"/>
                <a:gd name="connsiteY4" fmla="*/ 526366 h 1152784"/>
                <a:gd name="connsiteX5" fmla="*/ 1082246 w 1130513"/>
                <a:gd name="connsiteY5" fmla="*/ 800209 h 1152784"/>
                <a:gd name="connsiteX6" fmla="*/ 1001285 w 1130513"/>
                <a:gd name="connsiteY6" fmla="*/ 966896 h 1152784"/>
                <a:gd name="connsiteX7" fmla="*/ 839360 w 1130513"/>
                <a:gd name="connsiteY7" fmla="*/ 1097866 h 1152784"/>
                <a:gd name="connsiteX8" fmla="*/ 586947 w 1130513"/>
                <a:gd name="connsiteY8" fmla="*/ 1152634 h 1152784"/>
                <a:gd name="connsiteX9" fmla="*/ 310722 w 1130513"/>
                <a:gd name="connsiteY9" fmla="*/ 1083578 h 1152784"/>
                <a:gd name="connsiteX10" fmla="*/ 134509 w 1130513"/>
                <a:gd name="connsiteY10" fmla="*/ 959753 h 1152784"/>
                <a:gd name="connsiteX11" fmla="*/ 20209 w 1130513"/>
                <a:gd name="connsiteY11" fmla="*/ 750203 h 1152784"/>
                <a:gd name="connsiteX12" fmla="*/ 1159 w 1130513"/>
                <a:gd name="connsiteY12" fmla="*/ 531128 h 1152784"/>
                <a:gd name="connsiteX13" fmla="*/ 34497 w 1130513"/>
                <a:gd name="connsiteY13" fmla="*/ 316816 h 1152784"/>
                <a:gd name="connsiteX14" fmla="*/ 196422 w 1130513"/>
                <a:gd name="connsiteY14" fmla="*/ 112028 h 1152784"/>
                <a:gd name="connsiteX15" fmla="*/ 358347 w 1130513"/>
                <a:gd name="connsiteY15" fmla="*/ 31066 h 1152784"/>
                <a:gd name="connsiteX16" fmla="*/ 455979 w 1130513"/>
                <a:gd name="connsiteY16" fmla="*/ 4873 h 115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0513" h="1152784">
                  <a:moveTo>
                    <a:pt x="455979" y="4873"/>
                  </a:moveTo>
                  <a:cubicBezTo>
                    <a:pt x="502016" y="507"/>
                    <a:pt x="569087" y="-3461"/>
                    <a:pt x="634571" y="4873"/>
                  </a:cubicBezTo>
                  <a:cubicBezTo>
                    <a:pt x="700055" y="13207"/>
                    <a:pt x="779828" y="19556"/>
                    <a:pt x="848884" y="54878"/>
                  </a:cubicBezTo>
                  <a:cubicBezTo>
                    <a:pt x="917940" y="90200"/>
                    <a:pt x="1002078" y="138222"/>
                    <a:pt x="1048909" y="216803"/>
                  </a:cubicBezTo>
                  <a:cubicBezTo>
                    <a:pt x="1095740" y="295384"/>
                    <a:pt x="1124316" y="429132"/>
                    <a:pt x="1129872" y="526366"/>
                  </a:cubicBezTo>
                  <a:cubicBezTo>
                    <a:pt x="1135428" y="623600"/>
                    <a:pt x="1103677" y="726787"/>
                    <a:pt x="1082246" y="800209"/>
                  </a:cubicBezTo>
                  <a:cubicBezTo>
                    <a:pt x="1060815" y="873631"/>
                    <a:pt x="1041766" y="917287"/>
                    <a:pt x="1001285" y="966896"/>
                  </a:cubicBezTo>
                  <a:cubicBezTo>
                    <a:pt x="960804" y="1016505"/>
                    <a:pt x="908416" y="1066910"/>
                    <a:pt x="839360" y="1097866"/>
                  </a:cubicBezTo>
                  <a:cubicBezTo>
                    <a:pt x="770304" y="1128822"/>
                    <a:pt x="675053" y="1155015"/>
                    <a:pt x="586947" y="1152634"/>
                  </a:cubicBezTo>
                  <a:cubicBezTo>
                    <a:pt x="498841" y="1150253"/>
                    <a:pt x="386128" y="1115725"/>
                    <a:pt x="310722" y="1083578"/>
                  </a:cubicBezTo>
                  <a:cubicBezTo>
                    <a:pt x="235316" y="1051431"/>
                    <a:pt x="182928" y="1015315"/>
                    <a:pt x="134509" y="959753"/>
                  </a:cubicBezTo>
                  <a:cubicBezTo>
                    <a:pt x="86090" y="904191"/>
                    <a:pt x="42434" y="821641"/>
                    <a:pt x="20209" y="750203"/>
                  </a:cubicBezTo>
                  <a:cubicBezTo>
                    <a:pt x="-2016" y="678766"/>
                    <a:pt x="-1222" y="603359"/>
                    <a:pt x="1159" y="531128"/>
                  </a:cubicBezTo>
                  <a:cubicBezTo>
                    <a:pt x="3540" y="458897"/>
                    <a:pt x="1953" y="386666"/>
                    <a:pt x="34497" y="316816"/>
                  </a:cubicBezTo>
                  <a:cubicBezTo>
                    <a:pt x="67041" y="246966"/>
                    <a:pt x="142447" y="159653"/>
                    <a:pt x="196422" y="112028"/>
                  </a:cubicBezTo>
                  <a:cubicBezTo>
                    <a:pt x="250397" y="64403"/>
                    <a:pt x="315088" y="48925"/>
                    <a:pt x="358347" y="31066"/>
                  </a:cubicBezTo>
                  <a:cubicBezTo>
                    <a:pt x="401607" y="13207"/>
                    <a:pt x="409942" y="9239"/>
                    <a:pt x="455979" y="4873"/>
                  </a:cubicBezTo>
                  <a:close/>
                </a:path>
              </a:pathLst>
            </a:custGeom>
            <a:solidFill>
              <a:srgbClr val="CA4459"/>
            </a:solidFill>
            <a:ln w="3175">
              <a:solidFill>
                <a:srgbClr val="B07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8751014" y="5023554"/>
              <a:ext cx="1043087" cy="1063440"/>
            </a:xfrm>
            <a:custGeom>
              <a:avLst/>
              <a:gdLst>
                <a:gd name="connsiteX0" fmla="*/ 773932 w 1040654"/>
                <a:gd name="connsiteY0" fmla="*/ 967528 h 1063459"/>
                <a:gd name="connsiteX1" fmla="*/ 900138 w 1040654"/>
                <a:gd name="connsiteY1" fmla="*/ 877041 h 1063459"/>
                <a:gd name="connsiteX2" fmla="*/ 997769 w 1040654"/>
                <a:gd name="connsiteY2" fmla="*/ 741309 h 1063459"/>
                <a:gd name="connsiteX3" fmla="*/ 1040632 w 1040654"/>
                <a:gd name="connsiteY3" fmla="*/ 512709 h 1063459"/>
                <a:gd name="connsiteX4" fmla="*/ 993007 w 1040654"/>
                <a:gd name="connsiteY4" fmla="*/ 231722 h 1063459"/>
                <a:gd name="connsiteX5" fmla="*/ 823938 w 1040654"/>
                <a:gd name="connsiteY5" fmla="*/ 62653 h 1063459"/>
                <a:gd name="connsiteX6" fmla="*/ 564382 w 1040654"/>
                <a:gd name="connsiteY6" fmla="*/ 3122 h 1063459"/>
                <a:gd name="connsiteX7" fmla="*/ 340544 w 1040654"/>
                <a:gd name="connsiteY7" fmla="*/ 24553 h 1063459"/>
                <a:gd name="connsiteX8" fmla="*/ 111944 w 1040654"/>
                <a:gd name="connsiteY8" fmla="*/ 160284 h 1063459"/>
                <a:gd name="connsiteX9" fmla="*/ 9550 w 1040654"/>
                <a:gd name="connsiteY9" fmla="*/ 388884 h 1063459"/>
                <a:gd name="connsiteX10" fmla="*/ 9550 w 1040654"/>
                <a:gd name="connsiteY10" fmla="*/ 696066 h 1063459"/>
                <a:gd name="connsiteX11" fmla="*/ 54794 w 1040654"/>
                <a:gd name="connsiteY11" fmla="*/ 800841 h 1063459"/>
                <a:gd name="connsiteX12" fmla="*/ 135757 w 1040654"/>
                <a:gd name="connsiteY12" fmla="*/ 860372 h 1063459"/>
                <a:gd name="connsiteX13" fmla="*/ 281013 w 1040654"/>
                <a:gd name="connsiteY13" fmla="*/ 1003247 h 1063459"/>
                <a:gd name="connsiteX14" fmla="*/ 428650 w 1040654"/>
                <a:gd name="connsiteY14" fmla="*/ 1048491 h 1063459"/>
                <a:gd name="connsiteX15" fmla="*/ 616769 w 1040654"/>
                <a:gd name="connsiteY15" fmla="*/ 1058016 h 1063459"/>
                <a:gd name="connsiteX16" fmla="*/ 773932 w 1040654"/>
                <a:gd name="connsiteY16" fmla="*/ 967528 h 1063459"/>
                <a:gd name="connsiteX0" fmla="*/ 773932 w 1040654"/>
                <a:gd name="connsiteY0" fmla="*/ 967528 h 1063459"/>
                <a:gd name="connsiteX1" fmla="*/ 900138 w 1040654"/>
                <a:gd name="connsiteY1" fmla="*/ 877041 h 1063459"/>
                <a:gd name="connsiteX2" fmla="*/ 997769 w 1040654"/>
                <a:gd name="connsiteY2" fmla="*/ 741309 h 1063459"/>
                <a:gd name="connsiteX3" fmla="*/ 1040632 w 1040654"/>
                <a:gd name="connsiteY3" fmla="*/ 512709 h 1063459"/>
                <a:gd name="connsiteX4" fmla="*/ 993007 w 1040654"/>
                <a:gd name="connsiteY4" fmla="*/ 231722 h 1063459"/>
                <a:gd name="connsiteX5" fmla="*/ 823938 w 1040654"/>
                <a:gd name="connsiteY5" fmla="*/ 62653 h 1063459"/>
                <a:gd name="connsiteX6" fmla="*/ 564382 w 1040654"/>
                <a:gd name="connsiteY6" fmla="*/ 3122 h 1063459"/>
                <a:gd name="connsiteX7" fmla="*/ 340544 w 1040654"/>
                <a:gd name="connsiteY7" fmla="*/ 24553 h 1063459"/>
                <a:gd name="connsiteX8" fmla="*/ 111944 w 1040654"/>
                <a:gd name="connsiteY8" fmla="*/ 160284 h 1063459"/>
                <a:gd name="connsiteX9" fmla="*/ 9550 w 1040654"/>
                <a:gd name="connsiteY9" fmla="*/ 388884 h 1063459"/>
                <a:gd name="connsiteX10" fmla="*/ 9550 w 1040654"/>
                <a:gd name="connsiteY10" fmla="*/ 696066 h 1063459"/>
                <a:gd name="connsiteX11" fmla="*/ 54794 w 1040654"/>
                <a:gd name="connsiteY11" fmla="*/ 800841 h 1063459"/>
                <a:gd name="connsiteX12" fmla="*/ 133376 w 1040654"/>
                <a:gd name="connsiteY12" fmla="*/ 869897 h 1063459"/>
                <a:gd name="connsiteX13" fmla="*/ 281013 w 1040654"/>
                <a:gd name="connsiteY13" fmla="*/ 1003247 h 1063459"/>
                <a:gd name="connsiteX14" fmla="*/ 428650 w 1040654"/>
                <a:gd name="connsiteY14" fmla="*/ 1048491 h 1063459"/>
                <a:gd name="connsiteX15" fmla="*/ 616769 w 1040654"/>
                <a:gd name="connsiteY15" fmla="*/ 1058016 h 1063459"/>
                <a:gd name="connsiteX16" fmla="*/ 773932 w 1040654"/>
                <a:gd name="connsiteY16" fmla="*/ 967528 h 1063459"/>
                <a:gd name="connsiteX0" fmla="*/ 773932 w 1040654"/>
                <a:gd name="connsiteY0" fmla="*/ 967528 h 1063459"/>
                <a:gd name="connsiteX1" fmla="*/ 900138 w 1040654"/>
                <a:gd name="connsiteY1" fmla="*/ 877041 h 1063459"/>
                <a:gd name="connsiteX2" fmla="*/ 997769 w 1040654"/>
                <a:gd name="connsiteY2" fmla="*/ 741309 h 1063459"/>
                <a:gd name="connsiteX3" fmla="*/ 1040632 w 1040654"/>
                <a:gd name="connsiteY3" fmla="*/ 512709 h 1063459"/>
                <a:gd name="connsiteX4" fmla="*/ 993007 w 1040654"/>
                <a:gd name="connsiteY4" fmla="*/ 231722 h 1063459"/>
                <a:gd name="connsiteX5" fmla="*/ 823938 w 1040654"/>
                <a:gd name="connsiteY5" fmla="*/ 62653 h 1063459"/>
                <a:gd name="connsiteX6" fmla="*/ 564382 w 1040654"/>
                <a:gd name="connsiteY6" fmla="*/ 3122 h 1063459"/>
                <a:gd name="connsiteX7" fmla="*/ 340544 w 1040654"/>
                <a:gd name="connsiteY7" fmla="*/ 24553 h 1063459"/>
                <a:gd name="connsiteX8" fmla="*/ 111944 w 1040654"/>
                <a:gd name="connsiteY8" fmla="*/ 160284 h 1063459"/>
                <a:gd name="connsiteX9" fmla="*/ 9550 w 1040654"/>
                <a:gd name="connsiteY9" fmla="*/ 388884 h 1063459"/>
                <a:gd name="connsiteX10" fmla="*/ 9550 w 1040654"/>
                <a:gd name="connsiteY10" fmla="*/ 696066 h 1063459"/>
                <a:gd name="connsiteX11" fmla="*/ 54794 w 1040654"/>
                <a:gd name="connsiteY11" fmla="*/ 800841 h 1063459"/>
                <a:gd name="connsiteX12" fmla="*/ 133376 w 1040654"/>
                <a:gd name="connsiteY12" fmla="*/ 869897 h 1063459"/>
                <a:gd name="connsiteX13" fmla="*/ 288157 w 1040654"/>
                <a:gd name="connsiteY13" fmla="*/ 998484 h 1063459"/>
                <a:gd name="connsiteX14" fmla="*/ 428650 w 1040654"/>
                <a:gd name="connsiteY14" fmla="*/ 1048491 h 1063459"/>
                <a:gd name="connsiteX15" fmla="*/ 616769 w 1040654"/>
                <a:gd name="connsiteY15" fmla="*/ 1058016 h 1063459"/>
                <a:gd name="connsiteX16" fmla="*/ 773932 w 1040654"/>
                <a:gd name="connsiteY16" fmla="*/ 967528 h 1063459"/>
                <a:gd name="connsiteX0" fmla="*/ 773932 w 1040654"/>
                <a:gd name="connsiteY0" fmla="*/ 967528 h 1063634"/>
                <a:gd name="connsiteX1" fmla="*/ 900138 w 1040654"/>
                <a:gd name="connsiteY1" fmla="*/ 877041 h 1063634"/>
                <a:gd name="connsiteX2" fmla="*/ 997769 w 1040654"/>
                <a:gd name="connsiteY2" fmla="*/ 741309 h 1063634"/>
                <a:gd name="connsiteX3" fmla="*/ 1040632 w 1040654"/>
                <a:gd name="connsiteY3" fmla="*/ 512709 h 1063634"/>
                <a:gd name="connsiteX4" fmla="*/ 993007 w 1040654"/>
                <a:gd name="connsiteY4" fmla="*/ 231722 h 1063634"/>
                <a:gd name="connsiteX5" fmla="*/ 823938 w 1040654"/>
                <a:gd name="connsiteY5" fmla="*/ 62653 h 1063634"/>
                <a:gd name="connsiteX6" fmla="*/ 564382 w 1040654"/>
                <a:gd name="connsiteY6" fmla="*/ 3122 h 1063634"/>
                <a:gd name="connsiteX7" fmla="*/ 340544 w 1040654"/>
                <a:gd name="connsiteY7" fmla="*/ 24553 h 1063634"/>
                <a:gd name="connsiteX8" fmla="*/ 111944 w 1040654"/>
                <a:gd name="connsiteY8" fmla="*/ 160284 h 1063634"/>
                <a:gd name="connsiteX9" fmla="*/ 9550 w 1040654"/>
                <a:gd name="connsiteY9" fmla="*/ 388884 h 1063634"/>
                <a:gd name="connsiteX10" fmla="*/ 9550 w 1040654"/>
                <a:gd name="connsiteY10" fmla="*/ 696066 h 1063634"/>
                <a:gd name="connsiteX11" fmla="*/ 54794 w 1040654"/>
                <a:gd name="connsiteY11" fmla="*/ 800841 h 1063634"/>
                <a:gd name="connsiteX12" fmla="*/ 133376 w 1040654"/>
                <a:gd name="connsiteY12" fmla="*/ 869897 h 1063634"/>
                <a:gd name="connsiteX13" fmla="*/ 288157 w 1040654"/>
                <a:gd name="connsiteY13" fmla="*/ 998484 h 1063634"/>
                <a:gd name="connsiteX14" fmla="*/ 416744 w 1040654"/>
                <a:gd name="connsiteY14" fmla="*/ 1048491 h 1063634"/>
                <a:gd name="connsiteX15" fmla="*/ 616769 w 1040654"/>
                <a:gd name="connsiteY15" fmla="*/ 1058016 h 1063634"/>
                <a:gd name="connsiteX16" fmla="*/ 773932 w 1040654"/>
                <a:gd name="connsiteY16" fmla="*/ 967528 h 1063634"/>
                <a:gd name="connsiteX0" fmla="*/ 773932 w 1043034"/>
                <a:gd name="connsiteY0" fmla="*/ 967528 h 1063634"/>
                <a:gd name="connsiteX1" fmla="*/ 900138 w 1043034"/>
                <a:gd name="connsiteY1" fmla="*/ 877041 h 1063634"/>
                <a:gd name="connsiteX2" fmla="*/ 997769 w 1043034"/>
                <a:gd name="connsiteY2" fmla="*/ 741309 h 1063634"/>
                <a:gd name="connsiteX3" fmla="*/ 1043014 w 1043034"/>
                <a:gd name="connsiteY3" fmla="*/ 481753 h 1063634"/>
                <a:gd name="connsiteX4" fmla="*/ 993007 w 1043034"/>
                <a:gd name="connsiteY4" fmla="*/ 231722 h 1063634"/>
                <a:gd name="connsiteX5" fmla="*/ 823938 w 1043034"/>
                <a:gd name="connsiteY5" fmla="*/ 62653 h 1063634"/>
                <a:gd name="connsiteX6" fmla="*/ 564382 w 1043034"/>
                <a:gd name="connsiteY6" fmla="*/ 3122 h 1063634"/>
                <a:gd name="connsiteX7" fmla="*/ 340544 w 1043034"/>
                <a:gd name="connsiteY7" fmla="*/ 24553 h 1063634"/>
                <a:gd name="connsiteX8" fmla="*/ 111944 w 1043034"/>
                <a:gd name="connsiteY8" fmla="*/ 160284 h 1063634"/>
                <a:gd name="connsiteX9" fmla="*/ 9550 w 1043034"/>
                <a:gd name="connsiteY9" fmla="*/ 388884 h 1063634"/>
                <a:gd name="connsiteX10" fmla="*/ 9550 w 1043034"/>
                <a:gd name="connsiteY10" fmla="*/ 696066 h 1063634"/>
                <a:gd name="connsiteX11" fmla="*/ 54794 w 1043034"/>
                <a:gd name="connsiteY11" fmla="*/ 800841 h 1063634"/>
                <a:gd name="connsiteX12" fmla="*/ 133376 w 1043034"/>
                <a:gd name="connsiteY12" fmla="*/ 869897 h 1063634"/>
                <a:gd name="connsiteX13" fmla="*/ 288157 w 1043034"/>
                <a:gd name="connsiteY13" fmla="*/ 998484 h 1063634"/>
                <a:gd name="connsiteX14" fmla="*/ 416744 w 1043034"/>
                <a:gd name="connsiteY14" fmla="*/ 1048491 h 1063634"/>
                <a:gd name="connsiteX15" fmla="*/ 616769 w 1043034"/>
                <a:gd name="connsiteY15" fmla="*/ 1058016 h 1063634"/>
                <a:gd name="connsiteX16" fmla="*/ 773932 w 1043034"/>
                <a:gd name="connsiteY16" fmla="*/ 967528 h 1063634"/>
                <a:gd name="connsiteX0" fmla="*/ 773932 w 1043034"/>
                <a:gd name="connsiteY0" fmla="*/ 972290 h 1063284"/>
                <a:gd name="connsiteX1" fmla="*/ 900138 w 1043034"/>
                <a:gd name="connsiteY1" fmla="*/ 877041 h 1063284"/>
                <a:gd name="connsiteX2" fmla="*/ 997769 w 1043034"/>
                <a:gd name="connsiteY2" fmla="*/ 741309 h 1063284"/>
                <a:gd name="connsiteX3" fmla="*/ 1043014 w 1043034"/>
                <a:gd name="connsiteY3" fmla="*/ 481753 h 1063284"/>
                <a:gd name="connsiteX4" fmla="*/ 993007 w 1043034"/>
                <a:gd name="connsiteY4" fmla="*/ 231722 h 1063284"/>
                <a:gd name="connsiteX5" fmla="*/ 823938 w 1043034"/>
                <a:gd name="connsiteY5" fmla="*/ 62653 h 1063284"/>
                <a:gd name="connsiteX6" fmla="*/ 564382 w 1043034"/>
                <a:gd name="connsiteY6" fmla="*/ 3122 h 1063284"/>
                <a:gd name="connsiteX7" fmla="*/ 340544 w 1043034"/>
                <a:gd name="connsiteY7" fmla="*/ 24553 h 1063284"/>
                <a:gd name="connsiteX8" fmla="*/ 111944 w 1043034"/>
                <a:gd name="connsiteY8" fmla="*/ 160284 h 1063284"/>
                <a:gd name="connsiteX9" fmla="*/ 9550 w 1043034"/>
                <a:gd name="connsiteY9" fmla="*/ 388884 h 1063284"/>
                <a:gd name="connsiteX10" fmla="*/ 9550 w 1043034"/>
                <a:gd name="connsiteY10" fmla="*/ 696066 h 1063284"/>
                <a:gd name="connsiteX11" fmla="*/ 54794 w 1043034"/>
                <a:gd name="connsiteY11" fmla="*/ 800841 h 1063284"/>
                <a:gd name="connsiteX12" fmla="*/ 133376 w 1043034"/>
                <a:gd name="connsiteY12" fmla="*/ 869897 h 1063284"/>
                <a:gd name="connsiteX13" fmla="*/ 288157 w 1043034"/>
                <a:gd name="connsiteY13" fmla="*/ 998484 h 1063284"/>
                <a:gd name="connsiteX14" fmla="*/ 416744 w 1043034"/>
                <a:gd name="connsiteY14" fmla="*/ 1048491 h 1063284"/>
                <a:gd name="connsiteX15" fmla="*/ 616769 w 1043034"/>
                <a:gd name="connsiteY15" fmla="*/ 1058016 h 1063284"/>
                <a:gd name="connsiteX16" fmla="*/ 773932 w 1043034"/>
                <a:gd name="connsiteY16" fmla="*/ 972290 h 1063284"/>
                <a:gd name="connsiteX0" fmla="*/ 773815 w 1042917"/>
                <a:gd name="connsiteY0" fmla="*/ 972290 h 1063284"/>
                <a:gd name="connsiteX1" fmla="*/ 900021 w 1042917"/>
                <a:gd name="connsiteY1" fmla="*/ 877041 h 1063284"/>
                <a:gd name="connsiteX2" fmla="*/ 997652 w 1042917"/>
                <a:gd name="connsiteY2" fmla="*/ 741309 h 1063284"/>
                <a:gd name="connsiteX3" fmla="*/ 1042897 w 1042917"/>
                <a:gd name="connsiteY3" fmla="*/ 481753 h 1063284"/>
                <a:gd name="connsiteX4" fmla="*/ 992890 w 1042917"/>
                <a:gd name="connsiteY4" fmla="*/ 231722 h 1063284"/>
                <a:gd name="connsiteX5" fmla="*/ 823821 w 1042917"/>
                <a:gd name="connsiteY5" fmla="*/ 62653 h 1063284"/>
                <a:gd name="connsiteX6" fmla="*/ 564265 w 1042917"/>
                <a:gd name="connsiteY6" fmla="*/ 3122 h 1063284"/>
                <a:gd name="connsiteX7" fmla="*/ 340427 w 1042917"/>
                <a:gd name="connsiteY7" fmla="*/ 24553 h 1063284"/>
                <a:gd name="connsiteX8" fmla="*/ 111827 w 1042917"/>
                <a:gd name="connsiteY8" fmla="*/ 160284 h 1063284"/>
                <a:gd name="connsiteX9" fmla="*/ 9433 w 1042917"/>
                <a:gd name="connsiteY9" fmla="*/ 388884 h 1063284"/>
                <a:gd name="connsiteX10" fmla="*/ 9433 w 1042917"/>
                <a:gd name="connsiteY10" fmla="*/ 696066 h 1063284"/>
                <a:gd name="connsiteX11" fmla="*/ 52296 w 1042917"/>
                <a:gd name="connsiteY11" fmla="*/ 800841 h 1063284"/>
                <a:gd name="connsiteX12" fmla="*/ 133259 w 1042917"/>
                <a:gd name="connsiteY12" fmla="*/ 869897 h 1063284"/>
                <a:gd name="connsiteX13" fmla="*/ 288040 w 1042917"/>
                <a:gd name="connsiteY13" fmla="*/ 998484 h 1063284"/>
                <a:gd name="connsiteX14" fmla="*/ 416627 w 1042917"/>
                <a:gd name="connsiteY14" fmla="*/ 1048491 h 1063284"/>
                <a:gd name="connsiteX15" fmla="*/ 616652 w 1042917"/>
                <a:gd name="connsiteY15" fmla="*/ 1058016 h 1063284"/>
                <a:gd name="connsiteX16" fmla="*/ 773815 w 1042917"/>
                <a:gd name="connsiteY16" fmla="*/ 972290 h 1063284"/>
                <a:gd name="connsiteX0" fmla="*/ 773815 w 1042917"/>
                <a:gd name="connsiteY0" fmla="*/ 972290 h 1063284"/>
                <a:gd name="connsiteX1" fmla="*/ 900021 w 1042917"/>
                <a:gd name="connsiteY1" fmla="*/ 877041 h 1063284"/>
                <a:gd name="connsiteX2" fmla="*/ 997652 w 1042917"/>
                <a:gd name="connsiteY2" fmla="*/ 741309 h 1063284"/>
                <a:gd name="connsiteX3" fmla="*/ 1042897 w 1042917"/>
                <a:gd name="connsiteY3" fmla="*/ 481753 h 1063284"/>
                <a:gd name="connsiteX4" fmla="*/ 992890 w 1042917"/>
                <a:gd name="connsiteY4" fmla="*/ 231722 h 1063284"/>
                <a:gd name="connsiteX5" fmla="*/ 823821 w 1042917"/>
                <a:gd name="connsiteY5" fmla="*/ 62653 h 1063284"/>
                <a:gd name="connsiteX6" fmla="*/ 564265 w 1042917"/>
                <a:gd name="connsiteY6" fmla="*/ 3122 h 1063284"/>
                <a:gd name="connsiteX7" fmla="*/ 340427 w 1042917"/>
                <a:gd name="connsiteY7" fmla="*/ 24553 h 1063284"/>
                <a:gd name="connsiteX8" fmla="*/ 111827 w 1042917"/>
                <a:gd name="connsiteY8" fmla="*/ 160284 h 1063284"/>
                <a:gd name="connsiteX9" fmla="*/ 9433 w 1042917"/>
                <a:gd name="connsiteY9" fmla="*/ 388884 h 1063284"/>
                <a:gd name="connsiteX10" fmla="*/ 9433 w 1042917"/>
                <a:gd name="connsiteY10" fmla="*/ 696066 h 1063284"/>
                <a:gd name="connsiteX11" fmla="*/ 52296 w 1042917"/>
                <a:gd name="connsiteY11" fmla="*/ 800841 h 1063284"/>
                <a:gd name="connsiteX12" fmla="*/ 133259 w 1042917"/>
                <a:gd name="connsiteY12" fmla="*/ 869897 h 1063284"/>
                <a:gd name="connsiteX13" fmla="*/ 288040 w 1042917"/>
                <a:gd name="connsiteY13" fmla="*/ 1000866 h 1063284"/>
                <a:gd name="connsiteX14" fmla="*/ 416627 w 1042917"/>
                <a:gd name="connsiteY14" fmla="*/ 1048491 h 1063284"/>
                <a:gd name="connsiteX15" fmla="*/ 616652 w 1042917"/>
                <a:gd name="connsiteY15" fmla="*/ 1058016 h 1063284"/>
                <a:gd name="connsiteX16" fmla="*/ 773815 w 1042917"/>
                <a:gd name="connsiteY16" fmla="*/ 972290 h 1063284"/>
                <a:gd name="connsiteX0" fmla="*/ 773985 w 1043087"/>
                <a:gd name="connsiteY0" fmla="*/ 972446 h 1063440"/>
                <a:gd name="connsiteX1" fmla="*/ 900191 w 1043087"/>
                <a:gd name="connsiteY1" fmla="*/ 877197 h 1063440"/>
                <a:gd name="connsiteX2" fmla="*/ 997822 w 1043087"/>
                <a:gd name="connsiteY2" fmla="*/ 741465 h 1063440"/>
                <a:gd name="connsiteX3" fmla="*/ 1043067 w 1043087"/>
                <a:gd name="connsiteY3" fmla="*/ 481909 h 1063440"/>
                <a:gd name="connsiteX4" fmla="*/ 993060 w 1043087"/>
                <a:gd name="connsiteY4" fmla="*/ 231878 h 1063440"/>
                <a:gd name="connsiteX5" fmla="*/ 823991 w 1043087"/>
                <a:gd name="connsiteY5" fmla="*/ 62809 h 1063440"/>
                <a:gd name="connsiteX6" fmla="*/ 564435 w 1043087"/>
                <a:gd name="connsiteY6" fmla="*/ 3278 h 1063440"/>
                <a:gd name="connsiteX7" fmla="*/ 340597 w 1043087"/>
                <a:gd name="connsiteY7" fmla="*/ 24709 h 1063440"/>
                <a:gd name="connsiteX8" fmla="*/ 114379 w 1043087"/>
                <a:gd name="connsiteY8" fmla="*/ 165203 h 1063440"/>
                <a:gd name="connsiteX9" fmla="*/ 9603 w 1043087"/>
                <a:gd name="connsiteY9" fmla="*/ 389040 h 1063440"/>
                <a:gd name="connsiteX10" fmla="*/ 9603 w 1043087"/>
                <a:gd name="connsiteY10" fmla="*/ 696222 h 1063440"/>
                <a:gd name="connsiteX11" fmla="*/ 52466 w 1043087"/>
                <a:gd name="connsiteY11" fmla="*/ 800997 h 1063440"/>
                <a:gd name="connsiteX12" fmla="*/ 133429 w 1043087"/>
                <a:gd name="connsiteY12" fmla="*/ 870053 h 1063440"/>
                <a:gd name="connsiteX13" fmla="*/ 288210 w 1043087"/>
                <a:gd name="connsiteY13" fmla="*/ 1001022 h 1063440"/>
                <a:gd name="connsiteX14" fmla="*/ 416797 w 1043087"/>
                <a:gd name="connsiteY14" fmla="*/ 1048647 h 1063440"/>
                <a:gd name="connsiteX15" fmla="*/ 616822 w 1043087"/>
                <a:gd name="connsiteY15" fmla="*/ 1058172 h 1063440"/>
                <a:gd name="connsiteX16" fmla="*/ 773985 w 1043087"/>
                <a:gd name="connsiteY16" fmla="*/ 972446 h 106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3087" h="1063440">
                  <a:moveTo>
                    <a:pt x="773985" y="972446"/>
                  </a:moveTo>
                  <a:cubicBezTo>
                    <a:pt x="821213" y="942284"/>
                    <a:pt x="862885" y="915694"/>
                    <a:pt x="900191" y="877197"/>
                  </a:cubicBezTo>
                  <a:cubicBezTo>
                    <a:pt x="937497" y="838700"/>
                    <a:pt x="974009" y="807346"/>
                    <a:pt x="997822" y="741465"/>
                  </a:cubicBezTo>
                  <a:cubicBezTo>
                    <a:pt x="1021635" y="675584"/>
                    <a:pt x="1043861" y="566840"/>
                    <a:pt x="1043067" y="481909"/>
                  </a:cubicBezTo>
                  <a:cubicBezTo>
                    <a:pt x="1042273" y="396978"/>
                    <a:pt x="1029573" y="301728"/>
                    <a:pt x="993060" y="231878"/>
                  </a:cubicBezTo>
                  <a:cubicBezTo>
                    <a:pt x="956547" y="162028"/>
                    <a:pt x="895429" y="100909"/>
                    <a:pt x="823991" y="62809"/>
                  </a:cubicBezTo>
                  <a:cubicBezTo>
                    <a:pt x="752553" y="24709"/>
                    <a:pt x="645001" y="9628"/>
                    <a:pt x="564435" y="3278"/>
                  </a:cubicBezTo>
                  <a:cubicBezTo>
                    <a:pt x="483869" y="-3072"/>
                    <a:pt x="415606" y="-2278"/>
                    <a:pt x="340597" y="24709"/>
                  </a:cubicBezTo>
                  <a:cubicBezTo>
                    <a:pt x="265588" y="51696"/>
                    <a:pt x="169545" y="104481"/>
                    <a:pt x="114379" y="165203"/>
                  </a:cubicBezTo>
                  <a:cubicBezTo>
                    <a:pt x="59213" y="225925"/>
                    <a:pt x="27066" y="300537"/>
                    <a:pt x="9603" y="389040"/>
                  </a:cubicBezTo>
                  <a:cubicBezTo>
                    <a:pt x="-7860" y="477543"/>
                    <a:pt x="2459" y="627563"/>
                    <a:pt x="9603" y="696222"/>
                  </a:cubicBezTo>
                  <a:cubicBezTo>
                    <a:pt x="16747" y="764882"/>
                    <a:pt x="31828" y="772025"/>
                    <a:pt x="52466" y="800997"/>
                  </a:cubicBezTo>
                  <a:cubicBezTo>
                    <a:pt x="73104" y="829969"/>
                    <a:pt x="94138" y="836716"/>
                    <a:pt x="133429" y="870053"/>
                  </a:cubicBezTo>
                  <a:cubicBezTo>
                    <a:pt x="172720" y="903390"/>
                    <a:pt x="240982" y="971256"/>
                    <a:pt x="288210" y="1001022"/>
                  </a:cubicBezTo>
                  <a:cubicBezTo>
                    <a:pt x="335438" y="1030788"/>
                    <a:pt x="360838" y="1039519"/>
                    <a:pt x="416797" y="1048647"/>
                  </a:cubicBezTo>
                  <a:cubicBezTo>
                    <a:pt x="472756" y="1057775"/>
                    <a:pt x="557291" y="1070872"/>
                    <a:pt x="616822" y="1058172"/>
                  </a:cubicBezTo>
                  <a:cubicBezTo>
                    <a:pt x="676353" y="1045472"/>
                    <a:pt x="726757" y="1002608"/>
                    <a:pt x="773985" y="9724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FD4D5"/>
                </a:gs>
                <a:gs pos="23000">
                  <a:srgbClr val="EFD4D5"/>
                </a:gs>
                <a:gs pos="69000">
                  <a:srgbClr val="D5818D"/>
                </a:gs>
                <a:gs pos="97000">
                  <a:srgbClr val="B92C46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B07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 rot="13937933">
              <a:off x="9455708" y="5359451"/>
              <a:ext cx="324000" cy="320886"/>
              <a:chOff x="6788929" y="3582789"/>
              <a:chExt cx="1126398" cy="11156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任意多边形 207"/>
              <p:cNvSpPr/>
              <p:nvPr/>
            </p:nvSpPr>
            <p:spPr>
              <a:xfrm>
                <a:off x="6788929" y="3582789"/>
                <a:ext cx="1126398" cy="1115611"/>
              </a:xfrm>
              <a:custGeom>
                <a:avLst/>
                <a:gdLst>
                  <a:gd name="connsiteX0" fmla="*/ 83751 w 1126744"/>
                  <a:gd name="connsiteY0" fmla="*/ 71723 h 1119802"/>
                  <a:gd name="connsiteX1" fmla="*/ 407 w 1126744"/>
                  <a:gd name="connsiteY1" fmla="*/ 252698 h 1119802"/>
                  <a:gd name="connsiteX2" fmla="*/ 62319 w 1126744"/>
                  <a:gd name="connsiteY2" fmla="*/ 519398 h 1119802"/>
                  <a:gd name="connsiteX3" fmla="*/ 274251 w 1126744"/>
                  <a:gd name="connsiteY3" fmla="*/ 788479 h 1119802"/>
                  <a:gd name="connsiteX4" fmla="*/ 574288 w 1126744"/>
                  <a:gd name="connsiteY4" fmla="*/ 1036129 h 1119802"/>
                  <a:gd name="connsiteX5" fmla="*/ 871944 w 1126744"/>
                  <a:gd name="connsiteY5" fmla="*/ 1119473 h 1119802"/>
                  <a:gd name="connsiteX6" fmla="*/ 1069588 w 1126744"/>
                  <a:gd name="connsiteY6" fmla="*/ 1012317 h 1119802"/>
                  <a:gd name="connsiteX7" fmla="*/ 1126738 w 1126744"/>
                  <a:gd name="connsiteY7" fmla="*/ 862298 h 1119802"/>
                  <a:gd name="connsiteX8" fmla="*/ 1071969 w 1126744"/>
                  <a:gd name="connsiteY8" fmla="*/ 583692 h 1119802"/>
                  <a:gd name="connsiteX9" fmla="*/ 907663 w 1126744"/>
                  <a:gd name="connsiteY9" fmla="*/ 343185 h 1119802"/>
                  <a:gd name="connsiteX10" fmla="*/ 662394 w 1126744"/>
                  <a:gd name="connsiteY10" fmla="*/ 147923 h 1119802"/>
                  <a:gd name="connsiteX11" fmla="*/ 395694 w 1126744"/>
                  <a:gd name="connsiteY11" fmla="*/ 12192 h 1119802"/>
                  <a:gd name="connsiteX12" fmla="*/ 174238 w 1126744"/>
                  <a:gd name="connsiteY12" fmla="*/ 14573 h 1119802"/>
                  <a:gd name="connsiteX13" fmla="*/ 83751 w 1126744"/>
                  <a:gd name="connsiteY13" fmla="*/ 71723 h 1119802"/>
                  <a:gd name="connsiteX0" fmla="*/ 57166 w 1126353"/>
                  <a:gd name="connsiteY0" fmla="*/ 98623 h 1120508"/>
                  <a:gd name="connsiteX1" fmla="*/ 16 w 1126353"/>
                  <a:gd name="connsiteY1" fmla="*/ 253404 h 1120508"/>
                  <a:gd name="connsiteX2" fmla="*/ 61928 w 1126353"/>
                  <a:gd name="connsiteY2" fmla="*/ 520104 h 1120508"/>
                  <a:gd name="connsiteX3" fmla="*/ 273860 w 1126353"/>
                  <a:gd name="connsiteY3" fmla="*/ 789185 h 1120508"/>
                  <a:gd name="connsiteX4" fmla="*/ 573897 w 1126353"/>
                  <a:gd name="connsiteY4" fmla="*/ 1036835 h 1120508"/>
                  <a:gd name="connsiteX5" fmla="*/ 871553 w 1126353"/>
                  <a:gd name="connsiteY5" fmla="*/ 1120179 h 1120508"/>
                  <a:gd name="connsiteX6" fmla="*/ 1069197 w 1126353"/>
                  <a:gd name="connsiteY6" fmla="*/ 1013023 h 1120508"/>
                  <a:gd name="connsiteX7" fmla="*/ 1126347 w 1126353"/>
                  <a:gd name="connsiteY7" fmla="*/ 863004 h 1120508"/>
                  <a:gd name="connsiteX8" fmla="*/ 1071578 w 1126353"/>
                  <a:gd name="connsiteY8" fmla="*/ 584398 h 1120508"/>
                  <a:gd name="connsiteX9" fmla="*/ 907272 w 1126353"/>
                  <a:gd name="connsiteY9" fmla="*/ 343891 h 1120508"/>
                  <a:gd name="connsiteX10" fmla="*/ 662003 w 1126353"/>
                  <a:gd name="connsiteY10" fmla="*/ 148629 h 1120508"/>
                  <a:gd name="connsiteX11" fmla="*/ 395303 w 1126353"/>
                  <a:gd name="connsiteY11" fmla="*/ 12898 h 1120508"/>
                  <a:gd name="connsiteX12" fmla="*/ 173847 w 1126353"/>
                  <a:gd name="connsiteY12" fmla="*/ 15279 h 1120508"/>
                  <a:gd name="connsiteX13" fmla="*/ 57166 w 1126353"/>
                  <a:gd name="connsiteY13" fmla="*/ 98623 h 1120508"/>
                  <a:gd name="connsiteX0" fmla="*/ 57166 w 1126353"/>
                  <a:gd name="connsiteY0" fmla="*/ 98623 h 1115785"/>
                  <a:gd name="connsiteX1" fmla="*/ 16 w 1126353"/>
                  <a:gd name="connsiteY1" fmla="*/ 253404 h 1115785"/>
                  <a:gd name="connsiteX2" fmla="*/ 61928 w 1126353"/>
                  <a:gd name="connsiteY2" fmla="*/ 520104 h 1115785"/>
                  <a:gd name="connsiteX3" fmla="*/ 273860 w 1126353"/>
                  <a:gd name="connsiteY3" fmla="*/ 789185 h 1115785"/>
                  <a:gd name="connsiteX4" fmla="*/ 573897 w 1126353"/>
                  <a:gd name="connsiteY4" fmla="*/ 1036835 h 1115785"/>
                  <a:gd name="connsiteX5" fmla="*/ 873934 w 1126353"/>
                  <a:gd name="connsiteY5" fmla="*/ 1115417 h 1115785"/>
                  <a:gd name="connsiteX6" fmla="*/ 1069197 w 1126353"/>
                  <a:gd name="connsiteY6" fmla="*/ 1013023 h 1115785"/>
                  <a:gd name="connsiteX7" fmla="*/ 1126347 w 1126353"/>
                  <a:gd name="connsiteY7" fmla="*/ 863004 h 1115785"/>
                  <a:gd name="connsiteX8" fmla="*/ 1071578 w 1126353"/>
                  <a:gd name="connsiteY8" fmla="*/ 584398 h 1115785"/>
                  <a:gd name="connsiteX9" fmla="*/ 907272 w 1126353"/>
                  <a:gd name="connsiteY9" fmla="*/ 343891 h 1115785"/>
                  <a:gd name="connsiteX10" fmla="*/ 662003 w 1126353"/>
                  <a:gd name="connsiteY10" fmla="*/ 148629 h 1115785"/>
                  <a:gd name="connsiteX11" fmla="*/ 395303 w 1126353"/>
                  <a:gd name="connsiteY11" fmla="*/ 12898 h 1115785"/>
                  <a:gd name="connsiteX12" fmla="*/ 173847 w 1126353"/>
                  <a:gd name="connsiteY12" fmla="*/ 15279 h 1115785"/>
                  <a:gd name="connsiteX13" fmla="*/ 57166 w 1126353"/>
                  <a:gd name="connsiteY13" fmla="*/ 98623 h 1115785"/>
                  <a:gd name="connsiteX0" fmla="*/ 57166 w 1126398"/>
                  <a:gd name="connsiteY0" fmla="*/ 98623 h 1115611"/>
                  <a:gd name="connsiteX1" fmla="*/ 16 w 1126398"/>
                  <a:gd name="connsiteY1" fmla="*/ 253404 h 1115611"/>
                  <a:gd name="connsiteX2" fmla="*/ 61928 w 1126398"/>
                  <a:gd name="connsiteY2" fmla="*/ 520104 h 1115611"/>
                  <a:gd name="connsiteX3" fmla="*/ 273860 w 1126398"/>
                  <a:gd name="connsiteY3" fmla="*/ 789185 h 1115611"/>
                  <a:gd name="connsiteX4" fmla="*/ 573897 w 1126398"/>
                  <a:gd name="connsiteY4" fmla="*/ 1036835 h 1115611"/>
                  <a:gd name="connsiteX5" fmla="*/ 873934 w 1126398"/>
                  <a:gd name="connsiteY5" fmla="*/ 1115417 h 1115611"/>
                  <a:gd name="connsiteX6" fmla="*/ 1064434 w 1126398"/>
                  <a:gd name="connsiteY6" fmla="*/ 1020167 h 1115611"/>
                  <a:gd name="connsiteX7" fmla="*/ 1126347 w 1126398"/>
                  <a:gd name="connsiteY7" fmla="*/ 863004 h 1115611"/>
                  <a:gd name="connsiteX8" fmla="*/ 1071578 w 1126398"/>
                  <a:gd name="connsiteY8" fmla="*/ 584398 h 1115611"/>
                  <a:gd name="connsiteX9" fmla="*/ 907272 w 1126398"/>
                  <a:gd name="connsiteY9" fmla="*/ 343891 h 1115611"/>
                  <a:gd name="connsiteX10" fmla="*/ 662003 w 1126398"/>
                  <a:gd name="connsiteY10" fmla="*/ 148629 h 1115611"/>
                  <a:gd name="connsiteX11" fmla="*/ 395303 w 1126398"/>
                  <a:gd name="connsiteY11" fmla="*/ 12898 h 1115611"/>
                  <a:gd name="connsiteX12" fmla="*/ 173847 w 1126398"/>
                  <a:gd name="connsiteY12" fmla="*/ 15279 h 1115611"/>
                  <a:gd name="connsiteX13" fmla="*/ 57166 w 1126398"/>
                  <a:gd name="connsiteY13" fmla="*/ 98623 h 111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398" h="1115611">
                    <a:moveTo>
                      <a:pt x="57166" y="98623"/>
                    </a:moveTo>
                    <a:cubicBezTo>
                      <a:pt x="28194" y="138310"/>
                      <a:pt x="-778" y="183157"/>
                      <a:pt x="16" y="253404"/>
                    </a:cubicBezTo>
                    <a:cubicBezTo>
                      <a:pt x="810" y="323651"/>
                      <a:pt x="16287" y="430807"/>
                      <a:pt x="61928" y="520104"/>
                    </a:cubicBezTo>
                    <a:cubicBezTo>
                      <a:pt x="107569" y="609401"/>
                      <a:pt x="188532" y="703063"/>
                      <a:pt x="273860" y="789185"/>
                    </a:cubicBezTo>
                    <a:cubicBezTo>
                      <a:pt x="359188" y="875307"/>
                      <a:pt x="473885" y="982463"/>
                      <a:pt x="573897" y="1036835"/>
                    </a:cubicBezTo>
                    <a:cubicBezTo>
                      <a:pt x="673909" y="1091207"/>
                      <a:pt x="792178" y="1118195"/>
                      <a:pt x="873934" y="1115417"/>
                    </a:cubicBezTo>
                    <a:cubicBezTo>
                      <a:pt x="955690" y="1112639"/>
                      <a:pt x="1022365" y="1062236"/>
                      <a:pt x="1064434" y="1020167"/>
                    </a:cubicBezTo>
                    <a:cubicBezTo>
                      <a:pt x="1106503" y="978098"/>
                      <a:pt x="1125156" y="935632"/>
                      <a:pt x="1126347" y="863004"/>
                    </a:cubicBezTo>
                    <a:cubicBezTo>
                      <a:pt x="1127538" y="790376"/>
                      <a:pt x="1108090" y="670917"/>
                      <a:pt x="1071578" y="584398"/>
                    </a:cubicBezTo>
                    <a:cubicBezTo>
                      <a:pt x="1035066" y="497879"/>
                      <a:pt x="975535" y="416519"/>
                      <a:pt x="907272" y="343891"/>
                    </a:cubicBezTo>
                    <a:cubicBezTo>
                      <a:pt x="839009" y="271263"/>
                      <a:pt x="747331" y="203795"/>
                      <a:pt x="662003" y="148629"/>
                    </a:cubicBezTo>
                    <a:cubicBezTo>
                      <a:pt x="576675" y="93464"/>
                      <a:pt x="476662" y="35123"/>
                      <a:pt x="395303" y="12898"/>
                    </a:cubicBezTo>
                    <a:cubicBezTo>
                      <a:pt x="313944" y="-9327"/>
                      <a:pt x="230203" y="992"/>
                      <a:pt x="173847" y="15279"/>
                    </a:cubicBezTo>
                    <a:cubicBezTo>
                      <a:pt x="117491" y="29567"/>
                      <a:pt x="86138" y="58936"/>
                      <a:pt x="57166" y="98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32945"/>
                  </a:gs>
                  <a:gs pos="50000">
                    <a:srgbClr val="ED4B67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600000" scaled="0"/>
                <a:tileRect/>
              </a:gradFill>
              <a:ln w="3175">
                <a:solidFill>
                  <a:srgbClr val="B258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任意多边形 208"/>
              <p:cNvSpPr/>
              <p:nvPr/>
            </p:nvSpPr>
            <p:spPr>
              <a:xfrm>
                <a:off x="7074110" y="3649135"/>
                <a:ext cx="797749" cy="785840"/>
              </a:xfrm>
              <a:custGeom>
                <a:avLst/>
                <a:gdLst>
                  <a:gd name="connsiteX0" fmla="*/ 141144 w 802577"/>
                  <a:gd name="connsiteY0" fmla="*/ 2051 h 798028"/>
                  <a:gd name="connsiteX1" fmla="*/ 198294 w 802577"/>
                  <a:gd name="connsiteY1" fmla="*/ 20654 h 798028"/>
                  <a:gd name="connsiteX2" fmla="*/ 379269 w 802577"/>
                  <a:gd name="connsiteY2" fmla="*/ 111142 h 798028"/>
                  <a:gd name="connsiteX3" fmla="*/ 553100 w 802577"/>
                  <a:gd name="connsiteY3" fmla="*/ 249254 h 798028"/>
                  <a:gd name="connsiteX4" fmla="*/ 707882 w 802577"/>
                  <a:gd name="connsiteY4" fmla="*/ 420704 h 798028"/>
                  <a:gd name="connsiteX5" fmla="*/ 798369 w 802577"/>
                  <a:gd name="connsiteY5" fmla="*/ 642160 h 798028"/>
                  <a:gd name="connsiteX6" fmla="*/ 769794 w 802577"/>
                  <a:gd name="connsiteY6" fmla="*/ 785035 h 798028"/>
                  <a:gd name="connsiteX7" fmla="*/ 615013 w 802577"/>
                  <a:gd name="connsiteY7" fmla="*/ 775510 h 798028"/>
                  <a:gd name="connsiteX8" fmla="*/ 398319 w 802577"/>
                  <a:gd name="connsiteY8" fmla="*/ 644542 h 798028"/>
                  <a:gd name="connsiteX9" fmla="*/ 172100 w 802577"/>
                  <a:gd name="connsiteY9" fmla="*/ 461185 h 798028"/>
                  <a:gd name="connsiteX10" fmla="*/ 19700 w 802577"/>
                  <a:gd name="connsiteY10" fmla="*/ 242110 h 798028"/>
                  <a:gd name="connsiteX11" fmla="*/ 10175 w 802577"/>
                  <a:gd name="connsiteY11" fmla="*/ 77804 h 798028"/>
                  <a:gd name="connsiteX12" fmla="*/ 95901 w 802577"/>
                  <a:gd name="connsiteY12" fmla="*/ 3985 h 798028"/>
                  <a:gd name="connsiteX13" fmla="*/ 141144 w 802577"/>
                  <a:gd name="connsiteY13" fmla="*/ 2051 h 798028"/>
                  <a:gd name="connsiteX14" fmla="*/ 175170 w 802577"/>
                  <a:gd name="connsiteY14" fmla="*/ 137317 h 798028"/>
                  <a:gd name="connsiteX15" fmla="*/ 136382 w 802577"/>
                  <a:gd name="connsiteY15" fmla="*/ 182579 h 798028"/>
                  <a:gd name="connsiteX16" fmla="*/ 200675 w 802577"/>
                  <a:gd name="connsiteY16" fmla="*/ 384985 h 798028"/>
                  <a:gd name="connsiteX17" fmla="*/ 398319 w 802577"/>
                  <a:gd name="connsiteY17" fmla="*/ 565960 h 798028"/>
                  <a:gd name="connsiteX18" fmla="*/ 565007 w 802577"/>
                  <a:gd name="connsiteY18" fmla="*/ 637398 h 798028"/>
                  <a:gd name="connsiteX19" fmla="*/ 660257 w 802577"/>
                  <a:gd name="connsiteY19" fmla="*/ 630254 h 798028"/>
                  <a:gd name="connsiteX20" fmla="*/ 631682 w 802577"/>
                  <a:gd name="connsiteY20" fmla="*/ 489760 h 798028"/>
                  <a:gd name="connsiteX21" fmla="*/ 512619 w 802577"/>
                  <a:gd name="connsiteY21" fmla="*/ 323073 h 798028"/>
                  <a:gd name="connsiteX22" fmla="*/ 331644 w 802577"/>
                  <a:gd name="connsiteY22" fmla="*/ 187342 h 798028"/>
                  <a:gd name="connsiteX23" fmla="*/ 198294 w 802577"/>
                  <a:gd name="connsiteY23" fmla="*/ 139717 h 798028"/>
                  <a:gd name="connsiteX24" fmla="*/ 175170 w 802577"/>
                  <a:gd name="connsiteY24" fmla="*/ 137317 h 798028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981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005 w 802438"/>
                  <a:gd name="connsiteY0" fmla="*/ 2051 h 798029"/>
                  <a:gd name="connsiteX1" fmla="*/ 198155 w 802438"/>
                  <a:gd name="connsiteY1" fmla="*/ 20654 h 798029"/>
                  <a:gd name="connsiteX2" fmla="*/ 379130 w 802438"/>
                  <a:gd name="connsiteY2" fmla="*/ 111142 h 798029"/>
                  <a:gd name="connsiteX3" fmla="*/ 552961 w 802438"/>
                  <a:gd name="connsiteY3" fmla="*/ 249254 h 798029"/>
                  <a:gd name="connsiteX4" fmla="*/ 707743 w 802438"/>
                  <a:gd name="connsiteY4" fmla="*/ 420704 h 798029"/>
                  <a:gd name="connsiteX5" fmla="*/ 798230 w 802438"/>
                  <a:gd name="connsiteY5" fmla="*/ 642160 h 798029"/>
                  <a:gd name="connsiteX6" fmla="*/ 769655 w 802438"/>
                  <a:gd name="connsiteY6" fmla="*/ 785035 h 798029"/>
                  <a:gd name="connsiteX7" fmla="*/ 614874 w 802438"/>
                  <a:gd name="connsiteY7" fmla="*/ 775510 h 798029"/>
                  <a:gd name="connsiteX8" fmla="*/ 381511 w 802438"/>
                  <a:gd name="connsiteY8" fmla="*/ 644542 h 798029"/>
                  <a:gd name="connsiteX9" fmla="*/ 169579 w 802438"/>
                  <a:gd name="connsiteY9" fmla="*/ 473091 h 798029"/>
                  <a:gd name="connsiteX10" fmla="*/ 19561 w 802438"/>
                  <a:gd name="connsiteY10" fmla="*/ 242110 h 798029"/>
                  <a:gd name="connsiteX11" fmla="*/ 10036 w 802438"/>
                  <a:gd name="connsiteY11" fmla="*/ 77804 h 798029"/>
                  <a:gd name="connsiteX12" fmla="*/ 95762 w 802438"/>
                  <a:gd name="connsiteY12" fmla="*/ 3985 h 798029"/>
                  <a:gd name="connsiteX13" fmla="*/ 141005 w 802438"/>
                  <a:gd name="connsiteY13" fmla="*/ 2051 h 798029"/>
                  <a:gd name="connsiteX14" fmla="*/ 175031 w 802438"/>
                  <a:gd name="connsiteY14" fmla="*/ 137317 h 798029"/>
                  <a:gd name="connsiteX15" fmla="*/ 136243 w 802438"/>
                  <a:gd name="connsiteY15" fmla="*/ 182579 h 798029"/>
                  <a:gd name="connsiteX16" fmla="*/ 200536 w 802438"/>
                  <a:gd name="connsiteY16" fmla="*/ 384985 h 798029"/>
                  <a:gd name="connsiteX17" fmla="*/ 398180 w 802438"/>
                  <a:gd name="connsiteY17" fmla="*/ 565960 h 798029"/>
                  <a:gd name="connsiteX18" fmla="*/ 564868 w 802438"/>
                  <a:gd name="connsiteY18" fmla="*/ 637398 h 798029"/>
                  <a:gd name="connsiteX19" fmla="*/ 660118 w 802438"/>
                  <a:gd name="connsiteY19" fmla="*/ 630254 h 798029"/>
                  <a:gd name="connsiteX20" fmla="*/ 631543 w 802438"/>
                  <a:gd name="connsiteY20" fmla="*/ 489760 h 798029"/>
                  <a:gd name="connsiteX21" fmla="*/ 512480 w 802438"/>
                  <a:gd name="connsiteY21" fmla="*/ 323073 h 798029"/>
                  <a:gd name="connsiteX22" fmla="*/ 331505 w 802438"/>
                  <a:gd name="connsiteY22" fmla="*/ 187342 h 798029"/>
                  <a:gd name="connsiteX23" fmla="*/ 198155 w 802438"/>
                  <a:gd name="connsiteY23" fmla="*/ 139717 h 798029"/>
                  <a:gd name="connsiteX24" fmla="*/ 175031 w 802438"/>
                  <a:gd name="connsiteY24" fmla="*/ 137317 h 798029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600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481 w 802914"/>
                  <a:gd name="connsiteY0" fmla="*/ 12 h 795989"/>
                  <a:gd name="connsiteX1" fmla="*/ 198631 w 802914"/>
                  <a:gd name="connsiteY1" fmla="*/ 18615 h 795989"/>
                  <a:gd name="connsiteX2" fmla="*/ 379606 w 802914"/>
                  <a:gd name="connsiteY2" fmla="*/ 109103 h 795989"/>
                  <a:gd name="connsiteX3" fmla="*/ 553437 w 802914"/>
                  <a:gd name="connsiteY3" fmla="*/ 247215 h 795989"/>
                  <a:gd name="connsiteX4" fmla="*/ 708219 w 802914"/>
                  <a:gd name="connsiteY4" fmla="*/ 418665 h 795989"/>
                  <a:gd name="connsiteX5" fmla="*/ 798706 w 802914"/>
                  <a:gd name="connsiteY5" fmla="*/ 640121 h 795989"/>
                  <a:gd name="connsiteX6" fmla="*/ 770131 w 802914"/>
                  <a:gd name="connsiteY6" fmla="*/ 782996 h 795989"/>
                  <a:gd name="connsiteX7" fmla="*/ 615350 w 802914"/>
                  <a:gd name="connsiteY7" fmla="*/ 773471 h 795989"/>
                  <a:gd name="connsiteX8" fmla="*/ 360556 w 802914"/>
                  <a:gd name="connsiteY8" fmla="*/ 642503 h 795989"/>
                  <a:gd name="connsiteX9" fmla="*/ 170055 w 802914"/>
                  <a:gd name="connsiteY9" fmla="*/ 471052 h 795989"/>
                  <a:gd name="connsiteX10" fmla="*/ 20037 w 802914"/>
                  <a:gd name="connsiteY10" fmla="*/ 240071 h 795989"/>
                  <a:gd name="connsiteX11" fmla="*/ 10512 w 802914"/>
                  <a:gd name="connsiteY11" fmla="*/ 75765 h 795989"/>
                  <a:gd name="connsiteX12" fmla="*/ 103381 w 802914"/>
                  <a:gd name="connsiteY12" fmla="*/ 20996 h 795989"/>
                  <a:gd name="connsiteX13" fmla="*/ 141481 w 802914"/>
                  <a:gd name="connsiteY13" fmla="*/ 12 h 795989"/>
                  <a:gd name="connsiteX14" fmla="*/ 175507 w 802914"/>
                  <a:gd name="connsiteY14" fmla="*/ 135278 h 795989"/>
                  <a:gd name="connsiteX15" fmla="*/ 136719 w 802914"/>
                  <a:gd name="connsiteY15" fmla="*/ 180540 h 795989"/>
                  <a:gd name="connsiteX16" fmla="*/ 201012 w 802914"/>
                  <a:gd name="connsiteY16" fmla="*/ 382946 h 795989"/>
                  <a:gd name="connsiteX17" fmla="*/ 398656 w 802914"/>
                  <a:gd name="connsiteY17" fmla="*/ 563921 h 795989"/>
                  <a:gd name="connsiteX18" fmla="*/ 565344 w 802914"/>
                  <a:gd name="connsiteY18" fmla="*/ 635359 h 795989"/>
                  <a:gd name="connsiteX19" fmla="*/ 660594 w 802914"/>
                  <a:gd name="connsiteY19" fmla="*/ 628215 h 795989"/>
                  <a:gd name="connsiteX20" fmla="*/ 632019 w 802914"/>
                  <a:gd name="connsiteY20" fmla="*/ 487721 h 795989"/>
                  <a:gd name="connsiteX21" fmla="*/ 512956 w 802914"/>
                  <a:gd name="connsiteY21" fmla="*/ 321034 h 795989"/>
                  <a:gd name="connsiteX22" fmla="*/ 331981 w 802914"/>
                  <a:gd name="connsiteY22" fmla="*/ 185303 h 795989"/>
                  <a:gd name="connsiteX23" fmla="*/ 198631 w 802914"/>
                  <a:gd name="connsiteY23" fmla="*/ 137678 h 795989"/>
                  <a:gd name="connsiteX24" fmla="*/ 175507 w 802914"/>
                  <a:gd name="connsiteY24" fmla="*/ 135278 h 795989"/>
                  <a:gd name="connsiteX0" fmla="*/ 136316 w 797749"/>
                  <a:gd name="connsiteY0" fmla="*/ 12 h 795989"/>
                  <a:gd name="connsiteX1" fmla="*/ 193466 w 797749"/>
                  <a:gd name="connsiteY1" fmla="*/ 18615 h 795989"/>
                  <a:gd name="connsiteX2" fmla="*/ 374441 w 797749"/>
                  <a:gd name="connsiteY2" fmla="*/ 109103 h 795989"/>
                  <a:gd name="connsiteX3" fmla="*/ 548272 w 797749"/>
                  <a:gd name="connsiteY3" fmla="*/ 247215 h 795989"/>
                  <a:gd name="connsiteX4" fmla="*/ 703054 w 797749"/>
                  <a:gd name="connsiteY4" fmla="*/ 418665 h 795989"/>
                  <a:gd name="connsiteX5" fmla="*/ 793541 w 797749"/>
                  <a:gd name="connsiteY5" fmla="*/ 640121 h 795989"/>
                  <a:gd name="connsiteX6" fmla="*/ 764966 w 797749"/>
                  <a:gd name="connsiteY6" fmla="*/ 782996 h 795989"/>
                  <a:gd name="connsiteX7" fmla="*/ 610185 w 797749"/>
                  <a:gd name="connsiteY7" fmla="*/ 773471 h 795989"/>
                  <a:gd name="connsiteX8" fmla="*/ 355391 w 797749"/>
                  <a:gd name="connsiteY8" fmla="*/ 642503 h 795989"/>
                  <a:gd name="connsiteX9" fmla="*/ 164890 w 797749"/>
                  <a:gd name="connsiteY9" fmla="*/ 471052 h 795989"/>
                  <a:gd name="connsiteX10" fmla="*/ 14872 w 797749"/>
                  <a:gd name="connsiteY10" fmla="*/ 240071 h 795989"/>
                  <a:gd name="connsiteX11" fmla="*/ 14872 w 797749"/>
                  <a:gd name="connsiteY11" fmla="*/ 85290 h 795989"/>
                  <a:gd name="connsiteX12" fmla="*/ 98216 w 797749"/>
                  <a:gd name="connsiteY12" fmla="*/ 20996 h 795989"/>
                  <a:gd name="connsiteX13" fmla="*/ 136316 w 797749"/>
                  <a:gd name="connsiteY13" fmla="*/ 12 h 795989"/>
                  <a:gd name="connsiteX14" fmla="*/ 170342 w 797749"/>
                  <a:gd name="connsiteY14" fmla="*/ 135278 h 795989"/>
                  <a:gd name="connsiteX15" fmla="*/ 131554 w 797749"/>
                  <a:gd name="connsiteY15" fmla="*/ 180540 h 795989"/>
                  <a:gd name="connsiteX16" fmla="*/ 195847 w 797749"/>
                  <a:gd name="connsiteY16" fmla="*/ 382946 h 795989"/>
                  <a:gd name="connsiteX17" fmla="*/ 393491 w 797749"/>
                  <a:gd name="connsiteY17" fmla="*/ 563921 h 795989"/>
                  <a:gd name="connsiteX18" fmla="*/ 560179 w 797749"/>
                  <a:gd name="connsiteY18" fmla="*/ 635359 h 795989"/>
                  <a:gd name="connsiteX19" fmla="*/ 655429 w 797749"/>
                  <a:gd name="connsiteY19" fmla="*/ 628215 h 795989"/>
                  <a:gd name="connsiteX20" fmla="*/ 626854 w 797749"/>
                  <a:gd name="connsiteY20" fmla="*/ 487721 h 795989"/>
                  <a:gd name="connsiteX21" fmla="*/ 507791 w 797749"/>
                  <a:gd name="connsiteY21" fmla="*/ 321034 h 795989"/>
                  <a:gd name="connsiteX22" fmla="*/ 326816 w 797749"/>
                  <a:gd name="connsiteY22" fmla="*/ 185303 h 795989"/>
                  <a:gd name="connsiteX23" fmla="*/ 193466 w 797749"/>
                  <a:gd name="connsiteY23" fmla="*/ 137678 h 795989"/>
                  <a:gd name="connsiteX24" fmla="*/ 170342 w 797749"/>
                  <a:gd name="connsiteY24" fmla="*/ 135278 h 795989"/>
                  <a:gd name="connsiteX0" fmla="*/ 141079 w 797749"/>
                  <a:gd name="connsiteY0" fmla="*/ 4150 h 785840"/>
                  <a:gd name="connsiteX1" fmla="*/ 193466 w 797749"/>
                  <a:gd name="connsiteY1" fmla="*/ 8466 h 785840"/>
                  <a:gd name="connsiteX2" fmla="*/ 374441 w 797749"/>
                  <a:gd name="connsiteY2" fmla="*/ 98954 h 785840"/>
                  <a:gd name="connsiteX3" fmla="*/ 548272 w 797749"/>
                  <a:gd name="connsiteY3" fmla="*/ 237066 h 785840"/>
                  <a:gd name="connsiteX4" fmla="*/ 703054 w 797749"/>
                  <a:gd name="connsiteY4" fmla="*/ 408516 h 785840"/>
                  <a:gd name="connsiteX5" fmla="*/ 793541 w 797749"/>
                  <a:gd name="connsiteY5" fmla="*/ 629972 h 785840"/>
                  <a:gd name="connsiteX6" fmla="*/ 764966 w 797749"/>
                  <a:gd name="connsiteY6" fmla="*/ 772847 h 785840"/>
                  <a:gd name="connsiteX7" fmla="*/ 610185 w 797749"/>
                  <a:gd name="connsiteY7" fmla="*/ 763322 h 785840"/>
                  <a:gd name="connsiteX8" fmla="*/ 355391 w 797749"/>
                  <a:gd name="connsiteY8" fmla="*/ 632354 h 785840"/>
                  <a:gd name="connsiteX9" fmla="*/ 164890 w 797749"/>
                  <a:gd name="connsiteY9" fmla="*/ 460903 h 785840"/>
                  <a:gd name="connsiteX10" fmla="*/ 14872 w 797749"/>
                  <a:gd name="connsiteY10" fmla="*/ 229922 h 785840"/>
                  <a:gd name="connsiteX11" fmla="*/ 14872 w 797749"/>
                  <a:gd name="connsiteY11" fmla="*/ 75141 h 785840"/>
                  <a:gd name="connsiteX12" fmla="*/ 98216 w 797749"/>
                  <a:gd name="connsiteY12" fmla="*/ 10847 h 785840"/>
                  <a:gd name="connsiteX13" fmla="*/ 141079 w 797749"/>
                  <a:gd name="connsiteY13" fmla="*/ 4150 h 785840"/>
                  <a:gd name="connsiteX14" fmla="*/ 170342 w 797749"/>
                  <a:gd name="connsiteY14" fmla="*/ 125129 h 785840"/>
                  <a:gd name="connsiteX15" fmla="*/ 131554 w 797749"/>
                  <a:gd name="connsiteY15" fmla="*/ 170391 h 785840"/>
                  <a:gd name="connsiteX16" fmla="*/ 195847 w 797749"/>
                  <a:gd name="connsiteY16" fmla="*/ 372797 h 785840"/>
                  <a:gd name="connsiteX17" fmla="*/ 393491 w 797749"/>
                  <a:gd name="connsiteY17" fmla="*/ 553772 h 785840"/>
                  <a:gd name="connsiteX18" fmla="*/ 560179 w 797749"/>
                  <a:gd name="connsiteY18" fmla="*/ 625210 h 785840"/>
                  <a:gd name="connsiteX19" fmla="*/ 655429 w 797749"/>
                  <a:gd name="connsiteY19" fmla="*/ 618066 h 785840"/>
                  <a:gd name="connsiteX20" fmla="*/ 626854 w 797749"/>
                  <a:gd name="connsiteY20" fmla="*/ 477572 h 785840"/>
                  <a:gd name="connsiteX21" fmla="*/ 507791 w 797749"/>
                  <a:gd name="connsiteY21" fmla="*/ 310885 h 785840"/>
                  <a:gd name="connsiteX22" fmla="*/ 326816 w 797749"/>
                  <a:gd name="connsiteY22" fmla="*/ 175154 h 785840"/>
                  <a:gd name="connsiteX23" fmla="*/ 193466 w 797749"/>
                  <a:gd name="connsiteY23" fmla="*/ 127529 h 785840"/>
                  <a:gd name="connsiteX24" fmla="*/ 170342 w 797749"/>
                  <a:gd name="connsiteY24" fmla="*/ 125129 h 7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97749" h="785840">
                    <a:moveTo>
                      <a:pt x="141079" y="4150"/>
                    </a:moveTo>
                    <a:cubicBezTo>
                      <a:pt x="156954" y="3753"/>
                      <a:pt x="154572" y="-7335"/>
                      <a:pt x="193466" y="8466"/>
                    </a:cubicBezTo>
                    <a:cubicBezTo>
                      <a:pt x="232360" y="24267"/>
                      <a:pt x="315307" y="60854"/>
                      <a:pt x="374441" y="98954"/>
                    </a:cubicBezTo>
                    <a:cubicBezTo>
                      <a:pt x="433575" y="137054"/>
                      <a:pt x="493503" y="185472"/>
                      <a:pt x="548272" y="237066"/>
                    </a:cubicBezTo>
                    <a:cubicBezTo>
                      <a:pt x="603041" y="288660"/>
                      <a:pt x="662176" y="343032"/>
                      <a:pt x="703054" y="408516"/>
                    </a:cubicBezTo>
                    <a:cubicBezTo>
                      <a:pt x="743932" y="474000"/>
                      <a:pt x="783222" y="569250"/>
                      <a:pt x="793541" y="629972"/>
                    </a:cubicBezTo>
                    <a:cubicBezTo>
                      <a:pt x="803860" y="690694"/>
                      <a:pt x="795525" y="750622"/>
                      <a:pt x="764966" y="772847"/>
                    </a:cubicBezTo>
                    <a:cubicBezTo>
                      <a:pt x="734407" y="795072"/>
                      <a:pt x="678447" y="786737"/>
                      <a:pt x="610185" y="763322"/>
                    </a:cubicBezTo>
                    <a:cubicBezTo>
                      <a:pt x="541923" y="739907"/>
                      <a:pt x="429607" y="682757"/>
                      <a:pt x="355391" y="632354"/>
                    </a:cubicBezTo>
                    <a:cubicBezTo>
                      <a:pt x="281175" y="581951"/>
                      <a:pt x="221643" y="527975"/>
                      <a:pt x="164890" y="460903"/>
                    </a:cubicBezTo>
                    <a:cubicBezTo>
                      <a:pt x="108137" y="393831"/>
                      <a:pt x="39875" y="294216"/>
                      <a:pt x="14872" y="229922"/>
                    </a:cubicBezTo>
                    <a:cubicBezTo>
                      <a:pt x="-10131" y="165628"/>
                      <a:pt x="981" y="111654"/>
                      <a:pt x="14872" y="75141"/>
                    </a:cubicBezTo>
                    <a:cubicBezTo>
                      <a:pt x="28763" y="38629"/>
                      <a:pt x="77182" y="22679"/>
                      <a:pt x="98216" y="10847"/>
                    </a:cubicBezTo>
                    <a:cubicBezTo>
                      <a:pt x="119250" y="-985"/>
                      <a:pt x="125204" y="4547"/>
                      <a:pt x="141079" y="4150"/>
                    </a:cubicBezTo>
                    <a:close/>
                    <a:moveTo>
                      <a:pt x="170342" y="125129"/>
                    </a:moveTo>
                    <a:cubicBezTo>
                      <a:pt x="148371" y="126487"/>
                      <a:pt x="131256" y="139733"/>
                      <a:pt x="131554" y="170391"/>
                    </a:cubicBezTo>
                    <a:cubicBezTo>
                      <a:pt x="131951" y="211269"/>
                      <a:pt x="152191" y="308900"/>
                      <a:pt x="195847" y="372797"/>
                    </a:cubicBezTo>
                    <a:cubicBezTo>
                      <a:pt x="239503" y="436694"/>
                      <a:pt x="332769" y="511703"/>
                      <a:pt x="393491" y="553772"/>
                    </a:cubicBezTo>
                    <a:cubicBezTo>
                      <a:pt x="454213" y="595841"/>
                      <a:pt x="516523" y="614494"/>
                      <a:pt x="560179" y="625210"/>
                    </a:cubicBezTo>
                    <a:cubicBezTo>
                      <a:pt x="603835" y="635926"/>
                      <a:pt x="644317" y="642672"/>
                      <a:pt x="655429" y="618066"/>
                    </a:cubicBezTo>
                    <a:cubicBezTo>
                      <a:pt x="666542" y="593460"/>
                      <a:pt x="651460" y="528769"/>
                      <a:pt x="626854" y="477572"/>
                    </a:cubicBezTo>
                    <a:cubicBezTo>
                      <a:pt x="602248" y="426375"/>
                      <a:pt x="557797" y="361288"/>
                      <a:pt x="507791" y="310885"/>
                    </a:cubicBezTo>
                    <a:cubicBezTo>
                      <a:pt x="457785" y="260482"/>
                      <a:pt x="379203" y="205713"/>
                      <a:pt x="326816" y="175154"/>
                    </a:cubicBezTo>
                    <a:cubicBezTo>
                      <a:pt x="274429" y="144595"/>
                      <a:pt x="225216" y="135466"/>
                      <a:pt x="193466" y="127529"/>
                    </a:cubicBezTo>
                    <a:cubicBezTo>
                      <a:pt x="185529" y="125545"/>
                      <a:pt x="177666" y="124677"/>
                      <a:pt x="170342" y="1251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任意多边形 209"/>
              <p:cNvSpPr/>
              <p:nvPr/>
            </p:nvSpPr>
            <p:spPr>
              <a:xfrm>
                <a:off x="7203802" y="3776143"/>
                <a:ext cx="534931" cy="514996"/>
              </a:xfrm>
              <a:custGeom>
                <a:avLst/>
                <a:gdLst>
                  <a:gd name="connsiteX0" fmla="*/ 3 w 527591"/>
                  <a:gd name="connsiteY0" fmla="*/ 45379 h 509872"/>
                  <a:gd name="connsiteX1" fmla="*/ 64296 w 527591"/>
                  <a:gd name="connsiteY1" fmla="*/ 247785 h 509872"/>
                  <a:gd name="connsiteX2" fmla="*/ 261940 w 527591"/>
                  <a:gd name="connsiteY2" fmla="*/ 428760 h 509872"/>
                  <a:gd name="connsiteX3" fmla="*/ 428628 w 527591"/>
                  <a:gd name="connsiteY3" fmla="*/ 500198 h 509872"/>
                  <a:gd name="connsiteX4" fmla="*/ 523878 w 527591"/>
                  <a:gd name="connsiteY4" fmla="*/ 493054 h 509872"/>
                  <a:gd name="connsiteX5" fmla="*/ 495303 w 527591"/>
                  <a:gd name="connsiteY5" fmla="*/ 352560 h 509872"/>
                  <a:gd name="connsiteX6" fmla="*/ 376240 w 527591"/>
                  <a:gd name="connsiteY6" fmla="*/ 185873 h 509872"/>
                  <a:gd name="connsiteX7" fmla="*/ 195265 w 527591"/>
                  <a:gd name="connsiteY7" fmla="*/ 50142 h 509872"/>
                  <a:gd name="connsiteX8" fmla="*/ 61915 w 527591"/>
                  <a:gd name="connsiteY8" fmla="*/ 2517 h 509872"/>
                  <a:gd name="connsiteX9" fmla="*/ 3 w 527591"/>
                  <a:gd name="connsiteY9" fmla="*/ 45379 h 509872"/>
                  <a:gd name="connsiteX0" fmla="*/ 3 w 527591"/>
                  <a:gd name="connsiteY0" fmla="*/ 43382 h 507875"/>
                  <a:gd name="connsiteX1" fmla="*/ 64296 w 527591"/>
                  <a:gd name="connsiteY1" fmla="*/ 245788 h 507875"/>
                  <a:gd name="connsiteX2" fmla="*/ 261940 w 527591"/>
                  <a:gd name="connsiteY2" fmla="*/ 426763 h 507875"/>
                  <a:gd name="connsiteX3" fmla="*/ 428628 w 527591"/>
                  <a:gd name="connsiteY3" fmla="*/ 498201 h 507875"/>
                  <a:gd name="connsiteX4" fmla="*/ 523878 w 527591"/>
                  <a:gd name="connsiteY4" fmla="*/ 491057 h 507875"/>
                  <a:gd name="connsiteX5" fmla="*/ 495303 w 527591"/>
                  <a:gd name="connsiteY5" fmla="*/ 350563 h 507875"/>
                  <a:gd name="connsiteX6" fmla="*/ 376240 w 527591"/>
                  <a:gd name="connsiteY6" fmla="*/ 183876 h 507875"/>
                  <a:gd name="connsiteX7" fmla="*/ 178597 w 527591"/>
                  <a:gd name="connsiteY7" fmla="*/ 31477 h 507875"/>
                  <a:gd name="connsiteX8" fmla="*/ 61915 w 527591"/>
                  <a:gd name="connsiteY8" fmla="*/ 520 h 507875"/>
                  <a:gd name="connsiteX9" fmla="*/ 3 w 527591"/>
                  <a:gd name="connsiteY9" fmla="*/ 43382 h 507875"/>
                  <a:gd name="connsiteX0" fmla="*/ 3 w 533886"/>
                  <a:gd name="connsiteY0" fmla="*/ 43382 h 506444"/>
                  <a:gd name="connsiteX1" fmla="*/ 64296 w 533886"/>
                  <a:gd name="connsiteY1" fmla="*/ 245788 h 506444"/>
                  <a:gd name="connsiteX2" fmla="*/ 261940 w 533886"/>
                  <a:gd name="connsiteY2" fmla="*/ 426763 h 506444"/>
                  <a:gd name="connsiteX3" fmla="*/ 428628 w 533886"/>
                  <a:gd name="connsiteY3" fmla="*/ 498201 h 506444"/>
                  <a:gd name="connsiteX4" fmla="*/ 523878 w 533886"/>
                  <a:gd name="connsiteY4" fmla="*/ 491057 h 506444"/>
                  <a:gd name="connsiteX5" fmla="*/ 514353 w 533886"/>
                  <a:gd name="connsiteY5" fmla="*/ 374375 h 506444"/>
                  <a:gd name="connsiteX6" fmla="*/ 376240 w 533886"/>
                  <a:gd name="connsiteY6" fmla="*/ 183876 h 506444"/>
                  <a:gd name="connsiteX7" fmla="*/ 178597 w 533886"/>
                  <a:gd name="connsiteY7" fmla="*/ 31477 h 506444"/>
                  <a:gd name="connsiteX8" fmla="*/ 61915 w 533886"/>
                  <a:gd name="connsiteY8" fmla="*/ 520 h 506444"/>
                  <a:gd name="connsiteX9" fmla="*/ 3 w 533886"/>
                  <a:gd name="connsiteY9" fmla="*/ 43382 h 506444"/>
                  <a:gd name="connsiteX0" fmla="*/ 1861 w 535744"/>
                  <a:gd name="connsiteY0" fmla="*/ 43382 h 506444"/>
                  <a:gd name="connsiteX1" fmla="*/ 39960 w 535744"/>
                  <a:gd name="connsiteY1" fmla="*/ 200544 h 506444"/>
                  <a:gd name="connsiteX2" fmla="*/ 263798 w 535744"/>
                  <a:gd name="connsiteY2" fmla="*/ 426763 h 506444"/>
                  <a:gd name="connsiteX3" fmla="*/ 430486 w 535744"/>
                  <a:gd name="connsiteY3" fmla="*/ 498201 h 506444"/>
                  <a:gd name="connsiteX4" fmla="*/ 525736 w 535744"/>
                  <a:gd name="connsiteY4" fmla="*/ 491057 h 506444"/>
                  <a:gd name="connsiteX5" fmla="*/ 516211 w 535744"/>
                  <a:gd name="connsiteY5" fmla="*/ 374375 h 506444"/>
                  <a:gd name="connsiteX6" fmla="*/ 378098 w 535744"/>
                  <a:gd name="connsiteY6" fmla="*/ 183876 h 506444"/>
                  <a:gd name="connsiteX7" fmla="*/ 180455 w 535744"/>
                  <a:gd name="connsiteY7" fmla="*/ 31477 h 506444"/>
                  <a:gd name="connsiteX8" fmla="*/ 63773 w 535744"/>
                  <a:gd name="connsiteY8" fmla="*/ 520 h 506444"/>
                  <a:gd name="connsiteX9" fmla="*/ 1861 w 535744"/>
                  <a:gd name="connsiteY9" fmla="*/ 43382 h 506444"/>
                  <a:gd name="connsiteX0" fmla="*/ 1861 w 534931"/>
                  <a:gd name="connsiteY0" fmla="*/ 43382 h 514996"/>
                  <a:gd name="connsiteX1" fmla="*/ 39960 w 534931"/>
                  <a:gd name="connsiteY1" fmla="*/ 200544 h 514996"/>
                  <a:gd name="connsiteX2" fmla="*/ 263798 w 534931"/>
                  <a:gd name="connsiteY2" fmla="*/ 426763 h 514996"/>
                  <a:gd name="connsiteX3" fmla="*/ 442392 w 534931"/>
                  <a:gd name="connsiteY3" fmla="*/ 510108 h 514996"/>
                  <a:gd name="connsiteX4" fmla="*/ 525736 w 534931"/>
                  <a:gd name="connsiteY4" fmla="*/ 491057 h 514996"/>
                  <a:gd name="connsiteX5" fmla="*/ 516211 w 534931"/>
                  <a:gd name="connsiteY5" fmla="*/ 374375 h 514996"/>
                  <a:gd name="connsiteX6" fmla="*/ 378098 w 534931"/>
                  <a:gd name="connsiteY6" fmla="*/ 183876 h 514996"/>
                  <a:gd name="connsiteX7" fmla="*/ 180455 w 534931"/>
                  <a:gd name="connsiteY7" fmla="*/ 31477 h 514996"/>
                  <a:gd name="connsiteX8" fmla="*/ 63773 w 534931"/>
                  <a:gd name="connsiteY8" fmla="*/ 520 h 514996"/>
                  <a:gd name="connsiteX9" fmla="*/ 1861 w 534931"/>
                  <a:gd name="connsiteY9" fmla="*/ 43382 h 51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31" h="514996">
                    <a:moveTo>
                      <a:pt x="1861" y="43382"/>
                    </a:moveTo>
                    <a:cubicBezTo>
                      <a:pt x="-2108" y="76719"/>
                      <a:pt x="-3696" y="136647"/>
                      <a:pt x="39960" y="200544"/>
                    </a:cubicBezTo>
                    <a:cubicBezTo>
                      <a:pt x="83616" y="264441"/>
                      <a:pt x="196726" y="375169"/>
                      <a:pt x="263798" y="426763"/>
                    </a:cubicBezTo>
                    <a:cubicBezTo>
                      <a:pt x="330870" y="478357"/>
                      <a:pt x="398736" y="499392"/>
                      <a:pt x="442392" y="510108"/>
                    </a:cubicBezTo>
                    <a:cubicBezTo>
                      <a:pt x="486048" y="520824"/>
                      <a:pt x="513433" y="513679"/>
                      <a:pt x="525736" y="491057"/>
                    </a:cubicBezTo>
                    <a:cubicBezTo>
                      <a:pt x="538039" y="468435"/>
                      <a:pt x="540817" y="425572"/>
                      <a:pt x="516211" y="374375"/>
                    </a:cubicBezTo>
                    <a:cubicBezTo>
                      <a:pt x="491605" y="323178"/>
                      <a:pt x="434057" y="241026"/>
                      <a:pt x="378098" y="183876"/>
                    </a:cubicBezTo>
                    <a:cubicBezTo>
                      <a:pt x="322139" y="126726"/>
                      <a:pt x="232842" y="62036"/>
                      <a:pt x="180455" y="31477"/>
                    </a:cubicBezTo>
                    <a:cubicBezTo>
                      <a:pt x="128068" y="918"/>
                      <a:pt x="93539" y="-1464"/>
                      <a:pt x="63773" y="520"/>
                    </a:cubicBezTo>
                    <a:cubicBezTo>
                      <a:pt x="34007" y="2504"/>
                      <a:pt x="5830" y="10045"/>
                      <a:pt x="1861" y="43382"/>
                    </a:cubicBezTo>
                    <a:close/>
                  </a:path>
                </a:pathLst>
              </a:custGeom>
              <a:solidFill>
                <a:srgbClr val="ED2F58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任意多边形 210"/>
              <p:cNvSpPr/>
              <p:nvPr/>
            </p:nvSpPr>
            <p:spPr>
              <a:xfrm>
                <a:off x="7045568" y="3833530"/>
                <a:ext cx="658854" cy="650070"/>
              </a:xfrm>
              <a:custGeom>
                <a:avLst/>
                <a:gdLst>
                  <a:gd name="connsiteX0" fmla="*/ 81993 w 638523"/>
                  <a:gd name="connsiteY0" fmla="*/ 276515 h 653849"/>
                  <a:gd name="connsiteX1" fmla="*/ 222487 w 638523"/>
                  <a:gd name="connsiteY1" fmla="*/ 455108 h 653849"/>
                  <a:gd name="connsiteX2" fmla="*/ 460612 w 638523"/>
                  <a:gd name="connsiteY2" fmla="*/ 636083 h 653849"/>
                  <a:gd name="connsiteX3" fmla="*/ 636824 w 638523"/>
                  <a:gd name="connsiteY3" fmla="*/ 638465 h 653849"/>
                  <a:gd name="connsiteX4" fmla="*/ 539193 w 638523"/>
                  <a:gd name="connsiteY4" fmla="*/ 559883 h 653849"/>
                  <a:gd name="connsiteX5" fmla="*/ 365362 w 638523"/>
                  <a:gd name="connsiteY5" fmla="*/ 457490 h 653849"/>
                  <a:gd name="connsiteX6" fmla="*/ 151049 w 638523"/>
                  <a:gd name="connsiteY6" fmla="*/ 257465 h 653849"/>
                  <a:gd name="connsiteX7" fmla="*/ 39131 w 638523"/>
                  <a:gd name="connsiteY7" fmla="*/ 102683 h 653849"/>
                  <a:gd name="connsiteX8" fmla="*/ 8174 w 638523"/>
                  <a:gd name="connsiteY8" fmla="*/ 290 h 653849"/>
                  <a:gd name="connsiteX9" fmla="*/ 8174 w 638523"/>
                  <a:gd name="connsiteY9" fmla="*/ 133640 h 653849"/>
                  <a:gd name="connsiteX10" fmla="*/ 81993 w 638523"/>
                  <a:gd name="connsiteY10" fmla="*/ 276515 h 653849"/>
                  <a:gd name="connsiteX0" fmla="*/ 81993 w 638611"/>
                  <a:gd name="connsiteY0" fmla="*/ 276515 h 643146"/>
                  <a:gd name="connsiteX1" fmla="*/ 222487 w 638611"/>
                  <a:gd name="connsiteY1" fmla="*/ 455108 h 643146"/>
                  <a:gd name="connsiteX2" fmla="*/ 458231 w 638611"/>
                  <a:gd name="connsiteY2" fmla="*/ 614652 h 643146"/>
                  <a:gd name="connsiteX3" fmla="*/ 636824 w 638611"/>
                  <a:gd name="connsiteY3" fmla="*/ 638465 h 643146"/>
                  <a:gd name="connsiteX4" fmla="*/ 539193 w 638611"/>
                  <a:gd name="connsiteY4" fmla="*/ 559883 h 643146"/>
                  <a:gd name="connsiteX5" fmla="*/ 365362 w 638611"/>
                  <a:gd name="connsiteY5" fmla="*/ 457490 h 643146"/>
                  <a:gd name="connsiteX6" fmla="*/ 151049 w 638611"/>
                  <a:gd name="connsiteY6" fmla="*/ 257465 h 643146"/>
                  <a:gd name="connsiteX7" fmla="*/ 39131 w 638611"/>
                  <a:gd name="connsiteY7" fmla="*/ 102683 h 643146"/>
                  <a:gd name="connsiteX8" fmla="*/ 8174 w 638611"/>
                  <a:gd name="connsiteY8" fmla="*/ 290 h 643146"/>
                  <a:gd name="connsiteX9" fmla="*/ 8174 w 638611"/>
                  <a:gd name="connsiteY9" fmla="*/ 133640 h 643146"/>
                  <a:gd name="connsiteX10" fmla="*/ 81993 w 638611"/>
                  <a:gd name="connsiteY10" fmla="*/ 276515 h 643146"/>
                  <a:gd name="connsiteX0" fmla="*/ 81993 w 638611"/>
                  <a:gd name="connsiteY0" fmla="*/ 276515 h 643230"/>
                  <a:gd name="connsiteX1" fmla="*/ 210581 w 638611"/>
                  <a:gd name="connsiteY1" fmla="*/ 452727 h 643230"/>
                  <a:gd name="connsiteX2" fmla="*/ 458231 w 638611"/>
                  <a:gd name="connsiteY2" fmla="*/ 614652 h 643230"/>
                  <a:gd name="connsiteX3" fmla="*/ 636824 w 638611"/>
                  <a:gd name="connsiteY3" fmla="*/ 638465 h 643230"/>
                  <a:gd name="connsiteX4" fmla="*/ 539193 w 638611"/>
                  <a:gd name="connsiteY4" fmla="*/ 559883 h 643230"/>
                  <a:gd name="connsiteX5" fmla="*/ 365362 w 638611"/>
                  <a:gd name="connsiteY5" fmla="*/ 457490 h 643230"/>
                  <a:gd name="connsiteX6" fmla="*/ 151049 w 638611"/>
                  <a:gd name="connsiteY6" fmla="*/ 257465 h 643230"/>
                  <a:gd name="connsiteX7" fmla="*/ 39131 w 638611"/>
                  <a:gd name="connsiteY7" fmla="*/ 102683 h 643230"/>
                  <a:gd name="connsiteX8" fmla="*/ 8174 w 638611"/>
                  <a:gd name="connsiteY8" fmla="*/ 290 h 643230"/>
                  <a:gd name="connsiteX9" fmla="*/ 8174 w 638611"/>
                  <a:gd name="connsiteY9" fmla="*/ 133640 h 643230"/>
                  <a:gd name="connsiteX10" fmla="*/ 81993 w 638611"/>
                  <a:gd name="connsiteY10" fmla="*/ 276515 h 643230"/>
                  <a:gd name="connsiteX0" fmla="*/ 62774 w 636061"/>
                  <a:gd name="connsiteY0" fmla="*/ 269371 h 643230"/>
                  <a:gd name="connsiteX1" fmla="*/ 208031 w 636061"/>
                  <a:gd name="connsiteY1" fmla="*/ 452727 h 643230"/>
                  <a:gd name="connsiteX2" fmla="*/ 455681 w 636061"/>
                  <a:gd name="connsiteY2" fmla="*/ 614652 h 643230"/>
                  <a:gd name="connsiteX3" fmla="*/ 634274 w 636061"/>
                  <a:gd name="connsiteY3" fmla="*/ 638465 h 643230"/>
                  <a:gd name="connsiteX4" fmla="*/ 536643 w 636061"/>
                  <a:gd name="connsiteY4" fmla="*/ 559883 h 643230"/>
                  <a:gd name="connsiteX5" fmla="*/ 362812 w 636061"/>
                  <a:gd name="connsiteY5" fmla="*/ 457490 h 643230"/>
                  <a:gd name="connsiteX6" fmla="*/ 148499 w 636061"/>
                  <a:gd name="connsiteY6" fmla="*/ 257465 h 643230"/>
                  <a:gd name="connsiteX7" fmla="*/ 36581 w 636061"/>
                  <a:gd name="connsiteY7" fmla="*/ 102683 h 643230"/>
                  <a:gd name="connsiteX8" fmla="*/ 5624 w 636061"/>
                  <a:gd name="connsiteY8" fmla="*/ 290 h 643230"/>
                  <a:gd name="connsiteX9" fmla="*/ 5624 w 636061"/>
                  <a:gd name="connsiteY9" fmla="*/ 133640 h 643230"/>
                  <a:gd name="connsiteX10" fmla="*/ 62774 w 636061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45796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60084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63 h 643222"/>
                  <a:gd name="connsiteX1" fmla="*/ 217246 w 645276"/>
                  <a:gd name="connsiteY1" fmla="*/ 452719 h 643222"/>
                  <a:gd name="connsiteX2" fmla="*/ 464896 w 645276"/>
                  <a:gd name="connsiteY2" fmla="*/ 614644 h 643222"/>
                  <a:gd name="connsiteX3" fmla="*/ 643489 w 645276"/>
                  <a:gd name="connsiteY3" fmla="*/ 638457 h 643222"/>
                  <a:gd name="connsiteX4" fmla="*/ 545858 w 645276"/>
                  <a:gd name="connsiteY4" fmla="*/ 559875 h 643222"/>
                  <a:gd name="connsiteX5" fmla="*/ 372027 w 645276"/>
                  <a:gd name="connsiteY5" fmla="*/ 457482 h 643222"/>
                  <a:gd name="connsiteX6" fmla="*/ 150570 w 645276"/>
                  <a:gd name="connsiteY6" fmla="*/ 243170 h 643222"/>
                  <a:gd name="connsiteX7" fmla="*/ 60084 w 645276"/>
                  <a:gd name="connsiteY7" fmla="*/ 102675 h 643222"/>
                  <a:gd name="connsiteX8" fmla="*/ 14839 w 645276"/>
                  <a:gd name="connsiteY8" fmla="*/ 282 h 643222"/>
                  <a:gd name="connsiteX9" fmla="*/ 2933 w 645276"/>
                  <a:gd name="connsiteY9" fmla="*/ 133632 h 643222"/>
                  <a:gd name="connsiteX10" fmla="*/ 71989 w 645276"/>
                  <a:gd name="connsiteY10" fmla="*/ 269363 h 643222"/>
                  <a:gd name="connsiteX0" fmla="*/ 71989 w 645368"/>
                  <a:gd name="connsiteY0" fmla="*/ 269363 h 643222"/>
                  <a:gd name="connsiteX1" fmla="*/ 217246 w 645368"/>
                  <a:gd name="connsiteY1" fmla="*/ 452719 h 643222"/>
                  <a:gd name="connsiteX2" fmla="*/ 464896 w 645368"/>
                  <a:gd name="connsiteY2" fmla="*/ 614644 h 643222"/>
                  <a:gd name="connsiteX3" fmla="*/ 643489 w 645368"/>
                  <a:gd name="connsiteY3" fmla="*/ 638457 h 643222"/>
                  <a:gd name="connsiteX4" fmla="*/ 545858 w 645368"/>
                  <a:gd name="connsiteY4" fmla="*/ 559875 h 643222"/>
                  <a:gd name="connsiteX5" fmla="*/ 348215 w 645368"/>
                  <a:gd name="connsiteY5" fmla="*/ 445576 h 643222"/>
                  <a:gd name="connsiteX6" fmla="*/ 150570 w 645368"/>
                  <a:gd name="connsiteY6" fmla="*/ 243170 h 643222"/>
                  <a:gd name="connsiteX7" fmla="*/ 60084 w 645368"/>
                  <a:gd name="connsiteY7" fmla="*/ 102675 h 643222"/>
                  <a:gd name="connsiteX8" fmla="*/ 14839 w 645368"/>
                  <a:gd name="connsiteY8" fmla="*/ 282 h 643222"/>
                  <a:gd name="connsiteX9" fmla="*/ 2933 w 645368"/>
                  <a:gd name="connsiteY9" fmla="*/ 133632 h 643222"/>
                  <a:gd name="connsiteX10" fmla="*/ 71989 w 645368"/>
                  <a:gd name="connsiteY10" fmla="*/ 269363 h 643222"/>
                  <a:gd name="connsiteX0" fmla="*/ 71989 w 647232"/>
                  <a:gd name="connsiteY0" fmla="*/ 269363 h 642517"/>
                  <a:gd name="connsiteX1" fmla="*/ 217246 w 647232"/>
                  <a:gd name="connsiteY1" fmla="*/ 452719 h 642517"/>
                  <a:gd name="connsiteX2" fmla="*/ 464896 w 647232"/>
                  <a:gd name="connsiteY2" fmla="*/ 614644 h 642517"/>
                  <a:gd name="connsiteX3" fmla="*/ 643489 w 647232"/>
                  <a:gd name="connsiteY3" fmla="*/ 638457 h 642517"/>
                  <a:gd name="connsiteX4" fmla="*/ 567290 w 647232"/>
                  <a:gd name="connsiteY4" fmla="*/ 569400 h 642517"/>
                  <a:gd name="connsiteX5" fmla="*/ 348215 w 647232"/>
                  <a:gd name="connsiteY5" fmla="*/ 445576 h 642517"/>
                  <a:gd name="connsiteX6" fmla="*/ 150570 w 647232"/>
                  <a:gd name="connsiteY6" fmla="*/ 243170 h 642517"/>
                  <a:gd name="connsiteX7" fmla="*/ 60084 w 647232"/>
                  <a:gd name="connsiteY7" fmla="*/ 102675 h 642517"/>
                  <a:gd name="connsiteX8" fmla="*/ 14839 w 647232"/>
                  <a:gd name="connsiteY8" fmla="*/ 282 h 642517"/>
                  <a:gd name="connsiteX9" fmla="*/ 2933 w 647232"/>
                  <a:gd name="connsiteY9" fmla="*/ 133632 h 642517"/>
                  <a:gd name="connsiteX10" fmla="*/ 71989 w 647232"/>
                  <a:gd name="connsiteY10" fmla="*/ 269363 h 642517"/>
                  <a:gd name="connsiteX0" fmla="*/ 71989 w 646476"/>
                  <a:gd name="connsiteY0" fmla="*/ 269363 h 649032"/>
                  <a:gd name="connsiteX1" fmla="*/ 217246 w 646476"/>
                  <a:gd name="connsiteY1" fmla="*/ 452719 h 649032"/>
                  <a:gd name="connsiteX2" fmla="*/ 479183 w 646476"/>
                  <a:gd name="connsiteY2" fmla="*/ 628931 h 649032"/>
                  <a:gd name="connsiteX3" fmla="*/ 643489 w 646476"/>
                  <a:gd name="connsiteY3" fmla="*/ 638457 h 649032"/>
                  <a:gd name="connsiteX4" fmla="*/ 567290 w 646476"/>
                  <a:gd name="connsiteY4" fmla="*/ 569400 h 649032"/>
                  <a:gd name="connsiteX5" fmla="*/ 348215 w 646476"/>
                  <a:gd name="connsiteY5" fmla="*/ 445576 h 649032"/>
                  <a:gd name="connsiteX6" fmla="*/ 150570 w 646476"/>
                  <a:gd name="connsiteY6" fmla="*/ 243170 h 649032"/>
                  <a:gd name="connsiteX7" fmla="*/ 60084 w 646476"/>
                  <a:gd name="connsiteY7" fmla="*/ 102675 h 649032"/>
                  <a:gd name="connsiteX8" fmla="*/ 14839 w 646476"/>
                  <a:gd name="connsiteY8" fmla="*/ 282 h 649032"/>
                  <a:gd name="connsiteX9" fmla="*/ 2933 w 646476"/>
                  <a:gd name="connsiteY9" fmla="*/ 133632 h 649032"/>
                  <a:gd name="connsiteX10" fmla="*/ 71989 w 646476"/>
                  <a:gd name="connsiteY10" fmla="*/ 269363 h 649032"/>
                  <a:gd name="connsiteX0" fmla="*/ 71989 w 648757"/>
                  <a:gd name="connsiteY0" fmla="*/ 269363 h 641807"/>
                  <a:gd name="connsiteX1" fmla="*/ 217246 w 648757"/>
                  <a:gd name="connsiteY1" fmla="*/ 452719 h 641807"/>
                  <a:gd name="connsiteX2" fmla="*/ 479183 w 648757"/>
                  <a:gd name="connsiteY2" fmla="*/ 628931 h 641807"/>
                  <a:gd name="connsiteX3" fmla="*/ 645871 w 648757"/>
                  <a:gd name="connsiteY3" fmla="*/ 621788 h 641807"/>
                  <a:gd name="connsiteX4" fmla="*/ 567290 w 648757"/>
                  <a:gd name="connsiteY4" fmla="*/ 569400 h 641807"/>
                  <a:gd name="connsiteX5" fmla="*/ 348215 w 648757"/>
                  <a:gd name="connsiteY5" fmla="*/ 445576 h 641807"/>
                  <a:gd name="connsiteX6" fmla="*/ 150570 w 648757"/>
                  <a:gd name="connsiteY6" fmla="*/ 243170 h 641807"/>
                  <a:gd name="connsiteX7" fmla="*/ 60084 w 648757"/>
                  <a:gd name="connsiteY7" fmla="*/ 102675 h 641807"/>
                  <a:gd name="connsiteX8" fmla="*/ 14839 w 648757"/>
                  <a:gd name="connsiteY8" fmla="*/ 282 h 641807"/>
                  <a:gd name="connsiteX9" fmla="*/ 2933 w 648757"/>
                  <a:gd name="connsiteY9" fmla="*/ 133632 h 641807"/>
                  <a:gd name="connsiteX10" fmla="*/ 71989 w 648757"/>
                  <a:gd name="connsiteY10" fmla="*/ 269363 h 641807"/>
                  <a:gd name="connsiteX0" fmla="*/ 71989 w 657935"/>
                  <a:gd name="connsiteY0" fmla="*/ 269363 h 650375"/>
                  <a:gd name="connsiteX1" fmla="*/ 217246 w 657935"/>
                  <a:gd name="connsiteY1" fmla="*/ 452719 h 650375"/>
                  <a:gd name="connsiteX2" fmla="*/ 479183 w 657935"/>
                  <a:gd name="connsiteY2" fmla="*/ 628931 h 650375"/>
                  <a:gd name="connsiteX3" fmla="*/ 655396 w 657935"/>
                  <a:gd name="connsiteY3" fmla="*/ 640838 h 650375"/>
                  <a:gd name="connsiteX4" fmla="*/ 567290 w 657935"/>
                  <a:gd name="connsiteY4" fmla="*/ 569400 h 650375"/>
                  <a:gd name="connsiteX5" fmla="*/ 348215 w 657935"/>
                  <a:gd name="connsiteY5" fmla="*/ 445576 h 650375"/>
                  <a:gd name="connsiteX6" fmla="*/ 150570 w 657935"/>
                  <a:gd name="connsiteY6" fmla="*/ 243170 h 650375"/>
                  <a:gd name="connsiteX7" fmla="*/ 60084 w 657935"/>
                  <a:gd name="connsiteY7" fmla="*/ 102675 h 650375"/>
                  <a:gd name="connsiteX8" fmla="*/ 14839 w 657935"/>
                  <a:gd name="connsiteY8" fmla="*/ 282 h 650375"/>
                  <a:gd name="connsiteX9" fmla="*/ 2933 w 657935"/>
                  <a:gd name="connsiteY9" fmla="*/ 133632 h 650375"/>
                  <a:gd name="connsiteX10" fmla="*/ 71989 w 657935"/>
                  <a:gd name="connsiteY10" fmla="*/ 269363 h 650375"/>
                  <a:gd name="connsiteX0" fmla="*/ 71989 w 658854"/>
                  <a:gd name="connsiteY0" fmla="*/ 269363 h 650070"/>
                  <a:gd name="connsiteX1" fmla="*/ 217246 w 658854"/>
                  <a:gd name="connsiteY1" fmla="*/ 452719 h 650070"/>
                  <a:gd name="connsiteX2" fmla="*/ 479183 w 658854"/>
                  <a:gd name="connsiteY2" fmla="*/ 628931 h 650070"/>
                  <a:gd name="connsiteX3" fmla="*/ 655396 w 658854"/>
                  <a:gd name="connsiteY3" fmla="*/ 640838 h 650070"/>
                  <a:gd name="connsiteX4" fmla="*/ 576815 w 658854"/>
                  <a:gd name="connsiteY4" fmla="*/ 574163 h 650070"/>
                  <a:gd name="connsiteX5" fmla="*/ 348215 w 658854"/>
                  <a:gd name="connsiteY5" fmla="*/ 445576 h 650070"/>
                  <a:gd name="connsiteX6" fmla="*/ 150570 w 658854"/>
                  <a:gd name="connsiteY6" fmla="*/ 243170 h 650070"/>
                  <a:gd name="connsiteX7" fmla="*/ 60084 w 658854"/>
                  <a:gd name="connsiteY7" fmla="*/ 102675 h 650070"/>
                  <a:gd name="connsiteX8" fmla="*/ 14839 w 658854"/>
                  <a:gd name="connsiteY8" fmla="*/ 282 h 650070"/>
                  <a:gd name="connsiteX9" fmla="*/ 2933 w 658854"/>
                  <a:gd name="connsiteY9" fmla="*/ 133632 h 650070"/>
                  <a:gd name="connsiteX10" fmla="*/ 71989 w 658854"/>
                  <a:gd name="connsiteY10" fmla="*/ 269363 h 65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854" h="650070">
                    <a:moveTo>
                      <a:pt x="71989" y="269363"/>
                    </a:moveTo>
                    <a:cubicBezTo>
                      <a:pt x="107708" y="322544"/>
                      <a:pt x="149380" y="392791"/>
                      <a:pt x="217246" y="452719"/>
                    </a:cubicBezTo>
                    <a:cubicBezTo>
                      <a:pt x="285112" y="512647"/>
                      <a:pt x="406158" y="597578"/>
                      <a:pt x="479183" y="628931"/>
                    </a:cubicBezTo>
                    <a:cubicBezTo>
                      <a:pt x="552208" y="660284"/>
                      <a:pt x="639124" y="649966"/>
                      <a:pt x="655396" y="640838"/>
                    </a:cubicBezTo>
                    <a:cubicBezTo>
                      <a:pt x="671668" y="631710"/>
                      <a:pt x="628012" y="606707"/>
                      <a:pt x="576815" y="574163"/>
                    </a:cubicBezTo>
                    <a:cubicBezTo>
                      <a:pt x="525618" y="541619"/>
                      <a:pt x="419256" y="500741"/>
                      <a:pt x="348215" y="445576"/>
                    </a:cubicBezTo>
                    <a:cubicBezTo>
                      <a:pt x="277174" y="390411"/>
                      <a:pt x="198592" y="300320"/>
                      <a:pt x="150570" y="243170"/>
                    </a:cubicBezTo>
                    <a:cubicBezTo>
                      <a:pt x="102548" y="186020"/>
                      <a:pt x="82706" y="143156"/>
                      <a:pt x="60084" y="102675"/>
                    </a:cubicBezTo>
                    <a:cubicBezTo>
                      <a:pt x="37462" y="62194"/>
                      <a:pt x="19998" y="-4877"/>
                      <a:pt x="14839" y="282"/>
                    </a:cubicBezTo>
                    <a:cubicBezTo>
                      <a:pt x="9680" y="5441"/>
                      <a:pt x="-6592" y="88785"/>
                      <a:pt x="2933" y="133632"/>
                    </a:cubicBezTo>
                    <a:cubicBezTo>
                      <a:pt x="12458" y="178479"/>
                      <a:pt x="36270" y="216182"/>
                      <a:pt x="71989" y="2693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016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任意多边形 50"/>
            <p:cNvSpPr/>
            <p:nvPr/>
          </p:nvSpPr>
          <p:spPr>
            <a:xfrm>
              <a:off x="8755778" y="1356417"/>
              <a:ext cx="1043087" cy="1063440"/>
            </a:xfrm>
            <a:custGeom>
              <a:avLst/>
              <a:gdLst>
                <a:gd name="connsiteX0" fmla="*/ 773932 w 1040654"/>
                <a:gd name="connsiteY0" fmla="*/ 967528 h 1063459"/>
                <a:gd name="connsiteX1" fmla="*/ 900138 w 1040654"/>
                <a:gd name="connsiteY1" fmla="*/ 877041 h 1063459"/>
                <a:gd name="connsiteX2" fmla="*/ 997769 w 1040654"/>
                <a:gd name="connsiteY2" fmla="*/ 741309 h 1063459"/>
                <a:gd name="connsiteX3" fmla="*/ 1040632 w 1040654"/>
                <a:gd name="connsiteY3" fmla="*/ 512709 h 1063459"/>
                <a:gd name="connsiteX4" fmla="*/ 993007 w 1040654"/>
                <a:gd name="connsiteY4" fmla="*/ 231722 h 1063459"/>
                <a:gd name="connsiteX5" fmla="*/ 823938 w 1040654"/>
                <a:gd name="connsiteY5" fmla="*/ 62653 h 1063459"/>
                <a:gd name="connsiteX6" fmla="*/ 564382 w 1040654"/>
                <a:gd name="connsiteY6" fmla="*/ 3122 h 1063459"/>
                <a:gd name="connsiteX7" fmla="*/ 340544 w 1040654"/>
                <a:gd name="connsiteY7" fmla="*/ 24553 h 1063459"/>
                <a:gd name="connsiteX8" fmla="*/ 111944 w 1040654"/>
                <a:gd name="connsiteY8" fmla="*/ 160284 h 1063459"/>
                <a:gd name="connsiteX9" fmla="*/ 9550 w 1040654"/>
                <a:gd name="connsiteY9" fmla="*/ 388884 h 1063459"/>
                <a:gd name="connsiteX10" fmla="*/ 9550 w 1040654"/>
                <a:gd name="connsiteY10" fmla="*/ 696066 h 1063459"/>
                <a:gd name="connsiteX11" fmla="*/ 54794 w 1040654"/>
                <a:gd name="connsiteY11" fmla="*/ 800841 h 1063459"/>
                <a:gd name="connsiteX12" fmla="*/ 135757 w 1040654"/>
                <a:gd name="connsiteY12" fmla="*/ 860372 h 1063459"/>
                <a:gd name="connsiteX13" fmla="*/ 281013 w 1040654"/>
                <a:gd name="connsiteY13" fmla="*/ 1003247 h 1063459"/>
                <a:gd name="connsiteX14" fmla="*/ 428650 w 1040654"/>
                <a:gd name="connsiteY14" fmla="*/ 1048491 h 1063459"/>
                <a:gd name="connsiteX15" fmla="*/ 616769 w 1040654"/>
                <a:gd name="connsiteY15" fmla="*/ 1058016 h 1063459"/>
                <a:gd name="connsiteX16" fmla="*/ 773932 w 1040654"/>
                <a:gd name="connsiteY16" fmla="*/ 967528 h 1063459"/>
                <a:gd name="connsiteX0" fmla="*/ 773932 w 1040654"/>
                <a:gd name="connsiteY0" fmla="*/ 967528 h 1063459"/>
                <a:gd name="connsiteX1" fmla="*/ 900138 w 1040654"/>
                <a:gd name="connsiteY1" fmla="*/ 877041 h 1063459"/>
                <a:gd name="connsiteX2" fmla="*/ 997769 w 1040654"/>
                <a:gd name="connsiteY2" fmla="*/ 741309 h 1063459"/>
                <a:gd name="connsiteX3" fmla="*/ 1040632 w 1040654"/>
                <a:gd name="connsiteY3" fmla="*/ 512709 h 1063459"/>
                <a:gd name="connsiteX4" fmla="*/ 993007 w 1040654"/>
                <a:gd name="connsiteY4" fmla="*/ 231722 h 1063459"/>
                <a:gd name="connsiteX5" fmla="*/ 823938 w 1040654"/>
                <a:gd name="connsiteY5" fmla="*/ 62653 h 1063459"/>
                <a:gd name="connsiteX6" fmla="*/ 564382 w 1040654"/>
                <a:gd name="connsiteY6" fmla="*/ 3122 h 1063459"/>
                <a:gd name="connsiteX7" fmla="*/ 340544 w 1040654"/>
                <a:gd name="connsiteY7" fmla="*/ 24553 h 1063459"/>
                <a:gd name="connsiteX8" fmla="*/ 111944 w 1040654"/>
                <a:gd name="connsiteY8" fmla="*/ 160284 h 1063459"/>
                <a:gd name="connsiteX9" fmla="*/ 9550 w 1040654"/>
                <a:gd name="connsiteY9" fmla="*/ 388884 h 1063459"/>
                <a:gd name="connsiteX10" fmla="*/ 9550 w 1040654"/>
                <a:gd name="connsiteY10" fmla="*/ 696066 h 1063459"/>
                <a:gd name="connsiteX11" fmla="*/ 54794 w 1040654"/>
                <a:gd name="connsiteY11" fmla="*/ 800841 h 1063459"/>
                <a:gd name="connsiteX12" fmla="*/ 133376 w 1040654"/>
                <a:gd name="connsiteY12" fmla="*/ 869897 h 1063459"/>
                <a:gd name="connsiteX13" fmla="*/ 281013 w 1040654"/>
                <a:gd name="connsiteY13" fmla="*/ 1003247 h 1063459"/>
                <a:gd name="connsiteX14" fmla="*/ 428650 w 1040654"/>
                <a:gd name="connsiteY14" fmla="*/ 1048491 h 1063459"/>
                <a:gd name="connsiteX15" fmla="*/ 616769 w 1040654"/>
                <a:gd name="connsiteY15" fmla="*/ 1058016 h 1063459"/>
                <a:gd name="connsiteX16" fmla="*/ 773932 w 1040654"/>
                <a:gd name="connsiteY16" fmla="*/ 967528 h 1063459"/>
                <a:gd name="connsiteX0" fmla="*/ 773932 w 1040654"/>
                <a:gd name="connsiteY0" fmla="*/ 967528 h 1063459"/>
                <a:gd name="connsiteX1" fmla="*/ 900138 w 1040654"/>
                <a:gd name="connsiteY1" fmla="*/ 877041 h 1063459"/>
                <a:gd name="connsiteX2" fmla="*/ 997769 w 1040654"/>
                <a:gd name="connsiteY2" fmla="*/ 741309 h 1063459"/>
                <a:gd name="connsiteX3" fmla="*/ 1040632 w 1040654"/>
                <a:gd name="connsiteY3" fmla="*/ 512709 h 1063459"/>
                <a:gd name="connsiteX4" fmla="*/ 993007 w 1040654"/>
                <a:gd name="connsiteY4" fmla="*/ 231722 h 1063459"/>
                <a:gd name="connsiteX5" fmla="*/ 823938 w 1040654"/>
                <a:gd name="connsiteY5" fmla="*/ 62653 h 1063459"/>
                <a:gd name="connsiteX6" fmla="*/ 564382 w 1040654"/>
                <a:gd name="connsiteY6" fmla="*/ 3122 h 1063459"/>
                <a:gd name="connsiteX7" fmla="*/ 340544 w 1040654"/>
                <a:gd name="connsiteY7" fmla="*/ 24553 h 1063459"/>
                <a:gd name="connsiteX8" fmla="*/ 111944 w 1040654"/>
                <a:gd name="connsiteY8" fmla="*/ 160284 h 1063459"/>
                <a:gd name="connsiteX9" fmla="*/ 9550 w 1040654"/>
                <a:gd name="connsiteY9" fmla="*/ 388884 h 1063459"/>
                <a:gd name="connsiteX10" fmla="*/ 9550 w 1040654"/>
                <a:gd name="connsiteY10" fmla="*/ 696066 h 1063459"/>
                <a:gd name="connsiteX11" fmla="*/ 54794 w 1040654"/>
                <a:gd name="connsiteY11" fmla="*/ 800841 h 1063459"/>
                <a:gd name="connsiteX12" fmla="*/ 133376 w 1040654"/>
                <a:gd name="connsiteY12" fmla="*/ 869897 h 1063459"/>
                <a:gd name="connsiteX13" fmla="*/ 288157 w 1040654"/>
                <a:gd name="connsiteY13" fmla="*/ 998484 h 1063459"/>
                <a:gd name="connsiteX14" fmla="*/ 428650 w 1040654"/>
                <a:gd name="connsiteY14" fmla="*/ 1048491 h 1063459"/>
                <a:gd name="connsiteX15" fmla="*/ 616769 w 1040654"/>
                <a:gd name="connsiteY15" fmla="*/ 1058016 h 1063459"/>
                <a:gd name="connsiteX16" fmla="*/ 773932 w 1040654"/>
                <a:gd name="connsiteY16" fmla="*/ 967528 h 1063459"/>
                <a:gd name="connsiteX0" fmla="*/ 773932 w 1040654"/>
                <a:gd name="connsiteY0" fmla="*/ 967528 h 1063634"/>
                <a:gd name="connsiteX1" fmla="*/ 900138 w 1040654"/>
                <a:gd name="connsiteY1" fmla="*/ 877041 h 1063634"/>
                <a:gd name="connsiteX2" fmla="*/ 997769 w 1040654"/>
                <a:gd name="connsiteY2" fmla="*/ 741309 h 1063634"/>
                <a:gd name="connsiteX3" fmla="*/ 1040632 w 1040654"/>
                <a:gd name="connsiteY3" fmla="*/ 512709 h 1063634"/>
                <a:gd name="connsiteX4" fmla="*/ 993007 w 1040654"/>
                <a:gd name="connsiteY4" fmla="*/ 231722 h 1063634"/>
                <a:gd name="connsiteX5" fmla="*/ 823938 w 1040654"/>
                <a:gd name="connsiteY5" fmla="*/ 62653 h 1063634"/>
                <a:gd name="connsiteX6" fmla="*/ 564382 w 1040654"/>
                <a:gd name="connsiteY6" fmla="*/ 3122 h 1063634"/>
                <a:gd name="connsiteX7" fmla="*/ 340544 w 1040654"/>
                <a:gd name="connsiteY7" fmla="*/ 24553 h 1063634"/>
                <a:gd name="connsiteX8" fmla="*/ 111944 w 1040654"/>
                <a:gd name="connsiteY8" fmla="*/ 160284 h 1063634"/>
                <a:gd name="connsiteX9" fmla="*/ 9550 w 1040654"/>
                <a:gd name="connsiteY9" fmla="*/ 388884 h 1063634"/>
                <a:gd name="connsiteX10" fmla="*/ 9550 w 1040654"/>
                <a:gd name="connsiteY10" fmla="*/ 696066 h 1063634"/>
                <a:gd name="connsiteX11" fmla="*/ 54794 w 1040654"/>
                <a:gd name="connsiteY11" fmla="*/ 800841 h 1063634"/>
                <a:gd name="connsiteX12" fmla="*/ 133376 w 1040654"/>
                <a:gd name="connsiteY12" fmla="*/ 869897 h 1063634"/>
                <a:gd name="connsiteX13" fmla="*/ 288157 w 1040654"/>
                <a:gd name="connsiteY13" fmla="*/ 998484 h 1063634"/>
                <a:gd name="connsiteX14" fmla="*/ 416744 w 1040654"/>
                <a:gd name="connsiteY14" fmla="*/ 1048491 h 1063634"/>
                <a:gd name="connsiteX15" fmla="*/ 616769 w 1040654"/>
                <a:gd name="connsiteY15" fmla="*/ 1058016 h 1063634"/>
                <a:gd name="connsiteX16" fmla="*/ 773932 w 1040654"/>
                <a:gd name="connsiteY16" fmla="*/ 967528 h 1063634"/>
                <a:gd name="connsiteX0" fmla="*/ 773932 w 1043034"/>
                <a:gd name="connsiteY0" fmla="*/ 967528 h 1063634"/>
                <a:gd name="connsiteX1" fmla="*/ 900138 w 1043034"/>
                <a:gd name="connsiteY1" fmla="*/ 877041 h 1063634"/>
                <a:gd name="connsiteX2" fmla="*/ 997769 w 1043034"/>
                <a:gd name="connsiteY2" fmla="*/ 741309 h 1063634"/>
                <a:gd name="connsiteX3" fmla="*/ 1043014 w 1043034"/>
                <a:gd name="connsiteY3" fmla="*/ 481753 h 1063634"/>
                <a:gd name="connsiteX4" fmla="*/ 993007 w 1043034"/>
                <a:gd name="connsiteY4" fmla="*/ 231722 h 1063634"/>
                <a:gd name="connsiteX5" fmla="*/ 823938 w 1043034"/>
                <a:gd name="connsiteY5" fmla="*/ 62653 h 1063634"/>
                <a:gd name="connsiteX6" fmla="*/ 564382 w 1043034"/>
                <a:gd name="connsiteY6" fmla="*/ 3122 h 1063634"/>
                <a:gd name="connsiteX7" fmla="*/ 340544 w 1043034"/>
                <a:gd name="connsiteY7" fmla="*/ 24553 h 1063634"/>
                <a:gd name="connsiteX8" fmla="*/ 111944 w 1043034"/>
                <a:gd name="connsiteY8" fmla="*/ 160284 h 1063634"/>
                <a:gd name="connsiteX9" fmla="*/ 9550 w 1043034"/>
                <a:gd name="connsiteY9" fmla="*/ 388884 h 1063634"/>
                <a:gd name="connsiteX10" fmla="*/ 9550 w 1043034"/>
                <a:gd name="connsiteY10" fmla="*/ 696066 h 1063634"/>
                <a:gd name="connsiteX11" fmla="*/ 54794 w 1043034"/>
                <a:gd name="connsiteY11" fmla="*/ 800841 h 1063634"/>
                <a:gd name="connsiteX12" fmla="*/ 133376 w 1043034"/>
                <a:gd name="connsiteY12" fmla="*/ 869897 h 1063634"/>
                <a:gd name="connsiteX13" fmla="*/ 288157 w 1043034"/>
                <a:gd name="connsiteY13" fmla="*/ 998484 h 1063634"/>
                <a:gd name="connsiteX14" fmla="*/ 416744 w 1043034"/>
                <a:gd name="connsiteY14" fmla="*/ 1048491 h 1063634"/>
                <a:gd name="connsiteX15" fmla="*/ 616769 w 1043034"/>
                <a:gd name="connsiteY15" fmla="*/ 1058016 h 1063634"/>
                <a:gd name="connsiteX16" fmla="*/ 773932 w 1043034"/>
                <a:gd name="connsiteY16" fmla="*/ 967528 h 1063634"/>
                <a:gd name="connsiteX0" fmla="*/ 773932 w 1043034"/>
                <a:gd name="connsiteY0" fmla="*/ 972290 h 1063284"/>
                <a:gd name="connsiteX1" fmla="*/ 900138 w 1043034"/>
                <a:gd name="connsiteY1" fmla="*/ 877041 h 1063284"/>
                <a:gd name="connsiteX2" fmla="*/ 997769 w 1043034"/>
                <a:gd name="connsiteY2" fmla="*/ 741309 h 1063284"/>
                <a:gd name="connsiteX3" fmla="*/ 1043014 w 1043034"/>
                <a:gd name="connsiteY3" fmla="*/ 481753 h 1063284"/>
                <a:gd name="connsiteX4" fmla="*/ 993007 w 1043034"/>
                <a:gd name="connsiteY4" fmla="*/ 231722 h 1063284"/>
                <a:gd name="connsiteX5" fmla="*/ 823938 w 1043034"/>
                <a:gd name="connsiteY5" fmla="*/ 62653 h 1063284"/>
                <a:gd name="connsiteX6" fmla="*/ 564382 w 1043034"/>
                <a:gd name="connsiteY6" fmla="*/ 3122 h 1063284"/>
                <a:gd name="connsiteX7" fmla="*/ 340544 w 1043034"/>
                <a:gd name="connsiteY7" fmla="*/ 24553 h 1063284"/>
                <a:gd name="connsiteX8" fmla="*/ 111944 w 1043034"/>
                <a:gd name="connsiteY8" fmla="*/ 160284 h 1063284"/>
                <a:gd name="connsiteX9" fmla="*/ 9550 w 1043034"/>
                <a:gd name="connsiteY9" fmla="*/ 388884 h 1063284"/>
                <a:gd name="connsiteX10" fmla="*/ 9550 w 1043034"/>
                <a:gd name="connsiteY10" fmla="*/ 696066 h 1063284"/>
                <a:gd name="connsiteX11" fmla="*/ 54794 w 1043034"/>
                <a:gd name="connsiteY11" fmla="*/ 800841 h 1063284"/>
                <a:gd name="connsiteX12" fmla="*/ 133376 w 1043034"/>
                <a:gd name="connsiteY12" fmla="*/ 869897 h 1063284"/>
                <a:gd name="connsiteX13" fmla="*/ 288157 w 1043034"/>
                <a:gd name="connsiteY13" fmla="*/ 998484 h 1063284"/>
                <a:gd name="connsiteX14" fmla="*/ 416744 w 1043034"/>
                <a:gd name="connsiteY14" fmla="*/ 1048491 h 1063284"/>
                <a:gd name="connsiteX15" fmla="*/ 616769 w 1043034"/>
                <a:gd name="connsiteY15" fmla="*/ 1058016 h 1063284"/>
                <a:gd name="connsiteX16" fmla="*/ 773932 w 1043034"/>
                <a:gd name="connsiteY16" fmla="*/ 972290 h 1063284"/>
                <a:gd name="connsiteX0" fmla="*/ 773815 w 1042917"/>
                <a:gd name="connsiteY0" fmla="*/ 972290 h 1063284"/>
                <a:gd name="connsiteX1" fmla="*/ 900021 w 1042917"/>
                <a:gd name="connsiteY1" fmla="*/ 877041 h 1063284"/>
                <a:gd name="connsiteX2" fmla="*/ 997652 w 1042917"/>
                <a:gd name="connsiteY2" fmla="*/ 741309 h 1063284"/>
                <a:gd name="connsiteX3" fmla="*/ 1042897 w 1042917"/>
                <a:gd name="connsiteY3" fmla="*/ 481753 h 1063284"/>
                <a:gd name="connsiteX4" fmla="*/ 992890 w 1042917"/>
                <a:gd name="connsiteY4" fmla="*/ 231722 h 1063284"/>
                <a:gd name="connsiteX5" fmla="*/ 823821 w 1042917"/>
                <a:gd name="connsiteY5" fmla="*/ 62653 h 1063284"/>
                <a:gd name="connsiteX6" fmla="*/ 564265 w 1042917"/>
                <a:gd name="connsiteY6" fmla="*/ 3122 h 1063284"/>
                <a:gd name="connsiteX7" fmla="*/ 340427 w 1042917"/>
                <a:gd name="connsiteY7" fmla="*/ 24553 h 1063284"/>
                <a:gd name="connsiteX8" fmla="*/ 111827 w 1042917"/>
                <a:gd name="connsiteY8" fmla="*/ 160284 h 1063284"/>
                <a:gd name="connsiteX9" fmla="*/ 9433 w 1042917"/>
                <a:gd name="connsiteY9" fmla="*/ 388884 h 1063284"/>
                <a:gd name="connsiteX10" fmla="*/ 9433 w 1042917"/>
                <a:gd name="connsiteY10" fmla="*/ 696066 h 1063284"/>
                <a:gd name="connsiteX11" fmla="*/ 52296 w 1042917"/>
                <a:gd name="connsiteY11" fmla="*/ 800841 h 1063284"/>
                <a:gd name="connsiteX12" fmla="*/ 133259 w 1042917"/>
                <a:gd name="connsiteY12" fmla="*/ 869897 h 1063284"/>
                <a:gd name="connsiteX13" fmla="*/ 288040 w 1042917"/>
                <a:gd name="connsiteY13" fmla="*/ 998484 h 1063284"/>
                <a:gd name="connsiteX14" fmla="*/ 416627 w 1042917"/>
                <a:gd name="connsiteY14" fmla="*/ 1048491 h 1063284"/>
                <a:gd name="connsiteX15" fmla="*/ 616652 w 1042917"/>
                <a:gd name="connsiteY15" fmla="*/ 1058016 h 1063284"/>
                <a:gd name="connsiteX16" fmla="*/ 773815 w 1042917"/>
                <a:gd name="connsiteY16" fmla="*/ 972290 h 1063284"/>
                <a:gd name="connsiteX0" fmla="*/ 773815 w 1042917"/>
                <a:gd name="connsiteY0" fmla="*/ 972290 h 1063284"/>
                <a:gd name="connsiteX1" fmla="*/ 900021 w 1042917"/>
                <a:gd name="connsiteY1" fmla="*/ 877041 h 1063284"/>
                <a:gd name="connsiteX2" fmla="*/ 997652 w 1042917"/>
                <a:gd name="connsiteY2" fmla="*/ 741309 h 1063284"/>
                <a:gd name="connsiteX3" fmla="*/ 1042897 w 1042917"/>
                <a:gd name="connsiteY3" fmla="*/ 481753 h 1063284"/>
                <a:gd name="connsiteX4" fmla="*/ 992890 w 1042917"/>
                <a:gd name="connsiteY4" fmla="*/ 231722 h 1063284"/>
                <a:gd name="connsiteX5" fmla="*/ 823821 w 1042917"/>
                <a:gd name="connsiteY5" fmla="*/ 62653 h 1063284"/>
                <a:gd name="connsiteX6" fmla="*/ 564265 w 1042917"/>
                <a:gd name="connsiteY6" fmla="*/ 3122 h 1063284"/>
                <a:gd name="connsiteX7" fmla="*/ 340427 w 1042917"/>
                <a:gd name="connsiteY7" fmla="*/ 24553 h 1063284"/>
                <a:gd name="connsiteX8" fmla="*/ 111827 w 1042917"/>
                <a:gd name="connsiteY8" fmla="*/ 160284 h 1063284"/>
                <a:gd name="connsiteX9" fmla="*/ 9433 w 1042917"/>
                <a:gd name="connsiteY9" fmla="*/ 388884 h 1063284"/>
                <a:gd name="connsiteX10" fmla="*/ 9433 w 1042917"/>
                <a:gd name="connsiteY10" fmla="*/ 696066 h 1063284"/>
                <a:gd name="connsiteX11" fmla="*/ 52296 w 1042917"/>
                <a:gd name="connsiteY11" fmla="*/ 800841 h 1063284"/>
                <a:gd name="connsiteX12" fmla="*/ 133259 w 1042917"/>
                <a:gd name="connsiteY12" fmla="*/ 869897 h 1063284"/>
                <a:gd name="connsiteX13" fmla="*/ 288040 w 1042917"/>
                <a:gd name="connsiteY13" fmla="*/ 1000866 h 1063284"/>
                <a:gd name="connsiteX14" fmla="*/ 416627 w 1042917"/>
                <a:gd name="connsiteY14" fmla="*/ 1048491 h 1063284"/>
                <a:gd name="connsiteX15" fmla="*/ 616652 w 1042917"/>
                <a:gd name="connsiteY15" fmla="*/ 1058016 h 1063284"/>
                <a:gd name="connsiteX16" fmla="*/ 773815 w 1042917"/>
                <a:gd name="connsiteY16" fmla="*/ 972290 h 1063284"/>
                <a:gd name="connsiteX0" fmla="*/ 773985 w 1043087"/>
                <a:gd name="connsiteY0" fmla="*/ 972446 h 1063440"/>
                <a:gd name="connsiteX1" fmla="*/ 900191 w 1043087"/>
                <a:gd name="connsiteY1" fmla="*/ 877197 h 1063440"/>
                <a:gd name="connsiteX2" fmla="*/ 997822 w 1043087"/>
                <a:gd name="connsiteY2" fmla="*/ 741465 h 1063440"/>
                <a:gd name="connsiteX3" fmla="*/ 1043067 w 1043087"/>
                <a:gd name="connsiteY3" fmla="*/ 481909 h 1063440"/>
                <a:gd name="connsiteX4" fmla="*/ 993060 w 1043087"/>
                <a:gd name="connsiteY4" fmla="*/ 231878 h 1063440"/>
                <a:gd name="connsiteX5" fmla="*/ 823991 w 1043087"/>
                <a:gd name="connsiteY5" fmla="*/ 62809 h 1063440"/>
                <a:gd name="connsiteX6" fmla="*/ 564435 w 1043087"/>
                <a:gd name="connsiteY6" fmla="*/ 3278 h 1063440"/>
                <a:gd name="connsiteX7" fmla="*/ 340597 w 1043087"/>
                <a:gd name="connsiteY7" fmla="*/ 24709 h 1063440"/>
                <a:gd name="connsiteX8" fmla="*/ 114379 w 1043087"/>
                <a:gd name="connsiteY8" fmla="*/ 165203 h 1063440"/>
                <a:gd name="connsiteX9" fmla="*/ 9603 w 1043087"/>
                <a:gd name="connsiteY9" fmla="*/ 389040 h 1063440"/>
                <a:gd name="connsiteX10" fmla="*/ 9603 w 1043087"/>
                <a:gd name="connsiteY10" fmla="*/ 696222 h 1063440"/>
                <a:gd name="connsiteX11" fmla="*/ 52466 w 1043087"/>
                <a:gd name="connsiteY11" fmla="*/ 800997 h 1063440"/>
                <a:gd name="connsiteX12" fmla="*/ 133429 w 1043087"/>
                <a:gd name="connsiteY12" fmla="*/ 870053 h 1063440"/>
                <a:gd name="connsiteX13" fmla="*/ 288210 w 1043087"/>
                <a:gd name="connsiteY13" fmla="*/ 1001022 h 1063440"/>
                <a:gd name="connsiteX14" fmla="*/ 416797 w 1043087"/>
                <a:gd name="connsiteY14" fmla="*/ 1048647 h 1063440"/>
                <a:gd name="connsiteX15" fmla="*/ 616822 w 1043087"/>
                <a:gd name="connsiteY15" fmla="*/ 1058172 h 1063440"/>
                <a:gd name="connsiteX16" fmla="*/ 773985 w 1043087"/>
                <a:gd name="connsiteY16" fmla="*/ 972446 h 106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3087" h="1063440">
                  <a:moveTo>
                    <a:pt x="773985" y="972446"/>
                  </a:moveTo>
                  <a:cubicBezTo>
                    <a:pt x="821213" y="942284"/>
                    <a:pt x="862885" y="915694"/>
                    <a:pt x="900191" y="877197"/>
                  </a:cubicBezTo>
                  <a:cubicBezTo>
                    <a:pt x="937497" y="838700"/>
                    <a:pt x="974009" y="807346"/>
                    <a:pt x="997822" y="741465"/>
                  </a:cubicBezTo>
                  <a:cubicBezTo>
                    <a:pt x="1021635" y="675584"/>
                    <a:pt x="1043861" y="566840"/>
                    <a:pt x="1043067" y="481909"/>
                  </a:cubicBezTo>
                  <a:cubicBezTo>
                    <a:pt x="1042273" y="396978"/>
                    <a:pt x="1029573" y="301728"/>
                    <a:pt x="993060" y="231878"/>
                  </a:cubicBezTo>
                  <a:cubicBezTo>
                    <a:pt x="956547" y="162028"/>
                    <a:pt x="895429" y="100909"/>
                    <a:pt x="823991" y="62809"/>
                  </a:cubicBezTo>
                  <a:cubicBezTo>
                    <a:pt x="752553" y="24709"/>
                    <a:pt x="645001" y="9628"/>
                    <a:pt x="564435" y="3278"/>
                  </a:cubicBezTo>
                  <a:cubicBezTo>
                    <a:pt x="483869" y="-3072"/>
                    <a:pt x="415606" y="-2278"/>
                    <a:pt x="340597" y="24709"/>
                  </a:cubicBezTo>
                  <a:cubicBezTo>
                    <a:pt x="265588" y="51696"/>
                    <a:pt x="169545" y="104481"/>
                    <a:pt x="114379" y="165203"/>
                  </a:cubicBezTo>
                  <a:cubicBezTo>
                    <a:pt x="59213" y="225925"/>
                    <a:pt x="27066" y="300537"/>
                    <a:pt x="9603" y="389040"/>
                  </a:cubicBezTo>
                  <a:cubicBezTo>
                    <a:pt x="-7860" y="477543"/>
                    <a:pt x="2459" y="627563"/>
                    <a:pt x="9603" y="696222"/>
                  </a:cubicBezTo>
                  <a:cubicBezTo>
                    <a:pt x="16747" y="764882"/>
                    <a:pt x="31828" y="772025"/>
                    <a:pt x="52466" y="800997"/>
                  </a:cubicBezTo>
                  <a:cubicBezTo>
                    <a:pt x="73104" y="829969"/>
                    <a:pt x="94138" y="836716"/>
                    <a:pt x="133429" y="870053"/>
                  </a:cubicBezTo>
                  <a:cubicBezTo>
                    <a:pt x="172720" y="903390"/>
                    <a:pt x="240982" y="971256"/>
                    <a:pt x="288210" y="1001022"/>
                  </a:cubicBezTo>
                  <a:cubicBezTo>
                    <a:pt x="335438" y="1030788"/>
                    <a:pt x="360838" y="1039519"/>
                    <a:pt x="416797" y="1048647"/>
                  </a:cubicBezTo>
                  <a:cubicBezTo>
                    <a:pt x="472756" y="1057775"/>
                    <a:pt x="557291" y="1070872"/>
                    <a:pt x="616822" y="1058172"/>
                  </a:cubicBezTo>
                  <a:cubicBezTo>
                    <a:pt x="676353" y="1045472"/>
                    <a:pt x="726757" y="1002608"/>
                    <a:pt x="773985" y="9724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FD4D5"/>
                </a:gs>
                <a:gs pos="23000">
                  <a:srgbClr val="EFD4D5"/>
                </a:gs>
                <a:gs pos="69000">
                  <a:srgbClr val="D5818D"/>
                </a:gs>
                <a:gs pos="97000">
                  <a:srgbClr val="B92C46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B07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8170227" y="480983"/>
              <a:ext cx="2426337" cy="823057"/>
            </a:xfrm>
            <a:custGeom>
              <a:avLst/>
              <a:gdLst>
                <a:gd name="connsiteX0" fmla="*/ 1542892 w 2426337"/>
                <a:gd name="connsiteY0" fmla="*/ 31 h 823057"/>
                <a:gd name="connsiteX1" fmla="*/ 2026286 w 2426337"/>
                <a:gd name="connsiteY1" fmla="*/ 14318 h 823057"/>
                <a:gd name="connsiteX2" fmla="*/ 2312036 w 2426337"/>
                <a:gd name="connsiteY2" fmla="*/ 26224 h 823057"/>
                <a:gd name="connsiteX3" fmla="*/ 2402821 w 2426337"/>
                <a:gd name="connsiteY3" fmla="*/ 25927 h 823057"/>
                <a:gd name="connsiteX4" fmla="*/ 2426337 w 2426337"/>
                <a:gd name="connsiteY4" fmla="*/ 27916 h 823057"/>
                <a:gd name="connsiteX5" fmla="*/ 2426337 w 2426337"/>
                <a:gd name="connsiteY5" fmla="*/ 360140 h 823057"/>
                <a:gd name="connsiteX6" fmla="*/ 2404904 w 2426337"/>
                <a:gd name="connsiteY6" fmla="*/ 359599 h 823057"/>
                <a:gd name="connsiteX7" fmla="*/ 2278698 w 2426337"/>
                <a:gd name="connsiteY7" fmla="*/ 359599 h 823057"/>
                <a:gd name="connsiteX8" fmla="*/ 2202498 w 2426337"/>
                <a:gd name="connsiteY8" fmla="*/ 359599 h 823057"/>
                <a:gd name="connsiteX9" fmla="*/ 2203425 w 2426337"/>
                <a:gd name="connsiteY9" fmla="*/ 360592 h 823057"/>
                <a:gd name="connsiteX10" fmla="*/ 2201641 w 2426337"/>
                <a:gd name="connsiteY10" fmla="*/ 361812 h 823057"/>
                <a:gd name="connsiteX11" fmla="*/ 2254885 w 2426337"/>
                <a:gd name="connsiteY11" fmla="*/ 376267 h 823057"/>
                <a:gd name="connsiteX12" fmla="*/ 2309207 w 2426337"/>
                <a:gd name="connsiteY12" fmla="*/ 396210 h 823057"/>
                <a:gd name="connsiteX13" fmla="*/ 2331934 w 2426337"/>
                <a:gd name="connsiteY13" fmla="*/ 404895 h 823057"/>
                <a:gd name="connsiteX14" fmla="*/ 2354898 w 2426337"/>
                <a:gd name="connsiteY14" fmla="*/ 414368 h 823057"/>
                <a:gd name="connsiteX15" fmla="*/ 2408476 w 2426337"/>
                <a:gd name="connsiteY15" fmla="*/ 436097 h 823057"/>
                <a:gd name="connsiteX16" fmla="*/ 2426337 w 2426337"/>
                <a:gd name="connsiteY16" fmla="*/ 445142 h 823057"/>
                <a:gd name="connsiteX17" fmla="*/ 2426337 w 2426337"/>
                <a:gd name="connsiteY17" fmla="*/ 823057 h 823057"/>
                <a:gd name="connsiteX18" fmla="*/ 2419340 w 2426337"/>
                <a:gd name="connsiteY18" fmla="*/ 819925 h 823057"/>
                <a:gd name="connsiteX19" fmla="*/ 2364423 w 2426337"/>
                <a:gd name="connsiteY19" fmla="*/ 790606 h 823057"/>
                <a:gd name="connsiteX20" fmla="*/ 2173923 w 2426337"/>
                <a:gd name="connsiteY20" fmla="*/ 685831 h 823057"/>
                <a:gd name="connsiteX21" fmla="*/ 1978661 w 2426337"/>
                <a:gd name="connsiteY21" fmla="*/ 592962 h 823057"/>
                <a:gd name="connsiteX22" fmla="*/ 1726248 w 2426337"/>
                <a:gd name="connsiteY22" fmla="*/ 473899 h 823057"/>
                <a:gd name="connsiteX23" fmla="*/ 1426211 w 2426337"/>
                <a:gd name="connsiteY23" fmla="*/ 409606 h 823057"/>
                <a:gd name="connsiteX24" fmla="*/ 1042829 w 2426337"/>
                <a:gd name="connsiteY24" fmla="*/ 431037 h 823057"/>
                <a:gd name="connsiteX25" fmla="*/ 718979 w 2426337"/>
                <a:gd name="connsiteY25" fmla="*/ 495331 h 823057"/>
                <a:gd name="connsiteX26" fmla="*/ 485617 w 2426337"/>
                <a:gd name="connsiteY26" fmla="*/ 590581 h 823057"/>
                <a:gd name="connsiteX27" fmla="*/ 206899 w 2426337"/>
                <a:gd name="connsiteY27" fmla="*/ 738200 h 823057"/>
                <a:gd name="connsiteX28" fmla="*/ 160239 w 2426337"/>
                <a:gd name="connsiteY28" fmla="*/ 764166 h 823057"/>
                <a:gd name="connsiteX29" fmla="*/ 156259 w 2426337"/>
                <a:gd name="connsiteY29" fmla="*/ 762029 h 823057"/>
                <a:gd name="connsiteX30" fmla="*/ 130810 w 2426337"/>
                <a:gd name="connsiteY30" fmla="*/ 738217 h 823057"/>
                <a:gd name="connsiteX31" fmla="*/ 61754 w 2426337"/>
                <a:gd name="connsiteY31" fmla="*/ 669161 h 823057"/>
                <a:gd name="connsiteX32" fmla="*/ 16510 w 2426337"/>
                <a:gd name="connsiteY32" fmla="*/ 571530 h 823057"/>
                <a:gd name="connsiteX33" fmla="*/ 2222 w 2426337"/>
                <a:gd name="connsiteY33" fmla="*/ 466755 h 823057"/>
                <a:gd name="connsiteX34" fmla="*/ 38554 w 2426337"/>
                <a:gd name="connsiteY34" fmla="*/ 361663 h 823057"/>
                <a:gd name="connsiteX35" fmla="*/ 49246 w 2426337"/>
                <a:gd name="connsiteY35" fmla="*/ 345926 h 823057"/>
                <a:gd name="connsiteX36" fmla="*/ 129025 w 2426337"/>
                <a:gd name="connsiteY36" fmla="*/ 300664 h 823057"/>
                <a:gd name="connsiteX37" fmla="*/ 295117 w 2426337"/>
                <a:gd name="connsiteY37" fmla="*/ 219106 h 823057"/>
                <a:gd name="connsiteX38" fmla="*/ 685642 w 2426337"/>
                <a:gd name="connsiteY38" fmla="*/ 85756 h 823057"/>
                <a:gd name="connsiteX39" fmla="*/ 1109504 w 2426337"/>
                <a:gd name="connsiteY39" fmla="*/ 19081 h 823057"/>
                <a:gd name="connsiteX40" fmla="*/ 1542892 w 2426337"/>
                <a:gd name="connsiteY40" fmla="*/ 31 h 823057"/>
                <a:gd name="connsiteX0" fmla="*/ 1542892 w 2426337"/>
                <a:gd name="connsiteY0" fmla="*/ 31 h 823057"/>
                <a:gd name="connsiteX1" fmla="*/ 2026286 w 2426337"/>
                <a:gd name="connsiteY1" fmla="*/ 14318 h 823057"/>
                <a:gd name="connsiteX2" fmla="*/ 2312036 w 2426337"/>
                <a:gd name="connsiteY2" fmla="*/ 26224 h 823057"/>
                <a:gd name="connsiteX3" fmla="*/ 2402821 w 2426337"/>
                <a:gd name="connsiteY3" fmla="*/ 25927 h 823057"/>
                <a:gd name="connsiteX4" fmla="*/ 2426337 w 2426337"/>
                <a:gd name="connsiteY4" fmla="*/ 27916 h 823057"/>
                <a:gd name="connsiteX5" fmla="*/ 2426337 w 2426337"/>
                <a:gd name="connsiteY5" fmla="*/ 360140 h 823057"/>
                <a:gd name="connsiteX6" fmla="*/ 2404904 w 2426337"/>
                <a:gd name="connsiteY6" fmla="*/ 359599 h 823057"/>
                <a:gd name="connsiteX7" fmla="*/ 2278698 w 2426337"/>
                <a:gd name="connsiteY7" fmla="*/ 359599 h 823057"/>
                <a:gd name="connsiteX8" fmla="*/ 2202498 w 2426337"/>
                <a:gd name="connsiteY8" fmla="*/ 359599 h 823057"/>
                <a:gd name="connsiteX9" fmla="*/ 2203425 w 2426337"/>
                <a:gd name="connsiteY9" fmla="*/ 360592 h 823057"/>
                <a:gd name="connsiteX10" fmla="*/ 2201641 w 2426337"/>
                <a:gd name="connsiteY10" fmla="*/ 361812 h 823057"/>
                <a:gd name="connsiteX11" fmla="*/ 2254885 w 2426337"/>
                <a:gd name="connsiteY11" fmla="*/ 376267 h 823057"/>
                <a:gd name="connsiteX12" fmla="*/ 2309207 w 2426337"/>
                <a:gd name="connsiteY12" fmla="*/ 396210 h 823057"/>
                <a:gd name="connsiteX13" fmla="*/ 2331934 w 2426337"/>
                <a:gd name="connsiteY13" fmla="*/ 404895 h 823057"/>
                <a:gd name="connsiteX14" fmla="*/ 2354898 w 2426337"/>
                <a:gd name="connsiteY14" fmla="*/ 414368 h 823057"/>
                <a:gd name="connsiteX15" fmla="*/ 2408476 w 2426337"/>
                <a:gd name="connsiteY15" fmla="*/ 436097 h 823057"/>
                <a:gd name="connsiteX16" fmla="*/ 2426337 w 2426337"/>
                <a:gd name="connsiteY16" fmla="*/ 445142 h 823057"/>
                <a:gd name="connsiteX17" fmla="*/ 2426337 w 2426337"/>
                <a:gd name="connsiteY17" fmla="*/ 823057 h 823057"/>
                <a:gd name="connsiteX18" fmla="*/ 2419340 w 2426337"/>
                <a:gd name="connsiteY18" fmla="*/ 819925 h 823057"/>
                <a:gd name="connsiteX19" fmla="*/ 2364423 w 2426337"/>
                <a:gd name="connsiteY19" fmla="*/ 790606 h 823057"/>
                <a:gd name="connsiteX20" fmla="*/ 2173923 w 2426337"/>
                <a:gd name="connsiteY20" fmla="*/ 685831 h 823057"/>
                <a:gd name="connsiteX21" fmla="*/ 1978661 w 2426337"/>
                <a:gd name="connsiteY21" fmla="*/ 592962 h 823057"/>
                <a:gd name="connsiteX22" fmla="*/ 1726248 w 2426337"/>
                <a:gd name="connsiteY22" fmla="*/ 473899 h 823057"/>
                <a:gd name="connsiteX23" fmla="*/ 1426211 w 2426337"/>
                <a:gd name="connsiteY23" fmla="*/ 409606 h 823057"/>
                <a:gd name="connsiteX24" fmla="*/ 1042829 w 2426337"/>
                <a:gd name="connsiteY24" fmla="*/ 431037 h 823057"/>
                <a:gd name="connsiteX25" fmla="*/ 718979 w 2426337"/>
                <a:gd name="connsiteY25" fmla="*/ 495331 h 823057"/>
                <a:gd name="connsiteX26" fmla="*/ 485617 w 2426337"/>
                <a:gd name="connsiteY26" fmla="*/ 590581 h 823057"/>
                <a:gd name="connsiteX27" fmla="*/ 206899 w 2426337"/>
                <a:gd name="connsiteY27" fmla="*/ 738200 h 823057"/>
                <a:gd name="connsiteX28" fmla="*/ 160239 w 2426337"/>
                <a:gd name="connsiteY28" fmla="*/ 764166 h 823057"/>
                <a:gd name="connsiteX29" fmla="*/ 170546 w 2426337"/>
                <a:gd name="connsiteY29" fmla="*/ 757266 h 823057"/>
                <a:gd name="connsiteX30" fmla="*/ 130810 w 2426337"/>
                <a:gd name="connsiteY30" fmla="*/ 738217 h 823057"/>
                <a:gd name="connsiteX31" fmla="*/ 61754 w 2426337"/>
                <a:gd name="connsiteY31" fmla="*/ 669161 h 823057"/>
                <a:gd name="connsiteX32" fmla="*/ 16510 w 2426337"/>
                <a:gd name="connsiteY32" fmla="*/ 571530 h 823057"/>
                <a:gd name="connsiteX33" fmla="*/ 2222 w 2426337"/>
                <a:gd name="connsiteY33" fmla="*/ 466755 h 823057"/>
                <a:gd name="connsiteX34" fmla="*/ 38554 w 2426337"/>
                <a:gd name="connsiteY34" fmla="*/ 361663 h 823057"/>
                <a:gd name="connsiteX35" fmla="*/ 49246 w 2426337"/>
                <a:gd name="connsiteY35" fmla="*/ 345926 h 823057"/>
                <a:gd name="connsiteX36" fmla="*/ 129025 w 2426337"/>
                <a:gd name="connsiteY36" fmla="*/ 300664 h 823057"/>
                <a:gd name="connsiteX37" fmla="*/ 295117 w 2426337"/>
                <a:gd name="connsiteY37" fmla="*/ 219106 h 823057"/>
                <a:gd name="connsiteX38" fmla="*/ 685642 w 2426337"/>
                <a:gd name="connsiteY38" fmla="*/ 85756 h 823057"/>
                <a:gd name="connsiteX39" fmla="*/ 1109504 w 2426337"/>
                <a:gd name="connsiteY39" fmla="*/ 19081 h 823057"/>
                <a:gd name="connsiteX40" fmla="*/ 1542892 w 2426337"/>
                <a:gd name="connsiteY40" fmla="*/ 31 h 82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26337" h="823057">
                  <a:moveTo>
                    <a:pt x="1542892" y="31"/>
                  </a:moveTo>
                  <a:cubicBezTo>
                    <a:pt x="1695689" y="-763"/>
                    <a:pt x="2026286" y="14318"/>
                    <a:pt x="2026286" y="14318"/>
                  </a:cubicBezTo>
                  <a:lnTo>
                    <a:pt x="2312036" y="26224"/>
                  </a:lnTo>
                  <a:cubicBezTo>
                    <a:pt x="2348151" y="28407"/>
                    <a:pt x="2378314" y="25927"/>
                    <a:pt x="2402821" y="25927"/>
                  </a:cubicBezTo>
                  <a:lnTo>
                    <a:pt x="2426337" y="27916"/>
                  </a:lnTo>
                  <a:lnTo>
                    <a:pt x="2426337" y="360140"/>
                  </a:lnTo>
                  <a:lnTo>
                    <a:pt x="2404904" y="359599"/>
                  </a:lnTo>
                  <a:cubicBezTo>
                    <a:pt x="2370773" y="362377"/>
                    <a:pt x="2320767" y="359599"/>
                    <a:pt x="2278698" y="359599"/>
                  </a:cubicBezTo>
                  <a:cubicBezTo>
                    <a:pt x="2244964" y="359599"/>
                    <a:pt x="2207657" y="357614"/>
                    <a:pt x="2202498" y="359599"/>
                  </a:cubicBezTo>
                  <a:lnTo>
                    <a:pt x="2203425" y="360592"/>
                  </a:lnTo>
                  <a:lnTo>
                    <a:pt x="2201641" y="361812"/>
                  </a:lnTo>
                  <a:cubicBezTo>
                    <a:pt x="2206887" y="364509"/>
                    <a:pt x="2234347" y="368826"/>
                    <a:pt x="2254885" y="376267"/>
                  </a:cubicBezTo>
                  <a:lnTo>
                    <a:pt x="2309207" y="396210"/>
                  </a:lnTo>
                  <a:lnTo>
                    <a:pt x="2331934" y="404895"/>
                  </a:lnTo>
                  <a:lnTo>
                    <a:pt x="2354898" y="414368"/>
                  </a:lnTo>
                  <a:cubicBezTo>
                    <a:pt x="2372162" y="421710"/>
                    <a:pt x="2390915" y="428755"/>
                    <a:pt x="2408476" y="436097"/>
                  </a:cubicBezTo>
                  <a:lnTo>
                    <a:pt x="2426337" y="445142"/>
                  </a:lnTo>
                  <a:lnTo>
                    <a:pt x="2426337" y="823057"/>
                  </a:lnTo>
                  <a:lnTo>
                    <a:pt x="2419340" y="819925"/>
                  </a:lnTo>
                  <a:cubicBezTo>
                    <a:pt x="2405202" y="812632"/>
                    <a:pt x="2387839" y="803108"/>
                    <a:pt x="2364423" y="790606"/>
                  </a:cubicBezTo>
                  <a:cubicBezTo>
                    <a:pt x="2317592" y="765603"/>
                    <a:pt x="2238217" y="718772"/>
                    <a:pt x="2173923" y="685831"/>
                  </a:cubicBezTo>
                  <a:cubicBezTo>
                    <a:pt x="2109629" y="652890"/>
                    <a:pt x="2053273" y="628284"/>
                    <a:pt x="1978661" y="592962"/>
                  </a:cubicBezTo>
                  <a:cubicBezTo>
                    <a:pt x="1904049" y="557640"/>
                    <a:pt x="1818323" y="504458"/>
                    <a:pt x="1726248" y="473899"/>
                  </a:cubicBezTo>
                  <a:cubicBezTo>
                    <a:pt x="1634173" y="443340"/>
                    <a:pt x="1540114" y="416750"/>
                    <a:pt x="1426211" y="409606"/>
                  </a:cubicBezTo>
                  <a:cubicBezTo>
                    <a:pt x="1312308" y="402462"/>
                    <a:pt x="1160701" y="416750"/>
                    <a:pt x="1042829" y="431037"/>
                  </a:cubicBezTo>
                  <a:cubicBezTo>
                    <a:pt x="924957" y="445324"/>
                    <a:pt x="811848" y="468740"/>
                    <a:pt x="718979" y="495331"/>
                  </a:cubicBezTo>
                  <a:cubicBezTo>
                    <a:pt x="626110" y="521922"/>
                    <a:pt x="585233" y="542162"/>
                    <a:pt x="485617" y="590581"/>
                  </a:cubicBezTo>
                  <a:cubicBezTo>
                    <a:pt x="410905" y="626895"/>
                    <a:pt x="300251" y="686650"/>
                    <a:pt x="206899" y="738200"/>
                  </a:cubicBezTo>
                  <a:lnTo>
                    <a:pt x="160239" y="764166"/>
                  </a:lnTo>
                  <a:cubicBezTo>
                    <a:pt x="158912" y="763454"/>
                    <a:pt x="171873" y="757978"/>
                    <a:pt x="170546" y="757266"/>
                  </a:cubicBezTo>
                  <a:cubicBezTo>
                    <a:pt x="162956" y="750718"/>
                    <a:pt x="148942" y="752901"/>
                    <a:pt x="130810" y="738217"/>
                  </a:cubicBezTo>
                  <a:cubicBezTo>
                    <a:pt x="112678" y="723533"/>
                    <a:pt x="82391" y="699323"/>
                    <a:pt x="61754" y="669161"/>
                  </a:cubicBezTo>
                  <a:cubicBezTo>
                    <a:pt x="41117" y="638999"/>
                    <a:pt x="26432" y="605264"/>
                    <a:pt x="16510" y="571530"/>
                  </a:cubicBezTo>
                  <a:cubicBezTo>
                    <a:pt x="6588" y="537796"/>
                    <a:pt x="-4921" y="506839"/>
                    <a:pt x="2222" y="466755"/>
                  </a:cubicBezTo>
                  <a:cubicBezTo>
                    <a:pt x="7579" y="436692"/>
                    <a:pt x="19858" y="395466"/>
                    <a:pt x="38554" y="361663"/>
                  </a:cubicBezTo>
                  <a:lnTo>
                    <a:pt x="49246" y="345926"/>
                  </a:lnTo>
                  <a:lnTo>
                    <a:pt x="129025" y="300664"/>
                  </a:lnTo>
                  <a:cubicBezTo>
                    <a:pt x="181115" y="272188"/>
                    <a:pt x="236578" y="243911"/>
                    <a:pt x="295117" y="219106"/>
                  </a:cubicBezTo>
                  <a:cubicBezTo>
                    <a:pt x="412195" y="169497"/>
                    <a:pt x="549911" y="119093"/>
                    <a:pt x="685642" y="85756"/>
                  </a:cubicBezTo>
                  <a:cubicBezTo>
                    <a:pt x="821373" y="52418"/>
                    <a:pt x="966629" y="33368"/>
                    <a:pt x="1109504" y="19081"/>
                  </a:cubicBezTo>
                  <a:cubicBezTo>
                    <a:pt x="1252379" y="4794"/>
                    <a:pt x="1390095" y="825"/>
                    <a:pt x="1542892" y="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E0929"/>
                </a:gs>
                <a:gs pos="50000">
                  <a:srgbClr val="AE0929">
                    <a:tint val="44500"/>
                    <a:satMod val="160000"/>
                  </a:srgbClr>
                </a:gs>
                <a:gs pos="100000">
                  <a:srgbClr val="AE0929">
                    <a:tint val="23500"/>
                    <a:satMod val="160000"/>
                  </a:srgbClr>
                </a:gs>
              </a:gsLst>
              <a:lin ang="1200000" scaled="0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箭头连接符 52"/>
            <p:cNvCxnSpPr/>
            <p:nvPr/>
          </p:nvCxnSpPr>
          <p:spPr>
            <a:xfrm>
              <a:off x="9214919" y="2514628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>
              <a:off x="9214919" y="4153245"/>
              <a:ext cx="0" cy="720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爆炸形 1 54"/>
            <p:cNvSpPr/>
            <p:nvPr/>
          </p:nvSpPr>
          <p:spPr>
            <a:xfrm>
              <a:off x="9345551" y="2143340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" name="组合 55"/>
            <p:cNvGrpSpPr>
              <a:grpSpLocks noChangeAspect="1"/>
            </p:cNvGrpSpPr>
            <p:nvPr/>
          </p:nvGrpSpPr>
          <p:grpSpPr>
            <a:xfrm>
              <a:off x="8734334" y="725466"/>
              <a:ext cx="72000" cy="134605"/>
              <a:chOff x="7126413" y="1236032"/>
              <a:chExt cx="434732" cy="812735"/>
            </a:xfrm>
          </p:grpSpPr>
          <p:sp>
            <p:nvSpPr>
              <p:cNvPr id="205" name="任意多边形 204"/>
              <p:cNvSpPr/>
              <p:nvPr/>
            </p:nvSpPr>
            <p:spPr>
              <a:xfrm>
                <a:off x="7126413" y="1236032"/>
                <a:ext cx="434732" cy="812735"/>
              </a:xfrm>
              <a:custGeom>
                <a:avLst/>
                <a:gdLst>
                  <a:gd name="connsiteX0" fmla="*/ 216172 w 402586"/>
                  <a:gd name="connsiteY0" fmla="*/ 26935 h 808785"/>
                  <a:gd name="connsiteX1" fmla="*/ 320947 w 402586"/>
                  <a:gd name="connsiteY1" fmla="*/ 3123 h 808785"/>
                  <a:gd name="connsiteX2" fmla="*/ 399529 w 402586"/>
                  <a:gd name="connsiteY2" fmla="*/ 84085 h 808785"/>
                  <a:gd name="connsiteX3" fmla="*/ 378097 w 402586"/>
                  <a:gd name="connsiteY3" fmla="*/ 272204 h 808785"/>
                  <a:gd name="connsiteX4" fmla="*/ 299516 w 402586"/>
                  <a:gd name="connsiteY4" fmla="*/ 429366 h 808785"/>
                  <a:gd name="connsiteX5" fmla="*/ 247129 w 402586"/>
                  <a:gd name="connsiteY5" fmla="*/ 605579 h 808785"/>
                  <a:gd name="connsiteX6" fmla="*/ 175691 w 402586"/>
                  <a:gd name="connsiteY6" fmla="*/ 779410 h 808785"/>
                  <a:gd name="connsiteX7" fmla="*/ 85204 w 402586"/>
                  <a:gd name="connsiteY7" fmla="*/ 803223 h 808785"/>
                  <a:gd name="connsiteX8" fmla="*/ 6622 w 402586"/>
                  <a:gd name="connsiteY8" fmla="*/ 719879 h 808785"/>
                  <a:gd name="connsiteX9" fmla="*/ 11385 w 402586"/>
                  <a:gd name="connsiteY9" fmla="*/ 536523 h 808785"/>
                  <a:gd name="connsiteX10" fmla="*/ 68535 w 402586"/>
                  <a:gd name="connsiteY10" fmla="*/ 405554 h 808785"/>
                  <a:gd name="connsiteX11" fmla="*/ 142354 w 402586"/>
                  <a:gd name="connsiteY11" fmla="*/ 293635 h 808785"/>
                  <a:gd name="connsiteX12" fmla="*/ 182835 w 402586"/>
                  <a:gd name="connsiteY12" fmla="*/ 122185 h 808785"/>
                  <a:gd name="connsiteX13" fmla="*/ 216172 w 402586"/>
                  <a:gd name="connsiteY13" fmla="*/ 26935 h 808785"/>
                  <a:gd name="connsiteX0" fmla="*/ 216172 w 402586"/>
                  <a:gd name="connsiteY0" fmla="*/ 27905 h 809755"/>
                  <a:gd name="connsiteX1" fmla="*/ 235222 w 402586"/>
                  <a:gd name="connsiteY1" fmla="*/ 13618 h 809755"/>
                  <a:gd name="connsiteX2" fmla="*/ 320947 w 402586"/>
                  <a:gd name="connsiteY2" fmla="*/ 4093 h 809755"/>
                  <a:gd name="connsiteX3" fmla="*/ 399529 w 402586"/>
                  <a:gd name="connsiteY3" fmla="*/ 85055 h 809755"/>
                  <a:gd name="connsiteX4" fmla="*/ 378097 w 402586"/>
                  <a:gd name="connsiteY4" fmla="*/ 273174 h 809755"/>
                  <a:gd name="connsiteX5" fmla="*/ 299516 w 402586"/>
                  <a:gd name="connsiteY5" fmla="*/ 430336 h 809755"/>
                  <a:gd name="connsiteX6" fmla="*/ 247129 w 402586"/>
                  <a:gd name="connsiteY6" fmla="*/ 606549 h 809755"/>
                  <a:gd name="connsiteX7" fmla="*/ 175691 w 402586"/>
                  <a:gd name="connsiteY7" fmla="*/ 780380 h 809755"/>
                  <a:gd name="connsiteX8" fmla="*/ 85204 w 402586"/>
                  <a:gd name="connsiteY8" fmla="*/ 804193 h 809755"/>
                  <a:gd name="connsiteX9" fmla="*/ 6622 w 402586"/>
                  <a:gd name="connsiteY9" fmla="*/ 720849 h 809755"/>
                  <a:gd name="connsiteX10" fmla="*/ 11385 w 402586"/>
                  <a:gd name="connsiteY10" fmla="*/ 537493 h 809755"/>
                  <a:gd name="connsiteX11" fmla="*/ 68535 w 402586"/>
                  <a:gd name="connsiteY11" fmla="*/ 406524 h 809755"/>
                  <a:gd name="connsiteX12" fmla="*/ 142354 w 402586"/>
                  <a:gd name="connsiteY12" fmla="*/ 294605 h 809755"/>
                  <a:gd name="connsiteX13" fmla="*/ 182835 w 402586"/>
                  <a:gd name="connsiteY13" fmla="*/ 123155 h 809755"/>
                  <a:gd name="connsiteX14" fmla="*/ 216172 w 402586"/>
                  <a:gd name="connsiteY14" fmla="*/ 27905 h 809755"/>
                  <a:gd name="connsiteX0" fmla="*/ 216172 w 402586"/>
                  <a:gd name="connsiteY0" fmla="*/ 27905 h 809849"/>
                  <a:gd name="connsiteX1" fmla="*/ 235222 w 402586"/>
                  <a:gd name="connsiteY1" fmla="*/ 13618 h 809849"/>
                  <a:gd name="connsiteX2" fmla="*/ 320947 w 402586"/>
                  <a:gd name="connsiteY2" fmla="*/ 4093 h 809849"/>
                  <a:gd name="connsiteX3" fmla="*/ 399529 w 402586"/>
                  <a:gd name="connsiteY3" fmla="*/ 85055 h 809849"/>
                  <a:gd name="connsiteX4" fmla="*/ 378097 w 402586"/>
                  <a:gd name="connsiteY4" fmla="*/ 273174 h 809849"/>
                  <a:gd name="connsiteX5" fmla="*/ 299516 w 402586"/>
                  <a:gd name="connsiteY5" fmla="*/ 430336 h 809849"/>
                  <a:gd name="connsiteX6" fmla="*/ 256654 w 402586"/>
                  <a:gd name="connsiteY6" fmla="*/ 604168 h 809849"/>
                  <a:gd name="connsiteX7" fmla="*/ 175691 w 402586"/>
                  <a:gd name="connsiteY7" fmla="*/ 780380 h 809849"/>
                  <a:gd name="connsiteX8" fmla="*/ 85204 w 402586"/>
                  <a:gd name="connsiteY8" fmla="*/ 804193 h 809849"/>
                  <a:gd name="connsiteX9" fmla="*/ 6622 w 402586"/>
                  <a:gd name="connsiteY9" fmla="*/ 720849 h 809849"/>
                  <a:gd name="connsiteX10" fmla="*/ 11385 w 402586"/>
                  <a:gd name="connsiteY10" fmla="*/ 537493 h 809849"/>
                  <a:gd name="connsiteX11" fmla="*/ 68535 w 402586"/>
                  <a:gd name="connsiteY11" fmla="*/ 406524 h 809849"/>
                  <a:gd name="connsiteX12" fmla="*/ 142354 w 402586"/>
                  <a:gd name="connsiteY12" fmla="*/ 294605 h 809849"/>
                  <a:gd name="connsiteX13" fmla="*/ 182835 w 402586"/>
                  <a:gd name="connsiteY13" fmla="*/ 123155 h 809849"/>
                  <a:gd name="connsiteX14" fmla="*/ 216172 w 402586"/>
                  <a:gd name="connsiteY14" fmla="*/ 27905 h 809849"/>
                  <a:gd name="connsiteX0" fmla="*/ 216172 w 402586"/>
                  <a:gd name="connsiteY0" fmla="*/ 30792 h 812736"/>
                  <a:gd name="connsiteX1" fmla="*/ 254272 w 402586"/>
                  <a:gd name="connsiteY1" fmla="*/ 6980 h 812736"/>
                  <a:gd name="connsiteX2" fmla="*/ 320947 w 402586"/>
                  <a:gd name="connsiteY2" fmla="*/ 6980 h 812736"/>
                  <a:gd name="connsiteX3" fmla="*/ 399529 w 402586"/>
                  <a:gd name="connsiteY3" fmla="*/ 87942 h 812736"/>
                  <a:gd name="connsiteX4" fmla="*/ 378097 w 402586"/>
                  <a:gd name="connsiteY4" fmla="*/ 276061 h 812736"/>
                  <a:gd name="connsiteX5" fmla="*/ 299516 w 402586"/>
                  <a:gd name="connsiteY5" fmla="*/ 433223 h 812736"/>
                  <a:gd name="connsiteX6" fmla="*/ 256654 w 402586"/>
                  <a:gd name="connsiteY6" fmla="*/ 607055 h 812736"/>
                  <a:gd name="connsiteX7" fmla="*/ 175691 w 402586"/>
                  <a:gd name="connsiteY7" fmla="*/ 783267 h 812736"/>
                  <a:gd name="connsiteX8" fmla="*/ 85204 w 402586"/>
                  <a:gd name="connsiteY8" fmla="*/ 807080 h 812736"/>
                  <a:gd name="connsiteX9" fmla="*/ 6622 w 402586"/>
                  <a:gd name="connsiteY9" fmla="*/ 723736 h 812736"/>
                  <a:gd name="connsiteX10" fmla="*/ 11385 w 402586"/>
                  <a:gd name="connsiteY10" fmla="*/ 540380 h 812736"/>
                  <a:gd name="connsiteX11" fmla="*/ 68535 w 402586"/>
                  <a:gd name="connsiteY11" fmla="*/ 409411 h 812736"/>
                  <a:gd name="connsiteX12" fmla="*/ 142354 w 402586"/>
                  <a:gd name="connsiteY12" fmla="*/ 297492 h 812736"/>
                  <a:gd name="connsiteX13" fmla="*/ 182835 w 402586"/>
                  <a:gd name="connsiteY13" fmla="*/ 126042 h 812736"/>
                  <a:gd name="connsiteX14" fmla="*/ 216172 w 402586"/>
                  <a:gd name="connsiteY14" fmla="*/ 30792 h 812736"/>
                  <a:gd name="connsiteX0" fmla="*/ 211409 w 402586"/>
                  <a:gd name="connsiteY0" fmla="*/ 49842 h 812736"/>
                  <a:gd name="connsiteX1" fmla="*/ 254272 w 402586"/>
                  <a:gd name="connsiteY1" fmla="*/ 6980 h 812736"/>
                  <a:gd name="connsiteX2" fmla="*/ 320947 w 402586"/>
                  <a:gd name="connsiteY2" fmla="*/ 6980 h 812736"/>
                  <a:gd name="connsiteX3" fmla="*/ 399529 w 402586"/>
                  <a:gd name="connsiteY3" fmla="*/ 87942 h 812736"/>
                  <a:gd name="connsiteX4" fmla="*/ 378097 w 402586"/>
                  <a:gd name="connsiteY4" fmla="*/ 276061 h 812736"/>
                  <a:gd name="connsiteX5" fmla="*/ 299516 w 402586"/>
                  <a:gd name="connsiteY5" fmla="*/ 433223 h 812736"/>
                  <a:gd name="connsiteX6" fmla="*/ 256654 w 402586"/>
                  <a:gd name="connsiteY6" fmla="*/ 607055 h 812736"/>
                  <a:gd name="connsiteX7" fmla="*/ 175691 w 402586"/>
                  <a:gd name="connsiteY7" fmla="*/ 783267 h 812736"/>
                  <a:gd name="connsiteX8" fmla="*/ 85204 w 402586"/>
                  <a:gd name="connsiteY8" fmla="*/ 807080 h 812736"/>
                  <a:gd name="connsiteX9" fmla="*/ 6622 w 402586"/>
                  <a:gd name="connsiteY9" fmla="*/ 723736 h 812736"/>
                  <a:gd name="connsiteX10" fmla="*/ 11385 w 402586"/>
                  <a:gd name="connsiteY10" fmla="*/ 540380 h 812736"/>
                  <a:gd name="connsiteX11" fmla="*/ 68535 w 402586"/>
                  <a:gd name="connsiteY11" fmla="*/ 409411 h 812736"/>
                  <a:gd name="connsiteX12" fmla="*/ 142354 w 402586"/>
                  <a:gd name="connsiteY12" fmla="*/ 297492 h 812736"/>
                  <a:gd name="connsiteX13" fmla="*/ 182835 w 402586"/>
                  <a:gd name="connsiteY13" fmla="*/ 126042 h 812736"/>
                  <a:gd name="connsiteX14" fmla="*/ 211409 w 402586"/>
                  <a:gd name="connsiteY14" fmla="*/ 49842 h 812736"/>
                  <a:gd name="connsiteX0" fmla="*/ 229560 w 420737"/>
                  <a:gd name="connsiteY0" fmla="*/ 49842 h 812736"/>
                  <a:gd name="connsiteX1" fmla="*/ 272423 w 420737"/>
                  <a:gd name="connsiteY1" fmla="*/ 6980 h 812736"/>
                  <a:gd name="connsiteX2" fmla="*/ 339098 w 420737"/>
                  <a:gd name="connsiteY2" fmla="*/ 6980 h 812736"/>
                  <a:gd name="connsiteX3" fmla="*/ 417680 w 420737"/>
                  <a:gd name="connsiteY3" fmla="*/ 87942 h 812736"/>
                  <a:gd name="connsiteX4" fmla="*/ 396248 w 420737"/>
                  <a:gd name="connsiteY4" fmla="*/ 276061 h 812736"/>
                  <a:gd name="connsiteX5" fmla="*/ 317667 w 420737"/>
                  <a:gd name="connsiteY5" fmla="*/ 433223 h 812736"/>
                  <a:gd name="connsiteX6" fmla="*/ 274805 w 420737"/>
                  <a:gd name="connsiteY6" fmla="*/ 607055 h 812736"/>
                  <a:gd name="connsiteX7" fmla="*/ 193842 w 420737"/>
                  <a:gd name="connsiteY7" fmla="*/ 783267 h 812736"/>
                  <a:gd name="connsiteX8" fmla="*/ 103355 w 420737"/>
                  <a:gd name="connsiteY8" fmla="*/ 807080 h 812736"/>
                  <a:gd name="connsiteX9" fmla="*/ 3342 w 420737"/>
                  <a:gd name="connsiteY9" fmla="*/ 723736 h 812736"/>
                  <a:gd name="connsiteX10" fmla="*/ 29536 w 420737"/>
                  <a:gd name="connsiteY10" fmla="*/ 540380 h 812736"/>
                  <a:gd name="connsiteX11" fmla="*/ 86686 w 420737"/>
                  <a:gd name="connsiteY11" fmla="*/ 409411 h 812736"/>
                  <a:gd name="connsiteX12" fmla="*/ 160505 w 420737"/>
                  <a:gd name="connsiteY12" fmla="*/ 297492 h 812736"/>
                  <a:gd name="connsiteX13" fmla="*/ 200986 w 420737"/>
                  <a:gd name="connsiteY13" fmla="*/ 126042 h 812736"/>
                  <a:gd name="connsiteX14" fmla="*/ 229560 w 420737"/>
                  <a:gd name="connsiteY14" fmla="*/ 49842 h 812736"/>
                  <a:gd name="connsiteX0" fmla="*/ 233544 w 424721"/>
                  <a:gd name="connsiteY0" fmla="*/ 49842 h 812736"/>
                  <a:gd name="connsiteX1" fmla="*/ 276407 w 424721"/>
                  <a:gd name="connsiteY1" fmla="*/ 6980 h 812736"/>
                  <a:gd name="connsiteX2" fmla="*/ 343082 w 424721"/>
                  <a:gd name="connsiteY2" fmla="*/ 6980 h 812736"/>
                  <a:gd name="connsiteX3" fmla="*/ 421664 w 424721"/>
                  <a:gd name="connsiteY3" fmla="*/ 87942 h 812736"/>
                  <a:gd name="connsiteX4" fmla="*/ 400232 w 424721"/>
                  <a:gd name="connsiteY4" fmla="*/ 276061 h 812736"/>
                  <a:gd name="connsiteX5" fmla="*/ 321651 w 424721"/>
                  <a:gd name="connsiteY5" fmla="*/ 433223 h 812736"/>
                  <a:gd name="connsiteX6" fmla="*/ 278789 w 424721"/>
                  <a:gd name="connsiteY6" fmla="*/ 607055 h 812736"/>
                  <a:gd name="connsiteX7" fmla="*/ 197826 w 424721"/>
                  <a:gd name="connsiteY7" fmla="*/ 783267 h 812736"/>
                  <a:gd name="connsiteX8" fmla="*/ 107339 w 424721"/>
                  <a:gd name="connsiteY8" fmla="*/ 807080 h 812736"/>
                  <a:gd name="connsiteX9" fmla="*/ 7326 w 424721"/>
                  <a:gd name="connsiteY9" fmla="*/ 723736 h 812736"/>
                  <a:gd name="connsiteX10" fmla="*/ 16851 w 424721"/>
                  <a:gd name="connsiteY10" fmla="*/ 535617 h 812736"/>
                  <a:gd name="connsiteX11" fmla="*/ 90670 w 424721"/>
                  <a:gd name="connsiteY11" fmla="*/ 409411 h 812736"/>
                  <a:gd name="connsiteX12" fmla="*/ 164489 w 424721"/>
                  <a:gd name="connsiteY12" fmla="*/ 297492 h 812736"/>
                  <a:gd name="connsiteX13" fmla="*/ 204970 w 424721"/>
                  <a:gd name="connsiteY13" fmla="*/ 126042 h 812736"/>
                  <a:gd name="connsiteX14" fmla="*/ 233544 w 424721"/>
                  <a:gd name="connsiteY14" fmla="*/ 49842 h 812736"/>
                  <a:gd name="connsiteX0" fmla="*/ 231431 w 422608"/>
                  <a:gd name="connsiteY0" fmla="*/ 49842 h 812735"/>
                  <a:gd name="connsiteX1" fmla="*/ 274294 w 422608"/>
                  <a:gd name="connsiteY1" fmla="*/ 6980 h 812735"/>
                  <a:gd name="connsiteX2" fmla="*/ 340969 w 422608"/>
                  <a:gd name="connsiteY2" fmla="*/ 6980 h 812735"/>
                  <a:gd name="connsiteX3" fmla="*/ 419551 w 422608"/>
                  <a:gd name="connsiteY3" fmla="*/ 87942 h 812735"/>
                  <a:gd name="connsiteX4" fmla="*/ 398119 w 422608"/>
                  <a:gd name="connsiteY4" fmla="*/ 276061 h 812735"/>
                  <a:gd name="connsiteX5" fmla="*/ 319538 w 422608"/>
                  <a:gd name="connsiteY5" fmla="*/ 433223 h 812735"/>
                  <a:gd name="connsiteX6" fmla="*/ 276676 w 422608"/>
                  <a:gd name="connsiteY6" fmla="*/ 607055 h 812735"/>
                  <a:gd name="connsiteX7" fmla="*/ 195713 w 422608"/>
                  <a:gd name="connsiteY7" fmla="*/ 783267 h 812735"/>
                  <a:gd name="connsiteX8" fmla="*/ 76651 w 422608"/>
                  <a:gd name="connsiteY8" fmla="*/ 807080 h 812735"/>
                  <a:gd name="connsiteX9" fmla="*/ 5213 w 422608"/>
                  <a:gd name="connsiteY9" fmla="*/ 723736 h 812735"/>
                  <a:gd name="connsiteX10" fmla="*/ 14738 w 422608"/>
                  <a:gd name="connsiteY10" fmla="*/ 535617 h 812735"/>
                  <a:gd name="connsiteX11" fmla="*/ 88557 w 422608"/>
                  <a:gd name="connsiteY11" fmla="*/ 409411 h 812735"/>
                  <a:gd name="connsiteX12" fmla="*/ 162376 w 422608"/>
                  <a:gd name="connsiteY12" fmla="*/ 297492 h 812735"/>
                  <a:gd name="connsiteX13" fmla="*/ 202857 w 422608"/>
                  <a:gd name="connsiteY13" fmla="*/ 126042 h 812735"/>
                  <a:gd name="connsiteX14" fmla="*/ 231431 w 422608"/>
                  <a:gd name="connsiteY14" fmla="*/ 49842 h 812735"/>
                  <a:gd name="connsiteX0" fmla="*/ 243555 w 434732"/>
                  <a:gd name="connsiteY0" fmla="*/ 49842 h 812735"/>
                  <a:gd name="connsiteX1" fmla="*/ 286418 w 434732"/>
                  <a:gd name="connsiteY1" fmla="*/ 6980 h 812735"/>
                  <a:gd name="connsiteX2" fmla="*/ 353093 w 434732"/>
                  <a:gd name="connsiteY2" fmla="*/ 6980 h 812735"/>
                  <a:gd name="connsiteX3" fmla="*/ 431675 w 434732"/>
                  <a:gd name="connsiteY3" fmla="*/ 87942 h 812735"/>
                  <a:gd name="connsiteX4" fmla="*/ 410243 w 434732"/>
                  <a:gd name="connsiteY4" fmla="*/ 276061 h 812735"/>
                  <a:gd name="connsiteX5" fmla="*/ 331662 w 434732"/>
                  <a:gd name="connsiteY5" fmla="*/ 433223 h 812735"/>
                  <a:gd name="connsiteX6" fmla="*/ 288800 w 434732"/>
                  <a:gd name="connsiteY6" fmla="*/ 607055 h 812735"/>
                  <a:gd name="connsiteX7" fmla="*/ 207837 w 434732"/>
                  <a:gd name="connsiteY7" fmla="*/ 783267 h 812735"/>
                  <a:gd name="connsiteX8" fmla="*/ 88775 w 434732"/>
                  <a:gd name="connsiteY8" fmla="*/ 807080 h 812735"/>
                  <a:gd name="connsiteX9" fmla="*/ 3050 w 434732"/>
                  <a:gd name="connsiteY9" fmla="*/ 723736 h 812735"/>
                  <a:gd name="connsiteX10" fmla="*/ 26862 w 434732"/>
                  <a:gd name="connsiteY10" fmla="*/ 535617 h 812735"/>
                  <a:gd name="connsiteX11" fmla="*/ 100681 w 434732"/>
                  <a:gd name="connsiteY11" fmla="*/ 409411 h 812735"/>
                  <a:gd name="connsiteX12" fmla="*/ 174500 w 434732"/>
                  <a:gd name="connsiteY12" fmla="*/ 297492 h 812735"/>
                  <a:gd name="connsiteX13" fmla="*/ 214981 w 434732"/>
                  <a:gd name="connsiteY13" fmla="*/ 126042 h 812735"/>
                  <a:gd name="connsiteX14" fmla="*/ 243555 w 434732"/>
                  <a:gd name="connsiteY14" fmla="*/ 49842 h 81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4732" h="812735">
                    <a:moveTo>
                      <a:pt x="243555" y="49842"/>
                    </a:moveTo>
                    <a:cubicBezTo>
                      <a:pt x="255461" y="29998"/>
                      <a:pt x="268955" y="10949"/>
                      <a:pt x="286418" y="6980"/>
                    </a:cubicBezTo>
                    <a:cubicBezTo>
                      <a:pt x="303881" y="3011"/>
                      <a:pt x="328884" y="-6514"/>
                      <a:pt x="353093" y="6980"/>
                    </a:cubicBezTo>
                    <a:cubicBezTo>
                      <a:pt x="377302" y="20474"/>
                      <a:pt x="422150" y="43095"/>
                      <a:pt x="431675" y="87942"/>
                    </a:cubicBezTo>
                    <a:cubicBezTo>
                      <a:pt x="441200" y="132789"/>
                      <a:pt x="426912" y="218514"/>
                      <a:pt x="410243" y="276061"/>
                    </a:cubicBezTo>
                    <a:cubicBezTo>
                      <a:pt x="393574" y="333608"/>
                      <a:pt x="351902" y="378057"/>
                      <a:pt x="331662" y="433223"/>
                    </a:cubicBezTo>
                    <a:cubicBezTo>
                      <a:pt x="311422" y="488389"/>
                      <a:pt x="309437" y="548714"/>
                      <a:pt x="288800" y="607055"/>
                    </a:cubicBezTo>
                    <a:cubicBezTo>
                      <a:pt x="268163" y="665396"/>
                      <a:pt x="241174" y="749930"/>
                      <a:pt x="207837" y="783267"/>
                    </a:cubicBezTo>
                    <a:cubicBezTo>
                      <a:pt x="174500" y="816604"/>
                      <a:pt x="122906" y="817002"/>
                      <a:pt x="88775" y="807080"/>
                    </a:cubicBezTo>
                    <a:cubicBezTo>
                      <a:pt x="54644" y="797158"/>
                      <a:pt x="13369" y="768980"/>
                      <a:pt x="3050" y="723736"/>
                    </a:cubicBezTo>
                    <a:cubicBezTo>
                      <a:pt x="-7269" y="678492"/>
                      <a:pt x="10590" y="588005"/>
                      <a:pt x="26862" y="535617"/>
                    </a:cubicBezTo>
                    <a:cubicBezTo>
                      <a:pt x="43134" y="483230"/>
                      <a:pt x="76075" y="449098"/>
                      <a:pt x="100681" y="409411"/>
                    </a:cubicBezTo>
                    <a:cubicBezTo>
                      <a:pt x="125287" y="369724"/>
                      <a:pt x="155450" y="344720"/>
                      <a:pt x="174500" y="297492"/>
                    </a:cubicBezTo>
                    <a:cubicBezTo>
                      <a:pt x="193550" y="250264"/>
                      <a:pt x="203472" y="167317"/>
                      <a:pt x="214981" y="126042"/>
                    </a:cubicBezTo>
                    <a:cubicBezTo>
                      <a:pt x="226490" y="84767"/>
                      <a:pt x="231649" y="69686"/>
                      <a:pt x="243555" y="4984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71C4A"/>
                  </a:gs>
                  <a:gs pos="50000">
                    <a:srgbClr val="F6778A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AD09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任意多边形 205"/>
              <p:cNvSpPr/>
              <p:nvPr/>
            </p:nvSpPr>
            <p:spPr>
              <a:xfrm>
                <a:off x="7345623" y="1264023"/>
                <a:ext cx="187000" cy="438507"/>
              </a:xfrm>
              <a:custGeom>
                <a:avLst/>
                <a:gdLst>
                  <a:gd name="connsiteX0" fmla="*/ 138646 w 187000"/>
                  <a:gd name="connsiteY0" fmla="*/ 5183 h 438507"/>
                  <a:gd name="connsiteX1" fmla="*/ 186271 w 187000"/>
                  <a:gd name="connsiteY1" fmla="*/ 69477 h 438507"/>
                  <a:gd name="connsiteX2" fmla="*/ 164840 w 187000"/>
                  <a:gd name="connsiteY2" fmla="*/ 205208 h 438507"/>
                  <a:gd name="connsiteX3" fmla="*/ 129121 w 187000"/>
                  <a:gd name="connsiteY3" fmla="*/ 302840 h 438507"/>
                  <a:gd name="connsiteX4" fmla="*/ 74352 w 187000"/>
                  <a:gd name="connsiteY4" fmla="*/ 398090 h 438507"/>
                  <a:gd name="connsiteX5" fmla="*/ 24346 w 187000"/>
                  <a:gd name="connsiteY5" fmla="*/ 436190 h 438507"/>
                  <a:gd name="connsiteX6" fmla="*/ 533 w 187000"/>
                  <a:gd name="connsiteY6" fmla="*/ 336177 h 438507"/>
                  <a:gd name="connsiteX7" fmla="*/ 45777 w 187000"/>
                  <a:gd name="connsiteY7" fmla="*/ 224258 h 438507"/>
                  <a:gd name="connsiteX8" fmla="*/ 43396 w 187000"/>
                  <a:gd name="connsiteY8" fmla="*/ 102815 h 438507"/>
                  <a:gd name="connsiteX9" fmla="*/ 64827 w 187000"/>
                  <a:gd name="connsiteY9" fmla="*/ 14708 h 438507"/>
                  <a:gd name="connsiteX10" fmla="*/ 138646 w 187000"/>
                  <a:gd name="connsiteY10" fmla="*/ 5183 h 43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000" h="438507">
                    <a:moveTo>
                      <a:pt x="138646" y="5183"/>
                    </a:moveTo>
                    <a:cubicBezTo>
                      <a:pt x="158887" y="14311"/>
                      <a:pt x="181905" y="36140"/>
                      <a:pt x="186271" y="69477"/>
                    </a:cubicBezTo>
                    <a:cubicBezTo>
                      <a:pt x="190637" y="102814"/>
                      <a:pt x="174365" y="166314"/>
                      <a:pt x="164840" y="205208"/>
                    </a:cubicBezTo>
                    <a:cubicBezTo>
                      <a:pt x="155315" y="244102"/>
                      <a:pt x="144202" y="270693"/>
                      <a:pt x="129121" y="302840"/>
                    </a:cubicBezTo>
                    <a:cubicBezTo>
                      <a:pt x="114040" y="334987"/>
                      <a:pt x="91814" y="375865"/>
                      <a:pt x="74352" y="398090"/>
                    </a:cubicBezTo>
                    <a:cubicBezTo>
                      <a:pt x="56890" y="420315"/>
                      <a:pt x="36649" y="446509"/>
                      <a:pt x="24346" y="436190"/>
                    </a:cubicBezTo>
                    <a:cubicBezTo>
                      <a:pt x="12043" y="425871"/>
                      <a:pt x="-3039" y="371499"/>
                      <a:pt x="533" y="336177"/>
                    </a:cubicBezTo>
                    <a:cubicBezTo>
                      <a:pt x="4105" y="300855"/>
                      <a:pt x="38633" y="263152"/>
                      <a:pt x="45777" y="224258"/>
                    </a:cubicBezTo>
                    <a:cubicBezTo>
                      <a:pt x="52921" y="185364"/>
                      <a:pt x="40221" y="137740"/>
                      <a:pt x="43396" y="102815"/>
                    </a:cubicBezTo>
                    <a:cubicBezTo>
                      <a:pt x="46571" y="67890"/>
                      <a:pt x="50539" y="30583"/>
                      <a:pt x="64827" y="14708"/>
                    </a:cubicBezTo>
                    <a:cubicBezTo>
                      <a:pt x="79114" y="-1167"/>
                      <a:pt x="118405" y="-3945"/>
                      <a:pt x="138646" y="51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762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任意多边形 206"/>
              <p:cNvSpPr/>
              <p:nvPr/>
            </p:nvSpPr>
            <p:spPr>
              <a:xfrm>
                <a:off x="7176338" y="1764041"/>
                <a:ext cx="198696" cy="251685"/>
              </a:xfrm>
              <a:custGeom>
                <a:avLst/>
                <a:gdLst>
                  <a:gd name="connsiteX0" fmla="*/ 4947 w 168576"/>
                  <a:gd name="connsiteY0" fmla="*/ 173232 h 207823"/>
                  <a:gd name="connsiteX1" fmla="*/ 81147 w 168576"/>
                  <a:gd name="connsiteY1" fmla="*/ 206570 h 207823"/>
                  <a:gd name="connsiteX2" fmla="*/ 154966 w 168576"/>
                  <a:gd name="connsiteY2" fmla="*/ 132751 h 207823"/>
                  <a:gd name="connsiteX3" fmla="*/ 166872 w 168576"/>
                  <a:gd name="connsiteY3" fmla="*/ 20832 h 207823"/>
                  <a:gd name="connsiteX4" fmla="*/ 133534 w 168576"/>
                  <a:gd name="connsiteY4" fmla="*/ 1782 h 207823"/>
                  <a:gd name="connsiteX5" fmla="*/ 93053 w 168576"/>
                  <a:gd name="connsiteY5" fmla="*/ 44645 h 207823"/>
                  <a:gd name="connsiteX6" fmla="*/ 16853 w 168576"/>
                  <a:gd name="connsiteY6" fmla="*/ 97032 h 207823"/>
                  <a:gd name="connsiteX7" fmla="*/ 4947 w 168576"/>
                  <a:gd name="connsiteY7" fmla="*/ 173232 h 207823"/>
                  <a:gd name="connsiteX0" fmla="*/ 4947 w 168576"/>
                  <a:gd name="connsiteY0" fmla="*/ 207514 h 242105"/>
                  <a:gd name="connsiteX1" fmla="*/ 81147 w 168576"/>
                  <a:gd name="connsiteY1" fmla="*/ 240852 h 242105"/>
                  <a:gd name="connsiteX2" fmla="*/ 154966 w 168576"/>
                  <a:gd name="connsiteY2" fmla="*/ 167033 h 242105"/>
                  <a:gd name="connsiteX3" fmla="*/ 166872 w 168576"/>
                  <a:gd name="connsiteY3" fmla="*/ 55114 h 242105"/>
                  <a:gd name="connsiteX4" fmla="*/ 133534 w 168576"/>
                  <a:gd name="connsiteY4" fmla="*/ 345 h 242105"/>
                  <a:gd name="connsiteX5" fmla="*/ 93053 w 168576"/>
                  <a:gd name="connsiteY5" fmla="*/ 78927 h 242105"/>
                  <a:gd name="connsiteX6" fmla="*/ 16853 w 168576"/>
                  <a:gd name="connsiteY6" fmla="*/ 131314 h 242105"/>
                  <a:gd name="connsiteX7" fmla="*/ 4947 w 168576"/>
                  <a:gd name="connsiteY7" fmla="*/ 207514 h 242105"/>
                  <a:gd name="connsiteX0" fmla="*/ 4947 w 184069"/>
                  <a:gd name="connsiteY0" fmla="*/ 209671 h 244262"/>
                  <a:gd name="connsiteX1" fmla="*/ 81147 w 184069"/>
                  <a:gd name="connsiteY1" fmla="*/ 243009 h 244262"/>
                  <a:gd name="connsiteX2" fmla="*/ 154966 w 184069"/>
                  <a:gd name="connsiteY2" fmla="*/ 169190 h 244262"/>
                  <a:gd name="connsiteX3" fmla="*/ 183541 w 184069"/>
                  <a:gd name="connsiteY3" fmla="*/ 33459 h 244262"/>
                  <a:gd name="connsiteX4" fmla="*/ 133534 w 184069"/>
                  <a:gd name="connsiteY4" fmla="*/ 2502 h 244262"/>
                  <a:gd name="connsiteX5" fmla="*/ 93053 w 184069"/>
                  <a:gd name="connsiteY5" fmla="*/ 81084 h 244262"/>
                  <a:gd name="connsiteX6" fmla="*/ 16853 w 184069"/>
                  <a:gd name="connsiteY6" fmla="*/ 133471 h 244262"/>
                  <a:gd name="connsiteX7" fmla="*/ 4947 w 184069"/>
                  <a:gd name="connsiteY7" fmla="*/ 209671 h 244262"/>
                  <a:gd name="connsiteX0" fmla="*/ 4947 w 200511"/>
                  <a:gd name="connsiteY0" fmla="*/ 217158 h 251749"/>
                  <a:gd name="connsiteX1" fmla="*/ 81147 w 200511"/>
                  <a:gd name="connsiteY1" fmla="*/ 250496 h 251749"/>
                  <a:gd name="connsiteX2" fmla="*/ 154966 w 200511"/>
                  <a:gd name="connsiteY2" fmla="*/ 176677 h 251749"/>
                  <a:gd name="connsiteX3" fmla="*/ 200210 w 200511"/>
                  <a:gd name="connsiteY3" fmla="*/ 19515 h 251749"/>
                  <a:gd name="connsiteX4" fmla="*/ 133534 w 200511"/>
                  <a:gd name="connsiteY4" fmla="*/ 9989 h 251749"/>
                  <a:gd name="connsiteX5" fmla="*/ 93053 w 200511"/>
                  <a:gd name="connsiteY5" fmla="*/ 88571 h 251749"/>
                  <a:gd name="connsiteX6" fmla="*/ 16853 w 200511"/>
                  <a:gd name="connsiteY6" fmla="*/ 140958 h 251749"/>
                  <a:gd name="connsiteX7" fmla="*/ 4947 w 200511"/>
                  <a:gd name="connsiteY7" fmla="*/ 217158 h 251749"/>
                  <a:gd name="connsiteX0" fmla="*/ 3132 w 198696"/>
                  <a:gd name="connsiteY0" fmla="*/ 217158 h 251685"/>
                  <a:gd name="connsiteX1" fmla="*/ 79332 w 198696"/>
                  <a:gd name="connsiteY1" fmla="*/ 250496 h 251685"/>
                  <a:gd name="connsiteX2" fmla="*/ 153151 w 198696"/>
                  <a:gd name="connsiteY2" fmla="*/ 176677 h 251685"/>
                  <a:gd name="connsiteX3" fmla="*/ 198395 w 198696"/>
                  <a:gd name="connsiteY3" fmla="*/ 19515 h 251685"/>
                  <a:gd name="connsiteX4" fmla="*/ 131719 w 198696"/>
                  <a:gd name="connsiteY4" fmla="*/ 9989 h 251685"/>
                  <a:gd name="connsiteX5" fmla="*/ 91238 w 198696"/>
                  <a:gd name="connsiteY5" fmla="*/ 88571 h 251685"/>
                  <a:gd name="connsiteX6" fmla="*/ 22182 w 198696"/>
                  <a:gd name="connsiteY6" fmla="*/ 150483 h 251685"/>
                  <a:gd name="connsiteX7" fmla="*/ 3132 w 198696"/>
                  <a:gd name="connsiteY7" fmla="*/ 217158 h 25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696" h="251685">
                    <a:moveTo>
                      <a:pt x="3132" y="217158"/>
                    </a:moveTo>
                    <a:cubicBezTo>
                      <a:pt x="12657" y="233827"/>
                      <a:pt x="54329" y="257243"/>
                      <a:pt x="79332" y="250496"/>
                    </a:cubicBezTo>
                    <a:cubicBezTo>
                      <a:pt x="104335" y="243749"/>
                      <a:pt x="133307" y="215174"/>
                      <a:pt x="153151" y="176677"/>
                    </a:cubicBezTo>
                    <a:cubicBezTo>
                      <a:pt x="172995" y="138180"/>
                      <a:pt x="201967" y="47296"/>
                      <a:pt x="198395" y="19515"/>
                    </a:cubicBezTo>
                    <a:cubicBezTo>
                      <a:pt x="194823" y="-8266"/>
                      <a:pt x="149578" y="-1520"/>
                      <a:pt x="131719" y="9989"/>
                    </a:cubicBezTo>
                    <a:cubicBezTo>
                      <a:pt x="113860" y="21498"/>
                      <a:pt x="110685" y="72696"/>
                      <a:pt x="91238" y="88571"/>
                    </a:cubicBezTo>
                    <a:cubicBezTo>
                      <a:pt x="71791" y="104446"/>
                      <a:pt x="36866" y="131036"/>
                      <a:pt x="22182" y="150483"/>
                    </a:cubicBezTo>
                    <a:cubicBezTo>
                      <a:pt x="7498" y="169930"/>
                      <a:pt x="-6393" y="200489"/>
                      <a:pt x="3132" y="2171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63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合 56"/>
            <p:cNvGrpSpPr>
              <a:grpSpLocks noChangeAspect="1"/>
            </p:cNvGrpSpPr>
            <p:nvPr/>
          </p:nvGrpSpPr>
          <p:grpSpPr>
            <a:xfrm>
              <a:off x="9444027" y="597654"/>
              <a:ext cx="144000" cy="131899"/>
              <a:chOff x="7829547" y="3646322"/>
              <a:chExt cx="1271875" cy="1164980"/>
            </a:xfrm>
          </p:grpSpPr>
          <p:sp>
            <p:nvSpPr>
              <p:cNvPr id="202" name="任意多边形 201"/>
              <p:cNvSpPr/>
              <p:nvPr/>
            </p:nvSpPr>
            <p:spPr>
              <a:xfrm>
                <a:off x="7829547" y="3646322"/>
                <a:ext cx="1271875" cy="1164980"/>
              </a:xfrm>
              <a:custGeom>
                <a:avLst/>
                <a:gdLst>
                  <a:gd name="connsiteX0" fmla="*/ 271466 w 1271875"/>
                  <a:gd name="connsiteY0" fmla="*/ 70809 h 1164980"/>
                  <a:gd name="connsiteX1" fmla="*/ 80966 w 1271875"/>
                  <a:gd name="connsiteY1" fmla="*/ 218447 h 1164980"/>
                  <a:gd name="connsiteX2" fmla="*/ 3 w 1271875"/>
                  <a:gd name="connsiteY2" fmla="*/ 449428 h 1164980"/>
                  <a:gd name="connsiteX3" fmla="*/ 78584 w 1271875"/>
                  <a:gd name="connsiteY3" fmla="*/ 792328 h 1164980"/>
                  <a:gd name="connsiteX4" fmla="*/ 245272 w 1271875"/>
                  <a:gd name="connsiteY4" fmla="*/ 989972 h 1164980"/>
                  <a:gd name="connsiteX5" fmla="*/ 507209 w 1271875"/>
                  <a:gd name="connsiteY5" fmla="*/ 1142372 h 1164980"/>
                  <a:gd name="connsiteX6" fmla="*/ 819153 w 1271875"/>
                  <a:gd name="connsiteY6" fmla="*/ 1151897 h 1164980"/>
                  <a:gd name="connsiteX7" fmla="*/ 1109666 w 1271875"/>
                  <a:gd name="connsiteY7" fmla="*/ 1023309 h 1164980"/>
                  <a:gd name="connsiteX8" fmla="*/ 1264447 w 1271875"/>
                  <a:gd name="connsiteY8" fmla="*/ 739941 h 1164980"/>
                  <a:gd name="connsiteX9" fmla="*/ 1223966 w 1271875"/>
                  <a:gd name="connsiteY9" fmla="*/ 416091 h 1164980"/>
                  <a:gd name="connsiteX10" fmla="*/ 1021559 w 1271875"/>
                  <a:gd name="connsiteY10" fmla="*/ 163678 h 1164980"/>
                  <a:gd name="connsiteX11" fmla="*/ 707234 w 1271875"/>
                  <a:gd name="connsiteY11" fmla="*/ 13659 h 1164980"/>
                  <a:gd name="connsiteX12" fmla="*/ 445297 w 1271875"/>
                  <a:gd name="connsiteY12" fmla="*/ 13659 h 1164980"/>
                  <a:gd name="connsiteX13" fmla="*/ 271466 w 1271875"/>
                  <a:gd name="connsiteY13" fmla="*/ 70809 h 116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875" h="1164980">
                    <a:moveTo>
                      <a:pt x="271466" y="70809"/>
                    </a:moveTo>
                    <a:cubicBezTo>
                      <a:pt x="210744" y="104940"/>
                      <a:pt x="126210" y="155344"/>
                      <a:pt x="80966" y="218447"/>
                    </a:cubicBezTo>
                    <a:cubicBezTo>
                      <a:pt x="35722" y="281550"/>
                      <a:pt x="400" y="353781"/>
                      <a:pt x="3" y="449428"/>
                    </a:cubicBezTo>
                    <a:cubicBezTo>
                      <a:pt x="-394" y="545075"/>
                      <a:pt x="37706" y="702237"/>
                      <a:pt x="78584" y="792328"/>
                    </a:cubicBezTo>
                    <a:cubicBezTo>
                      <a:pt x="119462" y="882419"/>
                      <a:pt x="173834" y="931631"/>
                      <a:pt x="245272" y="989972"/>
                    </a:cubicBezTo>
                    <a:cubicBezTo>
                      <a:pt x="316710" y="1048313"/>
                      <a:pt x="411562" y="1115385"/>
                      <a:pt x="507209" y="1142372"/>
                    </a:cubicBezTo>
                    <a:cubicBezTo>
                      <a:pt x="602856" y="1169359"/>
                      <a:pt x="718744" y="1171741"/>
                      <a:pt x="819153" y="1151897"/>
                    </a:cubicBezTo>
                    <a:cubicBezTo>
                      <a:pt x="919563" y="1132053"/>
                      <a:pt x="1035450" y="1091968"/>
                      <a:pt x="1109666" y="1023309"/>
                    </a:cubicBezTo>
                    <a:cubicBezTo>
                      <a:pt x="1183882" y="954650"/>
                      <a:pt x="1245397" y="841144"/>
                      <a:pt x="1264447" y="739941"/>
                    </a:cubicBezTo>
                    <a:cubicBezTo>
                      <a:pt x="1283497" y="638738"/>
                      <a:pt x="1264447" y="512135"/>
                      <a:pt x="1223966" y="416091"/>
                    </a:cubicBezTo>
                    <a:cubicBezTo>
                      <a:pt x="1183485" y="320047"/>
                      <a:pt x="1107681" y="230750"/>
                      <a:pt x="1021559" y="163678"/>
                    </a:cubicBezTo>
                    <a:cubicBezTo>
                      <a:pt x="935437" y="96606"/>
                      <a:pt x="803278" y="38662"/>
                      <a:pt x="707234" y="13659"/>
                    </a:cubicBezTo>
                    <a:cubicBezTo>
                      <a:pt x="611190" y="-11344"/>
                      <a:pt x="519513" y="3737"/>
                      <a:pt x="445297" y="13659"/>
                    </a:cubicBezTo>
                    <a:cubicBezTo>
                      <a:pt x="371082" y="23581"/>
                      <a:pt x="332188" y="36678"/>
                      <a:pt x="271466" y="70809"/>
                    </a:cubicBezTo>
                    <a:close/>
                  </a:path>
                </a:pathLst>
              </a:custGeom>
              <a:solidFill>
                <a:srgbClr val="E51F3F"/>
              </a:solidFill>
              <a:ln w="3175">
                <a:solidFill>
                  <a:srgbClr val="B614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任意多边形 202"/>
              <p:cNvSpPr/>
              <p:nvPr/>
            </p:nvSpPr>
            <p:spPr>
              <a:xfrm>
                <a:off x="8211929" y="3865090"/>
                <a:ext cx="678512" cy="544996"/>
              </a:xfrm>
              <a:custGeom>
                <a:avLst/>
                <a:gdLst>
                  <a:gd name="connsiteX0" fmla="*/ 293896 w 678512"/>
                  <a:gd name="connsiteY0" fmla="*/ 2060 h 544996"/>
                  <a:gd name="connsiteX1" fmla="*/ 117684 w 678512"/>
                  <a:gd name="connsiteY1" fmla="*/ 21110 h 544996"/>
                  <a:gd name="connsiteX2" fmla="*/ 5765 w 678512"/>
                  <a:gd name="connsiteY2" fmla="*/ 130648 h 544996"/>
                  <a:gd name="connsiteX3" fmla="*/ 41484 w 678512"/>
                  <a:gd name="connsiteY3" fmla="*/ 337816 h 544996"/>
                  <a:gd name="connsiteX4" fmla="*/ 255796 w 678512"/>
                  <a:gd name="connsiteY4" fmla="*/ 523554 h 544996"/>
                  <a:gd name="connsiteX5" fmla="*/ 508209 w 678512"/>
                  <a:gd name="connsiteY5" fmla="*/ 530698 h 544996"/>
                  <a:gd name="connsiteX6" fmla="*/ 670134 w 678512"/>
                  <a:gd name="connsiteY6" fmla="*/ 430685 h 544996"/>
                  <a:gd name="connsiteX7" fmla="*/ 634415 w 678512"/>
                  <a:gd name="connsiteY7" fmla="*/ 197323 h 544996"/>
                  <a:gd name="connsiteX8" fmla="*/ 455821 w 678512"/>
                  <a:gd name="connsiteY8" fmla="*/ 49685 h 544996"/>
                  <a:gd name="connsiteX9" fmla="*/ 293896 w 678512"/>
                  <a:gd name="connsiteY9" fmla="*/ 2060 h 54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8512" h="544996">
                    <a:moveTo>
                      <a:pt x="293896" y="2060"/>
                    </a:moveTo>
                    <a:cubicBezTo>
                      <a:pt x="237540" y="-2702"/>
                      <a:pt x="165706" y="-321"/>
                      <a:pt x="117684" y="21110"/>
                    </a:cubicBezTo>
                    <a:cubicBezTo>
                      <a:pt x="69662" y="42541"/>
                      <a:pt x="18465" y="77864"/>
                      <a:pt x="5765" y="130648"/>
                    </a:cubicBezTo>
                    <a:cubicBezTo>
                      <a:pt x="-6935" y="183432"/>
                      <a:pt x="-188" y="272332"/>
                      <a:pt x="41484" y="337816"/>
                    </a:cubicBezTo>
                    <a:cubicBezTo>
                      <a:pt x="83156" y="403300"/>
                      <a:pt x="178008" y="491407"/>
                      <a:pt x="255796" y="523554"/>
                    </a:cubicBezTo>
                    <a:cubicBezTo>
                      <a:pt x="333584" y="555701"/>
                      <a:pt x="439153" y="546176"/>
                      <a:pt x="508209" y="530698"/>
                    </a:cubicBezTo>
                    <a:cubicBezTo>
                      <a:pt x="577265" y="515220"/>
                      <a:pt x="649100" y="486247"/>
                      <a:pt x="670134" y="430685"/>
                    </a:cubicBezTo>
                    <a:cubicBezTo>
                      <a:pt x="691168" y="375123"/>
                      <a:pt x="670134" y="260823"/>
                      <a:pt x="634415" y="197323"/>
                    </a:cubicBezTo>
                    <a:cubicBezTo>
                      <a:pt x="598696" y="133823"/>
                      <a:pt x="514558" y="82229"/>
                      <a:pt x="455821" y="49685"/>
                    </a:cubicBezTo>
                    <a:cubicBezTo>
                      <a:pt x="397084" y="17141"/>
                      <a:pt x="350252" y="6822"/>
                      <a:pt x="293896" y="2060"/>
                    </a:cubicBezTo>
                    <a:close/>
                  </a:path>
                </a:pathLst>
              </a:custGeom>
              <a:solidFill>
                <a:srgbClr val="CC2F3F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任意多边形 203"/>
              <p:cNvSpPr/>
              <p:nvPr/>
            </p:nvSpPr>
            <p:spPr>
              <a:xfrm>
                <a:off x="8017284" y="3689932"/>
                <a:ext cx="1032779" cy="959834"/>
              </a:xfrm>
              <a:custGeom>
                <a:avLst/>
                <a:gdLst>
                  <a:gd name="connsiteX0" fmla="*/ 409922 w 1032779"/>
                  <a:gd name="connsiteY0" fmla="*/ 40 h 959834"/>
                  <a:gd name="connsiteX1" fmla="*/ 476634 w 1032779"/>
                  <a:gd name="connsiteY1" fmla="*/ 3760 h 959834"/>
                  <a:gd name="connsiteX2" fmla="*/ 712378 w 1032779"/>
                  <a:gd name="connsiteY2" fmla="*/ 99010 h 959834"/>
                  <a:gd name="connsiteX3" fmla="*/ 914784 w 1032779"/>
                  <a:gd name="connsiteY3" fmla="*/ 232360 h 959834"/>
                  <a:gd name="connsiteX4" fmla="*/ 1014796 w 1032779"/>
                  <a:gd name="connsiteY4" fmla="*/ 453816 h 959834"/>
                  <a:gd name="connsiteX5" fmla="*/ 1000509 w 1032779"/>
                  <a:gd name="connsiteY5" fmla="*/ 753854 h 959834"/>
                  <a:gd name="connsiteX6" fmla="*/ 700471 w 1032779"/>
                  <a:gd name="connsiteY6" fmla="*/ 951498 h 959834"/>
                  <a:gd name="connsiteX7" fmla="*/ 338521 w 1032779"/>
                  <a:gd name="connsiteY7" fmla="*/ 891966 h 959834"/>
                  <a:gd name="connsiteX8" fmla="*/ 74203 w 1032779"/>
                  <a:gd name="connsiteY8" fmla="*/ 613360 h 959834"/>
                  <a:gd name="connsiteX9" fmla="*/ 384 w 1032779"/>
                  <a:gd name="connsiteY9" fmla="*/ 318085 h 959834"/>
                  <a:gd name="connsiteX10" fmla="*/ 95634 w 1032779"/>
                  <a:gd name="connsiteY10" fmla="*/ 122823 h 959834"/>
                  <a:gd name="connsiteX11" fmla="*/ 214696 w 1032779"/>
                  <a:gd name="connsiteY11" fmla="*/ 29954 h 959834"/>
                  <a:gd name="connsiteX12" fmla="*/ 409922 w 1032779"/>
                  <a:gd name="connsiteY12" fmla="*/ 40 h 959834"/>
                  <a:gd name="connsiteX13" fmla="*/ 397309 w 1032779"/>
                  <a:gd name="connsiteY13" fmla="*/ 174913 h 959834"/>
                  <a:gd name="connsiteX14" fmla="*/ 312328 w 1032779"/>
                  <a:gd name="connsiteY14" fmla="*/ 194260 h 959834"/>
                  <a:gd name="connsiteX15" fmla="*/ 200409 w 1032779"/>
                  <a:gd name="connsiteY15" fmla="*/ 303798 h 959834"/>
                  <a:gd name="connsiteX16" fmla="*/ 236128 w 1032779"/>
                  <a:gd name="connsiteY16" fmla="*/ 510966 h 959834"/>
                  <a:gd name="connsiteX17" fmla="*/ 450440 w 1032779"/>
                  <a:gd name="connsiteY17" fmla="*/ 696704 h 959834"/>
                  <a:gd name="connsiteX18" fmla="*/ 702853 w 1032779"/>
                  <a:gd name="connsiteY18" fmla="*/ 703848 h 959834"/>
                  <a:gd name="connsiteX19" fmla="*/ 864778 w 1032779"/>
                  <a:gd name="connsiteY19" fmla="*/ 603835 h 959834"/>
                  <a:gd name="connsiteX20" fmla="*/ 829059 w 1032779"/>
                  <a:gd name="connsiteY20" fmla="*/ 370473 h 959834"/>
                  <a:gd name="connsiteX21" fmla="*/ 650465 w 1032779"/>
                  <a:gd name="connsiteY21" fmla="*/ 222835 h 959834"/>
                  <a:gd name="connsiteX22" fmla="*/ 488540 w 1032779"/>
                  <a:gd name="connsiteY22" fmla="*/ 175210 h 959834"/>
                  <a:gd name="connsiteX23" fmla="*/ 397309 w 1032779"/>
                  <a:gd name="connsiteY23" fmla="*/ 174913 h 95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32779" h="959834">
                    <a:moveTo>
                      <a:pt x="409922" y="40"/>
                    </a:moveTo>
                    <a:cubicBezTo>
                      <a:pt x="433251" y="-234"/>
                      <a:pt x="455897" y="883"/>
                      <a:pt x="476634" y="3760"/>
                    </a:cubicBezTo>
                    <a:cubicBezTo>
                      <a:pt x="559581" y="15269"/>
                      <a:pt x="639353" y="60910"/>
                      <a:pt x="712378" y="99010"/>
                    </a:cubicBezTo>
                    <a:cubicBezTo>
                      <a:pt x="785403" y="137110"/>
                      <a:pt x="864381" y="173226"/>
                      <a:pt x="914784" y="232360"/>
                    </a:cubicBezTo>
                    <a:cubicBezTo>
                      <a:pt x="965187" y="291494"/>
                      <a:pt x="1000509" y="366900"/>
                      <a:pt x="1014796" y="453816"/>
                    </a:cubicBezTo>
                    <a:cubicBezTo>
                      <a:pt x="1029084" y="540732"/>
                      <a:pt x="1052897" y="670907"/>
                      <a:pt x="1000509" y="753854"/>
                    </a:cubicBezTo>
                    <a:cubicBezTo>
                      <a:pt x="948122" y="836801"/>
                      <a:pt x="810802" y="928479"/>
                      <a:pt x="700471" y="951498"/>
                    </a:cubicBezTo>
                    <a:cubicBezTo>
                      <a:pt x="590140" y="974517"/>
                      <a:pt x="442899" y="948322"/>
                      <a:pt x="338521" y="891966"/>
                    </a:cubicBezTo>
                    <a:cubicBezTo>
                      <a:pt x="234143" y="835610"/>
                      <a:pt x="130559" y="709007"/>
                      <a:pt x="74203" y="613360"/>
                    </a:cubicBezTo>
                    <a:cubicBezTo>
                      <a:pt x="17847" y="517713"/>
                      <a:pt x="-3188" y="399841"/>
                      <a:pt x="384" y="318085"/>
                    </a:cubicBezTo>
                    <a:cubicBezTo>
                      <a:pt x="3956" y="236329"/>
                      <a:pt x="59915" y="170845"/>
                      <a:pt x="95634" y="122823"/>
                    </a:cubicBezTo>
                    <a:cubicBezTo>
                      <a:pt x="131353" y="74801"/>
                      <a:pt x="149212" y="50988"/>
                      <a:pt x="214696" y="29954"/>
                    </a:cubicBezTo>
                    <a:cubicBezTo>
                      <a:pt x="263809" y="14178"/>
                      <a:pt x="339935" y="858"/>
                      <a:pt x="409922" y="40"/>
                    </a:cubicBezTo>
                    <a:close/>
                    <a:moveTo>
                      <a:pt x="397309" y="174913"/>
                    </a:moveTo>
                    <a:cubicBezTo>
                      <a:pt x="366303" y="177592"/>
                      <a:pt x="336339" y="183545"/>
                      <a:pt x="312328" y="194260"/>
                    </a:cubicBezTo>
                    <a:cubicBezTo>
                      <a:pt x="264306" y="215691"/>
                      <a:pt x="213109" y="251014"/>
                      <a:pt x="200409" y="303798"/>
                    </a:cubicBezTo>
                    <a:cubicBezTo>
                      <a:pt x="187709" y="356582"/>
                      <a:pt x="194456" y="445482"/>
                      <a:pt x="236128" y="510966"/>
                    </a:cubicBezTo>
                    <a:cubicBezTo>
                      <a:pt x="277800" y="576450"/>
                      <a:pt x="372652" y="664557"/>
                      <a:pt x="450440" y="696704"/>
                    </a:cubicBezTo>
                    <a:cubicBezTo>
                      <a:pt x="528228" y="728851"/>
                      <a:pt x="633797" y="719326"/>
                      <a:pt x="702853" y="703848"/>
                    </a:cubicBezTo>
                    <a:cubicBezTo>
                      <a:pt x="771909" y="688370"/>
                      <a:pt x="843744" y="659397"/>
                      <a:pt x="864778" y="603835"/>
                    </a:cubicBezTo>
                    <a:cubicBezTo>
                      <a:pt x="885812" y="548273"/>
                      <a:pt x="864778" y="433973"/>
                      <a:pt x="829059" y="370473"/>
                    </a:cubicBezTo>
                    <a:cubicBezTo>
                      <a:pt x="793340" y="306973"/>
                      <a:pt x="709202" y="255379"/>
                      <a:pt x="650465" y="222835"/>
                    </a:cubicBezTo>
                    <a:cubicBezTo>
                      <a:pt x="591728" y="190291"/>
                      <a:pt x="544896" y="179972"/>
                      <a:pt x="488540" y="175210"/>
                    </a:cubicBezTo>
                    <a:cubicBezTo>
                      <a:pt x="460362" y="172829"/>
                      <a:pt x="428315" y="172234"/>
                      <a:pt x="397309" y="1749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016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H="1">
              <a:off x="8333071" y="990215"/>
              <a:ext cx="144000" cy="131899"/>
              <a:chOff x="9239239" y="2083554"/>
              <a:chExt cx="144000" cy="131899"/>
            </a:xfrm>
          </p:grpSpPr>
          <p:sp>
            <p:nvSpPr>
              <p:cNvPr id="199" name="任意多边形 198"/>
              <p:cNvSpPr/>
              <p:nvPr/>
            </p:nvSpPr>
            <p:spPr>
              <a:xfrm>
                <a:off x="9239239" y="2083554"/>
                <a:ext cx="144000" cy="131899"/>
              </a:xfrm>
              <a:custGeom>
                <a:avLst/>
                <a:gdLst>
                  <a:gd name="connsiteX0" fmla="*/ 271466 w 1271875"/>
                  <a:gd name="connsiteY0" fmla="*/ 70809 h 1164980"/>
                  <a:gd name="connsiteX1" fmla="*/ 80966 w 1271875"/>
                  <a:gd name="connsiteY1" fmla="*/ 218447 h 1164980"/>
                  <a:gd name="connsiteX2" fmla="*/ 3 w 1271875"/>
                  <a:gd name="connsiteY2" fmla="*/ 449428 h 1164980"/>
                  <a:gd name="connsiteX3" fmla="*/ 78584 w 1271875"/>
                  <a:gd name="connsiteY3" fmla="*/ 792328 h 1164980"/>
                  <a:gd name="connsiteX4" fmla="*/ 245272 w 1271875"/>
                  <a:gd name="connsiteY4" fmla="*/ 989972 h 1164980"/>
                  <a:gd name="connsiteX5" fmla="*/ 507209 w 1271875"/>
                  <a:gd name="connsiteY5" fmla="*/ 1142372 h 1164980"/>
                  <a:gd name="connsiteX6" fmla="*/ 819153 w 1271875"/>
                  <a:gd name="connsiteY6" fmla="*/ 1151897 h 1164980"/>
                  <a:gd name="connsiteX7" fmla="*/ 1109666 w 1271875"/>
                  <a:gd name="connsiteY7" fmla="*/ 1023309 h 1164980"/>
                  <a:gd name="connsiteX8" fmla="*/ 1264447 w 1271875"/>
                  <a:gd name="connsiteY8" fmla="*/ 739941 h 1164980"/>
                  <a:gd name="connsiteX9" fmla="*/ 1223966 w 1271875"/>
                  <a:gd name="connsiteY9" fmla="*/ 416091 h 1164980"/>
                  <a:gd name="connsiteX10" fmla="*/ 1021559 w 1271875"/>
                  <a:gd name="connsiteY10" fmla="*/ 163678 h 1164980"/>
                  <a:gd name="connsiteX11" fmla="*/ 707234 w 1271875"/>
                  <a:gd name="connsiteY11" fmla="*/ 13659 h 1164980"/>
                  <a:gd name="connsiteX12" fmla="*/ 445297 w 1271875"/>
                  <a:gd name="connsiteY12" fmla="*/ 13659 h 1164980"/>
                  <a:gd name="connsiteX13" fmla="*/ 271466 w 1271875"/>
                  <a:gd name="connsiteY13" fmla="*/ 70809 h 116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875" h="1164980">
                    <a:moveTo>
                      <a:pt x="271466" y="70809"/>
                    </a:moveTo>
                    <a:cubicBezTo>
                      <a:pt x="210744" y="104940"/>
                      <a:pt x="126210" y="155344"/>
                      <a:pt x="80966" y="218447"/>
                    </a:cubicBezTo>
                    <a:cubicBezTo>
                      <a:pt x="35722" y="281550"/>
                      <a:pt x="400" y="353781"/>
                      <a:pt x="3" y="449428"/>
                    </a:cubicBezTo>
                    <a:cubicBezTo>
                      <a:pt x="-394" y="545075"/>
                      <a:pt x="37706" y="702237"/>
                      <a:pt x="78584" y="792328"/>
                    </a:cubicBezTo>
                    <a:cubicBezTo>
                      <a:pt x="119462" y="882419"/>
                      <a:pt x="173834" y="931631"/>
                      <a:pt x="245272" y="989972"/>
                    </a:cubicBezTo>
                    <a:cubicBezTo>
                      <a:pt x="316710" y="1048313"/>
                      <a:pt x="411562" y="1115385"/>
                      <a:pt x="507209" y="1142372"/>
                    </a:cubicBezTo>
                    <a:cubicBezTo>
                      <a:pt x="602856" y="1169359"/>
                      <a:pt x="718744" y="1171741"/>
                      <a:pt x="819153" y="1151897"/>
                    </a:cubicBezTo>
                    <a:cubicBezTo>
                      <a:pt x="919563" y="1132053"/>
                      <a:pt x="1035450" y="1091968"/>
                      <a:pt x="1109666" y="1023309"/>
                    </a:cubicBezTo>
                    <a:cubicBezTo>
                      <a:pt x="1183882" y="954650"/>
                      <a:pt x="1245397" y="841144"/>
                      <a:pt x="1264447" y="739941"/>
                    </a:cubicBezTo>
                    <a:cubicBezTo>
                      <a:pt x="1283497" y="638738"/>
                      <a:pt x="1264447" y="512135"/>
                      <a:pt x="1223966" y="416091"/>
                    </a:cubicBezTo>
                    <a:cubicBezTo>
                      <a:pt x="1183485" y="320047"/>
                      <a:pt x="1107681" y="230750"/>
                      <a:pt x="1021559" y="163678"/>
                    </a:cubicBezTo>
                    <a:cubicBezTo>
                      <a:pt x="935437" y="96606"/>
                      <a:pt x="803278" y="38662"/>
                      <a:pt x="707234" y="13659"/>
                    </a:cubicBezTo>
                    <a:cubicBezTo>
                      <a:pt x="611190" y="-11344"/>
                      <a:pt x="519513" y="3737"/>
                      <a:pt x="445297" y="13659"/>
                    </a:cubicBezTo>
                    <a:cubicBezTo>
                      <a:pt x="371082" y="23581"/>
                      <a:pt x="332188" y="36678"/>
                      <a:pt x="271466" y="70809"/>
                    </a:cubicBezTo>
                    <a:close/>
                  </a:path>
                </a:pathLst>
              </a:custGeom>
              <a:solidFill>
                <a:srgbClr val="F05776"/>
              </a:solidFill>
              <a:ln w="3175">
                <a:solidFill>
                  <a:srgbClr val="B614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任意多边形 199"/>
              <p:cNvSpPr/>
              <p:nvPr/>
            </p:nvSpPr>
            <p:spPr>
              <a:xfrm>
                <a:off x="9282532" y="2108323"/>
                <a:ext cx="76820" cy="61704"/>
              </a:xfrm>
              <a:custGeom>
                <a:avLst/>
                <a:gdLst>
                  <a:gd name="connsiteX0" fmla="*/ 293896 w 678512"/>
                  <a:gd name="connsiteY0" fmla="*/ 2060 h 544996"/>
                  <a:gd name="connsiteX1" fmla="*/ 117684 w 678512"/>
                  <a:gd name="connsiteY1" fmla="*/ 21110 h 544996"/>
                  <a:gd name="connsiteX2" fmla="*/ 5765 w 678512"/>
                  <a:gd name="connsiteY2" fmla="*/ 130648 h 544996"/>
                  <a:gd name="connsiteX3" fmla="*/ 41484 w 678512"/>
                  <a:gd name="connsiteY3" fmla="*/ 337816 h 544996"/>
                  <a:gd name="connsiteX4" fmla="*/ 255796 w 678512"/>
                  <a:gd name="connsiteY4" fmla="*/ 523554 h 544996"/>
                  <a:gd name="connsiteX5" fmla="*/ 508209 w 678512"/>
                  <a:gd name="connsiteY5" fmla="*/ 530698 h 544996"/>
                  <a:gd name="connsiteX6" fmla="*/ 670134 w 678512"/>
                  <a:gd name="connsiteY6" fmla="*/ 430685 h 544996"/>
                  <a:gd name="connsiteX7" fmla="*/ 634415 w 678512"/>
                  <a:gd name="connsiteY7" fmla="*/ 197323 h 544996"/>
                  <a:gd name="connsiteX8" fmla="*/ 455821 w 678512"/>
                  <a:gd name="connsiteY8" fmla="*/ 49685 h 544996"/>
                  <a:gd name="connsiteX9" fmla="*/ 293896 w 678512"/>
                  <a:gd name="connsiteY9" fmla="*/ 2060 h 54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8512" h="544996">
                    <a:moveTo>
                      <a:pt x="293896" y="2060"/>
                    </a:moveTo>
                    <a:cubicBezTo>
                      <a:pt x="237540" y="-2702"/>
                      <a:pt x="165706" y="-321"/>
                      <a:pt x="117684" y="21110"/>
                    </a:cubicBezTo>
                    <a:cubicBezTo>
                      <a:pt x="69662" y="42541"/>
                      <a:pt x="18465" y="77864"/>
                      <a:pt x="5765" y="130648"/>
                    </a:cubicBezTo>
                    <a:cubicBezTo>
                      <a:pt x="-6935" y="183432"/>
                      <a:pt x="-188" y="272332"/>
                      <a:pt x="41484" y="337816"/>
                    </a:cubicBezTo>
                    <a:cubicBezTo>
                      <a:pt x="83156" y="403300"/>
                      <a:pt x="178008" y="491407"/>
                      <a:pt x="255796" y="523554"/>
                    </a:cubicBezTo>
                    <a:cubicBezTo>
                      <a:pt x="333584" y="555701"/>
                      <a:pt x="439153" y="546176"/>
                      <a:pt x="508209" y="530698"/>
                    </a:cubicBezTo>
                    <a:cubicBezTo>
                      <a:pt x="577265" y="515220"/>
                      <a:pt x="649100" y="486247"/>
                      <a:pt x="670134" y="430685"/>
                    </a:cubicBezTo>
                    <a:cubicBezTo>
                      <a:pt x="691168" y="375123"/>
                      <a:pt x="670134" y="260823"/>
                      <a:pt x="634415" y="197323"/>
                    </a:cubicBezTo>
                    <a:cubicBezTo>
                      <a:pt x="598696" y="133823"/>
                      <a:pt x="514558" y="82229"/>
                      <a:pt x="455821" y="49685"/>
                    </a:cubicBezTo>
                    <a:cubicBezTo>
                      <a:pt x="397084" y="17141"/>
                      <a:pt x="350252" y="6822"/>
                      <a:pt x="293896" y="2060"/>
                    </a:cubicBezTo>
                    <a:close/>
                  </a:path>
                </a:pathLst>
              </a:custGeom>
              <a:solidFill>
                <a:srgbClr val="F05776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任意多边形 200"/>
              <p:cNvSpPr/>
              <p:nvPr/>
            </p:nvSpPr>
            <p:spPr>
              <a:xfrm>
                <a:off x="9260494" y="2088492"/>
                <a:ext cx="116930" cy="108672"/>
              </a:xfrm>
              <a:custGeom>
                <a:avLst/>
                <a:gdLst>
                  <a:gd name="connsiteX0" fmla="*/ 409922 w 1032779"/>
                  <a:gd name="connsiteY0" fmla="*/ 40 h 959834"/>
                  <a:gd name="connsiteX1" fmla="*/ 476634 w 1032779"/>
                  <a:gd name="connsiteY1" fmla="*/ 3760 h 959834"/>
                  <a:gd name="connsiteX2" fmla="*/ 712378 w 1032779"/>
                  <a:gd name="connsiteY2" fmla="*/ 99010 h 959834"/>
                  <a:gd name="connsiteX3" fmla="*/ 914784 w 1032779"/>
                  <a:gd name="connsiteY3" fmla="*/ 232360 h 959834"/>
                  <a:gd name="connsiteX4" fmla="*/ 1014796 w 1032779"/>
                  <a:gd name="connsiteY4" fmla="*/ 453816 h 959834"/>
                  <a:gd name="connsiteX5" fmla="*/ 1000509 w 1032779"/>
                  <a:gd name="connsiteY5" fmla="*/ 753854 h 959834"/>
                  <a:gd name="connsiteX6" fmla="*/ 700471 w 1032779"/>
                  <a:gd name="connsiteY6" fmla="*/ 951498 h 959834"/>
                  <a:gd name="connsiteX7" fmla="*/ 338521 w 1032779"/>
                  <a:gd name="connsiteY7" fmla="*/ 891966 h 959834"/>
                  <a:gd name="connsiteX8" fmla="*/ 74203 w 1032779"/>
                  <a:gd name="connsiteY8" fmla="*/ 613360 h 959834"/>
                  <a:gd name="connsiteX9" fmla="*/ 384 w 1032779"/>
                  <a:gd name="connsiteY9" fmla="*/ 318085 h 959834"/>
                  <a:gd name="connsiteX10" fmla="*/ 95634 w 1032779"/>
                  <a:gd name="connsiteY10" fmla="*/ 122823 h 959834"/>
                  <a:gd name="connsiteX11" fmla="*/ 214696 w 1032779"/>
                  <a:gd name="connsiteY11" fmla="*/ 29954 h 959834"/>
                  <a:gd name="connsiteX12" fmla="*/ 409922 w 1032779"/>
                  <a:gd name="connsiteY12" fmla="*/ 40 h 959834"/>
                  <a:gd name="connsiteX13" fmla="*/ 397309 w 1032779"/>
                  <a:gd name="connsiteY13" fmla="*/ 174913 h 959834"/>
                  <a:gd name="connsiteX14" fmla="*/ 312328 w 1032779"/>
                  <a:gd name="connsiteY14" fmla="*/ 194260 h 959834"/>
                  <a:gd name="connsiteX15" fmla="*/ 200409 w 1032779"/>
                  <a:gd name="connsiteY15" fmla="*/ 303798 h 959834"/>
                  <a:gd name="connsiteX16" fmla="*/ 236128 w 1032779"/>
                  <a:gd name="connsiteY16" fmla="*/ 510966 h 959834"/>
                  <a:gd name="connsiteX17" fmla="*/ 450440 w 1032779"/>
                  <a:gd name="connsiteY17" fmla="*/ 696704 h 959834"/>
                  <a:gd name="connsiteX18" fmla="*/ 702853 w 1032779"/>
                  <a:gd name="connsiteY18" fmla="*/ 703848 h 959834"/>
                  <a:gd name="connsiteX19" fmla="*/ 864778 w 1032779"/>
                  <a:gd name="connsiteY19" fmla="*/ 603835 h 959834"/>
                  <a:gd name="connsiteX20" fmla="*/ 829059 w 1032779"/>
                  <a:gd name="connsiteY20" fmla="*/ 370473 h 959834"/>
                  <a:gd name="connsiteX21" fmla="*/ 650465 w 1032779"/>
                  <a:gd name="connsiteY21" fmla="*/ 222835 h 959834"/>
                  <a:gd name="connsiteX22" fmla="*/ 488540 w 1032779"/>
                  <a:gd name="connsiteY22" fmla="*/ 175210 h 959834"/>
                  <a:gd name="connsiteX23" fmla="*/ 397309 w 1032779"/>
                  <a:gd name="connsiteY23" fmla="*/ 174913 h 95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32779" h="959834">
                    <a:moveTo>
                      <a:pt x="409922" y="40"/>
                    </a:moveTo>
                    <a:cubicBezTo>
                      <a:pt x="433251" y="-234"/>
                      <a:pt x="455897" y="883"/>
                      <a:pt x="476634" y="3760"/>
                    </a:cubicBezTo>
                    <a:cubicBezTo>
                      <a:pt x="559581" y="15269"/>
                      <a:pt x="639353" y="60910"/>
                      <a:pt x="712378" y="99010"/>
                    </a:cubicBezTo>
                    <a:cubicBezTo>
                      <a:pt x="785403" y="137110"/>
                      <a:pt x="864381" y="173226"/>
                      <a:pt x="914784" y="232360"/>
                    </a:cubicBezTo>
                    <a:cubicBezTo>
                      <a:pt x="965187" y="291494"/>
                      <a:pt x="1000509" y="366900"/>
                      <a:pt x="1014796" y="453816"/>
                    </a:cubicBezTo>
                    <a:cubicBezTo>
                      <a:pt x="1029084" y="540732"/>
                      <a:pt x="1052897" y="670907"/>
                      <a:pt x="1000509" y="753854"/>
                    </a:cubicBezTo>
                    <a:cubicBezTo>
                      <a:pt x="948122" y="836801"/>
                      <a:pt x="810802" y="928479"/>
                      <a:pt x="700471" y="951498"/>
                    </a:cubicBezTo>
                    <a:cubicBezTo>
                      <a:pt x="590140" y="974517"/>
                      <a:pt x="442899" y="948322"/>
                      <a:pt x="338521" y="891966"/>
                    </a:cubicBezTo>
                    <a:cubicBezTo>
                      <a:pt x="234143" y="835610"/>
                      <a:pt x="130559" y="709007"/>
                      <a:pt x="74203" y="613360"/>
                    </a:cubicBezTo>
                    <a:cubicBezTo>
                      <a:pt x="17847" y="517713"/>
                      <a:pt x="-3188" y="399841"/>
                      <a:pt x="384" y="318085"/>
                    </a:cubicBezTo>
                    <a:cubicBezTo>
                      <a:pt x="3956" y="236329"/>
                      <a:pt x="59915" y="170845"/>
                      <a:pt x="95634" y="122823"/>
                    </a:cubicBezTo>
                    <a:cubicBezTo>
                      <a:pt x="131353" y="74801"/>
                      <a:pt x="149212" y="50988"/>
                      <a:pt x="214696" y="29954"/>
                    </a:cubicBezTo>
                    <a:cubicBezTo>
                      <a:pt x="263809" y="14178"/>
                      <a:pt x="339935" y="858"/>
                      <a:pt x="409922" y="40"/>
                    </a:cubicBezTo>
                    <a:close/>
                    <a:moveTo>
                      <a:pt x="397309" y="174913"/>
                    </a:moveTo>
                    <a:cubicBezTo>
                      <a:pt x="366303" y="177592"/>
                      <a:pt x="336339" y="183545"/>
                      <a:pt x="312328" y="194260"/>
                    </a:cubicBezTo>
                    <a:cubicBezTo>
                      <a:pt x="264306" y="215691"/>
                      <a:pt x="213109" y="251014"/>
                      <a:pt x="200409" y="303798"/>
                    </a:cubicBezTo>
                    <a:cubicBezTo>
                      <a:pt x="187709" y="356582"/>
                      <a:pt x="194456" y="445482"/>
                      <a:pt x="236128" y="510966"/>
                    </a:cubicBezTo>
                    <a:cubicBezTo>
                      <a:pt x="277800" y="576450"/>
                      <a:pt x="372652" y="664557"/>
                      <a:pt x="450440" y="696704"/>
                    </a:cubicBezTo>
                    <a:cubicBezTo>
                      <a:pt x="528228" y="728851"/>
                      <a:pt x="633797" y="719326"/>
                      <a:pt x="702853" y="703848"/>
                    </a:cubicBezTo>
                    <a:cubicBezTo>
                      <a:pt x="771909" y="688370"/>
                      <a:pt x="843744" y="659397"/>
                      <a:pt x="864778" y="603835"/>
                    </a:cubicBezTo>
                    <a:cubicBezTo>
                      <a:pt x="885812" y="548273"/>
                      <a:pt x="864778" y="433973"/>
                      <a:pt x="829059" y="370473"/>
                    </a:cubicBezTo>
                    <a:cubicBezTo>
                      <a:pt x="793340" y="306973"/>
                      <a:pt x="709202" y="255379"/>
                      <a:pt x="650465" y="222835"/>
                    </a:cubicBezTo>
                    <a:cubicBezTo>
                      <a:pt x="591728" y="190291"/>
                      <a:pt x="544896" y="179972"/>
                      <a:pt x="488540" y="175210"/>
                    </a:cubicBezTo>
                    <a:cubicBezTo>
                      <a:pt x="460362" y="172829"/>
                      <a:pt x="428315" y="172234"/>
                      <a:pt x="397309" y="1749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016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10095987" y="801373"/>
              <a:ext cx="127223" cy="126000"/>
              <a:chOff x="6788929" y="3582789"/>
              <a:chExt cx="1126398" cy="1115611"/>
            </a:xfrm>
          </p:grpSpPr>
          <p:sp>
            <p:nvSpPr>
              <p:cNvPr id="195" name="任意多边形 194"/>
              <p:cNvSpPr/>
              <p:nvPr/>
            </p:nvSpPr>
            <p:spPr>
              <a:xfrm>
                <a:off x="6788929" y="3582789"/>
                <a:ext cx="1126398" cy="1115611"/>
              </a:xfrm>
              <a:custGeom>
                <a:avLst/>
                <a:gdLst>
                  <a:gd name="connsiteX0" fmla="*/ 83751 w 1126744"/>
                  <a:gd name="connsiteY0" fmla="*/ 71723 h 1119802"/>
                  <a:gd name="connsiteX1" fmla="*/ 407 w 1126744"/>
                  <a:gd name="connsiteY1" fmla="*/ 252698 h 1119802"/>
                  <a:gd name="connsiteX2" fmla="*/ 62319 w 1126744"/>
                  <a:gd name="connsiteY2" fmla="*/ 519398 h 1119802"/>
                  <a:gd name="connsiteX3" fmla="*/ 274251 w 1126744"/>
                  <a:gd name="connsiteY3" fmla="*/ 788479 h 1119802"/>
                  <a:gd name="connsiteX4" fmla="*/ 574288 w 1126744"/>
                  <a:gd name="connsiteY4" fmla="*/ 1036129 h 1119802"/>
                  <a:gd name="connsiteX5" fmla="*/ 871944 w 1126744"/>
                  <a:gd name="connsiteY5" fmla="*/ 1119473 h 1119802"/>
                  <a:gd name="connsiteX6" fmla="*/ 1069588 w 1126744"/>
                  <a:gd name="connsiteY6" fmla="*/ 1012317 h 1119802"/>
                  <a:gd name="connsiteX7" fmla="*/ 1126738 w 1126744"/>
                  <a:gd name="connsiteY7" fmla="*/ 862298 h 1119802"/>
                  <a:gd name="connsiteX8" fmla="*/ 1071969 w 1126744"/>
                  <a:gd name="connsiteY8" fmla="*/ 583692 h 1119802"/>
                  <a:gd name="connsiteX9" fmla="*/ 907663 w 1126744"/>
                  <a:gd name="connsiteY9" fmla="*/ 343185 h 1119802"/>
                  <a:gd name="connsiteX10" fmla="*/ 662394 w 1126744"/>
                  <a:gd name="connsiteY10" fmla="*/ 147923 h 1119802"/>
                  <a:gd name="connsiteX11" fmla="*/ 395694 w 1126744"/>
                  <a:gd name="connsiteY11" fmla="*/ 12192 h 1119802"/>
                  <a:gd name="connsiteX12" fmla="*/ 174238 w 1126744"/>
                  <a:gd name="connsiteY12" fmla="*/ 14573 h 1119802"/>
                  <a:gd name="connsiteX13" fmla="*/ 83751 w 1126744"/>
                  <a:gd name="connsiteY13" fmla="*/ 71723 h 1119802"/>
                  <a:gd name="connsiteX0" fmla="*/ 57166 w 1126353"/>
                  <a:gd name="connsiteY0" fmla="*/ 98623 h 1120508"/>
                  <a:gd name="connsiteX1" fmla="*/ 16 w 1126353"/>
                  <a:gd name="connsiteY1" fmla="*/ 253404 h 1120508"/>
                  <a:gd name="connsiteX2" fmla="*/ 61928 w 1126353"/>
                  <a:gd name="connsiteY2" fmla="*/ 520104 h 1120508"/>
                  <a:gd name="connsiteX3" fmla="*/ 273860 w 1126353"/>
                  <a:gd name="connsiteY3" fmla="*/ 789185 h 1120508"/>
                  <a:gd name="connsiteX4" fmla="*/ 573897 w 1126353"/>
                  <a:gd name="connsiteY4" fmla="*/ 1036835 h 1120508"/>
                  <a:gd name="connsiteX5" fmla="*/ 871553 w 1126353"/>
                  <a:gd name="connsiteY5" fmla="*/ 1120179 h 1120508"/>
                  <a:gd name="connsiteX6" fmla="*/ 1069197 w 1126353"/>
                  <a:gd name="connsiteY6" fmla="*/ 1013023 h 1120508"/>
                  <a:gd name="connsiteX7" fmla="*/ 1126347 w 1126353"/>
                  <a:gd name="connsiteY7" fmla="*/ 863004 h 1120508"/>
                  <a:gd name="connsiteX8" fmla="*/ 1071578 w 1126353"/>
                  <a:gd name="connsiteY8" fmla="*/ 584398 h 1120508"/>
                  <a:gd name="connsiteX9" fmla="*/ 907272 w 1126353"/>
                  <a:gd name="connsiteY9" fmla="*/ 343891 h 1120508"/>
                  <a:gd name="connsiteX10" fmla="*/ 662003 w 1126353"/>
                  <a:gd name="connsiteY10" fmla="*/ 148629 h 1120508"/>
                  <a:gd name="connsiteX11" fmla="*/ 395303 w 1126353"/>
                  <a:gd name="connsiteY11" fmla="*/ 12898 h 1120508"/>
                  <a:gd name="connsiteX12" fmla="*/ 173847 w 1126353"/>
                  <a:gd name="connsiteY12" fmla="*/ 15279 h 1120508"/>
                  <a:gd name="connsiteX13" fmla="*/ 57166 w 1126353"/>
                  <a:gd name="connsiteY13" fmla="*/ 98623 h 1120508"/>
                  <a:gd name="connsiteX0" fmla="*/ 57166 w 1126353"/>
                  <a:gd name="connsiteY0" fmla="*/ 98623 h 1115785"/>
                  <a:gd name="connsiteX1" fmla="*/ 16 w 1126353"/>
                  <a:gd name="connsiteY1" fmla="*/ 253404 h 1115785"/>
                  <a:gd name="connsiteX2" fmla="*/ 61928 w 1126353"/>
                  <a:gd name="connsiteY2" fmla="*/ 520104 h 1115785"/>
                  <a:gd name="connsiteX3" fmla="*/ 273860 w 1126353"/>
                  <a:gd name="connsiteY3" fmla="*/ 789185 h 1115785"/>
                  <a:gd name="connsiteX4" fmla="*/ 573897 w 1126353"/>
                  <a:gd name="connsiteY4" fmla="*/ 1036835 h 1115785"/>
                  <a:gd name="connsiteX5" fmla="*/ 873934 w 1126353"/>
                  <a:gd name="connsiteY5" fmla="*/ 1115417 h 1115785"/>
                  <a:gd name="connsiteX6" fmla="*/ 1069197 w 1126353"/>
                  <a:gd name="connsiteY6" fmla="*/ 1013023 h 1115785"/>
                  <a:gd name="connsiteX7" fmla="*/ 1126347 w 1126353"/>
                  <a:gd name="connsiteY7" fmla="*/ 863004 h 1115785"/>
                  <a:gd name="connsiteX8" fmla="*/ 1071578 w 1126353"/>
                  <a:gd name="connsiteY8" fmla="*/ 584398 h 1115785"/>
                  <a:gd name="connsiteX9" fmla="*/ 907272 w 1126353"/>
                  <a:gd name="connsiteY9" fmla="*/ 343891 h 1115785"/>
                  <a:gd name="connsiteX10" fmla="*/ 662003 w 1126353"/>
                  <a:gd name="connsiteY10" fmla="*/ 148629 h 1115785"/>
                  <a:gd name="connsiteX11" fmla="*/ 395303 w 1126353"/>
                  <a:gd name="connsiteY11" fmla="*/ 12898 h 1115785"/>
                  <a:gd name="connsiteX12" fmla="*/ 173847 w 1126353"/>
                  <a:gd name="connsiteY12" fmla="*/ 15279 h 1115785"/>
                  <a:gd name="connsiteX13" fmla="*/ 57166 w 1126353"/>
                  <a:gd name="connsiteY13" fmla="*/ 98623 h 1115785"/>
                  <a:gd name="connsiteX0" fmla="*/ 57166 w 1126398"/>
                  <a:gd name="connsiteY0" fmla="*/ 98623 h 1115611"/>
                  <a:gd name="connsiteX1" fmla="*/ 16 w 1126398"/>
                  <a:gd name="connsiteY1" fmla="*/ 253404 h 1115611"/>
                  <a:gd name="connsiteX2" fmla="*/ 61928 w 1126398"/>
                  <a:gd name="connsiteY2" fmla="*/ 520104 h 1115611"/>
                  <a:gd name="connsiteX3" fmla="*/ 273860 w 1126398"/>
                  <a:gd name="connsiteY3" fmla="*/ 789185 h 1115611"/>
                  <a:gd name="connsiteX4" fmla="*/ 573897 w 1126398"/>
                  <a:gd name="connsiteY4" fmla="*/ 1036835 h 1115611"/>
                  <a:gd name="connsiteX5" fmla="*/ 873934 w 1126398"/>
                  <a:gd name="connsiteY5" fmla="*/ 1115417 h 1115611"/>
                  <a:gd name="connsiteX6" fmla="*/ 1064434 w 1126398"/>
                  <a:gd name="connsiteY6" fmla="*/ 1020167 h 1115611"/>
                  <a:gd name="connsiteX7" fmla="*/ 1126347 w 1126398"/>
                  <a:gd name="connsiteY7" fmla="*/ 863004 h 1115611"/>
                  <a:gd name="connsiteX8" fmla="*/ 1071578 w 1126398"/>
                  <a:gd name="connsiteY8" fmla="*/ 584398 h 1115611"/>
                  <a:gd name="connsiteX9" fmla="*/ 907272 w 1126398"/>
                  <a:gd name="connsiteY9" fmla="*/ 343891 h 1115611"/>
                  <a:gd name="connsiteX10" fmla="*/ 662003 w 1126398"/>
                  <a:gd name="connsiteY10" fmla="*/ 148629 h 1115611"/>
                  <a:gd name="connsiteX11" fmla="*/ 395303 w 1126398"/>
                  <a:gd name="connsiteY11" fmla="*/ 12898 h 1115611"/>
                  <a:gd name="connsiteX12" fmla="*/ 173847 w 1126398"/>
                  <a:gd name="connsiteY12" fmla="*/ 15279 h 1115611"/>
                  <a:gd name="connsiteX13" fmla="*/ 57166 w 1126398"/>
                  <a:gd name="connsiteY13" fmla="*/ 98623 h 111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398" h="1115611">
                    <a:moveTo>
                      <a:pt x="57166" y="98623"/>
                    </a:moveTo>
                    <a:cubicBezTo>
                      <a:pt x="28194" y="138310"/>
                      <a:pt x="-778" y="183157"/>
                      <a:pt x="16" y="253404"/>
                    </a:cubicBezTo>
                    <a:cubicBezTo>
                      <a:pt x="810" y="323651"/>
                      <a:pt x="16287" y="430807"/>
                      <a:pt x="61928" y="520104"/>
                    </a:cubicBezTo>
                    <a:cubicBezTo>
                      <a:pt x="107569" y="609401"/>
                      <a:pt x="188532" y="703063"/>
                      <a:pt x="273860" y="789185"/>
                    </a:cubicBezTo>
                    <a:cubicBezTo>
                      <a:pt x="359188" y="875307"/>
                      <a:pt x="473885" y="982463"/>
                      <a:pt x="573897" y="1036835"/>
                    </a:cubicBezTo>
                    <a:cubicBezTo>
                      <a:pt x="673909" y="1091207"/>
                      <a:pt x="792178" y="1118195"/>
                      <a:pt x="873934" y="1115417"/>
                    </a:cubicBezTo>
                    <a:cubicBezTo>
                      <a:pt x="955690" y="1112639"/>
                      <a:pt x="1022365" y="1062236"/>
                      <a:pt x="1064434" y="1020167"/>
                    </a:cubicBezTo>
                    <a:cubicBezTo>
                      <a:pt x="1106503" y="978098"/>
                      <a:pt x="1125156" y="935632"/>
                      <a:pt x="1126347" y="863004"/>
                    </a:cubicBezTo>
                    <a:cubicBezTo>
                      <a:pt x="1127538" y="790376"/>
                      <a:pt x="1108090" y="670917"/>
                      <a:pt x="1071578" y="584398"/>
                    </a:cubicBezTo>
                    <a:cubicBezTo>
                      <a:pt x="1035066" y="497879"/>
                      <a:pt x="975535" y="416519"/>
                      <a:pt x="907272" y="343891"/>
                    </a:cubicBezTo>
                    <a:cubicBezTo>
                      <a:pt x="839009" y="271263"/>
                      <a:pt x="747331" y="203795"/>
                      <a:pt x="662003" y="148629"/>
                    </a:cubicBezTo>
                    <a:cubicBezTo>
                      <a:pt x="576675" y="93464"/>
                      <a:pt x="476662" y="35123"/>
                      <a:pt x="395303" y="12898"/>
                    </a:cubicBezTo>
                    <a:cubicBezTo>
                      <a:pt x="313944" y="-9327"/>
                      <a:pt x="230203" y="992"/>
                      <a:pt x="173847" y="15279"/>
                    </a:cubicBezTo>
                    <a:cubicBezTo>
                      <a:pt x="117491" y="29567"/>
                      <a:pt x="86138" y="58936"/>
                      <a:pt x="57166" y="98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32945"/>
                  </a:gs>
                  <a:gs pos="50000">
                    <a:srgbClr val="ED4B67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600000" scaled="0"/>
                <a:tileRect/>
              </a:gradFill>
              <a:ln w="3175">
                <a:solidFill>
                  <a:srgbClr val="B258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任意多边形 195"/>
              <p:cNvSpPr/>
              <p:nvPr/>
            </p:nvSpPr>
            <p:spPr>
              <a:xfrm>
                <a:off x="7074110" y="3649135"/>
                <a:ext cx="797749" cy="785840"/>
              </a:xfrm>
              <a:custGeom>
                <a:avLst/>
                <a:gdLst>
                  <a:gd name="connsiteX0" fmla="*/ 141144 w 802577"/>
                  <a:gd name="connsiteY0" fmla="*/ 2051 h 798028"/>
                  <a:gd name="connsiteX1" fmla="*/ 198294 w 802577"/>
                  <a:gd name="connsiteY1" fmla="*/ 20654 h 798028"/>
                  <a:gd name="connsiteX2" fmla="*/ 379269 w 802577"/>
                  <a:gd name="connsiteY2" fmla="*/ 111142 h 798028"/>
                  <a:gd name="connsiteX3" fmla="*/ 553100 w 802577"/>
                  <a:gd name="connsiteY3" fmla="*/ 249254 h 798028"/>
                  <a:gd name="connsiteX4" fmla="*/ 707882 w 802577"/>
                  <a:gd name="connsiteY4" fmla="*/ 420704 h 798028"/>
                  <a:gd name="connsiteX5" fmla="*/ 798369 w 802577"/>
                  <a:gd name="connsiteY5" fmla="*/ 642160 h 798028"/>
                  <a:gd name="connsiteX6" fmla="*/ 769794 w 802577"/>
                  <a:gd name="connsiteY6" fmla="*/ 785035 h 798028"/>
                  <a:gd name="connsiteX7" fmla="*/ 615013 w 802577"/>
                  <a:gd name="connsiteY7" fmla="*/ 775510 h 798028"/>
                  <a:gd name="connsiteX8" fmla="*/ 398319 w 802577"/>
                  <a:gd name="connsiteY8" fmla="*/ 644542 h 798028"/>
                  <a:gd name="connsiteX9" fmla="*/ 172100 w 802577"/>
                  <a:gd name="connsiteY9" fmla="*/ 461185 h 798028"/>
                  <a:gd name="connsiteX10" fmla="*/ 19700 w 802577"/>
                  <a:gd name="connsiteY10" fmla="*/ 242110 h 798028"/>
                  <a:gd name="connsiteX11" fmla="*/ 10175 w 802577"/>
                  <a:gd name="connsiteY11" fmla="*/ 77804 h 798028"/>
                  <a:gd name="connsiteX12" fmla="*/ 95901 w 802577"/>
                  <a:gd name="connsiteY12" fmla="*/ 3985 h 798028"/>
                  <a:gd name="connsiteX13" fmla="*/ 141144 w 802577"/>
                  <a:gd name="connsiteY13" fmla="*/ 2051 h 798028"/>
                  <a:gd name="connsiteX14" fmla="*/ 175170 w 802577"/>
                  <a:gd name="connsiteY14" fmla="*/ 137317 h 798028"/>
                  <a:gd name="connsiteX15" fmla="*/ 136382 w 802577"/>
                  <a:gd name="connsiteY15" fmla="*/ 182579 h 798028"/>
                  <a:gd name="connsiteX16" fmla="*/ 200675 w 802577"/>
                  <a:gd name="connsiteY16" fmla="*/ 384985 h 798028"/>
                  <a:gd name="connsiteX17" fmla="*/ 398319 w 802577"/>
                  <a:gd name="connsiteY17" fmla="*/ 565960 h 798028"/>
                  <a:gd name="connsiteX18" fmla="*/ 565007 w 802577"/>
                  <a:gd name="connsiteY18" fmla="*/ 637398 h 798028"/>
                  <a:gd name="connsiteX19" fmla="*/ 660257 w 802577"/>
                  <a:gd name="connsiteY19" fmla="*/ 630254 h 798028"/>
                  <a:gd name="connsiteX20" fmla="*/ 631682 w 802577"/>
                  <a:gd name="connsiteY20" fmla="*/ 489760 h 798028"/>
                  <a:gd name="connsiteX21" fmla="*/ 512619 w 802577"/>
                  <a:gd name="connsiteY21" fmla="*/ 323073 h 798028"/>
                  <a:gd name="connsiteX22" fmla="*/ 331644 w 802577"/>
                  <a:gd name="connsiteY22" fmla="*/ 187342 h 798028"/>
                  <a:gd name="connsiteX23" fmla="*/ 198294 w 802577"/>
                  <a:gd name="connsiteY23" fmla="*/ 139717 h 798028"/>
                  <a:gd name="connsiteX24" fmla="*/ 175170 w 802577"/>
                  <a:gd name="connsiteY24" fmla="*/ 137317 h 798028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981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005 w 802438"/>
                  <a:gd name="connsiteY0" fmla="*/ 2051 h 798029"/>
                  <a:gd name="connsiteX1" fmla="*/ 198155 w 802438"/>
                  <a:gd name="connsiteY1" fmla="*/ 20654 h 798029"/>
                  <a:gd name="connsiteX2" fmla="*/ 379130 w 802438"/>
                  <a:gd name="connsiteY2" fmla="*/ 111142 h 798029"/>
                  <a:gd name="connsiteX3" fmla="*/ 552961 w 802438"/>
                  <a:gd name="connsiteY3" fmla="*/ 249254 h 798029"/>
                  <a:gd name="connsiteX4" fmla="*/ 707743 w 802438"/>
                  <a:gd name="connsiteY4" fmla="*/ 420704 h 798029"/>
                  <a:gd name="connsiteX5" fmla="*/ 798230 w 802438"/>
                  <a:gd name="connsiteY5" fmla="*/ 642160 h 798029"/>
                  <a:gd name="connsiteX6" fmla="*/ 769655 w 802438"/>
                  <a:gd name="connsiteY6" fmla="*/ 785035 h 798029"/>
                  <a:gd name="connsiteX7" fmla="*/ 614874 w 802438"/>
                  <a:gd name="connsiteY7" fmla="*/ 775510 h 798029"/>
                  <a:gd name="connsiteX8" fmla="*/ 381511 w 802438"/>
                  <a:gd name="connsiteY8" fmla="*/ 644542 h 798029"/>
                  <a:gd name="connsiteX9" fmla="*/ 169579 w 802438"/>
                  <a:gd name="connsiteY9" fmla="*/ 473091 h 798029"/>
                  <a:gd name="connsiteX10" fmla="*/ 19561 w 802438"/>
                  <a:gd name="connsiteY10" fmla="*/ 242110 h 798029"/>
                  <a:gd name="connsiteX11" fmla="*/ 10036 w 802438"/>
                  <a:gd name="connsiteY11" fmla="*/ 77804 h 798029"/>
                  <a:gd name="connsiteX12" fmla="*/ 95762 w 802438"/>
                  <a:gd name="connsiteY12" fmla="*/ 3985 h 798029"/>
                  <a:gd name="connsiteX13" fmla="*/ 141005 w 802438"/>
                  <a:gd name="connsiteY13" fmla="*/ 2051 h 798029"/>
                  <a:gd name="connsiteX14" fmla="*/ 175031 w 802438"/>
                  <a:gd name="connsiteY14" fmla="*/ 137317 h 798029"/>
                  <a:gd name="connsiteX15" fmla="*/ 136243 w 802438"/>
                  <a:gd name="connsiteY15" fmla="*/ 182579 h 798029"/>
                  <a:gd name="connsiteX16" fmla="*/ 200536 w 802438"/>
                  <a:gd name="connsiteY16" fmla="*/ 384985 h 798029"/>
                  <a:gd name="connsiteX17" fmla="*/ 398180 w 802438"/>
                  <a:gd name="connsiteY17" fmla="*/ 565960 h 798029"/>
                  <a:gd name="connsiteX18" fmla="*/ 564868 w 802438"/>
                  <a:gd name="connsiteY18" fmla="*/ 637398 h 798029"/>
                  <a:gd name="connsiteX19" fmla="*/ 660118 w 802438"/>
                  <a:gd name="connsiteY19" fmla="*/ 630254 h 798029"/>
                  <a:gd name="connsiteX20" fmla="*/ 631543 w 802438"/>
                  <a:gd name="connsiteY20" fmla="*/ 489760 h 798029"/>
                  <a:gd name="connsiteX21" fmla="*/ 512480 w 802438"/>
                  <a:gd name="connsiteY21" fmla="*/ 323073 h 798029"/>
                  <a:gd name="connsiteX22" fmla="*/ 331505 w 802438"/>
                  <a:gd name="connsiteY22" fmla="*/ 187342 h 798029"/>
                  <a:gd name="connsiteX23" fmla="*/ 198155 w 802438"/>
                  <a:gd name="connsiteY23" fmla="*/ 139717 h 798029"/>
                  <a:gd name="connsiteX24" fmla="*/ 175031 w 802438"/>
                  <a:gd name="connsiteY24" fmla="*/ 137317 h 798029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600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481 w 802914"/>
                  <a:gd name="connsiteY0" fmla="*/ 12 h 795989"/>
                  <a:gd name="connsiteX1" fmla="*/ 198631 w 802914"/>
                  <a:gd name="connsiteY1" fmla="*/ 18615 h 795989"/>
                  <a:gd name="connsiteX2" fmla="*/ 379606 w 802914"/>
                  <a:gd name="connsiteY2" fmla="*/ 109103 h 795989"/>
                  <a:gd name="connsiteX3" fmla="*/ 553437 w 802914"/>
                  <a:gd name="connsiteY3" fmla="*/ 247215 h 795989"/>
                  <a:gd name="connsiteX4" fmla="*/ 708219 w 802914"/>
                  <a:gd name="connsiteY4" fmla="*/ 418665 h 795989"/>
                  <a:gd name="connsiteX5" fmla="*/ 798706 w 802914"/>
                  <a:gd name="connsiteY5" fmla="*/ 640121 h 795989"/>
                  <a:gd name="connsiteX6" fmla="*/ 770131 w 802914"/>
                  <a:gd name="connsiteY6" fmla="*/ 782996 h 795989"/>
                  <a:gd name="connsiteX7" fmla="*/ 615350 w 802914"/>
                  <a:gd name="connsiteY7" fmla="*/ 773471 h 795989"/>
                  <a:gd name="connsiteX8" fmla="*/ 360556 w 802914"/>
                  <a:gd name="connsiteY8" fmla="*/ 642503 h 795989"/>
                  <a:gd name="connsiteX9" fmla="*/ 170055 w 802914"/>
                  <a:gd name="connsiteY9" fmla="*/ 471052 h 795989"/>
                  <a:gd name="connsiteX10" fmla="*/ 20037 w 802914"/>
                  <a:gd name="connsiteY10" fmla="*/ 240071 h 795989"/>
                  <a:gd name="connsiteX11" fmla="*/ 10512 w 802914"/>
                  <a:gd name="connsiteY11" fmla="*/ 75765 h 795989"/>
                  <a:gd name="connsiteX12" fmla="*/ 103381 w 802914"/>
                  <a:gd name="connsiteY12" fmla="*/ 20996 h 795989"/>
                  <a:gd name="connsiteX13" fmla="*/ 141481 w 802914"/>
                  <a:gd name="connsiteY13" fmla="*/ 12 h 795989"/>
                  <a:gd name="connsiteX14" fmla="*/ 175507 w 802914"/>
                  <a:gd name="connsiteY14" fmla="*/ 135278 h 795989"/>
                  <a:gd name="connsiteX15" fmla="*/ 136719 w 802914"/>
                  <a:gd name="connsiteY15" fmla="*/ 180540 h 795989"/>
                  <a:gd name="connsiteX16" fmla="*/ 201012 w 802914"/>
                  <a:gd name="connsiteY16" fmla="*/ 382946 h 795989"/>
                  <a:gd name="connsiteX17" fmla="*/ 398656 w 802914"/>
                  <a:gd name="connsiteY17" fmla="*/ 563921 h 795989"/>
                  <a:gd name="connsiteX18" fmla="*/ 565344 w 802914"/>
                  <a:gd name="connsiteY18" fmla="*/ 635359 h 795989"/>
                  <a:gd name="connsiteX19" fmla="*/ 660594 w 802914"/>
                  <a:gd name="connsiteY19" fmla="*/ 628215 h 795989"/>
                  <a:gd name="connsiteX20" fmla="*/ 632019 w 802914"/>
                  <a:gd name="connsiteY20" fmla="*/ 487721 h 795989"/>
                  <a:gd name="connsiteX21" fmla="*/ 512956 w 802914"/>
                  <a:gd name="connsiteY21" fmla="*/ 321034 h 795989"/>
                  <a:gd name="connsiteX22" fmla="*/ 331981 w 802914"/>
                  <a:gd name="connsiteY22" fmla="*/ 185303 h 795989"/>
                  <a:gd name="connsiteX23" fmla="*/ 198631 w 802914"/>
                  <a:gd name="connsiteY23" fmla="*/ 137678 h 795989"/>
                  <a:gd name="connsiteX24" fmla="*/ 175507 w 802914"/>
                  <a:gd name="connsiteY24" fmla="*/ 135278 h 795989"/>
                  <a:gd name="connsiteX0" fmla="*/ 136316 w 797749"/>
                  <a:gd name="connsiteY0" fmla="*/ 12 h 795989"/>
                  <a:gd name="connsiteX1" fmla="*/ 193466 w 797749"/>
                  <a:gd name="connsiteY1" fmla="*/ 18615 h 795989"/>
                  <a:gd name="connsiteX2" fmla="*/ 374441 w 797749"/>
                  <a:gd name="connsiteY2" fmla="*/ 109103 h 795989"/>
                  <a:gd name="connsiteX3" fmla="*/ 548272 w 797749"/>
                  <a:gd name="connsiteY3" fmla="*/ 247215 h 795989"/>
                  <a:gd name="connsiteX4" fmla="*/ 703054 w 797749"/>
                  <a:gd name="connsiteY4" fmla="*/ 418665 h 795989"/>
                  <a:gd name="connsiteX5" fmla="*/ 793541 w 797749"/>
                  <a:gd name="connsiteY5" fmla="*/ 640121 h 795989"/>
                  <a:gd name="connsiteX6" fmla="*/ 764966 w 797749"/>
                  <a:gd name="connsiteY6" fmla="*/ 782996 h 795989"/>
                  <a:gd name="connsiteX7" fmla="*/ 610185 w 797749"/>
                  <a:gd name="connsiteY7" fmla="*/ 773471 h 795989"/>
                  <a:gd name="connsiteX8" fmla="*/ 355391 w 797749"/>
                  <a:gd name="connsiteY8" fmla="*/ 642503 h 795989"/>
                  <a:gd name="connsiteX9" fmla="*/ 164890 w 797749"/>
                  <a:gd name="connsiteY9" fmla="*/ 471052 h 795989"/>
                  <a:gd name="connsiteX10" fmla="*/ 14872 w 797749"/>
                  <a:gd name="connsiteY10" fmla="*/ 240071 h 795989"/>
                  <a:gd name="connsiteX11" fmla="*/ 14872 w 797749"/>
                  <a:gd name="connsiteY11" fmla="*/ 85290 h 795989"/>
                  <a:gd name="connsiteX12" fmla="*/ 98216 w 797749"/>
                  <a:gd name="connsiteY12" fmla="*/ 20996 h 795989"/>
                  <a:gd name="connsiteX13" fmla="*/ 136316 w 797749"/>
                  <a:gd name="connsiteY13" fmla="*/ 12 h 795989"/>
                  <a:gd name="connsiteX14" fmla="*/ 170342 w 797749"/>
                  <a:gd name="connsiteY14" fmla="*/ 135278 h 795989"/>
                  <a:gd name="connsiteX15" fmla="*/ 131554 w 797749"/>
                  <a:gd name="connsiteY15" fmla="*/ 180540 h 795989"/>
                  <a:gd name="connsiteX16" fmla="*/ 195847 w 797749"/>
                  <a:gd name="connsiteY16" fmla="*/ 382946 h 795989"/>
                  <a:gd name="connsiteX17" fmla="*/ 393491 w 797749"/>
                  <a:gd name="connsiteY17" fmla="*/ 563921 h 795989"/>
                  <a:gd name="connsiteX18" fmla="*/ 560179 w 797749"/>
                  <a:gd name="connsiteY18" fmla="*/ 635359 h 795989"/>
                  <a:gd name="connsiteX19" fmla="*/ 655429 w 797749"/>
                  <a:gd name="connsiteY19" fmla="*/ 628215 h 795989"/>
                  <a:gd name="connsiteX20" fmla="*/ 626854 w 797749"/>
                  <a:gd name="connsiteY20" fmla="*/ 487721 h 795989"/>
                  <a:gd name="connsiteX21" fmla="*/ 507791 w 797749"/>
                  <a:gd name="connsiteY21" fmla="*/ 321034 h 795989"/>
                  <a:gd name="connsiteX22" fmla="*/ 326816 w 797749"/>
                  <a:gd name="connsiteY22" fmla="*/ 185303 h 795989"/>
                  <a:gd name="connsiteX23" fmla="*/ 193466 w 797749"/>
                  <a:gd name="connsiteY23" fmla="*/ 137678 h 795989"/>
                  <a:gd name="connsiteX24" fmla="*/ 170342 w 797749"/>
                  <a:gd name="connsiteY24" fmla="*/ 135278 h 795989"/>
                  <a:gd name="connsiteX0" fmla="*/ 141079 w 797749"/>
                  <a:gd name="connsiteY0" fmla="*/ 4150 h 785840"/>
                  <a:gd name="connsiteX1" fmla="*/ 193466 w 797749"/>
                  <a:gd name="connsiteY1" fmla="*/ 8466 h 785840"/>
                  <a:gd name="connsiteX2" fmla="*/ 374441 w 797749"/>
                  <a:gd name="connsiteY2" fmla="*/ 98954 h 785840"/>
                  <a:gd name="connsiteX3" fmla="*/ 548272 w 797749"/>
                  <a:gd name="connsiteY3" fmla="*/ 237066 h 785840"/>
                  <a:gd name="connsiteX4" fmla="*/ 703054 w 797749"/>
                  <a:gd name="connsiteY4" fmla="*/ 408516 h 785840"/>
                  <a:gd name="connsiteX5" fmla="*/ 793541 w 797749"/>
                  <a:gd name="connsiteY5" fmla="*/ 629972 h 785840"/>
                  <a:gd name="connsiteX6" fmla="*/ 764966 w 797749"/>
                  <a:gd name="connsiteY6" fmla="*/ 772847 h 785840"/>
                  <a:gd name="connsiteX7" fmla="*/ 610185 w 797749"/>
                  <a:gd name="connsiteY7" fmla="*/ 763322 h 785840"/>
                  <a:gd name="connsiteX8" fmla="*/ 355391 w 797749"/>
                  <a:gd name="connsiteY8" fmla="*/ 632354 h 785840"/>
                  <a:gd name="connsiteX9" fmla="*/ 164890 w 797749"/>
                  <a:gd name="connsiteY9" fmla="*/ 460903 h 785840"/>
                  <a:gd name="connsiteX10" fmla="*/ 14872 w 797749"/>
                  <a:gd name="connsiteY10" fmla="*/ 229922 h 785840"/>
                  <a:gd name="connsiteX11" fmla="*/ 14872 w 797749"/>
                  <a:gd name="connsiteY11" fmla="*/ 75141 h 785840"/>
                  <a:gd name="connsiteX12" fmla="*/ 98216 w 797749"/>
                  <a:gd name="connsiteY12" fmla="*/ 10847 h 785840"/>
                  <a:gd name="connsiteX13" fmla="*/ 141079 w 797749"/>
                  <a:gd name="connsiteY13" fmla="*/ 4150 h 785840"/>
                  <a:gd name="connsiteX14" fmla="*/ 170342 w 797749"/>
                  <a:gd name="connsiteY14" fmla="*/ 125129 h 785840"/>
                  <a:gd name="connsiteX15" fmla="*/ 131554 w 797749"/>
                  <a:gd name="connsiteY15" fmla="*/ 170391 h 785840"/>
                  <a:gd name="connsiteX16" fmla="*/ 195847 w 797749"/>
                  <a:gd name="connsiteY16" fmla="*/ 372797 h 785840"/>
                  <a:gd name="connsiteX17" fmla="*/ 393491 w 797749"/>
                  <a:gd name="connsiteY17" fmla="*/ 553772 h 785840"/>
                  <a:gd name="connsiteX18" fmla="*/ 560179 w 797749"/>
                  <a:gd name="connsiteY18" fmla="*/ 625210 h 785840"/>
                  <a:gd name="connsiteX19" fmla="*/ 655429 w 797749"/>
                  <a:gd name="connsiteY19" fmla="*/ 618066 h 785840"/>
                  <a:gd name="connsiteX20" fmla="*/ 626854 w 797749"/>
                  <a:gd name="connsiteY20" fmla="*/ 477572 h 785840"/>
                  <a:gd name="connsiteX21" fmla="*/ 507791 w 797749"/>
                  <a:gd name="connsiteY21" fmla="*/ 310885 h 785840"/>
                  <a:gd name="connsiteX22" fmla="*/ 326816 w 797749"/>
                  <a:gd name="connsiteY22" fmla="*/ 175154 h 785840"/>
                  <a:gd name="connsiteX23" fmla="*/ 193466 w 797749"/>
                  <a:gd name="connsiteY23" fmla="*/ 127529 h 785840"/>
                  <a:gd name="connsiteX24" fmla="*/ 170342 w 797749"/>
                  <a:gd name="connsiteY24" fmla="*/ 125129 h 7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97749" h="785840">
                    <a:moveTo>
                      <a:pt x="141079" y="4150"/>
                    </a:moveTo>
                    <a:cubicBezTo>
                      <a:pt x="156954" y="3753"/>
                      <a:pt x="154572" y="-7335"/>
                      <a:pt x="193466" y="8466"/>
                    </a:cubicBezTo>
                    <a:cubicBezTo>
                      <a:pt x="232360" y="24267"/>
                      <a:pt x="315307" y="60854"/>
                      <a:pt x="374441" y="98954"/>
                    </a:cubicBezTo>
                    <a:cubicBezTo>
                      <a:pt x="433575" y="137054"/>
                      <a:pt x="493503" y="185472"/>
                      <a:pt x="548272" y="237066"/>
                    </a:cubicBezTo>
                    <a:cubicBezTo>
                      <a:pt x="603041" y="288660"/>
                      <a:pt x="662176" y="343032"/>
                      <a:pt x="703054" y="408516"/>
                    </a:cubicBezTo>
                    <a:cubicBezTo>
                      <a:pt x="743932" y="474000"/>
                      <a:pt x="783222" y="569250"/>
                      <a:pt x="793541" y="629972"/>
                    </a:cubicBezTo>
                    <a:cubicBezTo>
                      <a:pt x="803860" y="690694"/>
                      <a:pt x="795525" y="750622"/>
                      <a:pt x="764966" y="772847"/>
                    </a:cubicBezTo>
                    <a:cubicBezTo>
                      <a:pt x="734407" y="795072"/>
                      <a:pt x="678447" y="786737"/>
                      <a:pt x="610185" y="763322"/>
                    </a:cubicBezTo>
                    <a:cubicBezTo>
                      <a:pt x="541923" y="739907"/>
                      <a:pt x="429607" y="682757"/>
                      <a:pt x="355391" y="632354"/>
                    </a:cubicBezTo>
                    <a:cubicBezTo>
                      <a:pt x="281175" y="581951"/>
                      <a:pt x="221643" y="527975"/>
                      <a:pt x="164890" y="460903"/>
                    </a:cubicBezTo>
                    <a:cubicBezTo>
                      <a:pt x="108137" y="393831"/>
                      <a:pt x="39875" y="294216"/>
                      <a:pt x="14872" y="229922"/>
                    </a:cubicBezTo>
                    <a:cubicBezTo>
                      <a:pt x="-10131" y="165628"/>
                      <a:pt x="981" y="111654"/>
                      <a:pt x="14872" y="75141"/>
                    </a:cubicBezTo>
                    <a:cubicBezTo>
                      <a:pt x="28763" y="38629"/>
                      <a:pt x="77182" y="22679"/>
                      <a:pt x="98216" y="10847"/>
                    </a:cubicBezTo>
                    <a:cubicBezTo>
                      <a:pt x="119250" y="-985"/>
                      <a:pt x="125204" y="4547"/>
                      <a:pt x="141079" y="4150"/>
                    </a:cubicBezTo>
                    <a:close/>
                    <a:moveTo>
                      <a:pt x="170342" y="125129"/>
                    </a:moveTo>
                    <a:cubicBezTo>
                      <a:pt x="148371" y="126487"/>
                      <a:pt x="131256" y="139733"/>
                      <a:pt x="131554" y="170391"/>
                    </a:cubicBezTo>
                    <a:cubicBezTo>
                      <a:pt x="131951" y="211269"/>
                      <a:pt x="152191" y="308900"/>
                      <a:pt x="195847" y="372797"/>
                    </a:cubicBezTo>
                    <a:cubicBezTo>
                      <a:pt x="239503" y="436694"/>
                      <a:pt x="332769" y="511703"/>
                      <a:pt x="393491" y="553772"/>
                    </a:cubicBezTo>
                    <a:cubicBezTo>
                      <a:pt x="454213" y="595841"/>
                      <a:pt x="516523" y="614494"/>
                      <a:pt x="560179" y="625210"/>
                    </a:cubicBezTo>
                    <a:cubicBezTo>
                      <a:pt x="603835" y="635926"/>
                      <a:pt x="644317" y="642672"/>
                      <a:pt x="655429" y="618066"/>
                    </a:cubicBezTo>
                    <a:cubicBezTo>
                      <a:pt x="666542" y="593460"/>
                      <a:pt x="651460" y="528769"/>
                      <a:pt x="626854" y="477572"/>
                    </a:cubicBezTo>
                    <a:cubicBezTo>
                      <a:pt x="602248" y="426375"/>
                      <a:pt x="557797" y="361288"/>
                      <a:pt x="507791" y="310885"/>
                    </a:cubicBezTo>
                    <a:cubicBezTo>
                      <a:pt x="457785" y="260482"/>
                      <a:pt x="379203" y="205713"/>
                      <a:pt x="326816" y="175154"/>
                    </a:cubicBezTo>
                    <a:cubicBezTo>
                      <a:pt x="274429" y="144595"/>
                      <a:pt x="225216" y="135466"/>
                      <a:pt x="193466" y="127529"/>
                    </a:cubicBezTo>
                    <a:cubicBezTo>
                      <a:pt x="185529" y="125545"/>
                      <a:pt x="177666" y="124677"/>
                      <a:pt x="170342" y="1251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50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任意多边形 196"/>
              <p:cNvSpPr/>
              <p:nvPr/>
            </p:nvSpPr>
            <p:spPr>
              <a:xfrm>
                <a:off x="7203802" y="3776143"/>
                <a:ext cx="534931" cy="514996"/>
              </a:xfrm>
              <a:custGeom>
                <a:avLst/>
                <a:gdLst>
                  <a:gd name="connsiteX0" fmla="*/ 3 w 527591"/>
                  <a:gd name="connsiteY0" fmla="*/ 45379 h 509872"/>
                  <a:gd name="connsiteX1" fmla="*/ 64296 w 527591"/>
                  <a:gd name="connsiteY1" fmla="*/ 247785 h 509872"/>
                  <a:gd name="connsiteX2" fmla="*/ 261940 w 527591"/>
                  <a:gd name="connsiteY2" fmla="*/ 428760 h 509872"/>
                  <a:gd name="connsiteX3" fmla="*/ 428628 w 527591"/>
                  <a:gd name="connsiteY3" fmla="*/ 500198 h 509872"/>
                  <a:gd name="connsiteX4" fmla="*/ 523878 w 527591"/>
                  <a:gd name="connsiteY4" fmla="*/ 493054 h 509872"/>
                  <a:gd name="connsiteX5" fmla="*/ 495303 w 527591"/>
                  <a:gd name="connsiteY5" fmla="*/ 352560 h 509872"/>
                  <a:gd name="connsiteX6" fmla="*/ 376240 w 527591"/>
                  <a:gd name="connsiteY6" fmla="*/ 185873 h 509872"/>
                  <a:gd name="connsiteX7" fmla="*/ 195265 w 527591"/>
                  <a:gd name="connsiteY7" fmla="*/ 50142 h 509872"/>
                  <a:gd name="connsiteX8" fmla="*/ 61915 w 527591"/>
                  <a:gd name="connsiteY8" fmla="*/ 2517 h 509872"/>
                  <a:gd name="connsiteX9" fmla="*/ 3 w 527591"/>
                  <a:gd name="connsiteY9" fmla="*/ 45379 h 509872"/>
                  <a:gd name="connsiteX0" fmla="*/ 3 w 527591"/>
                  <a:gd name="connsiteY0" fmla="*/ 43382 h 507875"/>
                  <a:gd name="connsiteX1" fmla="*/ 64296 w 527591"/>
                  <a:gd name="connsiteY1" fmla="*/ 245788 h 507875"/>
                  <a:gd name="connsiteX2" fmla="*/ 261940 w 527591"/>
                  <a:gd name="connsiteY2" fmla="*/ 426763 h 507875"/>
                  <a:gd name="connsiteX3" fmla="*/ 428628 w 527591"/>
                  <a:gd name="connsiteY3" fmla="*/ 498201 h 507875"/>
                  <a:gd name="connsiteX4" fmla="*/ 523878 w 527591"/>
                  <a:gd name="connsiteY4" fmla="*/ 491057 h 507875"/>
                  <a:gd name="connsiteX5" fmla="*/ 495303 w 527591"/>
                  <a:gd name="connsiteY5" fmla="*/ 350563 h 507875"/>
                  <a:gd name="connsiteX6" fmla="*/ 376240 w 527591"/>
                  <a:gd name="connsiteY6" fmla="*/ 183876 h 507875"/>
                  <a:gd name="connsiteX7" fmla="*/ 178597 w 527591"/>
                  <a:gd name="connsiteY7" fmla="*/ 31477 h 507875"/>
                  <a:gd name="connsiteX8" fmla="*/ 61915 w 527591"/>
                  <a:gd name="connsiteY8" fmla="*/ 520 h 507875"/>
                  <a:gd name="connsiteX9" fmla="*/ 3 w 527591"/>
                  <a:gd name="connsiteY9" fmla="*/ 43382 h 507875"/>
                  <a:gd name="connsiteX0" fmla="*/ 3 w 533886"/>
                  <a:gd name="connsiteY0" fmla="*/ 43382 h 506444"/>
                  <a:gd name="connsiteX1" fmla="*/ 64296 w 533886"/>
                  <a:gd name="connsiteY1" fmla="*/ 245788 h 506444"/>
                  <a:gd name="connsiteX2" fmla="*/ 261940 w 533886"/>
                  <a:gd name="connsiteY2" fmla="*/ 426763 h 506444"/>
                  <a:gd name="connsiteX3" fmla="*/ 428628 w 533886"/>
                  <a:gd name="connsiteY3" fmla="*/ 498201 h 506444"/>
                  <a:gd name="connsiteX4" fmla="*/ 523878 w 533886"/>
                  <a:gd name="connsiteY4" fmla="*/ 491057 h 506444"/>
                  <a:gd name="connsiteX5" fmla="*/ 514353 w 533886"/>
                  <a:gd name="connsiteY5" fmla="*/ 374375 h 506444"/>
                  <a:gd name="connsiteX6" fmla="*/ 376240 w 533886"/>
                  <a:gd name="connsiteY6" fmla="*/ 183876 h 506444"/>
                  <a:gd name="connsiteX7" fmla="*/ 178597 w 533886"/>
                  <a:gd name="connsiteY7" fmla="*/ 31477 h 506444"/>
                  <a:gd name="connsiteX8" fmla="*/ 61915 w 533886"/>
                  <a:gd name="connsiteY8" fmla="*/ 520 h 506444"/>
                  <a:gd name="connsiteX9" fmla="*/ 3 w 533886"/>
                  <a:gd name="connsiteY9" fmla="*/ 43382 h 506444"/>
                  <a:gd name="connsiteX0" fmla="*/ 1861 w 535744"/>
                  <a:gd name="connsiteY0" fmla="*/ 43382 h 506444"/>
                  <a:gd name="connsiteX1" fmla="*/ 39960 w 535744"/>
                  <a:gd name="connsiteY1" fmla="*/ 200544 h 506444"/>
                  <a:gd name="connsiteX2" fmla="*/ 263798 w 535744"/>
                  <a:gd name="connsiteY2" fmla="*/ 426763 h 506444"/>
                  <a:gd name="connsiteX3" fmla="*/ 430486 w 535744"/>
                  <a:gd name="connsiteY3" fmla="*/ 498201 h 506444"/>
                  <a:gd name="connsiteX4" fmla="*/ 525736 w 535744"/>
                  <a:gd name="connsiteY4" fmla="*/ 491057 h 506444"/>
                  <a:gd name="connsiteX5" fmla="*/ 516211 w 535744"/>
                  <a:gd name="connsiteY5" fmla="*/ 374375 h 506444"/>
                  <a:gd name="connsiteX6" fmla="*/ 378098 w 535744"/>
                  <a:gd name="connsiteY6" fmla="*/ 183876 h 506444"/>
                  <a:gd name="connsiteX7" fmla="*/ 180455 w 535744"/>
                  <a:gd name="connsiteY7" fmla="*/ 31477 h 506444"/>
                  <a:gd name="connsiteX8" fmla="*/ 63773 w 535744"/>
                  <a:gd name="connsiteY8" fmla="*/ 520 h 506444"/>
                  <a:gd name="connsiteX9" fmla="*/ 1861 w 535744"/>
                  <a:gd name="connsiteY9" fmla="*/ 43382 h 506444"/>
                  <a:gd name="connsiteX0" fmla="*/ 1861 w 534931"/>
                  <a:gd name="connsiteY0" fmla="*/ 43382 h 514996"/>
                  <a:gd name="connsiteX1" fmla="*/ 39960 w 534931"/>
                  <a:gd name="connsiteY1" fmla="*/ 200544 h 514996"/>
                  <a:gd name="connsiteX2" fmla="*/ 263798 w 534931"/>
                  <a:gd name="connsiteY2" fmla="*/ 426763 h 514996"/>
                  <a:gd name="connsiteX3" fmla="*/ 442392 w 534931"/>
                  <a:gd name="connsiteY3" fmla="*/ 510108 h 514996"/>
                  <a:gd name="connsiteX4" fmla="*/ 525736 w 534931"/>
                  <a:gd name="connsiteY4" fmla="*/ 491057 h 514996"/>
                  <a:gd name="connsiteX5" fmla="*/ 516211 w 534931"/>
                  <a:gd name="connsiteY5" fmla="*/ 374375 h 514996"/>
                  <a:gd name="connsiteX6" fmla="*/ 378098 w 534931"/>
                  <a:gd name="connsiteY6" fmla="*/ 183876 h 514996"/>
                  <a:gd name="connsiteX7" fmla="*/ 180455 w 534931"/>
                  <a:gd name="connsiteY7" fmla="*/ 31477 h 514996"/>
                  <a:gd name="connsiteX8" fmla="*/ 63773 w 534931"/>
                  <a:gd name="connsiteY8" fmla="*/ 520 h 514996"/>
                  <a:gd name="connsiteX9" fmla="*/ 1861 w 534931"/>
                  <a:gd name="connsiteY9" fmla="*/ 43382 h 51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31" h="514996">
                    <a:moveTo>
                      <a:pt x="1861" y="43382"/>
                    </a:moveTo>
                    <a:cubicBezTo>
                      <a:pt x="-2108" y="76719"/>
                      <a:pt x="-3696" y="136647"/>
                      <a:pt x="39960" y="200544"/>
                    </a:cubicBezTo>
                    <a:cubicBezTo>
                      <a:pt x="83616" y="264441"/>
                      <a:pt x="196726" y="375169"/>
                      <a:pt x="263798" y="426763"/>
                    </a:cubicBezTo>
                    <a:cubicBezTo>
                      <a:pt x="330870" y="478357"/>
                      <a:pt x="398736" y="499392"/>
                      <a:pt x="442392" y="510108"/>
                    </a:cubicBezTo>
                    <a:cubicBezTo>
                      <a:pt x="486048" y="520824"/>
                      <a:pt x="513433" y="513679"/>
                      <a:pt x="525736" y="491057"/>
                    </a:cubicBezTo>
                    <a:cubicBezTo>
                      <a:pt x="538039" y="468435"/>
                      <a:pt x="540817" y="425572"/>
                      <a:pt x="516211" y="374375"/>
                    </a:cubicBezTo>
                    <a:cubicBezTo>
                      <a:pt x="491605" y="323178"/>
                      <a:pt x="434057" y="241026"/>
                      <a:pt x="378098" y="183876"/>
                    </a:cubicBezTo>
                    <a:cubicBezTo>
                      <a:pt x="322139" y="126726"/>
                      <a:pt x="232842" y="62036"/>
                      <a:pt x="180455" y="31477"/>
                    </a:cubicBezTo>
                    <a:cubicBezTo>
                      <a:pt x="128068" y="918"/>
                      <a:pt x="93539" y="-1464"/>
                      <a:pt x="63773" y="520"/>
                    </a:cubicBezTo>
                    <a:cubicBezTo>
                      <a:pt x="34007" y="2504"/>
                      <a:pt x="5830" y="10045"/>
                      <a:pt x="1861" y="43382"/>
                    </a:cubicBezTo>
                    <a:close/>
                  </a:path>
                </a:pathLst>
              </a:custGeom>
              <a:solidFill>
                <a:srgbClr val="E32945"/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任意多边形 197"/>
              <p:cNvSpPr/>
              <p:nvPr/>
            </p:nvSpPr>
            <p:spPr>
              <a:xfrm>
                <a:off x="7045568" y="3833530"/>
                <a:ext cx="658854" cy="650070"/>
              </a:xfrm>
              <a:custGeom>
                <a:avLst/>
                <a:gdLst>
                  <a:gd name="connsiteX0" fmla="*/ 81993 w 638523"/>
                  <a:gd name="connsiteY0" fmla="*/ 276515 h 653849"/>
                  <a:gd name="connsiteX1" fmla="*/ 222487 w 638523"/>
                  <a:gd name="connsiteY1" fmla="*/ 455108 h 653849"/>
                  <a:gd name="connsiteX2" fmla="*/ 460612 w 638523"/>
                  <a:gd name="connsiteY2" fmla="*/ 636083 h 653849"/>
                  <a:gd name="connsiteX3" fmla="*/ 636824 w 638523"/>
                  <a:gd name="connsiteY3" fmla="*/ 638465 h 653849"/>
                  <a:gd name="connsiteX4" fmla="*/ 539193 w 638523"/>
                  <a:gd name="connsiteY4" fmla="*/ 559883 h 653849"/>
                  <a:gd name="connsiteX5" fmla="*/ 365362 w 638523"/>
                  <a:gd name="connsiteY5" fmla="*/ 457490 h 653849"/>
                  <a:gd name="connsiteX6" fmla="*/ 151049 w 638523"/>
                  <a:gd name="connsiteY6" fmla="*/ 257465 h 653849"/>
                  <a:gd name="connsiteX7" fmla="*/ 39131 w 638523"/>
                  <a:gd name="connsiteY7" fmla="*/ 102683 h 653849"/>
                  <a:gd name="connsiteX8" fmla="*/ 8174 w 638523"/>
                  <a:gd name="connsiteY8" fmla="*/ 290 h 653849"/>
                  <a:gd name="connsiteX9" fmla="*/ 8174 w 638523"/>
                  <a:gd name="connsiteY9" fmla="*/ 133640 h 653849"/>
                  <a:gd name="connsiteX10" fmla="*/ 81993 w 638523"/>
                  <a:gd name="connsiteY10" fmla="*/ 276515 h 653849"/>
                  <a:gd name="connsiteX0" fmla="*/ 81993 w 638611"/>
                  <a:gd name="connsiteY0" fmla="*/ 276515 h 643146"/>
                  <a:gd name="connsiteX1" fmla="*/ 222487 w 638611"/>
                  <a:gd name="connsiteY1" fmla="*/ 455108 h 643146"/>
                  <a:gd name="connsiteX2" fmla="*/ 458231 w 638611"/>
                  <a:gd name="connsiteY2" fmla="*/ 614652 h 643146"/>
                  <a:gd name="connsiteX3" fmla="*/ 636824 w 638611"/>
                  <a:gd name="connsiteY3" fmla="*/ 638465 h 643146"/>
                  <a:gd name="connsiteX4" fmla="*/ 539193 w 638611"/>
                  <a:gd name="connsiteY4" fmla="*/ 559883 h 643146"/>
                  <a:gd name="connsiteX5" fmla="*/ 365362 w 638611"/>
                  <a:gd name="connsiteY5" fmla="*/ 457490 h 643146"/>
                  <a:gd name="connsiteX6" fmla="*/ 151049 w 638611"/>
                  <a:gd name="connsiteY6" fmla="*/ 257465 h 643146"/>
                  <a:gd name="connsiteX7" fmla="*/ 39131 w 638611"/>
                  <a:gd name="connsiteY7" fmla="*/ 102683 h 643146"/>
                  <a:gd name="connsiteX8" fmla="*/ 8174 w 638611"/>
                  <a:gd name="connsiteY8" fmla="*/ 290 h 643146"/>
                  <a:gd name="connsiteX9" fmla="*/ 8174 w 638611"/>
                  <a:gd name="connsiteY9" fmla="*/ 133640 h 643146"/>
                  <a:gd name="connsiteX10" fmla="*/ 81993 w 638611"/>
                  <a:gd name="connsiteY10" fmla="*/ 276515 h 643146"/>
                  <a:gd name="connsiteX0" fmla="*/ 81993 w 638611"/>
                  <a:gd name="connsiteY0" fmla="*/ 276515 h 643230"/>
                  <a:gd name="connsiteX1" fmla="*/ 210581 w 638611"/>
                  <a:gd name="connsiteY1" fmla="*/ 452727 h 643230"/>
                  <a:gd name="connsiteX2" fmla="*/ 458231 w 638611"/>
                  <a:gd name="connsiteY2" fmla="*/ 614652 h 643230"/>
                  <a:gd name="connsiteX3" fmla="*/ 636824 w 638611"/>
                  <a:gd name="connsiteY3" fmla="*/ 638465 h 643230"/>
                  <a:gd name="connsiteX4" fmla="*/ 539193 w 638611"/>
                  <a:gd name="connsiteY4" fmla="*/ 559883 h 643230"/>
                  <a:gd name="connsiteX5" fmla="*/ 365362 w 638611"/>
                  <a:gd name="connsiteY5" fmla="*/ 457490 h 643230"/>
                  <a:gd name="connsiteX6" fmla="*/ 151049 w 638611"/>
                  <a:gd name="connsiteY6" fmla="*/ 257465 h 643230"/>
                  <a:gd name="connsiteX7" fmla="*/ 39131 w 638611"/>
                  <a:gd name="connsiteY7" fmla="*/ 102683 h 643230"/>
                  <a:gd name="connsiteX8" fmla="*/ 8174 w 638611"/>
                  <a:gd name="connsiteY8" fmla="*/ 290 h 643230"/>
                  <a:gd name="connsiteX9" fmla="*/ 8174 w 638611"/>
                  <a:gd name="connsiteY9" fmla="*/ 133640 h 643230"/>
                  <a:gd name="connsiteX10" fmla="*/ 81993 w 638611"/>
                  <a:gd name="connsiteY10" fmla="*/ 276515 h 643230"/>
                  <a:gd name="connsiteX0" fmla="*/ 62774 w 636061"/>
                  <a:gd name="connsiteY0" fmla="*/ 269371 h 643230"/>
                  <a:gd name="connsiteX1" fmla="*/ 208031 w 636061"/>
                  <a:gd name="connsiteY1" fmla="*/ 452727 h 643230"/>
                  <a:gd name="connsiteX2" fmla="*/ 455681 w 636061"/>
                  <a:gd name="connsiteY2" fmla="*/ 614652 h 643230"/>
                  <a:gd name="connsiteX3" fmla="*/ 634274 w 636061"/>
                  <a:gd name="connsiteY3" fmla="*/ 638465 h 643230"/>
                  <a:gd name="connsiteX4" fmla="*/ 536643 w 636061"/>
                  <a:gd name="connsiteY4" fmla="*/ 559883 h 643230"/>
                  <a:gd name="connsiteX5" fmla="*/ 362812 w 636061"/>
                  <a:gd name="connsiteY5" fmla="*/ 457490 h 643230"/>
                  <a:gd name="connsiteX6" fmla="*/ 148499 w 636061"/>
                  <a:gd name="connsiteY6" fmla="*/ 257465 h 643230"/>
                  <a:gd name="connsiteX7" fmla="*/ 36581 w 636061"/>
                  <a:gd name="connsiteY7" fmla="*/ 102683 h 643230"/>
                  <a:gd name="connsiteX8" fmla="*/ 5624 w 636061"/>
                  <a:gd name="connsiteY8" fmla="*/ 290 h 643230"/>
                  <a:gd name="connsiteX9" fmla="*/ 5624 w 636061"/>
                  <a:gd name="connsiteY9" fmla="*/ 133640 h 643230"/>
                  <a:gd name="connsiteX10" fmla="*/ 62774 w 636061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45796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60084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63 h 643222"/>
                  <a:gd name="connsiteX1" fmla="*/ 217246 w 645276"/>
                  <a:gd name="connsiteY1" fmla="*/ 452719 h 643222"/>
                  <a:gd name="connsiteX2" fmla="*/ 464896 w 645276"/>
                  <a:gd name="connsiteY2" fmla="*/ 614644 h 643222"/>
                  <a:gd name="connsiteX3" fmla="*/ 643489 w 645276"/>
                  <a:gd name="connsiteY3" fmla="*/ 638457 h 643222"/>
                  <a:gd name="connsiteX4" fmla="*/ 545858 w 645276"/>
                  <a:gd name="connsiteY4" fmla="*/ 559875 h 643222"/>
                  <a:gd name="connsiteX5" fmla="*/ 372027 w 645276"/>
                  <a:gd name="connsiteY5" fmla="*/ 457482 h 643222"/>
                  <a:gd name="connsiteX6" fmla="*/ 150570 w 645276"/>
                  <a:gd name="connsiteY6" fmla="*/ 243170 h 643222"/>
                  <a:gd name="connsiteX7" fmla="*/ 60084 w 645276"/>
                  <a:gd name="connsiteY7" fmla="*/ 102675 h 643222"/>
                  <a:gd name="connsiteX8" fmla="*/ 14839 w 645276"/>
                  <a:gd name="connsiteY8" fmla="*/ 282 h 643222"/>
                  <a:gd name="connsiteX9" fmla="*/ 2933 w 645276"/>
                  <a:gd name="connsiteY9" fmla="*/ 133632 h 643222"/>
                  <a:gd name="connsiteX10" fmla="*/ 71989 w 645276"/>
                  <a:gd name="connsiteY10" fmla="*/ 269363 h 643222"/>
                  <a:gd name="connsiteX0" fmla="*/ 71989 w 645368"/>
                  <a:gd name="connsiteY0" fmla="*/ 269363 h 643222"/>
                  <a:gd name="connsiteX1" fmla="*/ 217246 w 645368"/>
                  <a:gd name="connsiteY1" fmla="*/ 452719 h 643222"/>
                  <a:gd name="connsiteX2" fmla="*/ 464896 w 645368"/>
                  <a:gd name="connsiteY2" fmla="*/ 614644 h 643222"/>
                  <a:gd name="connsiteX3" fmla="*/ 643489 w 645368"/>
                  <a:gd name="connsiteY3" fmla="*/ 638457 h 643222"/>
                  <a:gd name="connsiteX4" fmla="*/ 545858 w 645368"/>
                  <a:gd name="connsiteY4" fmla="*/ 559875 h 643222"/>
                  <a:gd name="connsiteX5" fmla="*/ 348215 w 645368"/>
                  <a:gd name="connsiteY5" fmla="*/ 445576 h 643222"/>
                  <a:gd name="connsiteX6" fmla="*/ 150570 w 645368"/>
                  <a:gd name="connsiteY6" fmla="*/ 243170 h 643222"/>
                  <a:gd name="connsiteX7" fmla="*/ 60084 w 645368"/>
                  <a:gd name="connsiteY7" fmla="*/ 102675 h 643222"/>
                  <a:gd name="connsiteX8" fmla="*/ 14839 w 645368"/>
                  <a:gd name="connsiteY8" fmla="*/ 282 h 643222"/>
                  <a:gd name="connsiteX9" fmla="*/ 2933 w 645368"/>
                  <a:gd name="connsiteY9" fmla="*/ 133632 h 643222"/>
                  <a:gd name="connsiteX10" fmla="*/ 71989 w 645368"/>
                  <a:gd name="connsiteY10" fmla="*/ 269363 h 643222"/>
                  <a:gd name="connsiteX0" fmla="*/ 71989 w 647232"/>
                  <a:gd name="connsiteY0" fmla="*/ 269363 h 642517"/>
                  <a:gd name="connsiteX1" fmla="*/ 217246 w 647232"/>
                  <a:gd name="connsiteY1" fmla="*/ 452719 h 642517"/>
                  <a:gd name="connsiteX2" fmla="*/ 464896 w 647232"/>
                  <a:gd name="connsiteY2" fmla="*/ 614644 h 642517"/>
                  <a:gd name="connsiteX3" fmla="*/ 643489 w 647232"/>
                  <a:gd name="connsiteY3" fmla="*/ 638457 h 642517"/>
                  <a:gd name="connsiteX4" fmla="*/ 567290 w 647232"/>
                  <a:gd name="connsiteY4" fmla="*/ 569400 h 642517"/>
                  <a:gd name="connsiteX5" fmla="*/ 348215 w 647232"/>
                  <a:gd name="connsiteY5" fmla="*/ 445576 h 642517"/>
                  <a:gd name="connsiteX6" fmla="*/ 150570 w 647232"/>
                  <a:gd name="connsiteY6" fmla="*/ 243170 h 642517"/>
                  <a:gd name="connsiteX7" fmla="*/ 60084 w 647232"/>
                  <a:gd name="connsiteY7" fmla="*/ 102675 h 642517"/>
                  <a:gd name="connsiteX8" fmla="*/ 14839 w 647232"/>
                  <a:gd name="connsiteY8" fmla="*/ 282 h 642517"/>
                  <a:gd name="connsiteX9" fmla="*/ 2933 w 647232"/>
                  <a:gd name="connsiteY9" fmla="*/ 133632 h 642517"/>
                  <a:gd name="connsiteX10" fmla="*/ 71989 w 647232"/>
                  <a:gd name="connsiteY10" fmla="*/ 269363 h 642517"/>
                  <a:gd name="connsiteX0" fmla="*/ 71989 w 646476"/>
                  <a:gd name="connsiteY0" fmla="*/ 269363 h 649032"/>
                  <a:gd name="connsiteX1" fmla="*/ 217246 w 646476"/>
                  <a:gd name="connsiteY1" fmla="*/ 452719 h 649032"/>
                  <a:gd name="connsiteX2" fmla="*/ 479183 w 646476"/>
                  <a:gd name="connsiteY2" fmla="*/ 628931 h 649032"/>
                  <a:gd name="connsiteX3" fmla="*/ 643489 w 646476"/>
                  <a:gd name="connsiteY3" fmla="*/ 638457 h 649032"/>
                  <a:gd name="connsiteX4" fmla="*/ 567290 w 646476"/>
                  <a:gd name="connsiteY4" fmla="*/ 569400 h 649032"/>
                  <a:gd name="connsiteX5" fmla="*/ 348215 w 646476"/>
                  <a:gd name="connsiteY5" fmla="*/ 445576 h 649032"/>
                  <a:gd name="connsiteX6" fmla="*/ 150570 w 646476"/>
                  <a:gd name="connsiteY6" fmla="*/ 243170 h 649032"/>
                  <a:gd name="connsiteX7" fmla="*/ 60084 w 646476"/>
                  <a:gd name="connsiteY7" fmla="*/ 102675 h 649032"/>
                  <a:gd name="connsiteX8" fmla="*/ 14839 w 646476"/>
                  <a:gd name="connsiteY8" fmla="*/ 282 h 649032"/>
                  <a:gd name="connsiteX9" fmla="*/ 2933 w 646476"/>
                  <a:gd name="connsiteY9" fmla="*/ 133632 h 649032"/>
                  <a:gd name="connsiteX10" fmla="*/ 71989 w 646476"/>
                  <a:gd name="connsiteY10" fmla="*/ 269363 h 649032"/>
                  <a:gd name="connsiteX0" fmla="*/ 71989 w 648757"/>
                  <a:gd name="connsiteY0" fmla="*/ 269363 h 641807"/>
                  <a:gd name="connsiteX1" fmla="*/ 217246 w 648757"/>
                  <a:gd name="connsiteY1" fmla="*/ 452719 h 641807"/>
                  <a:gd name="connsiteX2" fmla="*/ 479183 w 648757"/>
                  <a:gd name="connsiteY2" fmla="*/ 628931 h 641807"/>
                  <a:gd name="connsiteX3" fmla="*/ 645871 w 648757"/>
                  <a:gd name="connsiteY3" fmla="*/ 621788 h 641807"/>
                  <a:gd name="connsiteX4" fmla="*/ 567290 w 648757"/>
                  <a:gd name="connsiteY4" fmla="*/ 569400 h 641807"/>
                  <a:gd name="connsiteX5" fmla="*/ 348215 w 648757"/>
                  <a:gd name="connsiteY5" fmla="*/ 445576 h 641807"/>
                  <a:gd name="connsiteX6" fmla="*/ 150570 w 648757"/>
                  <a:gd name="connsiteY6" fmla="*/ 243170 h 641807"/>
                  <a:gd name="connsiteX7" fmla="*/ 60084 w 648757"/>
                  <a:gd name="connsiteY7" fmla="*/ 102675 h 641807"/>
                  <a:gd name="connsiteX8" fmla="*/ 14839 w 648757"/>
                  <a:gd name="connsiteY8" fmla="*/ 282 h 641807"/>
                  <a:gd name="connsiteX9" fmla="*/ 2933 w 648757"/>
                  <a:gd name="connsiteY9" fmla="*/ 133632 h 641807"/>
                  <a:gd name="connsiteX10" fmla="*/ 71989 w 648757"/>
                  <a:gd name="connsiteY10" fmla="*/ 269363 h 641807"/>
                  <a:gd name="connsiteX0" fmla="*/ 71989 w 657935"/>
                  <a:gd name="connsiteY0" fmla="*/ 269363 h 650375"/>
                  <a:gd name="connsiteX1" fmla="*/ 217246 w 657935"/>
                  <a:gd name="connsiteY1" fmla="*/ 452719 h 650375"/>
                  <a:gd name="connsiteX2" fmla="*/ 479183 w 657935"/>
                  <a:gd name="connsiteY2" fmla="*/ 628931 h 650375"/>
                  <a:gd name="connsiteX3" fmla="*/ 655396 w 657935"/>
                  <a:gd name="connsiteY3" fmla="*/ 640838 h 650375"/>
                  <a:gd name="connsiteX4" fmla="*/ 567290 w 657935"/>
                  <a:gd name="connsiteY4" fmla="*/ 569400 h 650375"/>
                  <a:gd name="connsiteX5" fmla="*/ 348215 w 657935"/>
                  <a:gd name="connsiteY5" fmla="*/ 445576 h 650375"/>
                  <a:gd name="connsiteX6" fmla="*/ 150570 w 657935"/>
                  <a:gd name="connsiteY6" fmla="*/ 243170 h 650375"/>
                  <a:gd name="connsiteX7" fmla="*/ 60084 w 657935"/>
                  <a:gd name="connsiteY7" fmla="*/ 102675 h 650375"/>
                  <a:gd name="connsiteX8" fmla="*/ 14839 w 657935"/>
                  <a:gd name="connsiteY8" fmla="*/ 282 h 650375"/>
                  <a:gd name="connsiteX9" fmla="*/ 2933 w 657935"/>
                  <a:gd name="connsiteY9" fmla="*/ 133632 h 650375"/>
                  <a:gd name="connsiteX10" fmla="*/ 71989 w 657935"/>
                  <a:gd name="connsiteY10" fmla="*/ 269363 h 650375"/>
                  <a:gd name="connsiteX0" fmla="*/ 71989 w 658854"/>
                  <a:gd name="connsiteY0" fmla="*/ 269363 h 650070"/>
                  <a:gd name="connsiteX1" fmla="*/ 217246 w 658854"/>
                  <a:gd name="connsiteY1" fmla="*/ 452719 h 650070"/>
                  <a:gd name="connsiteX2" fmla="*/ 479183 w 658854"/>
                  <a:gd name="connsiteY2" fmla="*/ 628931 h 650070"/>
                  <a:gd name="connsiteX3" fmla="*/ 655396 w 658854"/>
                  <a:gd name="connsiteY3" fmla="*/ 640838 h 650070"/>
                  <a:gd name="connsiteX4" fmla="*/ 576815 w 658854"/>
                  <a:gd name="connsiteY4" fmla="*/ 574163 h 650070"/>
                  <a:gd name="connsiteX5" fmla="*/ 348215 w 658854"/>
                  <a:gd name="connsiteY5" fmla="*/ 445576 h 650070"/>
                  <a:gd name="connsiteX6" fmla="*/ 150570 w 658854"/>
                  <a:gd name="connsiteY6" fmla="*/ 243170 h 650070"/>
                  <a:gd name="connsiteX7" fmla="*/ 60084 w 658854"/>
                  <a:gd name="connsiteY7" fmla="*/ 102675 h 650070"/>
                  <a:gd name="connsiteX8" fmla="*/ 14839 w 658854"/>
                  <a:gd name="connsiteY8" fmla="*/ 282 h 650070"/>
                  <a:gd name="connsiteX9" fmla="*/ 2933 w 658854"/>
                  <a:gd name="connsiteY9" fmla="*/ 133632 h 650070"/>
                  <a:gd name="connsiteX10" fmla="*/ 71989 w 658854"/>
                  <a:gd name="connsiteY10" fmla="*/ 269363 h 65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854" h="650070">
                    <a:moveTo>
                      <a:pt x="71989" y="269363"/>
                    </a:moveTo>
                    <a:cubicBezTo>
                      <a:pt x="107708" y="322544"/>
                      <a:pt x="149380" y="392791"/>
                      <a:pt x="217246" y="452719"/>
                    </a:cubicBezTo>
                    <a:cubicBezTo>
                      <a:pt x="285112" y="512647"/>
                      <a:pt x="406158" y="597578"/>
                      <a:pt x="479183" y="628931"/>
                    </a:cubicBezTo>
                    <a:cubicBezTo>
                      <a:pt x="552208" y="660284"/>
                      <a:pt x="639124" y="649966"/>
                      <a:pt x="655396" y="640838"/>
                    </a:cubicBezTo>
                    <a:cubicBezTo>
                      <a:pt x="671668" y="631710"/>
                      <a:pt x="628012" y="606707"/>
                      <a:pt x="576815" y="574163"/>
                    </a:cubicBezTo>
                    <a:cubicBezTo>
                      <a:pt x="525618" y="541619"/>
                      <a:pt x="419256" y="500741"/>
                      <a:pt x="348215" y="445576"/>
                    </a:cubicBezTo>
                    <a:cubicBezTo>
                      <a:pt x="277174" y="390411"/>
                      <a:pt x="198592" y="300320"/>
                      <a:pt x="150570" y="243170"/>
                    </a:cubicBezTo>
                    <a:cubicBezTo>
                      <a:pt x="102548" y="186020"/>
                      <a:pt x="82706" y="143156"/>
                      <a:pt x="60084" y="102675"/>
                    </a:cubicBezTo>
                    <a:cubicBezTo>
                      <a:pt x="37462" y="62194"/>
                      <a:pt x="19998" y="-4877"/>
                      <a:pt x="14839" y="282"/>
                    </a:cubicBezTo>
                    <a:cubicBezTo>
                      <a:pt x="9680" y="5441"/>
                      <a:pt x="-6592" y="88785"/>
                      <a:pt x="2933" y="133632"/>
                    </a:cubicBezTo>
                    <a:cubicBezTo>
                      <a:pt x="12458" y="178479"/>
                      <a:pt x="36270" y="216182"/>
                      <a:pt x="71989" y="2693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381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" name="组合 59"/>
            <p:cNvGrpSpPr>
              <a:grpSpLocks noChangeAspect="1"/>
            </p:cNvGrpSpPr>
            <p:nvPr/>
          </p:nvGrpSpPr>
          <p:grpSpPr>
            <a:xfrm rot="19264339">
              <a:off x="9921730" y="570578"/>
              <a:ext cx="127223" cy="126000"/>
              <a:chOff x="6788929" y="3582789"/>
              <a:chExt cx="1126398" cy="1115611"/>
            </a:xfrm>
          </p:grpSpPr>
          <p:sp>
            <p:nvSpPr>
              <p:cNvPr id="191" name="任意多边形 190"/>
              <p:cNvSpPr/>
              <p:nvPr/>
            </p:nvSpPr>
            <p:spPr>
              <a:xfrm>
                <a:off x="6788929" y="3582789"/>
                <a:ext cx="1126398" cy="1115611"/>
              </a:xfrm>
              <a:custGeom>
                <a:avLst/>
                <a:gdLst>
                  <a:gd name="connsiteX0" fmla="*/ 83751 w 1126744"/>
                  <a:gd name="connsiteY0" fmla="*/ 71723 h 1119802"/>
                  <a:gd name="connsiteX1" fmla="*/ 407 w 1126744"/>
                  <a:gd name="connsiteY1" fmla="*/ 252698 h 1119802"/>
                  <a:gd name="connsiteX2" fmla="*/ 62319 w 1126744"/>
                  <a:gd name="connsiteY2" fmla="*/ 519398 h 1119802"/>
                  <a:gd name="connsiteX3" fmla="*/ 274251 w 1126744"/>
                  <a:gd name="connsiteY3" fmla="*/ 788479 h 1119802"/>
                  <a:gd name="connsiteX4" fmla="*/ 574288 w 1126744"/>
                  <a:gd name="connsiteY4" fmla="*/ 1036129 h 1119802"/>
                  <a:gd name="connsiteX5" fmla="*/ 871944 w 1126744"/>
                  <a:gd name="connsiteY5" fmla="*/ 1119473 h 1119802"/>
                  <a:gd name="connsiteX6" fmla="*/ 1069588 w 1126744"/>
                  <a:gd name="connsiteY6" fmla="*/ 1012317 h 1119802"/>
                  <a:gd name="connsiteX7" fmla="*/ 1126738 w 1126744"/>
                  <a:gd name="connsiteY7" fmla="*/ 862298 h 1119802"/>
                  <a:gd name="connsiteX8" fmla="*/ 1071969 w 1126744"/>
                  <a:gd name="connsiteY8" fmla="*/ 583692 h 1119802"/>
                  <a:gd name="connsiteX9" fmla="*/ 907663 w 1126744"/>
                  <a:gd name="connsiteY9" fmla="*/ 343185 h 1119802"/>
                  <a:gd name="connsiteX10" fmla="*/ 662394 w 1126744"/>
                  <a:gd name="connsiteY10" fmla="*/ 147923 h 1119802"/>
                  <a:gd name="connsiteX11" fmla="*/ 395694 w 1126744"/>
                  <a:gd name="connsiteY11" fmla="*/ 12192 h 1119802"/>
                  <a:gd name="connsiteX12" fmla="*/ 174238 w 1126744"/>
                  <a:gd name="connsiteY12" fmla="*/ 14573 h 1119802"/>
                  <a:gd name="connsiteX13" fmla="*/ 83751 w 1126744"/>
                  <a:gd name="connsiteY13" fmla="*/ 71723 h 1119802"/>
                  <a:gd name="connsiteX0" fmla="*/ 57166 w 1126353"/>
                  <a:gd name="connsiteY0" fmla="*/ 98623 h 1120508"/>
                  <a:gd name="connsiteX1" fmla="*/ 16 w 1126353"/>
                  <a:gd name="connsiteY1" fmla="*/ 253404 h 1120508"/>
                  <a:gd name="connsiteX2" fmla="*/ 61928 w 1126353"/>
                  <a:gd name="connsiteY2" fmla="*/ 520104 h 1120508"/>
                  <a:gd name="connsiteX3" fmla="*/ 273860 w 1126353"/>
                  <a:gd name="connsiteY3" fmla="*/ 789185 h 1120508"/>
                  <a:gd name="connsiteX4" fmla="*/ 573897 w 1126353"/>
                  <a:gd name="connsiteY4" fmla="*/ 1036835 h 1120508"/>
                  <a:gd name="connsiteX5" fmla="*/ 871553 w 1126353"/>
                  <a:gd name="connsiteY5" fmla="*/ 1120179 h 1120508"/>
                  <a:gd name="connsiteX6" fmla="*/ 1069197 w 1126353"/>
                  <a:gd name="connsiteY6" fmla="*/ 1013023 h 1120508"/>
                  <a:gd name="connsiteX7" fmla="*/ 1126347 w 1126353"/>
                  <a:gd name="connsiteY7" fmla="*/ 863004 h 1120508"/>
                  <a:gd name="connsiteX8" fmla="*/ 1071578 w 1126353"/>
                  <a:gd name="connsiteY8" fmla="*/ 584398 h 1120508"/>
                  <a:gd name="connsiteX9" fmla="*/ 907272 w 1126353"/>
                  <a:gd name="connsiteY9" fmla="*/ 343891 h 1120508"/>
                  <a:gd name="connsiteX10" fmla="*/ 662003 w 1126353"/>
                  <a:gd name="connsiteY10" fmla="*/ 148629 h 1120508"/>
                  <a:gd name="connsiteX11" fmla="*/ 395303 w 1126353"/>
                  <a:gd name="connsiteY11" fmla="*/ 12898 h 1120508"/>
                  <a:gd name="connsiteX12" fmla="*/ 173847 w 1126353"/>
                  <a:gd name="connsiteY12" fmla="*/ 15279 h 1120508"/>
                  <a:gd name="connsiteX13" fmla="*/ 57166 w 1126353"/>
                  <a:gd name="connsiteY13" fmla="*/ 98623 h 1120508"/>
                  <a:gd name="connsiteX0" fmla="*/ 57166 w 1126353"/>
                  <a:gd name="connsiteY0" fmla="*/ 98623 h 1115785"/>
                  <a:gd name="connsiteX1" fmla="*/ 16 w 1126353"/>
                  <a:gd name="connsiteY1" fmla="*/ 253404 h 1115785"/>
                  <a:gd name="connsiteX2" fmla="*/ 61928 w 1126353"/>
                  <a:gd name="connsiteY2" fmla="*/ 520104 h 1115785"/>
                  <a:gd name="connsiteX3" fmla="*/ 273860 w 1126353"/>
                  <a:gd name="connsiteY3" fmla="*/ 789185 h 1115785"/>
                  <a:gd name="connsiteX4" fmla="*/ 573897 w 1126353"/>
                  <a:gd name="connsiteY4" fmla="*/ 1036835 h 1115785"/>
                  <a:gd name="connsiteX5" fmla="*/ 873934 w 1126353"/>
                  <a:gd name="connsiteY5" fmla="*/ 1115417 h 1115785"/>
                  <a:gd name="connsiteX6" fmla="*/ 1069197 w 1126353"/>
                  <a:gd name="connsiteY6" fmla="*/ 1013023 h 1115785"/>
                  <a:gd name="connsiteX7" fmla="*/ 1126347 w 1126353"/>
                  <a:gd name="connsiteY7" fmla="*/ 863004 h 1115785"/>
                  <a:gd name="connsiteX8" fmla="*/ 1071578 w 1126353"/>
                  <a:gd name="connsiteY8" fmla="*/ 584398 h 1115785"/>
                  <a:gd name="connsiteX9" fmla="*/ 907272 w 1126353"/>
                  <a:gd name="connsiteY9" fmla="*/ 343891 h 1115785"/>
                  <a:gd name="connsiteX10" fmla="*/ 662003 w 1126353"/>
                  <a:gd name="connsiteY10" fmla="*/ 148629 h 1115785"/>
                  <a:gd name="connsiteX11" fmla="*/ 395303 w 1126353"/>
                  <a:gd name="connsiteY11" fmla="*/ 12898 h 1115785"/>
                  <a:gd name="connsiteX12" fmla="*/ 173847 w 1126353"/>
                  <a:gd name="connsiteY12" fmla="*/ 15279 h 1115785"/>
                  <a:gd name="connsiteX13" fmla="*/ 57166 w 1126353"/>
                  <a:gd name="connsiteY13" fmla="*/ 98623 h 1115785"/>
                  <a:gd name="connsiteX0" fmla="*/ 57166 w 1126398"/>
                  <a:gd name="connsiteY0" fmla="*/ 98623 h 1115611"/>
                  <a:gd name="connsiteX1" fmla="*/ 16 w 1126398"/>
                  <a:gd name="connsiteY1" fmla="*/ 253404 h 1115611"/>
                  <a:gd name="connsiteX2" fmla="*/ 61928 w 1126398"/>
                  <a:gd name="connsiteY2" fmla="*/ 520104 h 1115611"/>
                  <a:gd name="connsiteX3" fmla="*/ 273860 w 1126398"/>
                  <a:gd name="connsiteY3" fmla="*/ 789185 h 1115611"/>
                  <a:gd name="connsiteX4" fmla="*/ 573897 w 1126398"/>
                  <a:gd name="connsiteY4" fmla="*/ 1036835 h 1115611"/>
                  <a:gd name="connsiteX5" fmla="*/ 873934 w 1126398"/>
                  <a:gd name="connsiteY5" fmla="*/ 1115417 h 1115611"/>
                  <a:gd name="connsiteX6" fmla="*/ 1064434 w 1126398"/>
                  <a:gd name="connsiteY6" fmla="*/ 1020167 h 1115611"/>
                  <a:gd name="connsiteX7" fmla="*/ 1126347 w 1126398"/>
                  <a:gd name="connsiteY7" fmla="*/ 863004 h 1115611"/>
                  <a:gd name="connsiteX8" fmla="*/ 1071578 w 1126398"/>
                  <a:gd name="connsiteY8" fmla="*/ 584398 h 1115611"/>
                  <a:gd name="connsiteX9" fmla="*/ 907272 w 1126398"/>
                  <a:gd name="connsiteY9" fmla="*/ 343891 h 1115611"/>
                  <a:gd name="connsiteX10" fmla="*/ 662003 w 1126398"/>
                  <a:gd name="connsiteY10" fmla="*/ 148629 h 1115611"/>
                  <a:gd name="connsiteX11" fmla="*/ 395303 w 1126398"/>
                  <a:gd name="connsiteY11" fmla="*/ 12898 h 1115611"/>
                  <a:gd name="connsiteX12" fmla="*/ 173847 w 1126398"/>
                  <a:gd name="connsiteY12" fmla="*/ 15279 h 1115611"/>
                  <a:gd name="connsiteX13" fmla="*/ 57166 w 1126398"/>
                  <a:gd name="connsiteY13" fmla="*/ 98623 h 111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398" h="1115611">
                    <a:moveTo>
                      <a:pt x="57166" y="98623"/>
                    </a:moveTo>
                    <a:cubicBezTo>
                      <a:pt x="28194" y="138310"/>
                      <a:pt x="-778" y="183157"/>
                      <a:pt x="16" y="253404"/>
                    </a:cubicBezTo>
                    <a:cubicBezTo>
                      <a:pt x="810" y="323651"/>
                      <a:pt x="16287" y="430807"/>
                      <a:pt x="61928" y="520104"/>
                    </a:cubicBezTo>
                    <a:cubicBezTo>
                      <a:pt x="107569" y="609401"/>
                      <a:pt x="188532" y="703063"/>
                      <a:pt x="273860" y="789185"/>
                    </a:cubicBezTo>
                    <a:cubicBezTo>
                      <a:pt x="359188" y="875307"/>
                      <a:pt x="473885" y="982463"/>
                      <a:pt x="573897" y="1036835"/>
                    </a:cubicBezTo>
                    <a:cubicBezTo>
                      <a:pt x="673909" y="1091207"/>
                      <a:pt x="792178" y="1118195"/>
                      <a:pt x="873934" y="1115417"/>
                    </a:cubicBezTo>
                    <a:cubicBezTo>
                      <a:pt x="955690" y="1112639"/>
                      <a:pt x="1022365" y="1062236"/>
                      <a:pt x="1064434" y="1020167"/>
                    </a:cubicBezTo>
                    <a:cubicBezTo>
                      <a:pt x="1106503" y="978098"/>
                      <a:pt x="1125156" y="935632"/>
                      <a:pt x="1126347" y="863004"/>
                    </a:cubicBezTo>
                    <a:cubicBezTo>
                      <a:pt x="1127538" y="790376"/>
                      <a:pt x="1108090" y="670917"/>
                      <a:pt x="1071578" y="584398"/>
                    </a:cubicBezTo>
                    <a:cubicBezTo>
                      <a:pt x="1035066" y="497879"/>
                      <a:pt x="975535" y="416519"/>
                      <a:pt x="907272" y="343891"/>
                    </a:cubicBezTo>
                    <a:cubicBezTo>
                      <a:pt x="839009" y="271263"/>
                      <a:pt x="747331" y="203795"/>
                      <a:pt x="662003" y="148629"/>
                    </a:cubicBezTo>
                    <a:cubicBezTo>
                      <a:pt x="576675" y="93464"/>
                      <a:pt x="476662" y="35123"/>
                      <a:pt x="395303" y="12898"/>
                    </a:cubicBezTo>
                    <a:cubicBezTo>
                      <a:pt x="313944" y="-9327"/>
                      <a:pt x="230203" y="992"/>
                      <a:pt x="173847" y="15279"/>
                    </a:cubicBezTo>
                    <a:cubicBezTo>
                      <a:pt x="117491" y="29567"/>
                      <a:pt x="86138" y="58936"/>
                      <a:pt x="57166" y="98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32945"/>
                  </a:gs>
                  <a:gs pos="50000">
                    <a:srgbClr val="ED4B67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600000" scaled="0"/>
                <a:tileRect/>
              </a:gradFill>
              <a:ln w="3175">
                <a:solidFill>
                  <a:srgbClr val="B258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任意多边形 191"/>
              <p:cNvSpPr/>
              <p:nvPr/>
            </p:nvSpPr>
            <p:spPr>
              <a:xfrm>
                <a:off x="7074110" y="3649135"/>
                <a:ext cx="797749" cy="785840"/>
              </a:xfrm>
              <a:custGeom>
                <a:avLst/>
                <a:gdLst>
                  <a:gd name="connsiteX0" fmla="*/ 141144 w 802577"/>
                  <a:gd name="connsiteY0" fmla="*/ 2051 h 798028"/>
                  <a:gd name="connsiteX1" fmla="*/ 198294 w 802577"/>
                  <a:gd name="connsiteY1" fmla="*/ 20654 h 798028"/>
                  <a:gd name="connsiteX2" fmla="*/ 379269 w 802577"/>
                  <a:gd name="connsiteY2" fmla="*/ 111142 h 798028"/>
                  <a:gd name="connsiteX3" fmla="*/ 553100 w 802577"/>
                  <a:gd name="connsiteY3" fmla="*/ 249254 h 798028"/>
                  <a:gd name="connsiteX4" fmla="*/ 707882 w 802577"/>
                  <a:gd name="connsiteY4" fmla="*/ 420704 h 798028"/>
                  <a:gd name="connsiteX5" fmla="*/ 798369 w 802577"/>
                  <a:gd name="connsiteY5" fmla="*/ 642160 h 798028"/>
                  <a:gd name="connsiteX6" fmla="*/ 769794 w 802577"/>
                  <a:gd name="connsiteY6" fmla="*/ 785035 h 798028"/>
                  <a:gd name="connsiteX7" fmla="*/ 615013 w 802577"/>
                  <a:gd name="connsiteY7" fmla="*/ 775510 h 798028"/>
                  <a:gd name="connsiteX8" fmla="*/ 398319 w 802577"/>
                  <a:gd name="connsiteY8" fmla="*/ 644542 h 798028"/>
                  <a:gd name="connsiteX9" fmla="*/ 172100 w 802577"/>
                  <a:gd name="connsiteY9" fmla="*/ 461185 h 798028"/>
                  <a:gd name="connsiteX10" fmla="*/ 19700 w 802577"/>
                  <a:gd name="connsiteY10" fmla="*/ 242110 h 798028"/>
                  <a:gd name="connsiteX11" fmla="*/ 10175 w 802577"/>
                  <a:gd name="connsiteY11" fmla="*/ 77804 h 798028"/>
                  <a:gd name="connsiteX12" fmla="*/ 95901 w 802577"/>
                  <a:gd name="connsiteY12" fmla="*/ 3985 h 798028"/>
                  <a:gd name="connsiteX13" fmla="*/ 141144 w 802577"/>
                  <a:gd name="connsiteY13" fmla="*/ 2051 h 798028"/>
                  <a:gd name="connsiteX14" fmla="*/ 175170 w 802577"/>
                  <a:gd name="connsiteY14" fmla="*/ 137317 h 798028"/>
                  <a:gd name="connsiteX15" fmla="*/ 136382 w 802577"/>
                  <a:gd name="connsiteY15" fmla="*/ 182579 h 798028"/>
                  <a:gd name="connsiteX16" fmla="*/ 200675 w 802577"/>
                  <a:gd name="connsiteY16" fmla="*/ 384985 h 798028"/>
                  <a:gd name="connsiteX17" fmla="*/ 398319 w 802577"/>
                  <a:gd name="connsiteY17" fmla="*/ 565960 h 798028"/>
                  <a:gd name="connsiteX18" fmla="*/ 565007 w 802577"/>
                  <a:gd name="connsiteY18" fmla="*/ 637398 h 798028"/>
                  <a:gd name="connsiteX19" fmla="*/ 660257 w 802577"/>
                  <a:gd name="connsiteY19" fmla="*/ 630254 h 798028"/>
                  <a:gd name="connsiteX20" fmla="*/ 631682 w 802577"/>
                  <a:gd name="connsiteY20" fmla="*/ 489760 h 798028"/>
                  <a:gd name="connsiteX21" fmla="*/ 512619 w 802577"/>
                  <a:gd name="connsiteY21" fmla="*/ 323073 h 798028"/>
                  <a:gd name="connsiteX22" fmla="*/ 331644 w 802577"/>
                  <a:gd name="connsiteY22" fmla="*/ 187342 h 798028"/>
                  <a:gd name="connsiteX23" fmla="*/ 198294 w 802577"/>
                  <a:gd name="connsiteY23" fmla="*/ 139717 h 798028"/>
                  <a:gd name="connsiteX24" fmla="*/ 175170 w 802577"/>
                  <a:gd name="connsiteY24" fmla="*/ 137317 h 798028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981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005 w 802438"/>
                  <a:gd name="connsiteY0" fmla="*/ 2051 h 798029"/>
                  <a:gd name="connsiteX1" fmla="*/ 198155 w 802438"/>
                  <a:gd name="connsiteY1" fmla="*/ 20654 h 798029"/>
                  <a:gd name="connsiteX2" fmla="*/ 379130 w 802438"/>
                  <a:gd name="connsiteY2" fmla="*/ 111142 h 798029"/>
                  <a:gd name="connsiteX3" fmla="*/ 552961 w 802438"/>
                  <a:gd name="connsiteY3" fmla="*/ 249254 h 798029"/>
                  <a:gd name="connsiteX4" fmla="*/ 707743 w 802438"/>
                  <a:gd name="connsiteY4" fmla="*/ 420704 h 798029"/>
                  <a:gd name="connsiteX5" fmla="*/ 798230 w 802438"/>
                  <a:gd name="connsiteY5" fmla="*/ 642160 h 798029"/>
                  <a:gd name="connsiteX6" fmla="*/ 769655 w 802438"/>
                  <a:gd name="connsiteY6" fmla="*/ 785035 h 798029"/>
                  <a:gd name="connsiteX7" fmla="*/ 614874 w 802438"/>
                  <a:gd name="connsiteY7" fmla="*/ 775510 h 798029"/>
                  <a:gd name="connsiteX8" fmla="*/ 381511 w 802438"/>
                  <a:gd name="connsiteY8" fmla="*/ 644542 h 798029"/>
                  <a:gd name="connsiteX9" fmla="*/ 169579 w 802438"/>
                  <a:gd name="connsiteY9" fmla="*/ 473091 h 798029"/>
                  <a:gd name="connsiteX10" fmla="*/ 19561 w 802438"/>
                  <a:gd name="connsiteY10" fmla="*/ 242110 h 798029"/>
                  <a:gd name="connsiteX11" fmla="*/ 10036 w 802438"/>
                  <a:gd name="connsiteY11" fmla="*/ 77804 h 798029"/>
                  <a:gd name="connsiteX12" fmla="*/ 95762 w 802438"/>
                  <a:gd name="connsiteY12" fmla="*/ 3985 h 798029"/>
                  <a:gd name="connsiteX13" fmla="*/ 141005 w 802438"/>
                  <a:gd name="connsiteY13" fmla="*/ 2051 h 798029"/>
                  <a:gd name="connsiteX14" fmla="*/ 175031 w 802438"/>
                  <a:gd name="connsiteY14" fmla="*/ 137317 h 798029"/>
                  <a:gd name="connsiteX15" fmla="*/ 136243 w 802438"/>
                  <a:gd name="connsiteY15" fmla="*/ 182579 h 798029"/>
                  <a:gd name="connsiteX16" fmla="*/ 200536 w 802438"/>
                  <a:gd name="connsiteY16" fmla="*/ 384985 h 798029"/>
                  <a:gd name="connsiteX17" fmla="*/ 398180 w 802438"/>
                  <a:gd name="connsiteY17" fmla="*/ 565960 h 798029"/>
                  <a:gd name="connsiteX18" fmla="*/ 564868 w 802438"/>
                  <a:gd name="connsiteY18" fmla="*/ 637398 h 798029"/>
                  <a:gd name="connsiteX19" fmla="*/ 660118 w 802438"/>
                  <a:gd name="connsiteY19" fmla="*/ 630254 h 798029"/>
                  <a:gd name="connsiteX20" fmla="*/ 631543 w 802438"/>
                  <a:gd name="connsiteY20" fmla="*/ 489760 h 798029"/>
                  <a:gd name="connsiteX21" fmla="*/ 512480 w 802438"/>
                  <a:gd name="connsiteY21" fmla="*/ 323073 h 798029"/>
                  <a:gd name="connsiteX22" fmla="*/ 331505 w 802438"/>
                  <a:gd name="connsiteY22" fmla="*/ 187342 h 798029"/>
                  <a:gd name="connsiteX23" fmla="*/ 198155 w 802438"/>
                  <a:gd name="connsiteY23" fmla="*/ 139717 h 798029"/>
                  <a:gd name="connsiteX24" fmla="*/ 175031 w 802438"/>
                  <a:gd name="connsiteY24" fmla="*/ 137317 h 798029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600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481 w 802914"/>
                  <a:gd name="connsiteY0" fmla="*/ 12 h 795989"/>
                  <a:gd name="connsiteX1" fmla="*/ 198631 w 802914"/>
                  <a:gd name="connsiteY1" fmla="*/ 18615 h 795989"/>
                  <a:gd name="connsiteX2" fmla="*/ 379606 w 802914"/>
                  <a:gd name="connsiteY2" fmla="*/ 109103 h 795989"/>
                  <a:gd name="connsiteX3" fmla="*/ 553437 w 802914"/>
                  <a:gd name="connsiteY3" fmla="*/ 247215 h 795989"/>
                  <a:gd name="connsiteX4" fmla="*/ 708219 w 802914"/>
                  <a:gd name="connsiteY4" fmla="*/ 418665 h 795989"/>
                  <a:gd name="connsiteX5" fmla="*/ 798706 w 802914"/>
                  <a:gd name="connsiteY5" fmla="*/ 640121 h 795989"/>
                  <a:gd name="connsiteX6" fmla="*/ 770131 w 802914"/>
                  <a:gd name="connsiteY6" fmla="*/ 782996 h 795989"/>
                  <a:gd name="connsiteX7" fmla="*/ 615350 w 802914"/>
                  <a:gd name="connsiteY7" fmla="*/ 773471 h 795989"/>
                  <a:gd name="connsiteX8" fmla="*/ 360556 w 802914"/>
                  <a:gd name="connsiteY8" fmla="*/ 642503 h 795989"/>
                  <a:gd name="connsiteX9" fmla="*/ 170055 w 802914"/>
                  <a:gd name="connsiteY9" fmla="*/ 471052 h 795989"/>
                  <a:gd name="connsiteX10" fmla="*/ 20037 w 802914"/>
                  <a:gd name="connsiteY10" fmla="*/ 240071 h 795989"/>
                  <a:gd name="connsiteX11" fmla="*/ 10512 w 802914"/>
                  <a:gd name="connsiteY11" fmla="*/ 75765 h 795989"/>
                  <a:gd name="connsiteX12" fmla="*/ 103381 w 802914"/>
                  <a:gd name="connsiteY12" fmla="*/ 20996 h 795989"/>
                  <a:gd name="connsiteX13" fmla="*/ 141481 w 802914"/>
                  <a:gd name="connsiteY13" fmla="*/ 12 h 795989"/>
                  <a:gd name="connsiteX14" fmla="*/ 175507 w 802914"/>
                  <a:gd name="connsiteY14" fmla="*/ 135278 h 795989"/>
                  <a:gd name="connsiteX15" fmla="*/ 136719 w 802914"/>
                  <a:gd name="connsiteY15" fmla="*/ 180540 h 795989"/>
                  <a:gd name="connsiteX16" fmla="*/ 201012 w 802914"/>
                  <a:gd name="connsiteY16" fmla="*/ 382946 h 795989"/>
                  <a:gd name="connsiteX17" fmla="*/ 398656 w 802914"/>
                  <a:gd name="connsiteY17" fmla="*/ 563921 h 795989"/>
                  <a:gd name="connsiteX18" fmla="*/ 565344 w 802914"/>
                  <a:gd name="connsiteY18" fmla="*/ 635359 h 795989"/>
                  <a:gd name="connsiteX19" fmla="*/ 660594 w 802914"/>
                  <a:gd name="connsiteY19" fmla="*/ 628215 h 795989"/>
                  <a:gd name="connsiteX20" fmla="*/ 632019 w 802914"/>
                  <a:gd name="connsiteY20" fmla="*/ 487721 h 795989"/>
                  <a:gd name="connsiteX21" fmla="*/ 512956 w 802914"/>
                  <a:gd name="connsiteY21" fmla="*/ 321034 h 795989"/>
                  <a:gd name="connsiteX22" fmla="*/ 331981 w 802914"/>
                  <a:gd name="connsiteY22" fmla="*/ 185303 h 795989"/>
                  <a:gd name="connsiteX23" fmla="*/ 198631 w 802914"/>
                  <a:gd name="connsiteY23" fmla="*/ 137678 h 795989"/>
                  <a:gd name="connsiteX24" fmla="*/ 175507 w 802914"/>
                  <a:gd name="connsiteY24" fmla="*/ 135278 h 795989"/>
                  <a:gd name="connsiteX0" fmla="*/ 136316 w 797749"/>
                  <a:gd name="connsiteY0" fmla="*/ 12 h 795989"/>
                  <a:gd name="connsiteX1" fmla="*/ 193466 w 797749"/>
                  <a:gd name="connsiteY1" fmla="*/ 18615 h 795989"/>
                  <a:gd name="connsiteX2" fmla="*/ 374441 w 797749"/>
                  <a:gd name="connsiteY2" fmla="*/ 109103 h 795989"/>
                  <a:gd name="connsiteX3" fmla="*/ 548272 w 797749"/>
                  <a:gd name="connsiteY3" fmla="*/ 247215 h 795989"/>
                  <a:gd name="connsiteX4" fmla="*/ 703054 w 797749"/>
                  <a:gd name="connsiteY4" fmla="*/ 418665 h 795989"/>
                  <a:gd name="connsiteX5" fmla="*/ 793541 w 797749"/>
                  <a:gd name="connsiteY5" fmla="*/ 640121 h 795989"/>
                  <a:gd name="connsiteX6" fmla="*/ 764966 w 797749"/>
                  <a:gd name="connsiteY6" fmla="*/ 782996 h 795989"/>
                  <a:gd name="connsiteX7" fmla="*/ 610185 w 797749"/>
                  <a:gd name="connsiteY7" fmla="*/ 773471 h 795989"/>
                  <a:gd name="connsiteX8" fmla="*/ 355391 w 797749"/>
                  <a:gd name="connsiteY8" fmla="*/ 642503 h 795989"/>
                  <a:gd name="connsiteX9" fmla="*/ 164890 w 797749"/>
                  <a:gd name="connsiteY9" fmla="*/ 471052 h 795989"/>
                  <a:gd name="connsiteX10" fmla="*/ 14872 w 797749"/>
                  <a:gd name="connsiteY10" fmla="*/ 240071 h 795989"/>
                  <a:gd name="connsiteX11" fmla="*/ 14872 w 797749"/>
                  <a:gd name="connsiteY11" fmla="*/ 85290 h 795989"/>
                  <a:gd name="connsiteX12" fmla="*/ 98216 w 797749"/>
                  <a:gd name="connsiteY12" fmla="*/ 20996 h 795989"/>
                  <a:gd name="connsiteX13" fmla="*/ 136316 w 797749"/>
                  <a:gd name="connsiteY13" fmla="*/ 12 h 795989"/>
                  <a:gd name="connsiteX14" fmla="*/ 170342 w 797749"/>
                  <a:gd name="connsiteY14" fmla="*/ 135278 h 795989"/>
                  <a:gd name="connsiteX15" fmla="*/ 131554 w 797749"/>
                  <a:gd name="connsiteY15" fmla="*/ 180540 h 795989"/>
                  <a:gd name="connsiteX16" fmla="*/ 195847 w 797749"/>
                  <a:gd name="connsiteY16" fmla="*/ 382946 h 795989"/>
                  <a:gd name="connsiteX17" fmla="*/ 393491 w 797749"/>
                  <a:gd name="connsiteY17" fmla="*/ 563921 h 795989"/>
                  <a:gd name="connsiteX18" fmla="*/ 560179 w 797749"/>
                  <a:gd name="connsiteY18" fmla="*/ 635359 h 795989"/>
                  <a:gd name="connsiteX19" fmla="*/ 655429 w 797749"/>
                  <a:gd name="connsiteY19" fmla="*/ 628215 h 795989"/>
                  <a:gd name="connsiteX20" fmla="*/ 626854 w 797749"/>
                  <a:gd name="connsiteY20" fmla="*/ 487721 h 795989"/>
                  <a:gd name="connsiteX21" fmla="*/ 507791 w 797749"/>
                  <a:gd name="connsiteY21" fmla="*/ 321034 h 795989"/>
                  <a:gd name="connsiteX22" fmla="*/ 326816 w 797749"/>
                  <a:gd name="connsiteY22" fmla="*/ 185303 h 795989"/>
                  <a:gd name="connsiteX23" fmla="*/ 193466 w 797749"/>
                  <a:gd name="connsiteY23" fmla="*/ 137678 h 795989"/>
                  <a:gd name="connsiteX24" fmla="*/ 170342 w 797749"/>
                  <a:gd name="connsiteY24" fmla="*/ 135278 h 795989"/>
                  <a:gd name="connsiteX0" fmla="*/ 141079 w 797749"/>
                  <a:gd name="connsiteY0" fmla="*/ 4150 h 785840"/>
                  <a:gd name="connsiteX1" fmla="*/ 193466 w 797749"/>
                  <a:gd name="connsiteY1" fmla="*/ 8466 h 785840"/>
                  <a:gd name="connsiteX2" fmla="*/ 374441 w 797749"/>
                  <a:gd name="connsiteY2" fmla="*/ 98954 h 785840"/>
                  <a:gd name="connsiteX3" fmla="*/ 548272 w 797749"/>
                  <a:gd name="connsiteY3" fmla="*/ 237066 h 785840"/>
                  <a:gd name="connsiteX4" fmla="*/ 703054 w 797749"/>
                  <a:gd name="connsiteY4" fmla="*/ 408516 h 785840"/>
                  <a:gd name="connsiteX5" fmla="*/ 793541 w 797749"/>
                  <a:gd name="connsiteY5" fmla="*/ 629972 h 785840"/>
                  <a:gd name="connsiteX6" fmla="*/ 764966 w 797749"/>
                  <a:gd name="connsiteY6" fmla="*/ 772847 h 785840"/>
                  <a:gd name="connsiteX7" fmla="*/ 610185 w 797749"/>
                  <a:gd name="connsiteY7" fmla="*/ 763322 h 785840"/>
                  <a:gd name="connsiteX8" fmla="*/ 355391 w 797749"/>
                  <a:gd name="connsiteY8" fmla="*/ 632354 h 785840"/>
                  <a:gd name="connsiteX9" fmla="*/ 164890 w 797749"/>
                  <a:gd name="connsiteY9" fmla="*/ 460903 h 785840"/>
                  <a:gd name="connsiteX10" fmla="*/ 14872 w 797749"/>
                  <a:gd name="connsiteY10" fmla="*/ 229922 h 785840"/>
                  <a:gd name="connsiteX11" fmla="*/ 14872 w 797749"/>
                  <a:gd name="connsiteY11" fmla="*/ 75141 h 785840"/>
                  <a:gd name="connsiteX12" fmla="*/ 98216 w 797749"/>
                  <a:gd name="connsiteY12" fmla="*/ 10847 h 785840"/>
                  <a:gd name="connsiteX13" fmla="*/ 141079 w 797749"/>
                  <a:gd name="connsiteY13" fmla="*/ 4150 h 785840"/>
                  <a:gd name="connsiteX14" fmla="*/ 170342 w 797749"/>
                  <a:gd name="connsiteY14" fmla="*/ 125129 h 785840"/>
                  <a:gd name="connsiteX15" fmla="*/ 131554 w 797749"/>
                  <a:gd name="connsiteY15" fmla="*/ 170391 h 785840"/>
                  <a:gd name="connsiteX16" fmla="*/ 195847 w 797749"/>
                  <a:gd name="connsiteY16" fmla="*/ 372797 h 785840"/>
                  <a:gd name="connsiteX17" fmla="*/ 393491 w 797749"/>
                  <a:gd name="connsiteY17" fmla="*/ 553772 h 785840"/>
                  <a:gd name="connsiteX18" fmla="*/ 560179 w 797749"/>
                  <a:gd name="connsiteY18" fmla="*/ 625210 h 785840"/>
                  <a:gd name="connsiteX19" fmla="*/ 655429 w 797749"/>
                  <a:gd name="connsiteY19" fmla="*/ 618066 h 785840"/>
                  <a:gd name="connsiteX20" fmla="*/ 626854 w 797749"/>
                  <a:gd name="connsiteY20" fmla="*/ 477572 h 785840"/>
                  <a:gd name="connsiteX21" fmla="*/ 507791 w 797749"/>
                  <a:gd name="connsiteY21" fmla="*/ 310885 h 785840"/>
                  <a:gd name="connsiteX22" fmla="*/ 326816 w 797749"/>
                  <a:gd name="connsiteY22" fmla="*/ 175154 h 785840"/>
                  <a:gd name="connsiteX23" fmla="*/ 193466 w 797749"/>
                  <a:gd name="connsiteY23" fmla="*/ 127529 h 785840"/>
                  <a:gd name="connsiteX24" fmla="*/ 170342 w 797749"/>
                  <a:gd name="connsiteY24" fmla="*/ 125129 h 7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97749" h="785840">
                    <a:moveTo>
                      <a:pt x="141079" y="4150"/>
                    </a:moveTo>
                    <a:cubicBezTo>
                      <a:pt x="156954" y="3753"/>
                      <a:pt x="154572" y="-7335"/>
                      <a:pt x="193466" y="8466"/>
                    </a:cubicBezTo>
                    <a:cubicBezTo>
                      <a:pt x="232360" y="24267"/>
                      <a:pt x="315307" y="60854"/>
                      <a:pt x="374441" y="98954"/>
                    </a:cubicBezTo>
                    <a:cubicBezTo>
                      <a:pt x="433575" y="137054"/>
                      <a:pt x="493503" y="185472"/>
                      <a:pt x="548272" y="237066"/>
                    </a:cubicBezTo>
                    <a:cubicBezTo>
                      <a:pt x="603041" y="288660"/>
                      <a:pt x="662176" y="343032"/>
                      <a:pt x="703054" y="408516"/>
                    </a:cubicBezTo>
                    <a:cubicBezTo>
                      <a:pt x="743932" y="474000"/>
                      <a:pt x="783222" y="569250"/>
                      <a:pt x="793541" y="629972"/>
                    </a:cubicBezTo>
                    <a:cubicBezTo>
                      <a:pt x="803860" y="690694"/>
                      <a:pt x="795525" y="750622"/>
                      <a:pt x="764966" y="772847"/>
                    </a:cubicBezTo>
                    <a:cubicBezTo>
                      <a:pt x="734407" y="795072"/>
                      <a:pt x="678447" y="786737"/>
                      <a:pt x="610185" y="763322"/>
                    </a:cubicBezTo>
                    <a:cubicBezTo>
                      <a:pt x="541923" y="739907"/>
                      <a:pt x="429607" y="682757"/>
                      <a:pt x="355391" y="632354"/>
                    </a:cubicBezTo>
                    <a:cubicBezTo>
                      <a:pt x="281175" y="581951"/>
                      <a:pt x="221643" y="527975"/>
                      <a:pt x="164890" y="460903"/>
                    </a:cubicBezTo>
                    <a:cubicBezTo>
                      <a:pt x="108137" y="393831"/>
                      <a:pt x="39875" y="294216"/>
                      <a:pt x="14872" y="229922"/>
                    </a:cubicBezTo>
                    <a:cubicBezTo>
                      <a:pt x="-10131" y="165628"/>
                      <a:pt x="981" y="111654"/>
                      <a:pt x="14872" y="75141"/>
                    </a:cubicBezTo>
                    <a:cubicBezTo>
                      <a:pt x="28763" y="38629"/>
                      <a:pt x="77182" y="22679"/>
                      <a:pt x="98216" y="10847"/>
                    </a:cubicBezTo>
                    <a:cubicBezTo>
                      <a:pt x="119250" y="-985"/>
                      <a:pt x="125204" y="4547"/>
                      <a:pt x="141079" y="4150"/>
                    </a:cubicBezTo>
                    <a:close/>
                    <a:moveTo>
                      <a:pt x="170342" y="125129"/>
                    </a:moveTo>
                    <a:cubicBezTo>
                      <a:pt x="148371" y="126487"/>
                      <a:pt x="131256" y="139733"/>
                      <a:pt x="131554" y="170391"/>
                    </a:cubicBezTo>
                    <a:cubicBezTo>
                      <a:pt x="131951" y="211269"/>
                      <a:pt x="152191" y="308900"/>
                      <a:pt x="195847" y="372797"/>
                    </a:cubicBezTo>
                    <a:cubicBezTo>
                      <a:pt x="239503" y="436694"/>
                      <a:pt x="332769" y="511703"/>
                      <a:pt x="393491" y="553772"/>
                    </a:cubicBezTo>
                    <a:cubicBezTo>
                      <a:pt x="454213" y="595841"/>
                      <a:pt x="516523" y="614494"/>
                      <a:pt x="560179" y="625210"/>
                    </a:cubicBezTo>
                    <a:cubicBezTo>
                      <a:pt x="603835" y="635926"/>
                      <a:pt x="644317" y="642672"/>
                      <a:pt x="655429" y="618066"/>
                    </a:cubicBezTo>
                    <a:cubicBezTo>
                      <a:pt x="666542" y="593460"/>
                      <a:pt x="651460" y="528769"/>
                      <a:pt x="626854" y="477572"/>
                    </a:cubicBezTo>
                    <a:cubicBezTo>
                      <a:pt x="602248" y="426375"/>
                      <a:pt x="557797" y="361288"/>
                      <a:pt x="507791" y="310885"/>
                    </a:cubicBezTo>
                    <a:cubicBezTo>
                      <a:pt x="457785" y="260482"/>
                      <a:pt x="379203" y="205713"/>
                      <a:pt x="326816" y="175154"/>
                    </a:cubicBezTo>
                    <a:cubicBezTo>
                      <a:pt x="274429" y="144595"/>
                      <a:pt x="225216" y="135466"/>
                      <a:pt x="193466" y="127529"/>
                    </a:cubicBezTo>
                    <a:cubicBezTo>
                      <a:pt x="185529" y="125545"/>
                      <a:pt x="177666" y="124677"/>
                      <a:pt x="170342" y="1251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50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任意多边形 192"/>
              <p:cNvSpPr/>
              <p:nvPr/>
            </p:nvSpPr>
            <p:spPr>
              <a:xfrm>
                <a:off x="7203802" y="3776143"/>
                <a:ext cx="534931" cy="514996"/>
              </a:xfrm>
              <a:custGeom>
                <a:avLst/>
                <a:gdLst>
                  <a:gd name="connsiteX0" fmla="*/ 3 w 527591"/>
                  <a:gd name="connsiteY0" fmla="*/ 45379 h 509872"/>
                  <a:gd name="connsiteX1" fmla="*/ 64296 w 527591"/>
                  <a:gd name="connsiteY1" fmla="*/ 247785 h 509872"/>
                  <a:gd name="connsiteX2" fmla="*/ 261940 w 527591"/>
                  <a:gd name="connsiteY2" fmla="*/ 428760 h 509872"/>
                  <a:gd name="connsiteX3" fmla="*/ 428628 w 527591"/>
                  <a:gd name="connsiteY3" fmla="*/ 500198 h 509872"/>
                  <a:gd name="connsiteX4" fmla="*/ 523878 w 527591"/>
                  <a:gd name="connsiteY4" fmla="*/ 493054 h 509872"/>
                  <a:gd name="connsiteX5" fmla="*/ 495303 w 527591"/>
                  <a:gd name="connsiteY5" fmla="*/ 352560 h 509872"/>
                  <a:gd name="connsiteX6" fmla="*/ 376240 w 527591"/>
                  <a:gd name="connsiteY6" fmla="*/ 185873 h 509872"/>
                  <a:gd name="connsiteX7" fmla="*/ 195265 w 527591"/>
                  <a:gd name="connsiteY7" fmla="*/ 50142 h 509872"/>
                  <a:gd name="connsiteX8" fmla="*/ 61915 w 527591"/>
                  <a:gd name="connsiteY8" fmla="*/ 2517 h 509872"/>
                  <a:gd name="connsiteX9" fmla="*/ 3 w 527591"/>
                  <a:gd name="connsiteY9" fmla="*/ 45379 h 509872"/>
                  <a:gd name="connsiteX0" fmla="*/ 3 w 527591"/>
                  <a:gd name="connsiteY0" fmla="*/ 43382 h 507875"/>
                  <a:gd name="connsiteX1" fmla="*/ 64296 w 527591"/>
                  <a:gd name="connsiteY1" fmla="*/ 245788 h 507875"/>
                  <a:gd name="connsiteX2" fmla="*/ 261940 w 527591"/>
                  <a:gd name="connsiteY2" fmla="*/ 426763 h 507875"/>
                  <a:gd name="connsiteX3" fmla="*/ 428628 w 527591"/>
                  <a:gd name="connsiteY3" fmla="*/ 498201 h 507875"/>
                  <a:gd name="connsiteX4" fmla="*/ 523878 w 527591"/>
                  <a:gd name="connsiteY4" fmla="*/ 491057 h 507875"/>
                  <a:gd name="connsiteX5" fmla="*/ 495303 w 527591"/>
                  <a:gd name="connsiteY5" fmla="*/ 350563 h 507875"/>
                  <a:gd name="connsiteX6" fmla="*/ 376240 w 527591"/>
                  <a:gd name="connsiteY6" fmla="*/ 183876 h 507875"/>
                  <a:gd name="connsiteX7" fmla="*/ 178597 w 527591"/>
                  <a:gd name="connsiteY7" fmla="*/ 31477 h 507875"/>
                  <a:gd name="connsiteX8" fmla="*/ 61915 w 527591"/>
                  <a:gd name="connsiteY8" fmla="*/ 520 h 507875"/>
                  <a:gd name="connsiteX9" fmla="*/ 3 w 527591"/>
                  <a:gd name="connsiteY9" fmla="*/ 43382 h 507875"/>
                  <a:gd name="connsiteX0" fmla="*/ 3 w 533886"/>
                  <a:gd name="connsiteY0" fmla="*/ 43382 h 506444"/>
                  <a:gd name="connsiteX1" fmla="*/ 64296 w 533886"/>
                  <a:gd name="connsiteY1" fmla="*/ 245788 h 506444"/>
                  <a:gd name="connsiteX2" fmla="*/ 261940 w 533886"/>
                  <a:gd name="connsiteY2" fmla="*/ 426763 h 506444"/>
                  <a:gd name="connsiteX3" fmla="*/ 428628 w 533886"/>
                  <a:gd name="connsiteY3" fmla="*/ 498201 h 506444"/>
                  <a:gd name="connsiteX4" fmla="*/ 523878 w 533886"/>
                  <a:gd name="connsiteY4" fmla="*/ 491057 h 506444"/>
                  <a:gd name="connsiteX5" fmla="*/ 514353 w 533886"/>
                  <a:gd name="connsiteY5" fmla="*/ 374375 h 506444"/>
                  <a:gd name="connsiteX6" fmla="*/ 376240 w 533886"/>
                  <a:gd name="connsiteY6" fmla="*/ 183876 h 506444"/>
                  <a:gd name="connsiteX7" fmla="*/ 178597 w 533886"/>
                  <a:gd name="connsiteY7" fmla="*/ 31477 h 506444"/>
                  <a:gd name="connsiteX8" fmla="*/ 61915 w 533886"/>
                  <a:gd name="connsiteY8" fmla="*/ 520 h 506444"/>
                  <a:gd name="connsiteX9" fmla="*/ 3 w 533886"/>
                  <a:gd name="connsiteY9" fmla="*/ 43382 h 506444"/>
                  <a:gd name="connsiteX0" fmla="*/ 1861 w 535744"/>
                  <a:gd name="connsiteY0" fmla="*/ 43382 h 506444"/>
                  <a:gd name="connsiteX1" fmla="*/ 39960 w 535744"/>
                  <a:gd name="connsiteY1" fmla="*/ 200544 h 506444"/>
                  <a:gd name="connsiteX2" fmla="*/ 263798 w 535744"/>
                  <a:gd name="connsiteY2" fmla="*/ 426763 h 506444"/>
                  <a:gd name="connsiteX3" fmla="*/ 430486 w 535744"/>
                  <a:gd name="connsiteY3" fmla="*/ 498201 h 506444"/>
                  <a:gd name="connsiteX4" fmla="*/ 525736 w 535744"/>
                  <a:gd name="connsiteY4" fmla="*/ 491057 h 506444"/>
                  <a:gd name="connsiteX5" fmla="*/ 516211 w 535744"/>
                  <a:gd name="connsiteY5" fmla="*/ 374375 h 506444"/>
                  <a:gd name="connsiteX6" fmla="*/ 378098 w 535744"/>
                  <a:gd name="connsiteY6" fmla="*/ 183876 h 506444"/>
                  <a:gd name="connsiteX7" fmla="*/ 180455 w 535744"/>
                  <a:gd name="connsiteY7" fmla="*/ 31477 h 506444"/>
                  <a:gd name="connsiteX8" fmla="*/ 63773 w 535744"/>
                  <a:gd name="connsiteY8" fmla="*/ 520 h 506444"/>
                  <a:gd name="connsiteX9" fmla="*/ 1861 w 535744"/>
                  <a:gd name="connsiteY9" fmla="*/ 43382 h 506444"/>
                  <a:gd name="connsiteX0" fmla="*/ 1861 w 534931"/>
                  <a:gd name="connsiteY0" fmla="*/ 43382 h 514996"/>
                  <a:gd name="connsiteX1" fmla="*/ 39960 w 534931"/>
                  <a:gd name="connsiteY1" fmla="*/ 200544 h 514996"/>
                  <a:gd name="connsiteX2" fmla="*/ 263798 w 534931"/>
                  <a:gd name="connsiteY2" fmla="*/ 426763 h 514996"/>
                  <a:gd name="connsiteX3" fmla="*/ 442392 w 534931"/>
                  <a:gd name="connsiteY3" fmla="*/ 510108 h 514996"/>
                  <a:gd name="connsiteX4" fmla="*/ 525736 w 534931"/>
                  <a:gd name="connsiteY4" fmla="*/ 491057 h 514996"/>
                  <a:gd name="connsiteX5" fmla="*/ 516211 w 534931"/>
                  <a:gd name="connsiteY5" fmla="*/ 374375 h 514996"/>
                  <a:gd name="connsiteX6" fmla="*/ 378098 w 534931"/>
                  <a:gd name="connsiteY6" fmla="*/ 183876 h 514996"/>
                  <a:gd name="connsiteX7" fmla="*/ 180455 w 534931"/>
                  <a:gd name="connsiteY7" fmla="*/ 31477 h 514996"/>
                  <a:gd name="connsiteX8" fmla="*/ 63773 w 534931"/>
                  <a:gd name="connsiteY8" fmla="*/ 520 h 514996"/>
                  <a:gd name="connsiteX9" fmla="*/ 1861 w 534931"/>
                  <a:gd name="connsiteY9" fmla="*/ 43382 h 51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31" h="514996">
                    <a:moveTo>
                      <a:pt x="1861" y="43382"/>
                    </a:moveTo>
                    <a:cubicBezTo>
                      <a:pt x="-2108" y="76719"/>
                      <a:pt x="-3696" y="136647"/>
                      <a:pt x="39960" y="200544"/>
                    </a:cubicBezTo>
                    <a:cubicBezTo>
                      <a:pt x="83616" y="264441"/>
                      <a:pt x="196726" y="375169"/>
                      <a:pt x="263798" y="426763"/>
                    </a:cubicBezTo>
                    <a:cubicBezTo>
                      <a:pt x="330870" y="478357"/>
                      <a:pt x="398736" y="499392"/>
                      <a:pt x="442392" y="510108"/>
                    </a:cubicBezTo>
                    <a:cubicBezTo>
                      <a:pt x="486048" y="520824"/>
                      <a:pt x="513433" y="513679"/>
                      <a:pt x="525736" y="491057"/>
                    </a:cubicBezTo>
                    <a:cubicBezTo>
                      <a:pt x="538039" y="468435"/>
                      <a:pt x="540817" y="425572"/>
                      <a:pt x="516211" y="374375"/>
                    </a:cubicBezTo>
                    <a:cubicBezTo>
                      <a:pt x="491605" y="323178"/>
                      <a:pt x="434057" y="241026"/>
                      <a:pt x="378098" y="183876"/>
                    </a:cubicBezTo>
                    <a:cubicBezTo>
                      <a:pt x="322139" y="126726"/>
                      <a:pt x="232842" y="62036"/>
                      <a:pt x="180455" y="31477"/>
                    </a:cubicBezTo>
                    <a:cubicBezTo>
                      <a:pt x="128068" y="918"/>
                      <a:pt x="93539" y="-1464"/>
                      <a:pt x="63773" y="520"/>
                    </a:cubicBezTo>
                    <a:cubicBezTo>
                      <a:pt x="34007" y="2504"/>
                      <a:pt x="5830" y="10045"/>
                      <a:pt x="1861" y="43382"/>
                    </a:cubicBezTo>
                    <a:close/>
                  </a:path>
                </a:pathLst>
              </a:custGeom>
              <a:solidFill>
                <a:srgbClr val="E32945"/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任意多边形 193"/>
              <p:cNvSpPr/>
              <p:nvPr/>
            </p:nvSpPr>
            <p:spPr>
              <a:xfrm>
                <a:off x="7045568" y="3833530"/>
                <a:ext cx="658854" cy="650070"/>
              </a:xfrm>
              <a:custGeom>
                <a:avLst/>
                <a:gdLst>
                  <a:gd name="connsiteX0" fmla="*/ 81993 w 638523"/>
                  <a:gd name="connsiteY0" fmla="*/ 276515 h 653849"/>
                  <a:gd name="connsiteX1" fmla="*/ 222487 w 638523"/>
                  <a:gd name="connsiteY1" fmla="*/ 455108 h 653849"/>
                  <a:gd name="connsiteX2" fmla="*/ 460612 w 638523"/>
                  <a:gd name="connsiteY2" fmla="*/ 636083 h 653849"/>
                  <a:gd name="connsiteX3" fmla="*/ 636824 w 638523"/>
                  <a:gd name="connsiteY3" fmla="*/ 638465 h 653849"/>
                  <a:gd name="connsiteX4" fmla="*/ 539193 w 638523"/>
                  <a:gd name="connsiteY4" fmla="*/ 559883 h 653849"/>
                  <a:gd name="connsiteX5" fmla="*/ 365362 w 638523"/>
                  <a:gd name="connsiteY5" fmla="*/ 457490 h 653849"/>
                  <a:gd name="connsiteX6" fmla="*/ 151049 w 638523"/>
                  <a:gd name="connsiteY6" fmla="*/ 257465 h 653849"/>
                  <a:gd name="connsiteX7" fmla="*/ 39131 w 638523"/>
                  <a:gd name="connsiteY7" fmla="*/ 102683 h 653849"/>
                  <a:gd name="connsiteX8" fmla="*/ 8174 w 638523"/>
                  <a:gd name="connsiteY8" fmla="*/ 290 h 653849"/>
                  <a:gd name="connsiteX9" fmla="*/ 8174 w 638523"/>
                  <a:gd name="connsiteY9" fmla="*/ 133640 h 653849"/>
                  <a:gd name="connsiteX10" fmla="*/ 81993 w 638523"/>
                  <a:gd name="connsiteY10" fmla="*/ 276515 h 653849"/>
                  <a:gd name="connsiteX0" fmla="*/ 81993 w 638611"/>
                  <a:gd name="connsiteY0" fmla="*/ 276515 h 643146"/>
                  <a:gd name="connsiteX1" fmla="*/ 222487 w 638611"/>
                  <a:gd name="connsiteY1" fmla="*/ 455108 h 643146"/>
                  <a:gd name="connsiteX2" fmla="*/ 458231 w 638611"/>
                  <a:gd name="connsiteY2" fmla="*/ 614652 h 643146"/>
                  <a:gd name="connsiteX3" fmla="*/ 636824 w 638611"/>
                  <a:gd name="connsiteY3" fmla="*/ 638465 h 643146"/>
                  <a:gd name="connsiteX4" fmla="*/ 539193 w 638611"/>
                  <a:gd name="connsiteY4" fmla="*/ 559883 h 643146"/>
                  <a:gd name="connsiteX5" fmla="*/ 365362 w 638611"/>
                  <a:gd name="connsiteY5" fmla="*/ 457490 h 643146"/>
                  <a:gd name="connsiteX6" fmla="*/ 151049 w 638611"/>
                  <a:gd name="connsiteY6" fmla="*/ 257465 h 643146"/>
                  <a:gd name="connsiteX7" fmla="*/ 39131 w 638611"/>
                  <a:gd name="connsiteY7" fmla="*/ 102683 h 643146"/>
                  <a:gd name="connsiteX8" fmla="*/ 8174 w 638611"/>
                  <a:gd name="connsiteY8" fmla="*/ 290 h 643146"/>
                  <a:gd name="connsiteX9" fmla="*/ 8174 w 638611"/>
                  <a:gd name="connsiteY9" fmla="*/ 133640 h 643146"/>
                  <a:gd name="connsiteX10" fmla="*/ 81993 w 638611"/>
                  <a:gd name="connsiteY10" fmla="*/ 276515 h 643146"/>
                  <a:gd name="connsiteX0" fmla="*/ 81993 w 638611"/>
                  <a:gd name="connsiteY0" fmla="*/ 276515 h 643230"/>
                  <a:gd name="connsiteX1" fmla="*/ 210581 w 638611"/>
                  <a:gd name="connsiteY1" fmla="*/ 452727 h 643230"/>
                  <a:gd name="connsiteX2" fmla="*/ 458231 w 638611"/>
                  <a:gd name="connsiteY2" fmla="*/ 614652 h 643230"/>
                  <a:gd name="connsiteX3" fmla="*/ 636824 w 638611"/>
                  <a:gd name="connsiteY3" fmla="*/ 638465 h 643230"/>
                  <a:gd name="connsiteX4" fmla="*/ 539193 w 638611"/>
                  <a:gd name="connsiteY4" fmla="*/ 559883 h 643230"/>
                  <a:gd name="connsiteX5" fmla="*/ 365362 w 638611"/>
                  <a:gd name="connsiteY5" fmla="*/ 457490 h 643230"/>
                  <a:gd name="connsiteX6" fmla="*/ 151049 w 638611"/>
                  <a:gd name="connsiteY6" fmla="*/ 257465 h 643230"/>
                  <a:gd name="connsiteX7" fmla="*/ 39131 w 638611"/>
                  <a:gd name="connsiteY7" fmla="*/ 102683 h 643230"/>
                  <a:gd name="connsiteX8" fmla="*/ 8174 w 638611"/>
                  <a:gd name="connsiteY8" fmla="*/ 290 h 643230"/>
                  <a:gd name="connsiteX9" fmla="*/ 8174 w 638611"/>
                  <a:gd name="connsiteY9" fmla="*/ 133640 h 643230"/>
                  <a:gd name="connsiteX10" fmla="*/ 81993 w 638611"/>
                  <a:gd name="connsiteY10" fmla="*/ 276515 h 643230"/>
                  <a:gd name="connsiteX0" fmla="*/ 62774 w 636061"/>
                  <a:gd name="connsiteY0" fmla="*/ 269371 h 643230"/>
                  <a:gd name="connsiteX1" fmla="*/ 208031 w 636061"/>
                  <a:gd name="connsiteY1" fmla="*/ 452727 h 643230"/>
                  <a:gd name="connsiteX2" fmla="*/ 455681 w 636061"/>
                  <a:gd name="connsiteY2" fmla="*/ 614652 h 643230"/>
                  <a:gd name="connsiteX3" fmla="*/ 634274 w 636061"/>
                  <a:gd name="connsiteY3" fmla="*/ 638465 h 643230"/>
                  <a:gd name="connsiteX4" fmla="*/ 536643 w 636061"/>
                  <a:gd name="connsiteY4" fmla="*/ 559883 h 643230"/>
                  <a:gd name="connsiteX5" fmla="*/ 362812 w 636061"/>
                  <a:gd name="connsiteY5" fmla="*/ 457490 h 643230"/>
                  <a:gd name="connsiteX6" fmla="*/ 148499 w 636061"/>
                  <a:gd name="connsiteY6" fmla="*/ 257465 h 643230"/>
                  <a:gd name="connsiteX7" fmla="*/ 36581 w 636061"/>
                  <a:gd name="connsiteY7" fmla="*/ 102683 h 643230"/>
                  <a:gd name="connsiteX8" fmla="*/ 5624 w 636061"/>
                  <a:gd name="connsiteY8" fmla="*/ 290 h 643230"/>
                  <a:gd name="connsiteX9" fmla="*/ 5624 w 636061"/>
                  <a:gd name="connsiteY9" fmla="*/ 133640 h 643230"/>
                  <a:gd name="connsiteX10" fmla="*/ 62774 w 636061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45796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60084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63 h 643222"/>
                  <a:gd name="connsiteX1" fmla="*/ 217246 w 645276"/>
                  <a:gd name="connsiteY1" fmla="*/ 452719 h 643222"/>
                  <a:gd name="connsiteX2" fmla="*/ 464896 w 645276"/>
                  <a:gd name="connsiteY2" fmla="*/ 614644 h 643222"/>
                  <a:gd name="connsiteX3" fmla="*/ 643489 w 645276"/>
                  <a:gd name="connsiteY3" fmla="*/ 638457 h 643222"/>
                  <a:gd name="connsiteX4" fmla="*/ 545858 w 645276"/>
                  <a:gd name="connsiteY4" fmla="*/ 559875 h 643222"/>
                  <a:gd name="connsiteX5" fmla="*/ 372027 w 645276"/>
                  <a:gd name="connsiteY5" fmla="*/ 457482 h 643222"/>
                  <a:gd name="connsiteX6" fmla="*/ 150570 w 645276"/>
                  <a:gd name="connsiteY6" fmla="*/ 243170 h 643222"/>
                  <a:gd name="connsiteX7" fmla="*/ 60084 w 645276"/>
                  <a:gd name="connsiteY7" fmla="*/ 102675 h 643222"/>
                  <a:gd name="connsiteX8" fmla="*/ 14839 w 645276"/>
                  <a:gd name="connsiteY8" fmla="*/ 282 h 643222"/>
                  <a:gd name="connsiteX9" fmla="*/ 2933 w 645276"/>
                  <a:gd name="connsiteY9" fmla="*/ 133632 h 643222"/>
                  <a:gd name="connsiteX10" fmla="*/ 71989 w 645276"/>
                  <a:gd name="connsiteY10" fmla="*/ 269363 h 643222"/>
                  <a:gd name="connsiteX0" fmla="*/ 71989 w 645368"/>
                  <a:gd name="connsiteY0" fmla="*/ 269363 h 643222"/>
                  <a:gd name="connsiteX1" fmla="*/ 217246 w 645368"/>
                  <a:gd name="connsiteY1" fmla="*/ 452719 h 643222"/>
                  <a:gd name="connsiteX2" fmla="*/ 464896 w 645368"/>
                  <a:gd name="connsiteY2" fmla="*/ 614644 h 643222"/>
                  <a:gd name="connsiteX3" fmla="*/ 643489 w 645368"/>
                  <a:gd name="connsiteY3" fmla="*/ 638457 h 643222"/>
                  <a:gd name="connsiteX4" fmla="*/ 545858 w 645368"/>
                  <a:gd name="connsiteY4" fmla="*/ 559875 h 643222"/>
                  <a:gd name="connsiteX5" fmla="*/ 348215 w 645368"/>
                  <a:gd name="connsiteY5" fmla="*/ 445576 h 643222"/>
                  <a:gd name="connsiteX6" fmla="*/ 150570 w 645368"/>
                  <a:gd name="connsiteY6" fmla="*/ 243170 h 643222"/>
                  <a:gd name="connsiteX7" fmla="*/ 60084 w 645368"/>
                  <a:gd name="connsiteY7" fmla="*/ 102675 h 643222"/>
                  <a:gd name="connsiteX8" fmla="*/ 14839 w 645368"/>
                  <a:gd name="connsiteY8" fmla="*/ 282 h 643222"/>
                  <a:gd name="connsiteX9" fmla="*/ 2933 w 645368"/>
                  <a:gd name="connsiteY9" fmla="*/ 133632 h 643222"/>
                  <a:gd name="connsiteX10" fmla="*/ 71989 w 645368"/>
                  <a:gd name="connsiteY10" fmla="*/ 269363 h 643222"/>
                  <a:gd name="connsiteX0" fmla="*/ 71989 w 647232"/>
                  <a:gd name="connsiteY0" fmla="*/ 269363 h 642517"/>
                  <a:gd name="connsiteX1" fmla="*/ 217246 w 647232"/>
                  <a:gd name="connsiteY1" fmla="*/ 452719 h 642517"/>
                  <a:gd name="connsiteX2" fmla="*/ 464896 w 647232"/>
                  <a:gd name="connsiteY2" fmla="*/ 614644 h 642517"/>
                  <a:gd name="connsiteX3" fmla="*/ 643489 w 647232"/>
                  <a:gd name="connsiteY3" fmla="*/ 638457 h 642517"/>
                  <a:gd name="connsiteX4" fmla="*/ 567290 w 647232"/>
                  <a:gd name="connsiteY4" fmla="*/ 569400 h 642517"/>
                  <a:gd name="connsiteX5" fmla="*/ 348215 w 647232"/>
                  <a:gd name="connsiteY5" fmla="*/ 445576 h 642517"/>
                  <a:gd name="connsiteX6" fmla="*/ 150570 w 647232"/>
                  <a:gd name="connsiteY6" fmla="*/ 243170 h 642517"/>
                  <a:gd name="connsiteX7" fmla="*/ 60084 w 647232"/>
                  <a:gd name="connsiteY7" fmla="*/ 102675 h 642517"/>
                  <a:gd name="connsiteX8" fmla="*/ 14839 w 647232"/>
                  <a:gd name="connsiteY8" fmla="*/ 282 h 642517"/>
                  <a:gd name="connsiteX9" fmla="*/ 2933 w 647232"/>
                  <a:gd name="connsiteY9" fmla="*/ 133632 h 642517"/>
                  <a:gd name="connsiteX10" fmla="*/ 71989 w 647232"/>
                  <a:gd name="connsiteY10" fmla="*/ 269363 h 642517"/>
                  <a:gd name="connsiteX0" fmla="*/ 71989 w 646476"/>
                  <a:gd name="connsiteY0" fmla="*/ 269363 h 649032"/>
                  <a:gd name="connsiteX1" fmla="*/ 217246 w 646476"/>
                  <a:gd name="connsiteY1" fmla="*/ 452719 h 649032"/>
                  <a:gd name="connsiteX2" fmla="*/ 479183 w 646476"/>
                  <a:gd name="connsiteY2" fmla="*/ 628931 h 649032"/>
                  <a:gd name="connsiteX3" fmla="*/ 643489 w 646476"/>
                  <a:gd name="connsiteY3" fmla="*/ 638457 h 649032"/>
                  <a:gd name="connsiteX4" fmla="*/ 567290 w 646476"/>
                  <a:gd name="connsiteY4" fmla="*/ 569400 h 649032"/>
                  <a:gd name="connsiteX5" fmla="*/ 348215 w 646476"/>
                  <a:gd name="connsiteY5" fmla="*/ 445576 h 649032"/>
                  <a:gd name="connsiteX6" fmla="*/ 150570 w 646476"/>
                  <a:gd name="connsiteY6" fmla="*/ 243170 h 649032"/>
                  <a:gd name="connsiteX7" fmla="*/ 60084 w 646476"/>
                  <a:gd name="connsiteY7" fmla="*/ 102675 h 649032"/>
                  <a:gd name="connsiteX8" fmla="*/ 14839 w 646476"/>
                  <a:gd name="connsiteY8" fmla="*/ 282 h 649032"/>
                  <a:gd name="connsiteX9" fmla="*/ 2933 w 646476"/>
                  <a:gd name="connsiteY9" fmla="*/ 133632 h 649032"/>
                  <a:gd name="connsiteX10" fmla="*/ 71989 w 646476"/>
                  <a:gd name="connsiteY10" fmla="*/ 269363 h 649032"/>
                  <a:gd name="connsiteX0" fmla="*/ 71989 w 648757"/>
                  <a:gd name="connsiteY0" fmla="*/ 269363 h 641807"/>
                  <a:gd name="connsiteX1" fmla="*/ 217246 w 648757"/>
                  <a:gd name="connsiteY1" fmla="*/ 452719 h 641807"/>
                  <a:gd name="connsiteX2" fmla="*/ 479183 w 648757"/>
                  <a:gd name="connsiteY2" fmla="*/ 628931 h 641807"/>
                  <a:gd name="connsiteX3" fmla="*/ 645871 w 648757"/>
                  <a:gd name="connsiteY3" fmla="*/ 621788 h 641807"/>
                  <a:gd name="connsiteX4" fmla="*/ 567290 w 648757"/>
                  <a:gd name="connsiteY4" fmla="*/ 569400 h 641807"/>
                  <a:gd name="connsiteX5" fmla="*/ 348215 w 648757"/>
                  <a:gd name="connsiteY5" fmla="*/ 445576 h 641807"/>
                  <a:gd name="connsiteX6" fmla="*/ 150570 w 648757"/>
                  <a:gd name="connsiteY6" fmla="*/ 243170 h 641807"/>
                  <a:gd name="connsiteX7" fmla="*/ 60084 w 648757"/>
                  <a:gd name="connsiteY7" fmla="*/ 102675 h 641807"/>
                  <a:gd name="connsiteX8" fmla="*/ 14839 w 648757"/>
                  <a:gd name="connsiteY8" fmla="*/ 282 h 641807"/>
                  <a:gd name="connsiteX9" fmla="*/ 2933 w 648757"/>
                  <a:gd name="connsiteY9" fmla="*/ 133632 h 641807"/>
                  <a:gd name="connsiteX10" fmla="*/ 71989 w 648757"/>
                  <a:gd name="connsiteY10" fmla="*/ 269363 h 641807"/>
                  <a:gd name="connsiteX0" fmla="*/ 71989 w 657935"/>
                  <a:gd name="connsiteY0" fmla="*/ 269363 h 650375"/>
                  <a:gd name="connsiteX1" fmla="*/ 217246 w 657935"/>
                  <a:gd name="connsiteY1" fmla="*/ 452719 h 650375"/>
                  <a:gd name="connsiteX2" fmla="*/ 479183 w 657935"/>
                  <a:gd name="connsiteY2" fmla="*/ 628931 h 650375"/>
                  <a:gd name="connsiteX3" fmla="*/ 655396 w 657935"/>
                  <a:gd name="connsiteY3" fmla="*/ 640838 h 650375"/>
                  <a:gd name="connsiteX4" fmla="*/ 567290 w 657935"/>
                  <a:gd name="connsiteY4" fmla="*/ 569400 h 650375"/>
                  <a:gd name="connsiteX5" fmla="*/ 348215 w 657935"/>
                  <a:gd name="connsiteY5" fmla="*/ 445576 h 650375"/>
                  <a:gd name="connsiteX6" fmla="*/ 150570 w 657935"/>
                  <a:gd name="connsiteY6" fmla="*/ 243170 h 650375"/>
                  <a:gd name="connsiteX7" fmla="*/ 60084 w 657935"/>
                  <a:gd name="connsiteY7" fmla="*/ 102675 h 650375"/>
                  <a:gd name="connsiteX8" fmla="*/ 14839 w 657935"/>
                  <a:gd name="connsiteY8" fmla="*/ 282 h 650375"/>
                  <a:gd name="connsiteX9" fmla="*/ 2933 w 657935"/>
                  <a:gd name="connsiteY9" fmla="*/ 133632 h 650375"/>
                  <a:gd name="connsiteX10" fmla="*/ 71989 w 657935"/>
                  <a:gd name="connsiteY10" fmla="*/ 269363 h 650375"/>
                  <a:gd name="connsiteX0" fmla="*/ 71989 w 658854"/>
                  <a:gd name="connsiteY0" fmla="*/ 269363 h 650070"/>
                  <a:gd name="connsiteX1" fmla="*/ 217246 w 658854"/>
                  <a:gd name="connsiteY1" fmla="*/ 452719 h 650070"/>
                  <a:gd name="connsiteX2" fmla="*/ 479183 w 658854"/>
                  <a:gd name="connsiteY2" fmla="*/ 628931 h 650070"/>
                  <a:gd name="connsiteX3" fmla="*/ 655396 w 658854"/>
                  <a:gd name="connsiteY3" fmla="*/ 640838 h 650070"/>
                  <a:gd name="connsiteX4" fmla="*/ 576815 w 658854"/>
                  <a:gd name="connsiteY4" fmla="*/ 574163 h 650070"/>
                  <a:gd name="connsiteX5" fmla="*/ 348215 w 658854"/>
                  <a:gd name="connsiteY5" fmla="*/ 445576 h 650070"/>
                  <a:gd name="connsiteX6" fmla="*/ 150570 w 658854"/>
                  <a:gd name="connsiteY6" fmla="*/ 243170 h 650070"/>
                  <a:gd name="connsiteX7" fmla="*/ 60084 w 658854"/>
                  <a:gd name="connsiteY7" fmla="*/ 102675 h 650070"/>
                  <a:gd name="connsiteX8" fmla="*/ 14839 w 658854"/>
                  <a:gd name="connsiteY8" fmla="*/ 282 h 650070"/>
                  <a:gd name="connsiteX9" fmla="*/ 2933 w 658854"/>
                  <a:gd name="connsiteY9" fmla="*/ 133632 h 650070"/>
                  <a:gd name="connsiteX10" fmla="*/ 71989 w 658854"/>
                  <a:gd name="connsiteY10" fmla="*/ 269363 h 65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854" h="650070">
                    <a:moveTo>
                      <a:pt x="71989" y="269363"/>
                    </a:moveTo>
                    <a:cubicBezTo>
                      <a:pt x="107708" y="322544"/>
                      <a:pt x="149380" y="392791"/>
                      <a:pt x="217246" y="452719"/>
                    </a:cubicBezTo>
                    <a:cubicBezTo>
                      <a:pt x="285112" y="512647"/>
                      <a:pt x="406158" y="597578"/>
                      <a:pt x="479183" y="628931"/>
                    </a:cubicBezTo>
                    <a:cubicBezTo>
                      <a:pt x="552208" y="660284"/>
                      <a:pt x="639124" y="649966"/>
                      <a:pt x="655396" y="640838"/>
                    </a:cubicBezTo>
                    <a:cubicBezTo>
                      <a:pt x="671668" y="631710"/>
                      <a:pt x="628012" y="606707"/>
                      <a:pt x="576815" y="574163"/>
                    </a:cubicBezTo>
                    <a:cubicBezTo>
                      <a:pt x="525618" y="541619"/>
                      <a:pt x="419256" y="500741"/>
                      <a:pt x="348215" y="445576"/>
                    </a:cubicBezTo>
                    <a:cubicBezTo>
                      <a:pt x="277174" y="390411"/>
                      <a:pt x="198592" y="300320"/>
                      <a:pt x="150570" y="243170"/>
                    </a:cubicBezTo>
                    <a:cubicBezTo>
                      <a:pt x="102548" y="186020"/>
                      <a:pt x="82706" y="143156"/>
                      <a:pt x="60084" y="102675"/>
                    </a:cubicBezTo>
                    <a:cubicBezTo>
                      <a:pt x="37462" y="62194"/>
                      <a:pt x="19998" y="-4877"/>
                      <a:pt x="14839" y="282"/>
                    </a:cubicBezTo>
                    <a:cubicBezTo>
                      <a:pt x="9680" y="5441"/>
                      <a:pt x="-6592" y="88785"/>
                      <a:pt x="2933" y="133632"/>
                    </a:cubicBezTo>
                    <a:cubicBezTo>
                      <a:pt x="12458" y="178479"/>
                      <a:pt x="36270" y="216182"/>
                      <a:pt x="71989" y="2693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381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任意多边形 60"/>
            <p:cNvSpPr/>
            <p:nvPr/>
          </p:nvSpPr>
          <p:spPr>
            <a:xfrm>
              <a:off x="10286831" y="767179"/>
              <a:ext cx="309734" cy="230728"/>
            </a:xfrm>
            <a:custGeom>
              <a:avLst/>
              <a:gdLst>
                <a:gd name="connsiteX0" fmla="*/ 110439 w 311955"/>
                <a:gd name="connsiteY0" fmla="*/ 31 h 230728"/>
                <a:gd name="connsiteX1" fmla="*/ 204796 w 311955"/>
                <a:gd name="connsiteY1" fmla="*/ 1965 h 230728"/>
                <a:gd name="connsiteX2" fmla="*/ 289777 w 311955"/>
                <a:gd name="connsiteY2" fmla="*/ 476 h 230728"/>
                <a:gd name="connsiteX3" fmla="*/ 311955 w 311955"/>
                <a:gd name="connsiteY3" fmla="*/ 1156 h 230728"/>
                <a:gd name="connsiteX4" fmla="*/ 311955 w 311955"/>
                <a:gd name="connsiteY4" fmla="*/ 73943 h 230728"/>
                <a:gd name="connsiteX5" fmla="*/ 311942 w 311955"/>
                <a:gd name="connsiteY5" fmla="*/ 73944 h 230728"/>
                <a:gd name="connsiteX6" fmla="*/ 290522 w 311955"/>
                <a:gd name="connsiteY6" fmla="*/ 73403 h 230728"/>
                <a:gd name="connsiteX7" fmla="*/ 164316 w 311955"/>
                <a:gd name="connsiteY7" fmla="*/ 73403 h 230728"/>
                <a:gd name="connsiteX8" fmla="*/ 115500 w 311955"/>
                <a:gd name="connsiteY8" fmla="*/ 72659 h 230728"/>
                <a:gd name="connsiteX9" fmla="*/ 98766 w 311955"/>
                <a:gd name="connsiteY9" fmla="*/ 72573 h 230728"/>
                <a:gd name="connsiteX10" fmla="*/ 98236 w 311955"/>
                <a:gd name="connsiteY10" fmla="*/ 72546 h 230728"/>
                <a:gd name="connsiteX11" fmla="*/ 98028 w 311955"/>
                <a:gd name="connsiteY11" fmla="*/ 72569 h 230728"/>
                <a:gd name="connsiteX12" fmla="*/ 97455 w 311955"/>
                <a:gd name="connsiteY12" fmla="*/ 72566 h 230728"/>
                <a:gd name="connsiteX13" fmla="*/ 88116 w 311955"/>
                <a:gd name="connsiteY13" fmla="*/ 73403 h 230728"/>
                <a:gd name="connsiteX14" fmla="*/ 89043 w 311955"/>
                <a:gd name="connsiteY14" fmla="*/ 74396 h 230728"/>
                <a:gd name="connsiteX15" fmla="*/ 87259 w 311955"/>
                <a:gd name="connsiteY15" fmla="*/ 75616 h 230728"/>
                <a:gd name="connsiteX16" fmla="*/ 108147 w 311955"/>
                <a:gd name="connsiteY16" fmla="*/ 81065 h 230728"/>
                <a:gd name="connsiteX17" fmla="*/ 119722 w 311955"/>
                <a:gd name="connsiteY17" fmla="*/ 84287 h 230728"/>
                <a:gd name="connsiteX18" fmla="*/ 145265 w 311955"/>
                <a:gd name="connsiteY18" fmla="*/ 92452 h 230728"/>
                <a:gd name="connsiteX19" fmla="*/ 221465 w 311955"/>
                <a:gd name="connsiteY19" fmla="*/ 123409 h 230728"/>
                <a:gd name="connsiteX20" fmla="*/ 285759 w 311955"/>
                <a:gd name="connsiteY20" fmla="*/ 147221 h 230728"/>
                <a:gd name="connsiteX21" fmla="*/ 298688 w 311955"/>
                <a:gd name="connsiteY21" fmla="*/ 152228 h 230728"/>
                <a:gd name="connsiteX22" fmla="*/ 311955 w 311955"/>
                <a:gd name="connsiteY22" fmla="*/ 158946 h 230728"/>
                <a:gd name="connsiteX23" fmla="*/ 311955 w 311955"/>
                <a:gd name="connsiteY23" fmla="*/ 230728 h 230728"/>
                <a:gd name="connsiteX24" fmla="*/ 295284 w 311955"/>
                <a:gd name="connsiteY24" fmla="*/ 225802 h 230728"/>
                <a:gd name="connsiteX25" fmla="*/ 190509 w 311955"/>
                <a:gd name="connsiteY25" fmla="*/ 182940 h 230728"/>
                <a:gd name="connsiteX26" fmla="*/ 92878 w 311955"/>
                <a:gd name="connsiteY26" fmla="*/ 137696 h 230728"/>
                <a:gd name="connsiteX27" fmla="*/ 28584 w 311955"/>
                <a:gd name="connsiteY27" fmla="*/ 99596 h 230728"/>
                <a:gd name="connsiteX28" fmla="*/ 9 w 311955"/>
                <a:gd name="connsiteY28" fmla="*/ 71021 h 230728"/>
                <a:gd name="connsiteX29" fmla="*/ 30965 w 311955"/>
                <a:gd name="connsiteY29" fmla="*/ 6728 h 230728"/>
                <a:gd name="connsiteX30" fmla="*/ 110439 w 311955"/>
                <a:gd name="connsiteY30" fmla="*/ 31 h 230728"/>
                <a:gd name="connsiteX0" fmla="*/ 108218 w 309734"/>
                <a:gd name="connsiteY0" fmla="*/ 31 h 230728"/>
                <a:gd name="connsiteX1" fmla="*/ 202575 w 309734"/>
                <a:gd name="connsiteY1" fmla="*/ 1965 h 230728"/>
                <a:gd name="connsiteX2" fmla="*/ 287556 w 309734"/>
                <a:gd name="connsiteY2" fmla="*/ 476 h 230728"/>
                <a:gd name="connsiteX3" fmla="*/ 309734 w 309734"/>
                <a:gd name="connsiteY3" fmla="*/ 1156 h 230728"/>
                <a:gd name="connsiteX4" fmla="*/ 309734 w 309734"/>
                <a:gd name="connsiteY4" fmla="*/ 73943 h 230728"/>
                <a:gd name="connsiteX5" fmla="*/ 309721 w 309734"/>
                <a:gd name="connsiteY5" fmla="*/ 73944 h 230728"/>
                <a:gd name="connsiteX6" fmla="*/ 288301 w 309734"/>
                <a:gd name="connsiteY6" fmla="*/ 73403 h 230728"/>
                <a:gd name="connsiteX7" fmla="*/ 162095 w 309734"/>
                <a:gd name="connsiteY7" fmla="*/ 73403 h 230728"/>
                <a:gd name="connsiteX8" fmla="*/ 113279 w 309734"/>
                <a:gd name="connsiteY8" fmla="*/ 72659 h 230728"/>
                <a:gd name="connsiteX9" fmla="*/ 96545 w 309734"/>
                <a:gd name="connsiteY9" fmla="*/ 72573 h 230728"/>
                <a:gd name="connsiteX10" fmla="*/ 96015 w 309734"/>
                <a:gd name="connsiteY10" fmla="*/ 72546 h 230728"/>
                <a:gd name="connsiteX11" fmla="*/ 95807 w 309734"/>
                <a:gd name="connsiteY11" fmla="*/ 72569 h 230728"/>
                <a:gd name="connsiteX12" fmla="*/ 95234 w 309734"/>
                <a:gd name="connsiteY12" fmla="*/ 72566 h 230728"/>
                <a:gd name="connsiteX13" fmla="*/ 85895 w 309734"/>
                <a:gd name="connsiteY13" fmla="*/ 73403 h 230728"/>
                <a:gd name="connsiteX14" fmla="*/ 86822 w 309734"/>
                <a:gd name="connsiteY14" fmla="*/ 74396 h 230728"/>
                <a:gd name="connsiteX15" fmla="*/ 85038 w 309734"/>
                <a:gd name="connsiteY15" fmla="*/ 75616 h 230728"/>
                <a:gd name="connsiteX16" fmla="*/ 105926 w 309734"/>
                <a:gd name="connsiteY16" fmla="*/ 81065 h 230728"/>
                <a:gd name="connsiteX17" fmla="*/ 117501 w 309734"/>
                <a:gd name="connsiteY17" fmla="*/ 84287 h 230728"/>
                <a:gd name="connsiteX18" fmla="*/ 143044 w 309734"/>
                <a:gd name="connsiteY18" fmla="*/ 92452 h 230728"/>
                <a:gd name="connsiteX19" fmla="*/ 219244 w 309734"/>
                <a:gd name="connsiteY19" fmla="*/ 123409 h 230728"/>
                <a:gd name="connsiteX20" fmla="*/ 283538 w 309734"/>
                <a:gd name="connsiteY20" fmla="*/ 147221 h 230728"/>
                <a:gd name="connsiteX21" fmla="*/ 296467 w 309734"/>
                <a:gd name="connsiteY21" fmla="*/ 152228 h 230728"/>
                <a:gd name="connsiteX22" fmla="*/ 309734 w 309734"/>
                <a:gd name="connsiteY22" fmla="*/ 158946 h 230728"/>
                <a:gd name="connsiteX23" fmla="*/ 309734 w 309734"/>
                <a:gd name="connsiteY23" fmla="*/ 230728 h 230728"/>
                <a:gd name="connsiteX24" fmla="*/ 293063 w 309734"/>
                <a:gd name="connsiteY24" fmla="*/ 225802 h 230728"/>
                <a:gd name="connsiteX25" fmla="*/ 188288 w 309734"/>
                <a:gd name="connsiteY25" fmla="*/ 182940 h 230728"/>
                <a:gd name="connsiteX26" fmla="*/ 90657 w 309734"/>
                <a:gd name="connsiteY26" fmla="*/ 137696 h 230728"/>
                <a:gd name="connsiteX27" fmla="*/ 26363 w 309734"/>
                <a:gd name="connsiteY27" fmla="*/ 99596 h 230728"/>
                <a:gd name="connsiteX28" fmla="*/ 170 w 309734"/>
                <a:gd name="connsiteY28" fmla="*/ 68639 h 230728"/>
                <a:gd name="connsiteX29" fmla="*/ 28744 w 309734"/>
                <a:gd name="connsiteY29" fmla="*/ 6728 h 230728"/>
                <a:gd name="connsiteX30" fmla="*/ 108218 w 309734"/>
                <a:gd name="connsiteY30" fmla="*/ 31 h 23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9734" h="230728">
                  <a:moveTo>
                    <a:pt x="108218" y="31"/>
                  </a:moveTo>
                  <a:cubicBezTo>
                    <a:pt x="140662" y="279"/>
                    <a:pt x="175588" y="1965"/>
                    <a:pt x="202575" y="1965"/>
                  </a:cubicBezTo>
                  <a:cubicBezTo>
                    <a:pt x="229562" y="1965"/>
                    <a:pt x="260221" y="576"/>
                    <a:pt x="287556" y="476"/>
                  </a:cubicBezTo>
                  <a:lnTo>
                    <a:pt x="309734" y="1156"/>
                  </a:lnTo>
                  <a:lnTo>
                    <a:pt x="309734" y="73943"/>
                  </a:lnTo>
                  <a:cubicBezTo>
                    <a:pt x="309730" y="73943"/>
                    <a:pt x="309725" y="73944"/>
                    <a:pt x="309721" y="73944"/>
                  </a:cubicBezTo>
                  <a:lnTo>
                    <a:pt x="288301" y="73403"/>
                  </a:lnTo>
                  <a:cubicBezTo>
                    <a:pt x="254170" y="76181"/>
                    <a:pt x="204164" y="73403"/>
                    <a:pt x="162095" y="73403"/>
                  </a:cubicBezTo>
                  <a:cubicBezTo>
                    <a:pt x="145228" y="73403"/>
                    <a:pt x="127468" y="72907"/>
                    <a:pt x="113279" y="72659"/>
                  </a:cubicBezTo>
                  <a:lnTo>
                    <a:pt x="96545" y="72573"/>
                  </a:lnTo>
                  <a:lnTo>
                    <a:pt x="96015" y="72546"/>
                  </a:lnTo>
                  <a:lnTo>
                    <a:pt x="95807" y="72569"/>
                  </a:lnTo>
                  <a:lnTo>
                    <a:pt x="95234" y="72566"/>
                  </a:lnTo>
                  <a:cubicBezTo>
                    <a:pt x="90484" y="72659"/>
                    <a:pt x="87185" y="72907"/>
                    <a:pt x="85895" y="73403"/>
                  </a:cubicBezTo>
                  <a:lnTo>
                    <a:pt x="86822" y="74396"/>
                  </a:lnTo>
                  <a:lnTo>
                    <a:pt x="85038" y="75616"/>
                  </a:lnTo>
                  <a:cubicBezTo>
                    <a:pt x="87661" y="76965"/>
                    <a:pt x="95838" y="78718"/>
                    <a:pt x="105926" y="81065"/>
                  </a:cubicBezTo>
                  <a:lnTo>
                    <a:pt x="117501" y="84287"/>
                  </a:lnTo>
                  <a:lnTo>
                    <a:pt x="143044" y="92452"/>
                  </a:lnTo>
                  <a:cubicBezTo>
                    <a:pt x="164872" y="100787"/>
                    <a:pt x="195829" y="114281"/>
                    <a:pt x="219244" y="123409"/>
                  </a:cubicBezTo>
                  <a:cubicBezTo>
                    <a:pt x="242659" y="132537"/>
                    <a:pt x="262504" y="138093"/>
                    <a:pt x="283538" y="147221"/>
                  </a:cubicBezTo>
                  <a:lnTo>
                    <a:pt x="296467" y="152228"/>
                  </a:lnTo>
                  <a:lnTo>
                    <a:pt x="309734" y="158946"/>
                  </a:lnTo>
                  <a:lnTo>
                    <a:pt x="309734" y="230728"/>
                  </a:lnTo>
                  <a:lnTo>
                    <a:pt x="293063" y="225802"/>
                  </a:lnTo>
                  <a:cubicBezTo>
                    <a:pt x="266869" y="217468"/>
                    <a:pt x="222022" y="197624"/>
                    <a:pt x="188288" y="182940"/>
                  </a:cubicBezTo>
                  <a:cubicBezTo>
                    <a:pt x="154554" y="168256"/>
                    <a:pt x="117644" y="151587"/>
                    <a:pt x="90657" y="137696"/>
                  </a:cubicBezTo>
                  <a:cubicBezTo>
                    <a:pt x="63670" y="123805"/>
                    <a:pt x="41444" y="111105"/>
                    <a:pt x="26363" y="99596"/>
                  </a:cubicBezTo>
                  <a:cubicBezTo>
                    <a:pt x="11282" y="88087"/>
                    <a:pt x="-227" y="84117"/>
                    <a:pt x="170" y="68639"/>
                  </a:cubicBezTo>
                  <a:cubicBezTo>
                    <a:pt x="567" y="53161"/>
                    <a:pt x="-5387" y="18237"/>
                    <a:pt x="28744" y="6728"/>
                  </a:cubicBezTo>
                  <a:cubicBezTo>
                    <a:pt x="45810" y="974"/>
                    <a:pt x="75774" y="-217"/>
                    <a:pt x="108218" y="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5906F">
                    <a:tint val="66000"/>
                    <a:satMod val="160000"/>
                  </a:srgbClr>
                </a:gs>
                <a:gs pos="50000">
                  <a:srgbClr val="E5906F">
                    <a:tint val="44500"/>
                    <a:satMod val="160000"/>
                  </a:srgbClr>
                </a:gs>
                <a:gs pos="100000">
                  <a:srgbClr val="E5906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>
              <a:grpSpLocks noChangeAspect="1"/>
            </p:cNvGrpSpPr>
            <p:nvPr/>
          </p:nvGrpSpPr>
          <p:grpSpPr>
            <a:xfrm rot="18629327">
              <a:off x="9054956" y="693515"/>
              <a:ext cx="127223" cy="126000"/>
              <a:chOff x="6788929" y="3582789"/>
              <a:chExt cx="1126398" cy="1115611"/>
            </a:xfrm>
          </p:grpSpPr>
          <p:sp>
            <p:nvSpPr>
              <p:cNvPr id="187" name="任意多边形 186"/>
              <p:cNvSpPr/>
              <p:nvPr/>
            </p:nvSpPr>
            <p:spPr>
              <a:xfrm>
                <a:off x="6788929" y="3582789"/>
                <a:ext cx="1126398" cy="1115611"/>
              </a:xfrm>
              <a:custGeom>
                <a:avLst/>
                <a:gdLst>
                  <a:gd name="connsiteX0" fmla="*/ 83751 w 1126744"/>
                  <a:gd name="connsiteY0" fmla="*/ 71723 h 1119802"/>
                  <a:gd name="connsiteX1" fmla="*/ 407 w 1126744"/>
                  <a:gd name="connsiteY1" fmla="*/ 252698 h 1119802"/>
                  <a:gd name="connsiteX2" fmla="*/ 62319 w 1126744"/>
                  <a:gd name="connsiteY2" fmla="*/ 519398 h 1119802"/>
                  <a:gd name="connsiteX3" fmla="*/ 274251 w 1126744"/>
                  <a:gd name="connsiteY3" fmla="*/ 788479 h 1119802"/>
                  <a:gd name="connsiteX4" fmla="*/ 574288 w 1126744"/>
                  <a:gd name="connsiteY4" fmla="*/ 1036129 h 1119802"/>
                  <a:gd name="connsiteX5" fmla="*/ 871944 w 1126744"/>
                  <a:gd name="connsiteY5" fmla="*/ 1119473 h 1119802"/>
                  <a:gd name="connsiteX6" fmla="*/ 1069588 w 1126744"/>
                  <a:gd name="connsiteY6" fmla="*/ 1012317 h 1119802"/>
                  <a:gd name="connsiteX7" fmla="*/ 1126738 w 1126744"/>
                  <a:gd name="connsiteY7" fmla="*/ 862298 h 1119802"/>
                  <a:gd name="connsiteX8" fmla="*/ 1071969 w 1126744"/>
                  <a:gd name="connsiteY8" fmla="*/ 583692 h 1119802"/>
                  <a:gd name="connsiteX9" fmla="*/ 907663 w 1126744"/>
                  <a:gd name="connsiteY9" fmla="*/ 343185 h 1119802"/>
                  <a:gd name="connsiteX10" fmla="*/ 662394 w 1126744"/>
                  <a:gd name="connsiteY10" fmla="*/ 147923 h 1119802"/>
                  <a:gd name="connsiteX11" fmla="*/ 395694 w 1126744"/>
                  <a:gd name="connsiteY11" fmla="*/ 12192 h 1119802"/>
                  <a:gd name="connsiteX12" fmla="*/ 174238 w 1126744"/>
                  <a:gd name="connsiteY12" fmla="*/ 14573 h 1119802"/>
                  <a:gd name="connsiteX13" fmla="*/ 83751 w 1126744"/>
                  <a:gd name="connsiteY13" fmla="*/ 71723 h 1119802"/>
                  <a:gd name="connsiteX0" fmla="*/ 57166 w 1126353"/>
                  <a:gd name="connsiteY0" fmla="*/ 98623 h 1120508"/>
                  <a:gd name="connsiteX1" fmla="*/ 16 w 1126353"/>
                  <a:gd name="connsiteY1" fmla="*/ 253404 h 1120508"/>
                  <a:gd name="connsiteX2" fmla="*/ 61928 w 1126353"/>
                  <a:gd name="connsiteY2" fmla="*/ 520104 h 1120508"/>
                  <a:gd name="connsiteX3" fmla="*/ 273860 w 1126353"/>
                  <a:gd name="connsiteY3" fmla="*/ 789185 h 1120508"/>
                  <a:gd name="connsiteX4" fmla="*/ 573897 w 1126353"/>
                  <a:gd name="connsiteY4" fmla="*/ 1036835 h 1120508"/>
                  <a:gd name="connsiteX5" fmla="*/ 871553 w 1126353"/>
                  <a:gd name="connsiteY5" fmla="*/ 1120179 h 1120508"/>
                  <a:gd name="connsiteX6" fmla="*/ 1069197 w 1126353"/>
                  <a:gd name="connsiteY6" fmla="*/ 1013023 h 1120508"/>
                  <a:gd name="connsiteX7" fmla="*/ 1126347 w 1126353"/>
                  <a:gd name="connsiteY7" fmla="*/ 863004 h 1120508"/>
                  <a:gd name="connsiteX8" fmla="*/ 1071578 w 1126353"/>
                  <a:gd name="connsiteY8" fmla="*/ 584398 h 1120508"/>
                  <a:gd name="connsiteX9" fmla="*/ 907272 w 1126353"/>
                  <a:gd name="connsiteY9" fmla="*/ 343891 h 1120508"/>
                  <a:gd name="connsiteX10" fmla="*/ 662003 w 1126353"/>
                  <a:gd name="connsiteY10" fmla="*/ 148629 h 1120508"/>
                  <a:gd name="connsiteX11" fmla="*/ 395303 w 1126353"/>
                  <a:gd name="connsiteY11" fmla="*/ 12898 h 1120508"/>
                  <a:gd name="connsiteX12" fmla="*/ 173847 w 1126353"/>
                  <a:gd name="connsiteY12" fmla="*/ 15279 h 1120508"/>
                  <a:gd name="connsiteX13" fmla="*/ 57166 w 1126353"/>
                  <a:gd name="connsiteY13" fmla="*/ 98623 h 1120508"/>
                  <a:gd name="connsiteX0" fmla="*/ 57166 w 1126353"/>
                  <a:gd name="connsiteY0" fmla="*/ 98623 h 1115785"/>
                  <a:gd name="connsiteX1" fmla="*/ 16 w 1126353"/>
                  <a:gd name="connsiteY1" fmla="*/ 253404 h 1115785"/>
                  <a:gd name="connsiteX2" fmla="*/ 61928 w 1126353"/>
                  <a:gd name="connsiteY2" fmla="*/ 520104 h 1115785"/>
                  <a:gd name="connsiteX3" fmla="*/ 273860 w 1126353"/>
                  <a:gd name="connsiteY3" fmla="*/ 789185 h 1115785"/>
                  <a:gd name="connsiteX4" fmla="*/ 573897 w 1126353"/>
                  <a:gd name="connsiteY4" fmla="*/ 1036835 h 1115785"/>
                  <a:gd name="connsiteX5" fmla="*/ 873934 w 1126353"/>
                  <a:gd name="connsiteY5" fmla="*/ 1115417 h 1115785"/>
                  <a:gd name="connsiteX6" fmla="*/ 1069197 w 1126353"/>
                  <a:gd name="connsiteY6" fmla="*/ 1013023 h 1115785"/>
                  <a:gd name="connsiteX7" fmla="*/ 1126347 w 1126353"/>
                  <a:gd name="connsiteY7" fmla="*/ 863004 h 1115785"/>
                  <a:gd name="connsiteX8" fmla="*/ 1071578 w 1126353"/>
                  <a:gd name="connsiteY8" fmla="*/ 584398 h 1115785"/>
                  <a:gd name="connsiteX9" fmla="*/ 907272 w 1126353"/>
                  <a:gd name="connsiteY9" fmla="*/ 343891 h 1115785"/>
                  <a:gd name="connsiteX10" fmla="*/ 662003 w 1126353"/>
                  <a:gd name="connsiteY10" fmla="*/ 148629 h 1115785"/>
                  <a:gd name="connsiteX11" fmla="*/ 395303 w 1126353"/>
                  <a:gd name="connsiteY11" fmla="*/ 12898 h 1115785"/>
                  <a:gd name="connsiteX12" fmla="*/ 173847 w 1126353"/>
                  <a:gd name="connsiteY12" fmla="*/ 15279 h 1115785"/>
                  <a:gd name="connsiteX13" fmla="*/ 57166 w 1126353"/>
                  <a:gd name="connsiteY13" fmla="*/ 98623 h 1115785"/>
                  <a:gd name="connsiteX0" fmla="*/ 57166 w 1126398"/>
                  <a:gd name="connsiteY0" fmla="*/ 98623 h 1115611"/>
                  <a:gd name="connsiteX1" fmla="*/ 16 w 1126398"/>
                  <a:gd name="connsiteY1" fmla="*/ 253404 h 1115611"/>
                  <a:gd name="connsiteX2" fmla="*/ 61928 w 1126398"/>
                  <a:gd name="connsiteY2" fmla="*/ 520104 h 1115611"/>
                  <a:gd name="connsiteX3" fmla="*/ 273860 w 1126398"/>
                  <a:gd name="connsiteY3" fmla="*/ 789185 h 1115611"/>
                  <a:gd name="connsiteX4" fmla="*/ 573897 w 1126398"/>
                  <a:gd name="connsiteY4" fmla="*/ 1036835 h 1115611"/>
                  <a:gd name="connsiteX5" fmla="*/ 873934 w 1126398"/>
                  <a:gd name="connsiteY5" fmla="*/ 1115417 h 1115611"/>
                  <a:gd name="connsiteX6" fmla="*/ 1064434 w 1126398"/>
                  <a:gd name="connsiteY6" fmla="*/ 1020167 h 1115611"/>
                  <a:gd name="connsiteX7" fmla="*/ 1126347 w 1126398"/>
                  <a:gd name="connsiteY7" fmla="*/ 863004 h 1115611"/>
                  <a:gd name="connsiteX8" fmla="*/ 1071578 w 1126398"/>
                  <a:gd name="connsiteY8" fmla="*/ 584398 h 1115611"/>
                  <a:gd name="connsiteX9" fmla="*/ 907272 w 1126398"/>
                  <a:gd name="connsiteY9" fmla="*/ 343891 h 1115611"/>
                  <a:gd name="connsiteX10" fmla="*/ 662003 w 1126398"/>
                  <a:gd name="connsiteY10" fmla="*/ 148629 h 1115611"/>
                  <a:gd name="connsiteX11" fmla="*/ 395303 w 1126398"/>
                  <a:gd name="connsiteY11" fmla="*/ 12898 h 1115611"/>
                  <a:gd name="connsiteX12" fmla="*/ 173847 w 1126398"/>
                  <a:gd name="connsiteY12" fmla="*/ 15279 h 1115611"/>
                  <a:gd name="connsiteX13" fmla="*/ 57166 w 1126398"/>
                  <a:gd name="connsiteY13" fmla="*/ 98623 h 111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398" h="1115611">
                    <a:moveTo>
                      <a:pt x="57166" y="98623"/>
                    </a:moveTo>
                    <a:cubicBezTo>
                      <a:pt x="28194" y="138310"/>
                      <a:pt x="-778" y="183157"/>
                      <a:pt x="16" y="253404"/>
                    </a:cubicBezTo>
                    <a:cubicBezTo>
                      <a:pt x="810" y="323651"/>
                      <a:pt x="16287" y="430807"/>
                      <a:pt x="61928" y="520104"/>
                    </a:cubicBezTo>
                    <a:cubicBezTo>
                      <a:pt x="107569" y="609401"/>
                      <a:pt x="188532" y="703063"/>
                      <a:pt x="273860" y="789185"/>
                    </a:cubicBezTo>
                    <a:cubicBezTo>
                      <a:pt x="359188" y="875307"/>
                      <a:pt x="473885" y="982463"/>
                      <a:pt x="573897" y="1036835"/>
                    </a:cubicBezTo>
                    <a:cubicBezTo>
                      <a:pt x="673909" y="1091207"/>
                      <a:pt x="792178" y="1118195"/>
                      <a:pt x="873934" y="1115417"/>
                    </a:cubicBezTo>
                    <a:cubicBezTo>
                      <a:pt x="955690" y="1112639"/>
                      <a:pt x="1022365" y="1062236"/>
                      <a:pt x="1064434" y="1020167"/>
                    </a:cubicBezTo>
                    <a:cubicBezTo>
                      <a:pt x="1106503" y="978098"/>
                      <a:pt x="1125156" y="935632"/>
                      <a:pt x="1126347" y="863004"/>
                    </a:cubicBezTo>
                    <a:cubicBezTo>
                      <a:pt x="1127538" y="790376"/>
                      <a:pt x="1108090" y="670917"/>
                      <a:pt x="1071578" y="584398"/>
                    </a:cubicBezTo>
                    <a:cubicBezTo>
                      <a:pt x="1035066" y="497879"/>
                      <a:pt x="975535" y="416519"/>
                      <a:pt x="907272" y="343891"/>
                    </a:cubicBezTo>
                    <a:cubicBezTo>
                      <a:pt x="839009" y="271263"/>
                      <a:pt x="747331" y="203795"/>
                      <a:pt x="662003" y="148629"/>
                    </a:cubicBezTo>
                    <a:cubicBezTo>
                      <a:pt x="576675" y="93464"/>
                      <a:pt x="476662" y="35123"/>
                      <a:pt x="395303" y="12898"/>
                    </a:cubicBezTo>
                    <a:cubicBezTo>
                      <a:pt x="313944" y="-9327"/>
                      <a:pt x="230203" y="992"/>
                      <a:pt x="173847" y="15279"/>
                    </a:cubicBezTo>
                    <a:cubicBezTo>
                      <a:pt x="117491" y="29567"/>
                      <a:pt x="86138" y="58936"/>
                      <a:pt x="57166" y="98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32945"/>
                  </a:gs>
                  <a:gs pos="50000">
                    <a:srgbClr val="ED4B67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600000" scaled="0"/>
                <a:tileRect/>
              </a:gradFill>
              <a:ln w="3175">
                <a:solidFill>
                  <a:srgbClr val="B258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任意多边形 187"/>
              <p:cNvSpPr/>
              <p:nvPr/>
            </p:nvSpPr>
            <p:spPr>
              <a:xfrm>
                <a:off x="7074110" y="3649135"/>
                <a:ext cx="797749" cy="785840"/>
              </a:xfrm>
              <a:custGeom>
                <a:avLst/>
                <a:gdLst>
                  <a:gd name="connsiteX0" fmla="*/ 141144 w 802577"/>
                  <a:gd name="connsiteY0" fmla="*/ 2051 h 798028"/>
                  <a:gd name="connsiteX1" fmla="*/ 198294 w 802577"/>
                  <a:gd name="connsiteY1" fmla="*/ 20654 h 798028"/>
                  <a:gd name="connsiteX2" fmla="*/ 379269 w 802577"/>
                  <a:gd name="connsiteY2" fmla="*/ 111142 h 798028"/>
                  <a:gd name="connsiteX3" fmla="*/ 553100 w 802577"/>
                  <a:gd name="connsiteY3" fmla="*/ 249254 h 798028"/>
                  <a:gd name="connsiteX4" fmla="*/ 707882 w 802577"/>
                  <a:gd name="connsiteY4" fmla="*/ 420704 h 798028"/>
                  <a:gd name="connsiteX5" fmla="*/ 798369 w 802577"/>
                  <a:gd name="connsiteY5" fmla="*/ 642160 h 798028"/>
                  <a:gd name="connsiteX6" fmla="*/ 769794 w 802577"/>
                  <a:gd name="connsiteY6" fmla="*/ 785035 h 798028"/>
                  <a:gd name="connsiteX7" fmla="*/ 615013 w 802577"/>
                  <a:gd name="connsiteY7" fmla="*/ 775510 h 798028"/>
                  <a:gd name="connsiteX8" fmla="*/ 398319 w 802577"/>
                  <a:gd name="connsiteY8" fmla="*/ 644542 h 798028"/>
                  <a:gd name="connsiteX9" fmla="*/ 172100 w 802577"/>
                  <a:gd name="connsiteY9" fmla="*/ 461185 h 798028"/>
                  <a:gd name="connsiteX10" fmla="*/ 19700 w 802577"/>
                  <a:gd name="connsiteY10" fmla="*/ 242110 h 798028"/>
                  <a:gd name="connsiteX11" fmla="*/ 10175 w 802577"/>
                  <a:gd name="connsiteY11" fmla="*/ 77804 h 798028"/>
                  <a:gd name="connsiteX12" fmla="*/ 95901 w 802577"/>
                  <a:gd name="connsiteY12" fmla="*/ 3985 h 798028"/>
                  <a:gd name="connsiteX13" fmla="*/ 141144 w 802577"/>
                  <a:gd name="connsiteY13" fmla="*/ 2051 h 798028"/>
                  <a:gd name="connsiteX14" fmla="*/ 175170 w 802577"/>
                  <a:gd name="connsiteY14" fmla="*/ 137317 h 798028"/>
                  <a:gd name="connsiteX15" fmla="*/ 136382 w 802577"/>
                  <a:gd name="connsiteY15" fmla="*/ 182579 h 798028"/>
                  <a:gd name="connsiteX16" fmla="*/ 200675 w 802577"/>
                  <a:gd name="connsiteY16" fmla="*/ 384985 h 798028"/>
                  <a:gd name="connsiteX17" fmla="*/ 398319 w 802577"/>
                  <a:gd name="connsiteY17" fmla="*/ 565960 h 798028"/>
                  <a:gd name="connsiteX18" fmla="*/ 565007 w 802577"/>
                  <a:gd name="connsiteY18" fmla="*/ 637398 h 798028"/>
                  <a:gd name="connsiteX19" fmla="*/ 660257 w 802577"/>
                  <a:gd name="connsiteY19" fmla="*/ 630254 h 798028"/>
                  <a:gd name="connsiteX20" fmla="*/ 631682 w 802577"/>
                  <a:gd name="connsiteY20" fmla="*/ 489760 h 798028"/>
                  <a:gd name="connsiteX21" fmla="*/ 512619 w 802577"/>
                  <a:gd name="connsiteY21" fmla="*/ 323073 h 798028"/>
                  <a:gd name="connsiteX22" fmla="*/ 331644 w 802577"/>
                  <a:gd name="connsiteY22" fmla="*/ 187342 h 798028"/>
                  <a:gd name="connsiteX23" fmla="*/ 198294 w 802577"/>
                  <a:gd name="connsiteY23" fmla="*/ 139717 h 798028"/>
                  <a:gd name="connsiteX24" fmla="*/ 175170 w 802577"/>
                  <a:gd name="connsiteY24" fmla="*/ 137317 h 798028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981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005 w 802438"/>
                  <a:gd name="connsiteY0" fmla="*/ 2051 h 798029"/>
                  <a:gd name="connsiteX1" fmla="*/ 198155 w 802438"/>
                  <a:gd name="connsiteY1" fmla="*/ 20654 h 798029"/>
                  <a:gd name="connsiteX2" fmla="*/ 379130 w 802438"/>
                  <a:gd name="connsiteY2" fmla="*/ 111142 h 798029"/>
                  <a:gd name="connsiteX3" fmla="*/ 552961 w 802438"/>
                  <a:gd name="connsiteY3" fmla="*/ 249254 h 798029"/>
                  <a:gd name="connsiteX4" fmla="*/ 707743 w 802438"/>
                  <a:gd name="connsiteY4" fmla="*/ 420704 h 798029"/>
                  <a:gd name="connsiteX5" fmla="*/ 798230 w 802438"/>
                  <a:gd name="connsiteY5" fmla="*/ 642160 h 798029"/>
                  <a:gd name="connsiteX6" fmla="*/ 769655 w 802438"/>
                  <a:gd name="connsiteY6" fmla="*/ 785035 h 798029"/>
                  <a:gd name="connsiteX7" fmla="*/ 614874 w 802438"/>
                  <a:gd name="connsiteY7" fmla="*/ 775510 h 798029"/>
                  <a:gd name="connsiteX8" fmla="*/ 381511 w 802438"/>
                  <a:gd name="connsiteY8" fmla="*/ 644542 h 798029"/>
                  <a:gd name="connsiteX9" fmla="*/ 169579 w 802438"/>
                  <a:gd name="connsiteY9" fmla="*/ 473091 h 798029"/>
                  <a:gd name="connsiteX10" fmla="*/ 19561 w 802438"/>
                  <a:gd name="connsiteY10" fmla="*/ 242110 h 798029"/>
                  <a:gd name="connsiteX11" fmla="*/ 10036 w 802438"/>
                  <a:gd name="connsiteY11" fmla="*/ 77804 h 798029"/>
                  <a:gd name="connsiteX12" fmla="*/ 95762 w 802438"/>
                  <a:gd name="connsiteY12" fmla="*/ 3985 h 798029"/>
                  <a:gd name="connsiteX13" fmla="*/ 141005 w 802438"/>
                  <a:gd name="connsiteY13" fmla="*/ 2051 h 798029"/>
                  <a:gd name="connsiteX14" fmla="*/ 175031 w 802438"/>
                  <a:gd name="connsiteY14" fmla="*/ 137317 h 798029"/>
                  <a:gd name="connsiteX15" fmla="*/ 136243 w 802438"/>
                  <a:gd name="connsiteY15" fmla="*/ 182579 h 798029"/>
                  <a:gd name="connsiteX16" fmla="*/ 200536 w 802438"/>
                  <a:gd name="connsiteY16" fmla="*/ 384985 h 798029"/>
                  <a:gd name="connsiteX17" fmla="*/ 398180 w 802438"/>
                  <a:gd name="connsiteY17" fmla="*/ 565960 h 798029"/>
                  <a:gd name="connsiteX18" fmla="*/ 564868 w 802438"/>
                  <a:gd name="connsiteY18" fmla="*/ 637398 h 798029"/>
                  <a:gd name="connsiteX19" fmla="*/ 660118 w 802438"/>
                  <a:gd name="connsiteY19" fmla="*/ 630254 h 798029"/>
                  <a:gd name="connsiteX20" fmla="*/ 631543 w 802438"/>
                  <a:gd name="connsiteY20" fmla="*/ 489760 h 798029"/>
                  <a:gd name="connsiteX21" fmla="*/ 512480 w 802438"/>
                  <a:gd name="connsiteY21" fmla="*/ 323073 h 798029"/>
                  <a:gd name="connsiteX22" fmla="*/ 331505 w 802438"/>
                  <a:gd name="connsiteY22" fmla="*/ 187342 h 798029"/>
                  <a:gd name="connsiteX23" fmla="*/ 198155 w 802438"/>
                  <a:gd name="connsiteY23" fmla="*/ 139717 h 798029"/>
                  <a:gd name="connsiteX24" fmla="*/ 175031 w 802438"/>
                  <a:gd name="connsiteY24" fmla="*/ 137317 h 798029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600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481 w 802914"/>
                  <a:gd name="connsiteY0" fmla="*/ 12 h 795989"/>
                  <a:gd name="connsiteX1" fmla="*/ 198631 w 802914"/>
                  <a:gd name="connsiteY1" fmla="*/ 18615 h 795989"/>
                  <a:gd name="connsiteX2" fmla="*/ 379606 w 802914"/>
                  <a:gd name="connsiteY2" fmla="*/ 109103 h 795989"/>
                  <a:gd name="connsiteX3" fmla="*/ 553437 w 802914"/>
                  <a:gd name="connsiteY3" fmla="*/ 247215 h 795989"/>
                  <a:gd name="connsiteX4" fmla="*/ 708219 w 802914"/>
                  <a:gd name="connsiteY4" fmla="*/ 418665 h 795989"/>
                  <a:gd name="connsiteX5" fmla="*/ 798706 w 802914"/>
                  <a:gd name="connsiteY5" fmla="*/ 640121 h 795989"/>
                  <a:gd name="connsiteX6" fmla="*/ 770131 w 802914"/>
                  <a:gd name="connsiteY6" fmla="*/ 782996 h 795989"/>
                  <a:gd name="connsiteX7" fmla="*/ 615350 w 802914"/>
                  <a:gd name="connsiteY7" fmla="*/ 773471 h 795989"/>
                  <a:gd name="connsiteX8" fmla="*/ 360556 w 802914"/>
                  <a:gd name="connsiteY8" fmla="*/ 642503 h 795989"/>
                  <a:gd name="connsiteX9" fmla="*/ 170055 w 802914"/>
                  <a:gd name="connsiteY9" fmla="*/ 471052 h 795989"/>
                  <a:gd name="connsiteX10" fmla="*/ 20037 w 802914"/>
                  <a:gd name="connsiteY10" fmla="*/ 240071 h 795989"/>
                  <a:gd name="connsiteX11" fmla="*/ 10512 w 802914"/>
                  <a:gd name="connsiteY11" fmla="*/ 75765 h 795989"/>
                  <a:gd name="connsiteX12" fmla="*/ 103381 w 802914"/>
                  <a:gd name="connsiteY12" fmla="*/ 20996 h 795989"/>
                  <a:gd name="connsiteX13" fmla="*/ 141481 w 802914"/>
                  <a:gd name="connsiteY13" fmla="*/ 12 h 795989"/>
                  <a:gd name="connsiteX14" fmla="*/ 175507 w 802914"/>
                  <a:gd name="connsiteY14" fmla="*/ 135278 h 795989"/>
                  <a:gd name="connsiteX15" fmla="*/ 136719 w 802914"/>
                  <a:gd name="connsiteY15" fmla="*/ 180540 h 795989"/>
                  <a:gd name="connsiteX16" fmla="*/ 201012 w 802914"/>
                  <a:gd name="connsiteY16" fmla="*/ 382946 h 795989"/>
                  <a:gd name="connsiteX17" fmla="*/ 398656 w 802914"/>
                  <a:gd name="connsiteY17" fmla="*/ 563921 h 795989"/>
                  <a:gd name="connsiteX18" fmla="*/ 565344 w 802914"/>
                  <a:gd name="connsiteY18" fmla="*/ 635359 h 795989"/>
                  <a:gd name="connsiteX19" fmla="*/ 660594 w 802914"/>
                  <a:gd name="connsiteY19" fmla="*/ 628215 h 795989"/>
                  <a:gd name="connsiteX20" fmla="*/ 632019 w 802914"/>
                  <a:gd name="connsiteY20" fmla="*/ 487721 h 795989"/>
                  <a:gd name="connsiteX21" fmla="*/ 512956 w 802914"/>
                  <a:gd name="connsiteY21" fmla="*/ 321034 h 795989"/>
                  <a:gd name="connsiteX22" fmla="*/ 331981 w 802914"/>
                  <a:gd name="connsiteY22" fmla="*/ 185303 h 795989"/>
                  <a:gd name="connsiteX23" fmla="*/ 198631 w 802914"/>
                  <a:gd name="connsiteY23" fmla="*/ 137678 h 795989"/>
                  <a:gd name="connsiteX24" fmla="*/ 175507 w 802914"/>
                  <a:gd name="connsiteY24" fmla="*/ 135278 h 795989"/>
                  <a:gd name="connsiteX0" fmla="*/ 136316 w 797749"/>
                  <a:gd name="connsiteY0" fmla="*/ 12 h 795989"/>
                  <a:gd name="connsiteX1" fmla="*/ 193466 w 797749"/>
                  <a:gd name="connsiteY1" fmla="*/ 18615 h 795989"/>
                  <a:gd name="connsiteX2" fmla="*/ 374441 w 797749"/>
                  <a:gd name="connsiteY2" fmla="*/ 109103 h 795989"/>
                  <a:gd name="connsiteX3" fmla="*/ 548272 w 797749"/>
                  <a:gd name="connsiteY3" fmla="*/ 247215 h 795989"/>
                  <a:gd name="connsiteX4" fmla="*/ 703054 w 797749"/>
                  <a:gd name="connsiteY4" fmla="*/ 418665 h 795989"/>
                  <a:gd name="connsiteX5" fmla="*/ 793541 w 797749"/>
                  <a:gd name="connsiteY5" fmla="*/ 640121 h 795989"/>
                  <a:gd name="connsiteX6" fmla="*/ 764966 w 797749"/>
                  <a:gd name="connsiteY6" fmla="*/ 782996 h 795989"/>
                  <a:gd name="connsiteX7" fmla="*/ 610185 w 797749"/>
                  <a:gd name="connsiteY7" fmla="*/ 773471 h 795989"/>
                  <a:gd name="connsiteX8" fmla="*/ 355391 w 797749"/>
                  <a:gd name="connsiteY8" fmla="*/ 642503 h 795989"/>
                  <a:gd name="connsiteX9" fmla="*/ 164890 w 797749"/>
                  <a:gd name="connsiteY9" fmla="*/ 471052 h 795989"/>
                  <a:gd name="connsiteX10" fmla="*/ 14872 w 797749"/>
                  <a:gd name="connsiteY10" fmla="*/ 240071 h 795989"/>
                  <a:gd name="connsiteX11" fmla="*/ 14872 w 797749"/>
                  <a:gd name="connsiteY11" fmla="*/ 85290 h 795989"/>
                  <a:gd name="connsiteX12" fmla="*/ 98216 w 797749"/>
                  <a:gd name="connsiteY12" fmla="*/ 20996 h 795989"/>
                  <a:gd name="connsiteX13" fmla="*/ 136316 w 797749"/>
                  <a:gd name="connsiteY13" fmla="*/ 12 h 795989"/>
                  <a:gd name="connsiteX14" fmla="*/ 170342 w 797749"/>
                  <a:gd name="connsiteY14" fmla="*/ 135278 h 795989"/>
                  <a:gd name="connsiteX15" fmla="*/ 131554 w 797749"/>
                  <a:gd name="connsiteY15" fmla="*/ 180540 h 795989"/>
                  <a:gd name="connsiteX16" fmla="*/ 195847 w 797749"/>
                  <a:gd name="connsiteY16" fmla="*/ 382946 h 795989"/>
                  <a:gd name="connsiteX17" fmla="*/ 393491 w 797749"/>
                  <a:gd name="connsiteY17" fmla="*/ 563921 h 795989"/>
                  <a:gd name="connsiteX18" fmla="*/ 560179 w 797749"/>
                  <a:gd name="connsiteY18" fmla="*/ 635359 h 795989"/>
                  <a:gd name="connsiteX19" fmla="*/ 655429 w 797749"/>
                  <a:gd name="connsiteY19" fmla="*/ 628215 h 795989"/>
                  <a:gd name="connsiteX20" fmla="*/ 626854 w 797749"/>
                  <a:gd name="connsiteY20" fmla="*/ 487721 h 795989"/>
                  <a:gd name="connsiteX21" fmla="*/ 507791 w 797749"/>
                  <a:gd name="connsiteY21" fmla="*/ 321034 h 795989"/>
                  <a:gd name="connsiteX22" fmla="*/ 326816 w 797749"/>
                  <a:gd name="connsiteY22" fmla="*/ 185303 h 795989"/>
                  <a:gd name="connsiteX23" fmla="*/ 193466 w 797749"/>
                  <a:gd name="connsiteY23" fmla="*/ 137678 h 795989"/>
                  <a:gd name="connsiteX24" fmla="*/ 170342 w 797749"/>
                  <a:gd name="connsiteY24" fmla="*/ 135278 h 795989"/>
                  <a:gd name="connsiteX0" fmla="*/ 141079 w 797749"/>
                  <a:gd name="connsiteY0" fmla="*/ 4150 h 785840"/>
                  <a:gd name="connsiteX1" fmla="*/ 193466 w 797749"/>
                  <a:gd name="connsiteY1" fmla="*/ 8466 h 785840"/>
                  <a:gd name="connsiteX2" fmla="*/ 374441 w 797749"/>
                  <a:gd name="connsiteY2" fmla="*/ 98954 h 785840"/>
                  <a:gd name="connsiteX3" fmla="*/ 548272 w 797749"/>
                  <a:gd name="connsiteY3" fmla="*/ 237066 h 785840"/>
                  <a:gd name="connsiteX4" fmla="*/ 703054 w 797749"/>
                  <a:gd name="connsiteY4" fmla="*/ 408516 h 785840"/>
                  <a:gd name="connsiteX5" fmla="*/ 793541 w 797749"/>
                  <a:gd name="connsiteY5" fmla="*/ 629972 h 785840"/>
                  <a:gd name="connsiteX6" fmla="*/ 764966 w 797749"/>
                  <a:gd name="connsiteY6" fmla="*/ 772847 h 785840"/>
                  <a:gd name="connsiteX7" fmla="*/ 610185 w 797749"/>
                  <a:gd name="connsiteY7" fmla="*/ 763322 h 785840"/>
                  <a:gd name="connsiteX8" fmla="*/ 355391 w 797749"/>
                  <a:gd name="connsiteY8" fmla="*/ 632354 h 785840"/>
                  <a:gd name="connsiteX9" fmla="*/ 164890 w 797749"/>
                  <a:gd name="connsiteY9" fmla="*/ 460903 h 785840"/>
                  <a:gd name="connsiteX10" fmla="*/ 14872 w 797749"/>
                  <a:gd name="connsiteY10" fmla="*/ 229922 h 785840"/>
                  <a:gd name="connsiteX11" fmla="*/ 14872 w 797749"/>
                  <a:gd name="connsiteY11" fmla="*/ 75141 h 785840"/>
                  <a:gd name="connsiteX12" fmla="*/ 98216 w 797749"/>
                  <a:gd name="connsiteY12" fmla="*/ 10847 h 785840"/>
                  <a:gd name="connsiteX13" fmla="*/ 141079 w 797749"/>
                  <a:gd name="connsiteY13" fmla="*/ 4150 h 785840"/>
                  <a:gd name="connsiteX14" fmla="*/ 170342 w 797749"/>
                  <a:gd name="connsiteY14" fmla="*/ 125129 h 785840"/>
                  <a:gd name="connsiteX15" fmla="*/ 131554 w 797749"/>
                  <a:gd name="connsiteY15" fmla="*/ 170391 h 785840"/>
                  <a:gd name="connsiteX16" fmla="*/ 195847 w 797749"/>
                  <a:gd name="connsiteY16" fmla="*/ 372797 h 785840"/>
                  <a:gd name="connsiteX17" fmla="*/ 393491 w 797749"/>
                  <a:gd name="connsiteY17" fmla="*/ 553772 h 785840"/>
                  <a:gd name="connsiteX18" fmla="*/ 560179 w 797749"/>
                  <a:gd name="connsiteY18" fmla="*/ 625210 h 785840"/>
                  <a:gd name="connsiteX19" fmla="*/ 655429 w 797749"/>
                  <a:gd name="connsiteY19" fmla="*/ 618066 h 785840"/>
                  <a:gd name="connsiteX20" fmla="*/ 626854 w 797749"/>
                  <a:gd name="connsiteY20" fmla="*/ 477572 h 785840"/>
                  <a:gd name="connsiteX21" fmla="*/ 507791 w 797749"/>
                  <a:gd name="connsiteY21" fmla="*/ 310885 h 785840"/>
                  <a:gd name="connsiteX22" fmla="*/ 326816 w 797749"/>
                  <a:gd name="connsiteY22" fmla="*/ 175154 h 785840"/>
                  <a:gd name="connsiteX23" fmla="*/ 193466 w 797749"/>
                  <a:gd name="connsiteY23" fmla="*/ 127529 h 785840"/>
                  <a:gd name="connsiteX24" fmla="*/ 170342 w 797749"/>
                  <a:gd name="connsiteY24" fmla="*/ 125129 h 7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97749" h="785840">
                    <a:moveTo>
                      <a:pt x="141079" y="4150"/>
                    </a:moveTo>
                    <a:cubicBezTo>
                      <a:pt x="156954" y="3753"/>
                      <a:pt x="154572" y="-7335"/>
                      <a:pt x="193466" y="8466"/>
                    </a:cubicBezTo>
                    <a:cubicBezTo>
                      <a:pt x="232360" y="24267"/>
                      <a:pt x="315307" y="60854"/>
                      <a:pt x="374441" y="98954"/>
                    </a:cubicBezTo>
                    <a:cubicBezTo>
                      <a:pt x="433575" y="137054"/>
                      <a:pt x="493503" y="185472"/>
                      <a:pt x="548272" y="237066"/>
                    </a:cubicBezTo>
                    <a:cubicBezTo>
                      <a:pt x="603041" y="288660"/>
                      <a:pt x="662176" y="343032"/>
                      <a:pt x="703054" y="408516"/>
                    </a:cubicBezTo>
                    <a:cubicBezTo>
                      <a:pt x="743932" y="474000"/>
                      <a:pt x="783222" y="569250"/>
                      <a:pt x="793541" y="629972"/>
                    </a:cubicBezTo>
                    <a:cubicBezTo>
                      <a:pt x="803860" y="690694"/>
                      <a:pt x="795525" y="750622"/>
                      <a:pt x="764966" y="772847"/>
                    </a:cubicBezTo>
                    <a:cubicBezTo>
                      <a:pt x="734407" y="795072"/>
                      <a:pt x="678447" y="786737"/>
                      <a:pt x="610185" y="763322"/>
                    </a:cubicBezTo>
                    <a:cubicBezTo>
                      <a:pt x="541923" y="739907"/>
                      <a:pt x="429607" y="682757"/>
                      <a:pt x="355391" y="632354"/>
                    </a:cubicBezTo>
                    <a:cubicBezTo>
                      <a:pt x="281175" y="581951"/>
                      <a:pt x="221643" y="527975"/>
                      <a:pt x="164890" y="460903"/>
                    </a:cubicBezTo>
                    <a:cubicBezTo>
                      <a:pt x="108137" y="393831"/>
                      <a:pt x="39875" y="294216"/>
                      <a:pt x="14872" y="229922"/>
                    </a:cubicBezTo>
                    <a:cubicBezTo>
                      <a:pt x="-10131" y="165628"/>
                      <a:pt x="981" y="111654"/>
                      <a:pt x="14872" y="75141"/>
                    </a:cubicBezTo>
                    <a:cubicBezTo>
                      <a:pt x="28763" y="38629"/>
                      <a:pt x="77182" y="22679"/>
                      <a:pt x="98216" y="10847"/>
                    </a:cubicBezTo>
                    <a:cubicBezTo>
                      <a:pt x="119250" y="-985"/>
                      <a:pt x="125204" y="4547"/>
                      <a:pt x="141079" y="4150"/>
                    </a:cubicBezTo>
                    <a:close/>
                    <a:moveTo>
                      <a:pt x="170342" y="125129"/>
                    </a:moveTo>
                    <a:cubicBezTo>
                      <a:pt x="148371" y="126487"/>
                      <a:pt x="131256" y="139733"/>
                      <a:pt x="131554" y="170391"/>
                    </a:cubicBezTo>
                    <a:cubicBezTo>
                      <a:pt x="131951" y="211269"/>
                      <a:pt x="152191" y="308900"/>
                      <a:pt x="195847" y="372797"/>
                    </a:cubicBezTo>
                    <a:cubicBezTo>
                      <a:pt x="239503" y="436694"/>
                      <a:pt x="332769" y="511703"/>
                      <a:pt x="393491" y="553772"/>
                    </a:cubicBezTo>
                    <a:cubicBezTo>
                      <a:pt x="454213" y="595841"/>
                      <a:pt x="516523" y="614494"/>
                      <a:pt x="560179" y="625210"/>
                    </a:cubicBezTo>
                    <a:cubicBezTo>
                      <a:pt x="603835" y="635926"/>
                      <a:pt x="644317" y="642672"/>
                      <a:pt x="655429" y="618066"/>
                    </a:cubicBezTo>
                    <a:cubicBezTo>
                      <a:pt x="666542" y="593460"/>
                      <a:pt x="651460" y="528769"/>
                      <a:pt x="626854" y="477572"/>
                    </a:cubicBezTo>
                    <a:cubicBezTo>
                      <a:pt x="602248" y="426375"/>
                      <a:pt x="557797" y="361288"/>
                      <a:pt x="507791" y="310885"/>
                    </a:cubicBezTo>
                    <a:cubicBezTo>
                      <a:pt x="457785" y="260482"/>
                      <a:pt x="379203" y="205713"/>
                      <a:pt x="326816" y="175154"/>
                    </a:cubicBezTo>
                    <a:cubicBezTo>
                      <a:pt x="274429" y="144595"/>
                      <a:pt x="225216" y="135466"/>
                      <a:pt x="193466" y="127529"/>
                    </a:cubicBezTo>
                    <a:cubicBezTo>
                      <a:pt x="185529" y="125545"/>
                      <a:pt x="177666" y="124677"/>
                      <a:pt x="170342" y="1251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50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任意多边形 188"/>
              <p:cNvSpPr/>
              <p:nvPr/>
            </p:nvSpPr>
            <p:spPr>
              <a:xfrm>
                <a:off x="7203802" y="3776143"/>
                <a:ext cx="534931" cy="514996"/>
              </a:xfrm>
              <a:custGeom>
                <a:avLst/>
                <a:gdLst>
                  <a:gd name="connsiteX0" fmla="*/ 3 w 527591"/>
                  <a:gd name="connsiteY0" fmla="*/ 45379 h 509872"/>
                  <a:gd name="connsiteX1" fmla="*/ 64296 w 527591"/>
                  <a:gd name="connsiteY1" fmla="*/ 247785 h 509872"/>
                  <a:gd name="connsiteX2" fmla="*/ 261940 w 527591"/>
                  <a:gd name="connsiteY2" fmla="*/ 428760 h 509872"/>
                  <a:gd name="connsiteX3" fmla="*/ 428628 w 527591"/>
                  <a:gd name="connsiteY3" fmla="*/ 500198 h 509872"/>
                  <a:gd name="connsiteX4" fmla="*/ 523878 w 527591"/>
                  <a:gd name="connsiteY4" fmla="*/ 493054 h 509872"/>
                  <a:gd name="connsiteX5" fmla="*/ 495303 w 527591"/>
                  <a:gd name="connsiteY5" fmla="*/ 352560 h 509872"/>
                  <a:gd name="connsiteX6" fmla="*/ 376240 w 527591"/>
                  <a:gd name="connsiteY6" fmla="*/ 185873 h 509872"/>
                  <a:gd name="connsiteX7" fmla="*/ 195265 w 527591"/>
                  <a:gd name="connsiteY7" fmla="*/ 50142 h 509872"/>
                  <a:gd name="connsiteX8" fmla="*/ 61915 w 527591"/>
                  <a:gd name="connsiteY8" fmla="*/ 2517 h 509872"/>
                  <a:gd name="connsiteX9" fmla="*/ 3 w 527591"/>
                  <a:gd name="connsiteY9" fmla="*/ 45379 h 509872"/>
                  <a:gd name="connsiteX0" fmla="*/ 3 w 527591"/>
                  <a:gd name="connsiteY0" fmla="*/ 43382 h 507875"/>
                  <a:gd name="connsiteX1" fmla="*/ 64296 w 527591"/>
                  <a:gd name="connsiteY1" fmla="*/ 245788 h 507875"/>
                  <a:gd name="connsiteX2" fmla="*/ 261940 w 527591"/>
                  <a:gd name="connsiteY2" fmla="*/ 426763 h 507875"/>
                  <a:gd name="connsiteX3" fmla="*/ 428628 w 527591"/>
                  <a:gd name="connsiteY3" fmla="*/ 498201 h 507875"/>
                  <a:gd name="connsiteX4" fmla="*/ 523878 w 527591"/>
                  <a:gd name="connsiteY4" fmla="*/ 491057 h 507875"/>
                  <a:gd name="connsiteX5" fmla="*/ 495303 w 527591"/>
                  <a:gd name="connsiteY5" fmla="*/ 350563 h 507875"/>
                  <a:gd name="connsiteX6" fmla="*/ 376240 w 527591"/>
                  <a:gd name="connsiteY6" fmla="*/ 183876 h 507875"/>
                  <a:gd name="connsiteX7" fmla="*/ 178597 w 527591"/>
                  <a:gd name="connsiteY7" fmla="*/ 31477 h 507875"/>
                  <a:gd name="connsiteX8" fmla="*/ 61915 w 527591"/>
                  <a:gd name="connsiteY8" fmla="*/ 520 h 507875"/>
                  <a:gd name="connsiteX9" fmla="*/ 3 w 527591"/>
                  <a:gd name="connsiteY9" fmla="*/ 43382 h 507875"/>
                  <a:gd name="connsiteX0" fmla="*/ 3 w 533886"/>
                  <a:gd name="connsiteY0" fmla="*/ 43382 h 506444"/>
                  <a:gd name="connsiteX1" fmla="*/ 64296 w 533886"/>
                  <a:gd name="connsiteY1" fmla="*/ 245788 h 506444"/>
                  <a:gd name="connsiteX2" fmla="*/ 261940 w 533886"/>
                  <a:gd name="connsiteY2" fmla="*/ 426763 h 506444"/>
                  <a:gd name="connsiteX3" fmla="*/ 428628 w 533886"/>
                  <a:gd name="connsiteY3" fmla="*/ 498201 h 506444"/>
                  <a:gd name="connsiteX4" fmla="*/ 523878 w 533886"/>
                  <a:gd name="connsiteY4" fmla="*/ 491057 h 506444"/>
                  <a:gd name="connsiteX5" fmla="*/ 514353 w 533886"/>
                  <a:gd name="connsiteY5" fmla="*/ 374375 h 506444"/>
                  <a:gd name="connsiteX6" fmla="*/ 376240 w 533886"/>
                  <a:gd name="connsiteY6" fmla="*/ 183876 h 506444"/>
                  <a:gd name="connsiteX7" fmla="*/ 178597 w 533886"/>
                  <a:gd name="connsiteY7" fmla="*/ 31477 h 506444"/>
                  <a:gd name="connsiteX8" fmla="*/ 61915 w 533886"/>
                  <a:gd name="connsiteY8" fmla="*/ 520 h 506444"/>
                  <a:gd name="connsiteX9" fmla="*/ 3 w 533886"/>
                  <a:gd name="connsiteY9" fmla="*/ 43382 h 506444"/>
                  <a:gd name="connsiteX0" fmla="*/ 1861 w 535744"/>
                  <a:gd name="connsiteY0" fmla="*/ 43382 h 506444"/>
                  <a:gd name="connsiteX1" fmla="*/ 39960 w 535744"/>
                  <a:gd name="connsiteY1" fmla="*/ 200544 h 506444"/>
                  <a:gd name="connsiteX2" fmla="*/ 263798 w 535744"/>
                  <a:gd name="connsiteY2" fmla="*/ 426763 h 506444"/>
                  <a:gd name="connsiteX3" fmla="*/ 430486 w 535744"/>
                  <a:gd name="connsiteY3" fmla="*/ 498201 h 506444"/>
                  <a:gd name="connsiteX4" fmla="*/ 525736 w 535744"/>
                  <a:gd name="connsiteY4" fmla="*/ 491057 h 506444"/>
                  <a:gd name="connsiteX5" fmla="*/ 516211 w 535744"/>
                  <a:gd name="connsiteY5" fmla="*/ 374375 h 506444"/>
                  <a:gd name="connsiteX6" fmla="*/ 378098 w 535744"/>
                  <a:gd name="connsiteY6" fmla="*/ 183876 h 506444"/>
                  <a:gd name="connsiteX7" fmla="*/ 180455 w 535744"/>
                  <a:gd name="connsiteY7" fmla="*/ 31477 h 506444"/>
                  <a:gd name="connsiteX8" fmla="*/ 63773 w 535744"/>
                  <a:gd name="connsiteY8" fmla="*/ 520 h 506444"/>
                  <a:gd name="connsiteX9" fmla="*/ 1861 w 535744"/>
                  <a:gd name="connsiteY9" fmla="*/ 43382 h 506444"/>
                  <a:gd name="connsiteX0" fmla="*/ 1861 w 534931"/>
                  <a:gd name="connsiteY0" fmla="*/ 43382 h 514996"/>
                  <a:gd name="connsiteX1" fmla="*/ 39960 w 534931"/>
                  <a:gd name="connsiteY1" fmla="*/ 200544 h 514996"/>
                  <a:gd name="connsiteX2" fmla="*/ 263798 w 534931"/>
                  <a:gd name="connsiteY2" fmla="*/ 426763 h 514996"/>
                  <a:gd name="connsiteX3" fmla="*/ 442392 w 534931"/>
                  <a:gd name="connsiteY3" fmla="*/ 510108 h 514996"/>
                  <a:gd name="connsiteX4" fmla="*/ 525736 w 534931"/>
                  <a:gd name="connsiteY4" fmla="*/ 491057 h 514996"/>
                  <a:gd name="connsiteX5" fmla="*/ 516211 w 534931"/>
                  <a:gd name="connsiteY5" fmla="*/ 374375 h 514996"/>
                  <a:gd name="connsiteX6" fmla="*/ 378098 w 534931"/>
                  <a:gd name="connsiteY6" fmla="*/ 183876 h 514996"/>
                  <a:gd name="connsiteX7" fmla="*/ 180455 w 534931"/>
                  <a:gd name="connsiteY7" fmla="*/ 31477 h 514996"/>
                  <a:gd name="connsiteX8" fmla="*/ 63773 w 534931"/>
                  <a:gd name="connsiteY8" fmla="*/ 520 h 514996"/>
                  <a:gd name="connsiteX9" fmla="*/ 1861 w 534931"/>
                  <a:gd name="connsiteY9" fmla="*/ 43382 h 51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31" h="514996">
                    <a:moveTo>
                      <a:pt x="1861" y="43382"/>
                    </a:moveTo>
                    <a:cubicBezTo>
                      <a:pt x="-2108" y="76719"/>
                      <a:pt x="-3696" y="136647"/>
                      <a:pt x="39960" y="200544"/>
                    </a:cubicBezTo>
                    <a:cubicBezTo>
                      <a:pt x="83616" y="264441"/>
                      <a:pt x="196726" y="375169"/>
                      <a:pt x="263798" y="426763"/>
                    </a:cubicBezTo>
                    <a:cubicBezTo>
                      <a:pt x="330870" y="478357"/>
                      <a:pt x="398736" y="499392"/>
                      <a:pt x="442392" y="510108"/>
                    </a:cubicBezTo>
                    <a:cubicBezTo>
                      <a:pt x="486048" y="520824"/>
                      <a:pt x="513433" y="513679"/>
                      <a:pt x="525736" y="491057"/>
                    </a:cubicBezTo>
                    <a:cubicBezTo>
                      <a:pt x="538039" y="468435"/>
                      <a:pt x="540817" y="425572"/>
                      <a:pt x="516211" y="374375"/>
                    </a:cubicBezTo>
                    <a:cubicBezTo>
                      <a:pt x="491605" y="323178"/>
                      <a:pt x="434057" y="241026"/>
                      <a:pt x="378098" y="183876"/>
                    </a:cubicBezTo>
                    <a:cubicBezTo>
                      <a:pt x="322139" y="126726"/>
                      <a:pt x="232842" y="62036"/>
                      <a:pt x="180455" y="31477"/>
                    </a:cubicBezTo>
                    <a:cubicBezTo>
                      <a:pt x="128068" y="918"/>
                      <a:pt x="93539" y="-1464"/>
                      <a:pt x="63773" y="520"/>
                    </a:cubicBezTo>
                    <a:cubicBezTo>
                      <a:pt x="34007" y="2504"/>
                      <a:pt x="5830" y="10045"/>
                      <a:pt x="1861" y="43382"/>
                    </a:cubicBezTo>
                    <a:close/>
                  </a:path>
                </a:pathLst>
              </a:custGeom>
              <a:solidFill>
                <a:srgbClr val="E32945"/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任意多边形 189"/>
              <p:cNvSpPr/>
              <p:nvPr/>
            </p:nvSpPr>
            <p:spPr>
              <a:xfrm>
                <a:off x="7045568" y="3833530"/>
                <a:ext cx="658854" cy="650070"/>
              </a:xfrm>
              <a:custGeom>
                <a:avLst/>
                <a:gdLst>
                  <a:gd name="connsiteX0" fmla="*/ 81993 w 638523"/>
                  <a:gd name="connsiteY0" fmla="*/ 276515 h 653849"/>
                  <a:gd name="connsiteX1" fmla="*/ 222487 w 638523"/>
                  <a:gd name="connsiteY1" fmla="*/ 455108 h 653849"/>
                  <a:gd name="connsiteX2" fmla="*/ 460612 w 638523"/>
                  <a:gd name="connsiteY2" fmla="*/ 636083 h 653849"/>
                  <a:gd name="connsiteX3" fmla="*/ 636824 w 638523"/>
                  <a:gd name="connsiteY3" fmla="*/ 638465 h 653849"/>
                  <a:gd name="connsiteX4" fmla="*/ 539193 w 638523"/>
                  <a:gd name="connsiteY4" fmla="*/ 559883 h 653849"/>
                  <a:gd name="connsiteX5" fmla="*/ 365362 w 638523"/>
                  <a:gd name="connsiteY5" fmla="*/ 457490 h 653849"/>
                  <a:gd name="connsiteX6" fmla="*/ 151049 w 638523"/>
                  <a:gd name="connsiteY6" fmla="*/ 257465 h 653849"/>
                  <a:gd name="connsiteX7" fmla="*/ 39131 w 638523"/>
                  <a:gd name="connsiteY7" fmla="*/ 102683 h 653849"/>
                  <a:gd name="connsiteX8" fmla="*/ 8174 w 638523"/>
                  <a:gd name="connsiteY8" fmla="*/ 290 h 653849"/>
                  <a:gd name="connsiteX9" fmla="*/ 8174 w 638523"/>
                  <a:gd name="connsiteY9" fmla="*/ 133640 h 653849"/>
                  <a:gd name="connsiteX10" fmla="*/ 81993 w 638523"/>
                  <a:gd name="connsiteY10" fmla="*/ 276515 h 653849"/>
                  <a:gd name="connsiteX0" fmla="*/ 81993 w 638611"/>
                  <a:gd name="connsiteY0" fmla="*/ 276515 h 643146"/>
                  <a:gd name="connsiteX1" fmla="*/ 222487 w 638611"/>
                  <a:gd name="connsiteY1" fmla="*/ 455108 h 643146"/>
                  <a:gd name="connsiteX2" fmla="*/ 458231 w 638611"/>
                  <a:gd name="connsiteY2" fmla="*/ 614652 h 643146"/>
                  <a:gd name="connsiteX3" fmla="*/ 636824 w 638611"/>
                  <a:gd name="connsiteY3" fmla="*/ 638465 h 643146"/>
                  <a:gd name="connsiteX4" fmla="*/ 539193 w 638611"/>
                  <a:gd name="connsiteY4" fmla="*/ 559883 h 643146"/>
                  <a:gd name="connsiteX5" fmla="*/ 365362 w 638611"/>
                  <a:gd name="connsiteY5" fmla="*/ 457490 h 643146"/>
                  <a:gd name="connsiteX6" fmla="*/ 151049 w 638611"/>
                  <a:gd name="connsiteY6" fmla="*/ 257465 h 643146"/>
                  <a:gd name="connsiteX7" fmla="*/ 39131 w 638611"/>
                  <a:gd name="connsiteY7" fmla="*/ 102683 h 643146"/>
                  <a:gd name="connsiteX8" fmla="*/ 8174 w 638611"/>
                  <a:gd name="connsiteY8" fmla="*/ 290 h 643146"/>
                  <a:gd name="connsiteX9" fmla="*/ 8174 w 638611"/>
                  <a:gd name="connsiteY9" fmla="*/ 133640 h 643146"/>
                  <a:gd name="connsiteX10" fmla="*/ 81993 w 638611"/>
                  <a:gd name="connsiteY10" fmla="*/ 276515 h 643146"/>
                  <a:gd name="connsiteX0" fmla="*/ 81993 w 638611"/>
                  <a:gd name="connsiteY0" fmla="*/ 276515 h 643230"/>
                  <a:gd name="connsiteX1" fmla="*/ 210581 w 638611"/>
                  <a:gd name="connsiteY1" fmla="*/ 452727 h 643230"/>
                  <a:gd name="connsiteX2" fmla="*/ 458231 w 638611"/>
                  <a:gd name="connsiteY2" fmla="*/ 614652 h 643230"/>
                  <a:gd name="connsiteX3" fmla="*/ 636824 w 638611"/>
                  <a:gd name="connsiteY3" fmla="*/ 638465 h 643230"/>
                  <a:gd name="connsiteX4" fmla="*/ 539193 w 638611"/>
                  <a:gd name="connsiteY4" fmla="*/ 559883 h 643230"/>
                  <a:gd name="connsiteX5" fmla="*/ 365362 w 638611"/>
                  <a:gd name="connsiteY5" fmla="*/ 457490 h 643230"/>
                  <a:gd name="connsiteX6" fmla="*/ 151049 w 638611"/>
                  <a:gd name="connsiteY6" fmla="*/ 257465 h 643230"/>
                  <a:gd name="connsiteX7" fmla="*/ 39131 w 638611"/>
                  <a:gd name="connsiteY7" fmla="*/ 102683 h 643230"/>
                  <a:gd name="connsiteX8" fmla="*/ 8174 w 638611"/>
                  <a:gd name="connsiteY8" fmla="*/ 290 h 643230"/>
                  <a:gd name="connsiteX9" fmla="*/ 8174 w 638611"/>
                  <a:gd name="connsiteY9" fmla="*/ 133640 h 643230"/>
                  <a:gd name="connsiteX10" fmla="*/ 81993 w 638611"/>
                  <a:gd name="connsiteY10" fmla="*/ 276515 h 643230"/>
                  <a:gd name="connsiteX0" fmla="*/ 62774 w 636061"/>
                  <a:gd name="connsiteY0" fmla="*/ 269371 h 643230"/>
                  <a:gd name="connsiteX1" fmla="*/ 208031 w 636061"/>
                  <a:gd name="connsiteY1" fmla="*/ 452727 h 643230"/>
                  <a:gd name="connsiteX2" fmla="*/ 455681 w 636061"/>
                  <a:gd name="connsiteY2" fmla="*/ 614652 h 643230"/>
                  <a:gd name="connsiteX3" fmla="*/ 634274 w 636061"/>
                  <a:gd name="connsiteY3" fmla="*/ 638465 h 643230"/>
                  <a:gd name="connsiteX4" fmla="*/ 536643 w 636061"/>
                  <a:gd name="connsiteY4" fmla="*/ 559883 h 643230"/>
                  <a:gd name="connsiteX5" fmla="*/ 362812 w 636061"/>
                  <a:gd name="connsiteY5" fmla="*/ 457490 h 643230"/>
                  <a:gd name="connsiteX6" fmla="*/ 148499 w 636061"/>
                  <a:gd name="connsiteY6" fmla="*/ 257465 h 643230"/>
                  <a:gd name="connsiteX7" fmla="*/ 36581 w 636061"/>
                  <a:gd name="connsiteY7" fmla="*/ 102683 h 643230"/>
                  <a:gd name="connsiteX8" fmla="*/ 5624 w 636061"/>
                  <a:gd name="connsiteY8" fmla="*/ 290 h 643230"/>
                  <a:gd name="connsiteX9" fmla="*/ 5624 w 636061"/>
                  <a:gd name="connsiteY9" fmla="*/ 133640 h 643230"/>
                  <a:gd name="connsiteX10" fmla="*/ 62774 w 636061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45796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60084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63 h 643222"/>
                  <a:gd name="connsiteX1" fmla="*/ 217246 w 645276"/>
                  <a:gd name="connsiteY1" fmla="*/ 452719 h 643222"/>
                  <a:gd name="connsiteX2" fmla="*/ 464896 w 645276"/>
                  <a:gd name="connsiteY2" fmla="*/ 614644 h 643222"/>
                  <a:gd name="connsiteX3" fmla="*/ 643489 w 645276"/>
                  <a:gd name="connsiteY3" fmla="*/ 638457 h 643222"/>
                  <a:gd name="connsiteX4" fmla="*/ 545858 w 645276"/>
                  <a:gd name="connsiteY4" fmla="*/ 559875 h 643222"/>
                  <a:gd name="connsiteX5" fmla="*/ 372027 w 645276"/>
                  <a:gd name="connsiteY5" fmla="*/ 457482 h 643222"/>
                  <a:gd name="connsiteX6" fmla="*/ 150570 w 645276"/>
                  <a:gd name="connsiteY6" fmla="*/ 243170 h 643222"/>
                  <a:gd name="connsiteX7" fmla="*/ 60084 w 645276"/>
                  <a:gd name="connsiteY7" fmla="*/ 102675 h 643222"/>
                  <a:gd name="connsiteX8" fmla="*/ 14839 w 645276"/>
                  <a:gd name="connsiteY8" fmla="*/ 282 h 643222"/>
                  <a:gd name="connsiteX9" fmla="*/ 2933 w 645276"/>
                  <a:gd name="connsiteY9" fmla="*/ 133632 h 643222"/>
                  <a:gd name="connsiteX10" fmla="*/ 71989 w 645276"/>
                  <a:gd name="connsiteY10" fmla="*/ 269363 h 643222"/>
                  <a:gd name="connsiteX0" fmla="*/ 71989 w 645368"/>
                  <a:gd name="connsiteY0" fmla="*/ 269363 h 643222"/>
                  <a:gd name="connsiteX1" fmla="*/ 217246 w 645368"/>
                  <a:gd name="connsiteY1" fmla="*/ 452719 h 643222"/>
                  <a:gd name="connsiteX2" fmla="*/ 464896 w 645368"/>
                  <a:gd name="connsiteY2" fmla="*/ 614644 h 643222"/>
                  <a:gd name="connsiteX3" fmla="*/ 643489 w 645368"/>
                  <a:gd name="connsiteY3" fmla="*/ 638457 h 643222"/>
                  <a:gd name="connsiteX4" fmla="*/ 545858 w 645368"/>
                  <a:gd name="connsiteY4" fmla="*/ 559875 h 643222"/>
                  <a:gd name="connsiteX5" fmla="*/ 348215 w 645368"/>
                  <a:gd name="connsiteY5" fmla="*/ 445576 h 643222"/>
                  <a:gd name="connsiteX6" fmla="*/ 150570 w 645368"/>
                  <a:gd name="connsiteY6" fmla="*/ 243170 h 643222"/>
                  <a:gd name="connsiteX7" fmla="*/ 60084 w 645368"/>
                  <a:gd name="connsiteY7" fmla="*/ 102675 h 643222"/>
                  <a:gd name="connsiteX8" fmla="*/ 14839 w 645368"/>
                  <a:gd name="connsiteY8" fmla="*/ 282 h 643222"/>
                  <a:gd name="connsiteX9" fmla="*/ 2933 w 645368"/>
                  <a:gd name="connsiteY9" fmla="*/ 133632 h 643222"/>
                  <a:gd name="connsiteX10" fmla="*/ 71989 w 645368"/>
                  <a:gd name="connsiteY10" fmla="*/ 269363 h 643222"/>
                  <a:gd name="connsiteX0" fmla="*/ 71989 w 647232"/>
                  <a:gd name="connsiteY0" fmla="*/ 269363 h 642517"/>
                  <a:gd name="connsiteX1" fmla="*/ 217246 w 647232"/>
                  <a:gd name="connsiteY1" fmla="*/ 452719 h 642517"/>
                  <a:gd name="connsiteX2" fmla="*/ 464896 w 647232"/>
                  <a:gd name="connsiteY2" fmla="*/ 614644 h 642517"/>
                  <a:gd name="connsiteX3" fmla="*/ 643489 w 647232"/>
                  <a:gd name="connsiteY3" fmla="*/ 638457 h 642517"/>
                  <a:gd name="connsiteX4" fmla="*/ 567290 w 647232"/>
                  <a:gd name="connsiteY4" fmla="*/ 569400 h 642517"/>
                  <a:gd name="connsiteX5" fmla="*/ 348215 w 647232"/>
                  <a:gd name="connsiteY5" fmla="*/ 445576 h 642517"/>
                  <a:gd name="connsiteX6" fmla="*/ 150570 w 647232"/>
                  <a:gd name="connsiteY6" fmla="*/ 243170 h 642517"/>
                  <a:gd name="connsiteX7" fmla="*/ 60084 w 647232"/>
                  <a:gd name="connsiteY7" fmla="*/ 102675 h 642517"/>
                  <a:gd name="connsiteX8" fmla="*/ 14839 w 647232"/>
                  <a:gd name="connsiteY8" fmla="*/ 282 h 642517"/>
                  <a:gd name="connsiteX9" fmla="*/ 2933 w 647232"/>
                  <a:gd name="connsiteY9" fmla="*/ 133632 h 642517"/>
                  <a:gd name="connsiteX10" fmla="*/ 71989 w 647232"/>
                  <a:gd name="connsiteY10" fmla="*/ 269363 h 642517"/>
                  <a:gd name="connsiteX0" fmla="*/ 71989 w 646476"/>
                  <a:gd name="connsiteY0" fmla="*/ 269363 h 649032"/>
                  <a:gd name="connsiteX1" fmla="*/ 217246 w 646476"/>
                  <a:gd name="connsiteY1" fmla="*/ 452719 h 649032"/>
                  <a:gd name="connsiteX2" fmla="*/ 479183 w 646476"/>
                  <a:gd name="connsiteY2" fmla="*/ 628931 h 649032"/>
                  <a:gd name="connsiteX3" fmla="*/ 643489 w 646476"/>
                  <a:gd name="connsiteY3" fmla="*/ 638457 h 649032"/>
                  <a:gd name="connsiteX4" fmla="*/ 567290 w 646476"/>
                  <a:gd name="connsiteY4" fmla="*/ 569400 h 649032"/>
                  <a:gd name="connsiteX5" fmla="*/ 348215 w 646476"/>
                  <a:gd name="connsiteY5" fmla="*/ 445576 h 649032"/>
                  <a:gd name="connsiteX6" fmla="*/ 150570 w 646476"/>
                  <a:gd name="connsiteY6" fmla="*/ 243170 h 649032"/>
                  <a:gd name="connsiteX7" fmla="*/ 60084 w 646476"/>
                  <a:gd name="connsiteY7" fmla="*/ 102675 h 649032"/>
                  <a:gd name="connsiteX8" fmla="*/ 14839 w 646476"/>
                  <a:gd name="connsiteY8" fmla="*/ 282 h 649032"/>
                  <a:gd name="connsiteX9" fmla="*/ 2933 w 646476"/>
                  <a:gd name="connsiteY9" fmla="*/ 133632 h 649032"/>
                  <a:gd name="connsiteX10" fmla="*/ 71989 w 646476"/>
                  <a:gd name="connsiteY10" fmla="*/ 269363 h 649032"/>
                  <a:gd name="connsiteX0" fmla="*/ 71989 w 648757"/>
                  <a:gd name="connsiteY0" fmla="*/ 269363 h 641807"/>
                  <a:gd name="connsiteX1" fmla="*/ 217246 w 648757"/>
                  <a:gd name="connsiteY1" fmla="*/ 452719 h 641807"/>
                  <a:gd name="connsiteX2" fmla="*/ 479183 w 648757"/>
                  <a:gd name="connsiteY2" fmla="*/ 628931 h 641807"/>
                  <a:gd name="connsiteX3" fmla="*/ 645871 w 648757"/>
                  <a:gd name="connsiteY3" fmla="*/ 621788 h 641807"/>
                  <a:gd name="connsiteX4" fmla="*/ 567290 w 648757"/>
                  <a:gd name="connsiteY4" fmla="*/ 569400 h 641807"/>
                  <a:gd name="connsiteX5" fmla="*/ 348215 w 648757"/>
                  <a:gd name="connsiteY5" fmla="*/ 445576 h 641807"/>
                  <a:gd name="connsiteX6" fmla="*/ 150570 w 648757"/>
                  <a:gd name="connsiteY6" fmla="*/ 243170 h 641807"/>
                  <a:gd name="connsiteX7" fmla="*/ 60084 w 648757"/>
                  <a:gd name="connsiteY7" fmla="*/ 102675 h 641807"/>
                  <a:gd name="connsiteX8" fmla="*/ 14839 w 648757"/>
                  <a:gd name="connsiteY8" fmla="*/ 282 h 641807"/>
                  <a:gd name="connsiteX9" fmla="*/ 2933 w 648757"/>
                  <a:gd name="connsiteY9" fmla="*/ 133632 h 641807"/>
                  <a:gd name="connsiteX10" fmla="*/ 71989 w 648757"/>
                  <a:gd name="connsiteY10" fmla="*/ 269363 h 641807"/>
                  <a:gd name="connsiteX0" fmla="*/ 71989 w 657935"/>
                  <a:gd name="connsiteY0" fmla="*/ 269363 h 650375"/>
                  <a:gd name="connsiteX1" fmla="*/ 217246 w 657935"/>
                  <a:gd name="connsiteY1" fmla="*/ 452719 h 650375"/>
                  <a:gd name="connsiteX2" fmla="*/ 479183 w 657935"/>
                  <a:gd name="connsiteY2" fmla="*/ 628931 h 650375"/>
                  <a:gd name="connsiteX3" fmla="*/ 655396 w 657935"/>
                  <a:gd name="connsiteY3" fmla="*/ 640838 h 650375"/>
                  <a:gd name="connsiteX4" fmla="*/ 567290 w 657935"/>
                  <a:gd name="connsiteY4" fmla="*/ 569400 h 650375"/>
                  <a:gd name="connsiteX5" fmla="*/ 348215 w 657935"/>
                  <a:gd name="connsiteY5" fmla="*/ 445576 h 650375"/>
                  <a:gd name="connsiteX6" fmla="*/ 150570 w 657935"/>
                  <a:gd name="connsiteY6" fmla="*/ 243170 h 650375"/>
                  <a:gd name="connsiteX7" fmla="*/ 60084 w 657935"/>
                  <a:gd name="connsiteY7" fmla="*/ 102675 h 650375"/>
                  <a:gd name="connsiteX8" fmla="*/ 14839 w 657935"/>
                  <a:gd name="connsiteY8" fmla="*/ 282 h 650375"/>
                  <a:gd name="connsiteX9" fmla="*/ 2933 w 657935"/>
                  <a:gd name="connsiteY9" fmla="*/ 133632 h 650375"/>
                  <a:gd name="connsiteX10" fmla="*/ 71989 w 657935"/>
                  <a:gd name="connsiteY10" fmla="*/ 269363 h 650375"/>
                  <a:gd name="connsiteX0" fmla="*/ 71989 w 658854"/>
                  <a:gd name="connsiteY0" fmla="*/ 269363 h 650070"/>
                  <a:gd name="connsiteX1" fmla="*/ 217246 w 658854"/>
                  <a:gd name="connsiteY1" fmla="*/ 452719 h 650070"/>
                  <a:gd name="connsiteX2" fmla="*/ 479183 w 658854"/>
                  <a:gd name="connsiteY2" fmla="*/ 628931 h 650070"/>
                  <a:gd name="connsiteX3" fmla="*/ 655396 w 658854"/>
                  <a:gd name="connsiteY3" fmla="*/ 640838 h 650070"/>
                  <a:gd name="connsiteX4" fmla="*/ 576815 w 658854"/>
                  <a:gd name="connsiteY4" fmla="*/ 574163 h 650070"/>
                  <a:gd name="connsiteX5" fmla="*/ 348215 w 658854"/>
                  <a:gd name="connsiteY5" fmla="*/ 445576 h 650070"/>
                  <a:gd name="connsiteX6" fmla="*/ 150570 w 658854"/>
                  <a:gd name="connsiteY6" fmla="*/ 243170 h 650070"/>
                  <a:gd name="connsiteX7" fmla="*/ 60084 w 658854"/>
                  <a:gd name="connsiteY7" fmla="*/ 102675 h 650070"/>
                  <a:gd name="connsiteX8" fmla="*/ 14839 w 658854"/>
                  <a:gd name="connsiteY8" fmla="*/ 282 h 650070"/>
                  <a:gd name="connsiteX9" fmla="*/ 2933 w 658854"/>
                  <a:gd name="connsiteY9" fmla="*/ 133632 h 650070"/>
                  <a:gd name="connsiteX10" fmla="*/ 71989 w 658854"/>
                  <a:gd name="connsiteY10" fmla="*/ 269363 h 65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854" h="650070">
                    <a:moveTo>
                      <a:pt x="71989" y="269363"/>
                    </a:moveTo>
                    <a:cubicBezTo>
                      <a:pt x="107708" y="322544"/>
                      <a:pt x="149380" y="392791"/>
                      <a:pt x="217246" y="452719"/>
                    </a:cubicBezTo>
                    <a:cubicBezTo>
                      <a:pt x="285112" y="512647"/>
                      <a:pt x="406158" y="597578"/>
                      <a:pt x="479183" y="628931"/>
                    </a:cubicBezTo>
                    <a:cubicBezTo>
                      <a:pt x="552208" y="660284"/>
                      <a:pt x="639124" y="649966"/>
                      <a:pt x="655396" y="640838"/>
                    </a:cubicBezTo>
                    <a:cubicBezTo>
                      <a:pt x="671668" y="631710"/>
                      <a:pt x="628012" y="606707"/>
                      <a:pt x="576815" y="574163"/>
                    </a:cubicBezTo>
                    <a:cubicBezTo>
                      <a:pt x="525618" y="541619"/>
                      <a:pt x="419256" y="500741"/>
                      <a:pt x="348215" y="445576"/>
                    </a:cubicBezTo>
                    <a:cubicBezTo>
                      <a:pt x="277174" y="390411"/>
                      <a:pt x="198592" y="300320"/>
                      <a:pt x="150570" y="243170"/>
                    </a:cubicBezTo>
                    <a:cubicBezTo>
                      <a:pt x="102548" y="186020"/>
                      <a:pt x="82706" y="143156"/>
                      <a:pt x="60084" y="102675"/>
                    </a:cubicBezTo>
                    <a:cubicBezTo>
                      <a:pt x="37462" y="62194"/>
                      <a:pt x="19998" y="-4877"/>
                      <a:pt x="14839" y="282"/>
                    </a:cubicBezTo>
                    <a:cubicBezTo>
                      <a:pt x="9680" y="5441"/>
                      <a:pt x="-6592" y="88785"/>
                      <a:pt x="2933" y="133632"/>
                    </a:cubicBezTo>
                    <a:cubicBezTo>
                      <a:pt x="12458" y="178479"/>
                      <a:pt x="36270" y="216182"/>
                      <a:pt x="71989" y="2693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381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任意多边形 62"/>
            <p:cNvSpPr/>
            <p:nvPr/>
          </p:nvSpPr>
          <p:spPr>
            <a:xfrm>
              <a:off x="7958136" y="828844"/>
              <a:ext cx="384693" cy="637830"/>
            </a:xfrm>
            <a:custGeom>
              <a:avLst/>
              <a:gdLst>
                <a:gd name="connsiteX0" fmla="*/ 257928 w 384693"/>
                <a:gd name="connsiteY0" fmla="*/ 0 h 637830"/>
                <a:gd name="connsiteX1" fmla="*/ 248264 w 384693"/>
                <a:gd name="connsiteY1" fmla="*/ 14406 h 637830"/>
                <a:gd name="connsiteX2" fmla="*/ 211932 w 384693"/>
                <a:gd name="connsiteY2" fmla="*/ 120850 h 637830"/>
                <a:gd name="connsiteX3" fmla="*/ 226220 w 384693"/>
                <a:gd name="connsiteY3" fmla="*/ 226974 h 637830"/>
                <a:gd name="connsiteX4" fmla="*/ 271464 w 384693"/>
                <a:gd name="connsiteY4" fmla="*/ 318718 h 637830"/>
                <a:gd name="connsiteX5" fmla="*/ 330994 w 384693"/>
                <a:gd name="connsiteY5" fmla="*/ 379138 h 637830"/>
                <a:gd name="connsiteX6" fmla="*/ 363587 w 384693"/>
                <a:gd name="connsiteY6" fmla="*/ 405545 h 637830"/>
                <a:gd name="connsiteX7" fmla="*/ 384693 w 384693"/>
                <a:gd name="connsiteY7" fmla="*/ 409426 h 637830"/>
                <a:gd name="connsiteX8" fmla="*/ 333378 w 384693"/>
                <a:gd name="connsiteY8" fmla="*/ 437982 h 637830"/>
                <a:gd name="connsiteX9" fmla="*/ 90490 w 384693"/>
                <a:gd name="connsiteY9" fmla="*/ 583238 h 637830"/>
                <a:gd name="connsiteX10" fmla="*/ 1639 w 384693"/>
                <a:gd name="connsiteY10" fmla="*/ 637263 h 637830"/>
                <a:gd name="connsiteX11" fmla="*/ 0 w 384693"/>
                <a:gd name="connsiteY11" fmla="*/ 637830 h 637830"/>
                <a:gd name="connsiteX12" fmla="*/ 0 w 384693"/>
                <a:gd name="connsiteY12" fmla="*/ 146889 h 637830"/>
                <a:gd name="connsiteX13" fmla="*/ 4951 w 384693"/>
                <a:gd name="connsiteY13" fmla="*/ 142205 h 637830"/>
                <a:gd name="connsiteX14" fmla="*/ 195265 w 384693"/>
                <a:gd name="connsiteY14" fmla="*/ 35551 h 637830"/>
                <a:gd name="connsiteX15" fmla="*/ 257928 w 384693"/>
                <a:gd name="connsiteY15" fmla="*/ 0 h 63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4693" h="637830">
                  <a:moveTo>
                    <a:pt x="257928" y="0"/>
                  </a:moveTo>
                  <a:lnTo>
                    <a:pt x="248264" y="14406"/>
                  </a:lnTo>
                  <a:cubicBezTo>
                    <a:pt x="229568" y="48644"/>
                    <a:pt x="217289" y="90400"/>
                    <a:pt x="211932" y="120850"/>
                  </a:cubicBezTo>
                  <a:cubicBezTo>
                    <a:pt x="204789" y="161450"/>
                    <a:pt x="216298" y="193996"/>
                    <a:pt x="226220" y="226974"/>
                  </a:cubicBezTo>
                  <a:cubicBezTo>
                    <a:pt x="236142" y="259952"/>
                    <a:pt x="254002" y="293357"/>
                    <a:pt x="271464" y="318718"/>
                  </a:cubicBezTo>
                  <a:cubicBezTo>
                    <a:pt x="288926" y="344079"/>
                    <a:pt x="315640" y="364667"/>
                    <a:pt x="330994" y="379138"/>
                  </a:cubicBezTo>
                  <a:cubicBezTo>
                    <a:pt x="346348" y="393609"/>
                    <a:pt x="355997" y="398913"/>
                    <a:pt x="363587" y="405545"/>
                  </a:cubicBezTo>
                  <a:lnTo>
                    <a:pt x="384693" y="409426"/>
                  </a:lnTo>
                  <a:lnTo>
                    <a:pt x="333378" y="437982"/>
                  </a:lnTo>
                  <a:cubicBezTo>
                    <a:pt x="232175" y="494735"/>
                    <a:pt x="148434" y="549107"/>
                    <a:pt x="90490" y="583238"/>
                  </a:cubicBezTo>
                  <a:cubicBezTo>
                    <a:pt x="47032" y="608836"/>
                    <a:pt x="20094" y="628185"/>
                    <a:pt x="1639" y="637263"/>
                  </a:cubicBezTo>
                  <a:lnTo>
                    <a:pt x="0" y="637830"/>
                  </a:lnTo>
                  <a:lnTo>
                    <a:pt x="0" y="146889"/>
                  </a:lnTo>
                  <a:lnTo>
                    <a:pt x="4951" y="142205"/>
                  </a:lnTo>
                  <a:cubicBezTo>
                    <a:pt x="53209" y="106989"/>
                    <a:pt x="127697" y="73949"/>
                    <a:pt x="195265" y="35551"/>
                  </a:cubicBezTo>
                  <a:lnTo>
                    <a:pt x="25792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E0929"/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AE0929"/>
                </a:gs>
              </a:gsLst>
              <a:lin ang="156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8703941" y="1302838"/>
              <a:ext cx="1147458" cy="1223733"/>
            </a:xfrm>
            <a:custGeom>
              <a:avLst/>
              <a:gdLst>
                <a:gd name="connsiteX0" fmla="*/ 309281 w 1150457"/>
                <a:gd name="connsiteY0" fmla="*/ 48829 h 1230012"/>
                <a:gd name="connsiteX1" fmla="*/ 85444 w 1150457"/>
                <a:gd name="connsiteY1" fmla="*/ 229804 h 1230012"/>
                <a:gd name="connsiteX2" fmla="*/ 9244 w 1150457"/>
                <a:gd name="connsiteY2" fmla="*/ 429829 h 1230012"/>
                <a:gd name="connsiteX3" fmla="*/ 14006 w 1150457"/>
                <a:gd name="connsiteY3" fmla="*/ 744154 h 1230012"/>
                <a:gd name="connsiteX4" fmla="*/ 123544 w 1150457"/>
                <a:gd name="connsiteY4" fmla="*/ 953704 h 1230012"/>
                <a:gd name="connsiteX5" fmla="*/ 328331 w 1150457"/>
                <a:gd name="connsiteY5" fmla="*/ 1101342 h 1230012"/>
                <a:gd name="connsiteX6" fmla="*/ 547406 w 1150457"/>
                <a:gd name="connsiteY6" fmla="*/ 1163254 h 1230012"/>
                <a:gd name="connsiteX7" fmla="*/ 661706 w 1150457"/>
                <a:gd name="connsiteY7" fmla="*/ 1187067 h 1230012"/>
                <a:gd name="connsiteX8" fmla="*/ 690281 w 1150457"/>
                <a:gd name="connsiteY8" fmla="*/ 1229929 h 1230012"/>
                <a:gd name="connsiteX9" fmla="*/ 728381 w 1150457"/>
                <a:gd name="connsiteY9" fmla="*/ 1196592 h 1230012"/>
                <a:gd name="connsiteX10" fmla="*/ 675994 w 1150457"/>
                <a:gd name="connsiteY10" fmla="*/ 1148967 h 1230012"/>
                <a:gd name="connsiteX11" fmla="*/ 618844 w 1150457"/>
                <a:gd name="connsiteY11" fmla="*/ 1115629 h 1230012"/>
                <a:gd name="connsiteX12" fmla="*/ 547406 w 1150457"/>
                <a:gd name="connsiteY12" fmla="*/ 1101342 h 1230012"/>
                <a:gd name="connsiteX13" fmla="*/ 395006 w 1150457"/>
                <a:gd name="connsiteY13" fmla="*/ 1077529 h 1230012"/>
                <a:gd name="connsiteX14" fmla="*/ 256894 w 1150457"/>
                <a:gd name="connsiteY14" fmla="*/ 982279 h 1230012"/>
                <a:gd name="connsiteX15" fmla="*/ 175931 w 1150457"/>
                <a:gd name="connsiteY15" fmla="*/ 901317 h 1230012"/>
                <a:gd name="connsiteX16" fmla="*/ 80681 w 1150457"/>
                <a:gd name="connsiteY16" fmla="*/ 815592 h 1230012"/>
                <a:gd name="connsiteX17" fmla="*/ 56869 w 1150457"/>
                <a:gd name="connsiteY17" fmla="*/ 601279 h 1230012"/>
                <a:gd name="connsiteX18" fmla="*/ 75919 w 1150457"/>
                <a:gd name="connsiteY18" fmla="*/ 377442 h 1230012"/>
                <a:gd name="connsiteX19" fmla="*/ 190219 w 1150457"/>
                <a:gd name="connsiteY19" fmla="*/ 196467 h 1230012"/>
                <a:gd name="connsiteX20" fmla="*/ 390244 w 1150457"/>
                <a:gd name="connsiteY20" fmla="*/ 77404 h 1230012"/>
                <a:gd name="connsiteX21" fmla="*/ 509306 w 1150457"/>
                <a:gd name="connsiteY21" fmla="*/ 63117 h 1230012"/>
                <a:gd name="connsiteX22" fmla="*/ 690281 w 1150457"/>
                <a:gd name="connsiteY22" fmla="*/ 63117 h 1230012"/>
                <a:gd name="connsiteX23" fmla="*/ 909356 w 1150457"/>
                <a:gd name="connsiteY23" fmla="*/ 134554 h 1230012"/>
                <a:gd name="connsiteX24" fmla="*/ 1023656 w 1150457"/>
                <a:gd name="connsiteY24" fmla="*/ 253617 h 1230012"/>
                <a:gd name="connsiteX25" fmla="*/ 1095094 w 1150457"/>
                <a:gd name="connsiteY25" fmla="*/ 458404 h 1230012"/>
                <a:gd name="connsiteX26" fmla="*/ 1085569 w 1150457"/>
                <a:gd name="connsiteY26" fmla="*/ 648904 h 1230012"/>
                <a:gd name="connsiteX27" fmla="*/ 1052231 w 1150457"/>
                <a:gd name="connsiteY27" fmla="*/ 782254 h 1230012"/>
                <a:gd name="connsiteX28" fmla="*/ 1042706 w 1150457"/>
                <a:gd name="connsiteY28" fmla="*/ 863217 h 1230012"/>
                <a:gd name="connsiteX29" fmla="*/ 1028419 w 1150457"/>
                <a:gd name="connsiteY29" fmla="*/ 920367 h 1230012"/>
                <a:gd name="connsiteX30" fmla="*/ 1042706 w 1150457"/>
                <a:gd name="connsiteY30" fmla="*/ 982279 h 1230012"/>
                <a:gd name="connsiteX31" fmla="*/ 1071281 w 1150457"/>
                <a:gd name="connsiteY31" fmla="*/ 977517 h 1230012"/>
                <a:gd name="connsiteX32" fmla="*/ 1071281 w 1150457"/>
                <a:gd name="connsiteY32" fmla="*/ 939417 h 1230012"/>
                <a:gd name="connsiteX33" fmla="*/ 1095094 w 1150457"/>
                <a:gd name="connsiteY33" fmla="*/ 887029 h 1230012"/>
                <a:gd name="connsiteX34" fmla="*/ 1090331 w 1150457"/>
                <a:gd name="connsiteY34" fmla="*/ 825117 h 1230012"/>
                <a:gd name="connsiteX35" fmla="*/ 1085569 w 1150457"/>
                <a:gd name="connsiteY35" fmla="*/ 787017 h 1230012"/>
                <a:gd name="connsiteX36" fmla="*/ 1123669 w 1150457"/>
                <a:gd name="connsiteY36" fmla="*/ 715579 h 1230012"/>
                <a:gd name="connsiteX37" fmla="*/ 1147481 w 1150457"/>
                <a:gd name="connsiteY37" fmla="*/ 586992 h 1230012"/>
                <a:gd name="connsiteX38" fmla="*/ 1147481 w 1150457"/>
                <a:gd name="connsiteY38" fmla="*/ 467929 h 1230012"/>
                <a:gd name="connsiteX39" fmla="*/ 1123669 w 1150457"/>
                <a:gd name="connsiteY39" fmla="*/ 344104 h 1230012"/>
                <a:gd name="connsiteX40" fmla="*/ 1095094 w 1150457"/>
                <a:gd name="connsiteY40" fmla="*/ 239329 h 1230012"/>
                <a:gd name="connsiteX41" fmla="*/ 999844 w 1150457"/>
                <a:gd name="connsiteY41" fmla="*/ 148842 h 1230012"/>
                <a:gd name="connsiteX42" fmla="*/ 856969 w 1150457"/>
                <a:gd name="connsiteY42" fmla="*/ 58354 h 1230012"/>
                <a:gd name="connsiteX43" fmla="*/ 661706 w 1150457"/>
                <a:gd name="connsiteY43" fmla="*/ 5967 h 1230012"/>
                <a:gd name="connsiteX44" fmla="*/ 485494 w 1150457"/>
                <a:gd name="connsiteY44" fmla="*/ 5967 h 1230012"/>
                <a:gd name="connsiteX45" fmla="*/ 309281 w 1150457"/>
                <a:gd name="connsiteY45" fmla="*/ 48829 h 1230012"/>
                <a:gd name="connsiteX0" fmla="*/ 309281 w 1150457"/>
                <a:gd name="connsiteY0" fmla="*/ 48829 h 1230012"/>
                <a:gd name="connsiteX1" fmla="*/ 85444 w 1150457"/>
                <a:gd name="connsiteY1" fmla="*/ 229804 h 1230012"/>
                <a:gd name="connsiteX2" fmla="*/ 9244 w 1150457"/>
                <a:gd name="connsiteY2" fmla="*/ 429829 h 1230012"/>
                <a:gd name="connsiteX3" fmla="*/ 14006 w 1150457"/>
                <a:gd name="connsiteY3" fmla="*/ 744154 h 1230012"/>
                <a:gd name="connsiteX4" fmla="*/ 123544 w 1150457"/>
                <a:gd name="connsiteY4" fmla="*/ 953704 h 1230012"/>
                <a:gd name="connsiteX5" fmla="*/ 328331 w 1150457"/>
                <a:gd name="connsiteY5" fmla="*/ 1101342 h 1230012"/>
                <a:gd name="connsiteX6" fmla="*/ 547406 w 1150457"/>
                <a:gd name="connsiteY6" fmla="*/ 1163254 h 1230012"/>
                <a:gd name="connsiteX7" fmla="*/ 661706 w 1150457"/>
                <a:gd name="connsiteY7" fmla="*/ 1187067 h 1230012"/>
                <a:gd name="connsiteX8" fmla="*/ 690281 w 1150457"/>
                <a:gd name="connsiteY8" fmla="*/ 1229929 h 1230012"/>
                <a:gd name="connsiteX9" fmla="*/ 728381 w 1150457"/>
                <a:gd name="connsiteY9" fmla="*/ 1196592 h 1230012"/>
                <a:gd name="connsiteX10" fmla="*/ 675994 w 1150457"/>
                <a:gd name="connsiteY10" fmla="*/ 1148967 h 1230012"/>
                <a:gd name="connsiteX11" fmla="*/ 618844 w 1150457"/>
                <a:gd name="connsiteY11" fmla="*/ 1115629 h 1230012"/>
                <a:gd name="connsiteX12" fmla="*/ 547406 w 1150457"/>
                <a:gd name="connsiteY12" fmla="*/ 1101342 h 1230012"/>
                <a:gd name="connsiteX13" fmla="*/ 395006 w 1150457"/>
                <a:gd name="connsiteY13" fmla="*/ 1077529 h 1230012"/>
                <a:gd name="connsiteX14" fmla="*/ 256894 w 1150457"/>
                <a:gd name="connsiteY14" fmla="*/ 982279 h 1230012"/>
                <a:gd name="connsiteX15" fmla="*/ 175931 w 1150457"/>
                <a:gd name="connsiteY15" fmla="*/ 901317 h 1230012"/>
                <a:gd name="connsiteX16" fmla="*/ 80681 w 1150457"/>
                <a:gd name="connsiteY16" fmla="*/ 815592 h 1230012"/>
                <a:gd name="connsiteX17" fmla="*/ 56869 w 1150457"/>
                <a:gd name="connsiteY17" fmla="*/ 601279 h 1230012"/>
                <a:gd name="connsiteX18" fmla="*/ 75919 w 1150457"/>
                <a:gd name="connsiteY18" fmla="*/ 377442 h 1230012"/>
                <a:gd name="connsiteX19" fmla="*/ 190219 w 1150457"/>
                <a:gd name="connsiteY19" fmla="*/ 196467 h 1230012"/>
                <a:gd name="connsiteX20" fmla="*/ 390244 w 1150457"/>
                <a:gd name="connsiteY20" fmla="*/ 77404 h 1230012"/>
                <a:gd name="connsiteX21" fmla="*/ 509306 w 1150457"/>
                <a:gd name="connsiteY21" fmla="*/ 63117 h 1230012"/>
                <a:gd name="connsiteX22" fmla="*/ 690281 w 1150457"/>
                <a:gd name="connsiteY22" fmla="*/ 63117 h 1230012"/>
                <a:gd name="connsiteX23" fmla="*/ 909356 w 1150457"/>
                <a:gd name="connsiteY23" fmla="*/ 134554 h 1230012"/>
                <a:gd name="connsiteX24" fmla="*/ 1023656 w 1150457"/>
                <a:gd name="connsiteY24" fmla="*/ 253617 h 1230012"/>
                <a:gd name="connsiteX25" fmla="*/ 1095094 w 1150457"/>
                <a:gd name="connsiteY25" fmla="*/ 458404 h 1230012"/>
                <a:gd name="connsiteX26" fmla="*/ 1085569 w 1150457"/>
                <a:gd name="connsiteY26" fmla="*/ 648904 h 1230012"/>
                <a:gd name="connsiteX27" fmla="*/ 1052231 w 1150457"/>
                <a:gd name="connsiteY27" fmla="*/ 782254 h 1230012"/>
                <a:gd name="connsiteX28" fmla="*/ 1042706 w 1150457"/>
                <a:gd name="connsiteY28" fmla="*/ 863217 h 1230012"/>
                <a:gd name="connsiteX29" fmla="*/ 1028419 w 1150457"/>
                <a:gd name="connsiteY29" fmla="*/ 920367 h 1230012"/>
                <a:gd name="connsiteX30" fmla="*/ 1042706 w 1150457"/>
                <a:gd name="connsiteY30" fmla="*/ 982279 h 1230012"/>
                <a:gd name="connsiteX31" fmla="*/ 1071281 w 1150457"/>
                <a:gd name="connsiteY31" fmla="*/ 977517 h 1230012"/>
                <a:gd name="connsiteX32" fmla="*/ 1071281 w 1150457"/>
                <a:gd name="connsiteY32" fmla="*/ 939417 h 1230012"/>
                <a:gd name="connsiteX33" fmla="*/ 1095094 w 1150457"/>
                <a:gd name="connsiteY33" fmla="*/ 887029 h 1230012"/>
                <a:gd name="connsiteX34" fmla="*/ 1090331 w 1150457"/>
                <a:gd name="connsiteY34" fmla="*/ 825117 h 1230012"/>
                <a:gd name="connsiteX35" fmla="*/ 1085569 w 1150457"/>
                <a:gd name="connsiteY35" fmla="*/ 787017 h 1230012"/>
                <a:gd name="connsiteX36" fmla="*/ 1123669 w 1150457"/>
                <a:gd name="connsiteY36" fmla="*/ 715579 h 1230012"/>
                <a:gd name="connsiteX37" fmla="*/ 1147481 w 1150457"/>
                <a:gd name="connsiteY37" fmla="*/ 586992 h 1230012"/>
                <a:gd name="connsiteX38" fmla="*/ 1147481 w 1150457"/>
                <a:gd name="connsiteY38" fmla="*/ 467929 h 1230012"/>
                <a:gd name="connsiteX39" fmla="*/ 1123669 w 1150457"/>
                <a:gd name="connsiteY39" fmla="*/ 344104 h 1230012"/>
                <a:gd name="connsiteX40" fmla="*/ 1087951 w 1150457"/>
                <a:gd name="connsiteY40" fmla="*/ 241710 h 1230012"/>
                <a:gd name="connsiteX41" fmla="*/ 999844 w 1150457"/>
                <a:gd name="connsiteY41" fmla="*/ 148842 h 1230012"/>
                <a:gd name="connsiteX42" fmla="*/ 856969 w 1150457"/>
                <a:gd name="connsiteY42" fmla="*/ 58354 h 1230012"/>
                <a:gd name="connsiteX43" fmla="*/ 661706 w 1150457"/>
                <a:gd name="connsiteY43" fmla="*/ 5967 h 1230012"/>
                <a:gd name="connsiteX44" fmla="*/ 485494 w 1150457"/>
                <a:gd name="connsiteY44" fmla="*/ 5967 h 1230012"/>
                <a:gd name="connsiteX45" fmla="*/ 309281 w 1150457"/>
                <a:gd name="connsiteY45" fmla="*/ 48829 h 1230012"/>
                <a:gd name="connsiteX0" fmla="*/ 309281 w 1150457"/>
                <a:gd name="connsiteY0" fmla="*/ 48829 h 1230012"/>
                <a:gd name="connsiteX1" fmla="*/ 85444 w 1150457"/>
                <a:gd name="connsiteY1" fmla="*/ 229804 h 1230012"/>
                <a:gd name="connsiteX2" fmla="*/ 9244 w 1150457"/>
                <a:gd name="connsiteY2" fmla="*/ 429829 h 1230012"/>
                <a:gd name="connsiteX3" fmla="*/ 14006 w 1150457"/>
                <a:gd name="connsiteY3" fmla="*/ 744154 h 1230012"/>
                <a:gd name="connsiteX4" fmla="*/ 123544 w 1150457"/>
                <a:gd name="connsiteY4" fmla="*/ 953704 h 1230012"/>
                <a:gd name="connsiteX5" fmla="*/ 328331 w 1150457"/>
                <a:gd name="connsiteY5" fmla="*/ 1101342 h 1230012"/>
                <a:gd name="connsiteX6" fmla="*/ 547406 w 1150457"/>
                <a:gd name="connsiteY6" fmla="*/ 1163254 h 1230012"/>
                <a:gd name="connsiteX7" fmla="*/ 661706 w 1150457"/>
                <a:gd name="connsiteY7" fmla="*/ 1187067 h 1230012"/>
                <a:gd name="connsiteX8" fmla="*/ 690281 w 1150457"/>
                <a:gd name="connsiteY8" fmla="*/ 1229929 h 1230012"/>
                <a:gd name="connsiteX9" fmla="*/ 728381 w 1150457"/>
                <a:gd name="connsiteY9" fmla="*/ 1196592 h 1230012"/>
                <a:gd name="connsiteX10" fmla="*/ 675994 w 1150457"/>
                <a:gd name="connsiteY10" fmla="*/ 1148967 h 1230012"/>
                <a:gd name="connsiteX11" fmla="*/ 618844 w 1150457"/>
                <a:gd name="connsiteY11" fmla="*/ 1115629 h 1230012"/>
                <a:gd name="connsiteX12" fmla="*/ 547406 w 1150457"/>
                <a:gd name="connsiteY12" fmla="*/ 1101342 h 1230012"/>
                <a:gd name="connsiteX13" fmla="*/ 395006 w 1150457"/>
                <a:gd name="connsiteY13" fmla="*/ 1077529 h 1230012"/>
                <a:gd name="connsiteX14" fmla="*/ 256894 w 1150457"/>
                <a:gd name="connsiteY14" fmla="*/ 982279 h 1230012"/>
                <a:gd name="connsiteX15" fmla="*/ 175931 w 1150457"/>
                <a:gd name="connsiteY15" fmla="*/ 901317 h 1230012"/>
                <a:gd name="connsiteX16" fmla="*/ 80681 w 1150457"/>
                <a:gd name="connsiteY16" fmla="*/ 815592 h 1230012"/>
                <a:gd name="connsiteX17" fmla="*/ 56869 w 1150457"/>
                <a:gd name="connsiteY17" fmla="*/ 601279 h 1230012"/>
                <a:gd name="connsiteX18" fmla="*/ 75919 w 1150457"/>
                <a:gd name="connsiteY18" fmla="*/ 377442 h 1230012"/>
                <a:gd name="connsiteX19" fmla="*/ 190219 w 1150457"/>
                <a:gd name="connsiteY19" fmla="*/ 196467 h 1230012"/>
                <a:gd name="connsiteX20" fmla="*/ 390244 w 1150457"/>
                <a:gd name="connsiteY20" fmla="*/ 77404 h 1230012"/>
                <a:gd name="connsiteX21" fmla="*/ 509306 w 1150457"/>
                <a:gd name="connsiteY21" fmla="*/ 63117 h 1230012"/>
                <a:gd name="connsiteX22" fmla="*/ 690281 w 1150457"/>
                <a:gd name="connsiteY22" fmla="*/ 63117 h 1230012"/>
                <a:gd name="connsiteX23" fmla="*/ 909356 w 1150457"/>
                <a:gd name="connsiteY23" fmla="*/ 134554 h 1230012"/>
                <a:gd name="connsiteX24" fmla="*/ 1023656 w 1150457"/>
                <a:gd name="connsiteY24" fmla="*/ 253617 h 1230012"/>
                <a:gd name="connsiteX25" fmla="*/ 1095094 w 1150457"/>
                <a:gd name="connsiteY25" fmla="*/ 458404 h 1230012"/>
                <a:gd name="connsiteX26" fmla="*/ 1085569 w 1150457"/>
                <a:gd name="connsiteY26" fmla="*/ 648904 h 1230012"/>
                <a:gd name="connsiteX27" fmla="*/ 1052231 w 1150457"/>
                <a:gd name="connsiteY27" fmla="*/ 782254 h 1230012"/>
                <a:gd name="connsiteX28" fmla="*/ 1042706 w 1150457"/>
                <a:gd name="connsiteY28" fmla="*/ 863217 h 1230012"/>
                <a:gd name="connsiteX29" fmla="*/ 1028419 w 1150457"/>
                <a:gd name="connsiteY29" fmla="*/ 920367 h 1230012"/>
                <a:gd name="connsiteX30" fmla="*/ 1047469 w 1150457"/>
                <a:gd name="connsiteY30" fmla="*/ 972754 h 1230012"/>
                <a:gd name="connsiteX31" fmla="*/ 1071281 w 1150457"/>
                <a:gd name="connsiteY31" fmla="*/ 977517 h 1230012"/>
                <a:gd name="connsiteX32" fmla="*/ 1071281 w 1150457"/>
                <a:gd name="connsiteY32" fmla="*/ 939417 h 1230012"/>
                <a:gd name="connsiteX33" fmla="*/ 1095094 w 1150457"/>
                <a:gd name="connsiteY33" fmla="*/ 887029 h 1230012"/>
                <a:gd name="connsiteX34" fmla="*/ 1090331 w 1150457"/>
                <a:gd name="connsiteY34" fmla="*/ 825117 h 1230012"/>
                <a:gd name="connsiteX35" fmla="*/ 1085569 w 1150457"/>
                <a:gd name="connsiteY35" fmla="*/ 787017 h 1230012"/>
                <a:gd name="connsiteX36" fmla="*/ 1123669 w 1150457"/>
                <a:gd name="connsiteY36" fmla="*/ 715579 h 1230012"/>
                <a:gd name="connsiteX37" fmla="*/ 1147481 w 1150457"/>
                <a:gd name="connsiteY37" fmla="*/ 586992 h 1230012"/>
                <a:gd name="connsiteX38" fmla="*/ 1147481 w 1150457"/>
                <a:gd name="connsiteY38" fmla="*/ 467929 h 1230012"/>
                <a:gd name="connsiteX39" fmla="*/ 1123669 w 1150457"/>
                <a:gd name="connsiteY39" fmla="*/ 344104 h 1230012"/>
                <a:gd name="connsiteX40" fmla="*/ 1087951 w 1150457"/>
                <a:gd name="connsiteY40" fmla="*/ 241710 h 1230012"/>
                <a:gd name="connsiteX41" fmla="*/ 999844 w 1150457"/>
                <a:gd name="connsiteY41" fmla="*/ 148842 h 1230012"/>
                <a:gd name="connsiteX42" fmla="*/ 856969 w 1150457"/>
                <a:gd name="connsiteY42" fmla="*/ 58354 h 1230012"/>
                <a:gd name="connsiteX43" fmla="*/ 661706 w 1150457"/>
                <a:gd name="connsiteY43" fmla="*/ 5967 h 1230012"/>
                <a:gd name="connsiteX44" fmla="*/ 485494 w 1150457"/>
                <a:gd name="connsiteY44" fmla="*/ 5967 h 1230012"/>
                <a:gd name="connsiteX45" fmla="*/ 309281 w 1150457"/>
                <a:gd name="connsiteY45" fmla="*/ 48829 h 1230012"/>
                <a:gd name="connsiteX0" fmla="*/ 294993 w 1150457"/>
                <a:gd name="connsiteY0" fmla="*/ 63998 h 1230894"/>
                <a:gd name="connsiteX1" fmla="*/ 85444 w 1150457"/>
                <a:gd name="connsiteY1" fmla="*/ 230686 h 1230894"/>
                <a:gd name="connsiteX2" fmla="*/ 9244 w 1150457"/>
                <a:gd name="connsiteY2" fmla="*/ 430711 h 1230894"/>
                <a:gd name="connsiteX3" fmla="*/ 14006 w 1150457"/>
                <a:gd name="connsiteY3" fmla="*/ 745036 h 1230894"/>
                <a:gd name="connsiteX4" fmla="*/ 123544 w 1150457"/>
                <a:gd name="connsiteY4" fmla="*/ 954586 h 1230894"/>
                <a:gd name="connsiteX5" fmla="*/ 328331 w 1150457"/>
                <a:gd name="connsiteY5" fmla="*/ 1102224 h 1230894"/>
                <a:gd name="connsiteX6" fmla="*/ 547406 w 1150457"/>
                <a:gd name="connsiteY6" fmla="*/ 1164136 h 1230894"/>
                <a:gd name="connsiteX7" fmla="*/ 661706 w 1150457"/>
                <a:gd name="connsiteY7" fmla="*/ 1187949 h 1230894"/>
                <a:gd name="connsiteX8" fmla="*/ 690281 w 1150457"/>
                <a:gd name="connsiteY8" fmla="*/ 1230811 h 1230894"/>
                <a:gd name="connsiteX9" fmla="*/ 728381 w 1150457"/>
                <a:gd name="connsiteY9" fmla="*/ 1197474 h 1230894"/>
                <a:gd name="connsiteX10" fmla="*/ 675994 w 1150457"/>
                <a:gd name="connsiteY10" fmla="*/ 1149849 h 1230894"/>
                <a:gd name="connsiteX11" fmla="*/ 618844 w 1150457"/>
                <a:gd name="connsiteY11" fmla="*/ 1116511 h 1230894"/>
                <a:gd name="connsiteX12" fmla="*/ 547406 w 1150457"/>
                <a:gd name="connsiteY12" fmla="*/ 1102224 h 1230894"/>
                <a:gd name="connsiteX13" fmla="*/ 395006 w 1150457"/>
                <a:gd name="connsiteY13" fmla="*/ 1078411 h 1230894"/>
                <a:gd name="connsiteX14" fmla="*/ 256894 w 1150457"/>
                <a:gd name="connsiteY14" fmla="*/ 983161 h 1230894"/>
                <a:gd name="connsiteX15" fmla="*/ 175931 w 1150457"/>
                <a:gd name="connsiteY15" fmla="*/ 902199 h 1230894"/>
                <a:gd name="connsiteX16" fmla="*/ 80681 w 1150457"/>
                <a:gd name="connsiteY16" fmla="*/ 816474 h 1230894"/>
                <a:gd name="connsiteX17" fmla="*/ 56869 w 1150457"/>
                <a:gd name="connsiteY17" fmla="*/ 602161 h 1230894"/>
                <a:gd name="connsiteX18" fmla="*/ 75919 w 1150457"/>
                <a:gd name="connsiteY18" fmla="*/ 378324 h 1230894"/>
                <a:gd name="connsiteX19" fmla="*/ 190219 w 1150457"/>
                <a:gd name="connsiteY19" fmla="*/ 197349 h 1230894"/>
                <a:gd name="connsiteX20" fmla="*/ 390244 w 1150457"/>
                <a:gd name="connsiteY20" fmla="*/ 78286 h 1230894"/>
                <a:gd name="connsiteX21" fmla="*/ 509306 w 1150457"/>
                <a:gd name="connsiteY21" fmla="*/ 63999 h 1230894"/>
                <a:gd name="connsiteX22" fmla="*/ 690281 w 1150457"/>
                <a:gd name="connsiteY22" fmla="*/ 63999 h 1230894"/>
                <a:gd name="connsiteX23" fmla="*/ 909356 w 1150457"/>
                <a:gd name="connsiteY23" fmla="*/ 135436 h 1230894"/>
                <a:gd name="connsiteX24" fmla="*/ 1023656 w 1150457"/>
                <a:gd name="connsiteY24" fmla="*/ 254499 h 1230894"/>
                <a:gd name="connsiteX25" fmla="*/ 1095094 w 1150457"/>
                <a:gd name="connsiteY25" fmla="*/ 459286 h 1230894"/>
                <a:gd name="connsiteX26" fmla="*/ 1085569 w 1150457"/>
                <a:gd name="connsiteY26" fmla="*/ 649786 h 1230894"/>
                <a:gd name="connsiteX27" fmla="*/ 1052231 w 1150457"/>
                <a:gd name="connsiteY27" fmla="*/ 783136 h 1230894"/>
                <a:gd name="connsiteX28" fmla="*/ 1042706 w 1150457"/>
                <a:gd name="connsiteY28" fmla="*/ 864099 h 1230894"/>
                <a:gd name="connsiteX29" fmla="*/ 1028419 w 1150457"/>
                <a:gd name="connsiteY29" fmla="*/ 921249 h 1230894"/>
                <a:gd name="connsiteX30" fmla="*/ 1047469 w 1150457"/>
                <a:gd name="connsiteY30" fmla="*/ 973636 h 1230894"/>
                <a:gd name="connsiteX31" fmla="*/ 1071281 w 1150457"/>
                <a:gd name="connsiteY31" fmla="*/ 978399 h 1230894"/>
                <a:gd name="connsiteX32" fmla="*/ 1071281 w 1150457"/>
                <a:gd name="connsiteY32" fmla="*/ 940299 h 1230894"/>
                <a:gd name="connsiteX33" fmla="*/ 1095094 w 1150457"/>
                <a:gd name="connsiteY33" fmla="*/ 887911 h 1230894"/>
                <a:gd name="connsiteX34" fmla="*/ 1090331 w 1150457"/>
                <a:gd name="connsiteY34" fmla="*/ 825999 h 1230894"/>
                <a:gd name="connsiteX35" fmla="*/ 1085569 w 1150457"/>
                <a:gd name="connsiteY35" fmla="*/ 787899 h 1230894"/>
                <a:gd name="connsiteX36" fmla="*/ 1123669 w 1150457"/>
                <a:gd name="connsiteY36" fmla="*/ 716461 h 1230894"/>
                <a:gd name="connsiteX37" fmla="*/ 1147481 w 1150457"/>
                <a:gd name="connsiteY37" fmla="*/ 587874 h 1230894"/>
                <a:gd name="connsiteX38" fmla="*/ 1147481 w 1150457"/>
                <a:gd name="connsiteY38" fmla="*/ 468811 h 1230894"/>
                <a:gd name="connsiteX39" fmla="*/ 1123669 w 1150457"/>
                <a:gd name="connsiteY39" fmla="*/ 344986 h 1230894"/>
                <a:gd name="connsiteX40" fmla="*/ 1087951 w 1150457"/>
                <a:gd name="connsiteY40" fmla="*/ 242592 h 1230894"/>
                <a:gd name="connsiteX41" fmla="*/ 999844 w 1150457"/>
                <a:gd name="connsiteY41" fmla="*/ 149724 h 1230894"/>
                <a:gd name="connsiteX42" fmla="*/ 856969 w 1150457"/>
                <a:gd name="connsiteY42" fmla="*/ 59236 h 1230894"/>
                <a:gd name="connsiteX43" fmla="*/ 661706 w 1150457"/>
                <a:gd name="connsiteY43" fmla="*/ 6849 h 1230894"/>
                <a:gd name="connsiteX44" fmla="*/ 485494 w 1150457"/>
                <a:gd name="connsiteY44" fmla="*/ 6849 h 1230894"/>
                <a:gd name="connsiteX45" fmla="*/ 294993 w 1150457"/>
                <a:gd name="connsiteY45" fmla="*/ 63998 h 1230894"/>
                <a:gd name="connsiteX0" fmla="*/ 292421 w 1147885"/>
                <a:gd name="connsiteY0" fmla="*/ 63998 h 1230894"/>
                <a:gd name="connsiteX1" fmla="*/ 82872 w 1147885"/>
                <a:gd name="connsiteY1" fmla="*/ 230686 h 1230894"/>
                <a:gd name="connsiteX2" fmla="*/ 11434 w 1147885"/>
                <a:gd name="connsiteY2" fmla="*/ 435474 h 1230894"/>
                <a:gd name="connsiteX3" fmla="*/ 11434 w 1147885"/>
                <a:gd name="connsiteY3" fmla="*/ 745036 h 1230894"/>
                <a:gd name="connsiteX4" fmla="*/ 120972 w 1147885"/>
                <a:gd name="connsiteY4" fmla="*/ 954586 h 1230894"/>
                <a:gd name="connsiteX5" fmla="*/ 325759 w 1147885"/>
                <a:gd name="connsiteY5" fmla="*/ 1102224 h 1230894"/>
                <a:gd name="connsiteX6" fmla="*/ 544834 w 1147885"/>
                <a:gd name="connsiteY6" fmla="*/ 1164136 h 1230894"/>
                <a:gd name="connsiteX7" fmla="*/ 659134 w 1147885"/>
                <a:gd name="connsiteY7" fmla="*/ 1187949 h 1230894"/>
                <a:gd name="connsiteX8" fmla="*/ 687709 w 1147885"/>
                <a:gd name="connsiteY8" fmla="*/ 1230811 h 1230894"/>
                <a:gd name="connsiteX9" fmla="*/ 725809 w 1147885"/>
                <a:gd name="connsiteY9" fmla="*/ 1197474 h 1230894"/>
                <a:gd name="connsiteX10" fmla="*/ 673422 w 1147885"/>
                <a:gd name="connsiteY10" fmla="*/ 1149849 h 1230894"/>
                <a:gd name="connsiteX11" fmla="*/ 616272 w 1147885"/>
                <a:gd name="connsiteY11" fmla="*/ 1116511 h 1230894"/>
                <a:gd name="connsiteX12" fmla="*/ 544834 w 1147885"/>
                <a:gd name="connsiteY12" fmla="*/ 1102224 h 1230894"/>
                <a:gd name="connsiteX13" fmla="*/ 392434 w 1147885"/>
                <a:gd name="connsiteY13" fmla="*/ 1078411 h 1230894"/>
                <a:gd name="connsiteX14" fmla="*/ 254322 w 1147885"/>
                <a:gd name="connsiteY14" fmla="*/ 983161 h 1230894"/>
                <a:gd name="connsiteX15" fmla="*/ 173359 w 1147885"/>
                <a:gd name="connsiteY15" fmla="*/ 902199 h 1230894"/>
                <a:gd name="connsiteX16" fmla="*/ 78109 w 1147885"/>
                <a:gd name="connsiteY16" fmla="*/ 816474 h 1230894"/>
                <a:gd name="connsiteX17" fmla="*/ 54297 w 1147885"/>
                <a:gd name="connsiteY17" fmla="*/ 602161 h 1230894"/>
                <a:gd name="connsiteX18" fmla="*/ 73347 w 1147885"/>
                <a:gd name="connsiteY18" fmla="*/ 378324 h 1230894"/>
                <a:gd name="connsiteX19" fmla="*/ 187647 w 1147885"/>
                <a:gd name="connsiteY19" fmla="*/ 197349 h 1230894"/>
                <a:gd name="connsiteX20" fmla="*/ 387672 w 1147885"/>
                <a:gd name="connsiteY20" fmla="*/ 78286 h 1230894"/>
                <a:gd name="connsiteX21" fmla="*/ 506734 w 1147885"/>
                <a:gd name="connsiteY21" fmla="*/ 63999 h 1230894"/>
                <a:gd name="connsiteX22" fmla="*/ 687709 w 1147885"/>
                <a:gd name="connsiteY22" fmla="*/ 63999 h 1230894"/>
                <a:gd name="connsiteX23" fmla="*/ 906784 w 1147885"/>
                <a:gd name="connsiteY23" fmla="*/ 135436 h 1230894"/>
                <a:gd name="connsiteX24" fmla="*/ 1021084 w 1147885"/>
                <a:gd name="connsiteY24" fmla="*/ 254499 h 1230894"/>
                <a:gd name="connsiteX25" fmla="*/ 1092522 w 1147885"/>
                <a:gd name="connsiteY25" fmla="*/ 459286 h 1230894"/>
                <a:gd name="connsiteX26" fmla="*/ 1082997 w 1147885"/>
                <a:gd name="connsiteY26" fmla="*/ 649786 h 1230894"/>
                <a:gd name="connsiteX27" fmla="*/ 1049659 w 1147885"/>
                <a:gd name="connsiteY27" fmla="*/ 783136 h 1230894"/>
                <a:gd name="connsiteX28" fmla="*/ 1040134 w 1147885"/>
                <a:gd name="connsiteY28" fmla="*/ 864099 h 1230894"/>
                <a:gd name="connsiteX29" fmla="*/ 1025847 w 1147885"/>
                <a:gd name="connsiteY29" fmla="*/ 921249 h 1230894"/>
                <a:gd name="connsiteX30" fmla="*/ 1044897 w 1147885"/>
                <a:gd name="connsiteY30" fmla="*/ 973636 h 1230894"/>
                <a:gd name="connsiteX31" fmla="*/ 1068709 w 1147885"/>
                <a:gd name="connsiteY31" fmla="*/ 978399 h 1230894"/>
                <a:gd name="connsiteX32" fmla="*/ 1068709 w 1147885"/>
                <a:gd name="connsiteY32" fmla="*/ 940299 h 1230894"/>
                <a:gd name="connsiteX33" fmla="*/ 1092522 w 1147885"/>
                <a:gd name="connsiteY33" fmla="*/ 887911 h 1230894"/>
                <a:gd name="connsiteX34" fmla="*/ 1087759 w 1147885"/>
                <a:gd name="connsiteY34" fmla="*/ 825999 h 1230894"/>
                <a:gd name="connsiteX35" fmla="*/ 1082997 w 1147885"/>
                <a:gd name="connsiteY35" fmla="*/ 787899 h 1230894"/>
                <a:gd name="connsiteX36" fmla="*/ 1121097 w 1147885"/>
                <a:gd name="connsiteY36" fmla="*/ 716461 h 1230894"/>
                <a:gd name="connsiteX37" fmla="*/ 1144909 w 1147885"/>
                <a:gd name="connsiteY37" fmla="*/ 587874 h 1230894"/>
                <a:gd name="connsiteX38" fmla="*/ 1144909 w 1147885"/>
                <a:gd name="connsiteY38" fmla="*/ 468811 h 1230894"/>
                <a:gd name="connsiteX39" fmla="*/ 1121097 w 1147885"/>
                <a:gd name="connsiteY39" fmla="*/ 344986 h 1230894"/>
                <a:gd name="connsiteX40" fmla="*/ 1085379 w 1147885"/>
                <a:gd name="connsiteY40" fmla="*/ 242592 h 1230894"/>
                <a:gd name="connsiteX41" fmla="*/ 997272 w 1147885"/>
                <a:gd name="connsiteY41" fmla="*/ 149724 h 1230894"/>
                <a:gd name="connsiteX42" fmla="*/ 854397 w 1147885"/>
                <a:gd name="connsiteY42" fmla="*/ 59236 h 1230894"/>
                <a:gd name="connsiteX43" fmla="*/ 659134 w 1147885"/>
                <a:gd name="connsiteY43" fmla="*/ 6849 h 1230894"/>
                <a:gd name="connsiteX44" fmla="*/ 482922 w 1147885"/>
                <a:gd name="connsiteY44" fmla="*/ 6849 h 1230894"/>
                <a:gd name="connsiteX45" fmla="*/ 292421 w 1147885"/>
                <a:gd name="connsiteY45" fmla="*/ 63998 h 1230894"/>
                <a:gd name="connsiteX0" fmla="*/ 292421 w 1147885"/>
                <a:gd name="connsiteY0" fmla="*/ 63998 h 1230894"/>
                <a:gd name="connsiteX1" fmla="*/ 82872 w 1147885"/>
                <a:gd name="connsiteY1" fmla="*/ 230686 h 1230894"/>
                <a:gd name="connsiteX2" fmla="*/ 11434 w 1147885"/>
                <a:gd name="connsiteY2" fmla="*/ 435474 h 1230894"/>
                <a:gd name="connsiteX3" fmla="*/ 11434 w 1147885"/>
                <a:gd name="connsiteY3" fmla="*/ 745036 h 1230894"/>
                <a:gd name="connsiteX4" fmla="*/ 120972 w 1147885"/>
                <a:gd name="connsiteY4" fmla="*/ 954586 h 1230894"/>
                <a:gd name="connsiteX5" fmla="*/ 325759 w 1147885"/>
                <a:gd name="connsiteY5" fmla="*/ 1102224 h 1230894"/>
                <a:gd name="connsiteX6" fmla="*/ 544834 w 1147885"/>
                <a:gd name="connsiteY6" fmla="*/ 1164136 h 1230894"/>
                <a:gd name="connsiteX7" fmla="*/ 659134 w 1147885"/>
                <a:gd name="connsiteY7" fmla="*/ 1187949 h 1230894"/>
                <a:gd name="connsiteX8" fmla="*/ 687709 w 1147885"/>
                <a:gd name="connsiteY8" fmla="*/ 1230811 h 1230894"/>
                <a:gd name="connsiteX9" fmla="*/ 725809 w 1147885"/>
                <a:gd name="connsiteY9" fmla="*/ 1197474 h 1230894"/>
                <a:gd name="connsiteX10" fmla="*/ 673422 w 1147885"/>
                <a:gd name="connsiteY10" fmla="*/ 1149849 h 1230894"/>
                <a:gd name="connsiteX11" fmla="*/ 616272 w 1147885"/>
                <a:gd name="connsiteY11" fmla="*/ 1116511 h 1230894"/>
                <a:gd name="connsiteX12" fmla="*/ 544834 w 1147885"/>
                <a:gd name="connsiteY12" fmla="*/ 1102224 h 1230894"/>
                <a:gd name="connsiteX13" fmla="*/ 392434 w 1147885"/>
                <a:gd name="connsiteY13" fmla="*/ 1078411 h 1230894"/>
                <a:gd name="connsiteX14" fmla="*/ 254322 w 1147885"/>
                <a:gd name="connsiteY14" fmla="*/ 983161 h 1230894"/>
                <a:gd name="connsiteX15" fmla="*/ 173359 w 1147885"/>
                <a:gd name="connsiteY15" fmla="*/ 902199 h 1230894"/>
                <a:gd name="connsiteX16" fmla="*/ 78109 w 1147885"/>
                <a:gd name="connsiteY16" fmla="*/ 816474 h 1230894"/>
                <a:gd name="connsiteX17" fmla="*/ 54297 w 1147885"/>
                <a:gd name="connsiteY17" fmla="*/ 602161 h 1230894"/>
                <a:gd name="connsiteX18" fmla="*/ 73347 w 1147885"/>
                <a:gd name="connsiteY18" fmla="*/ 378324 h 1230894"/>
                <a:gd name="connsiteX19" fmla="*/ 187647 w 1147885"/>
                <a:gd name="connsiteY19" fmla="*/ 197349 h 1230894"/>
                <a:gd name="connsiteX20" fmla="*/ 387672 w 1147885"/>
                <a:gd name="connsiteY20" fmla="*/ 78286 h 1230894"/>
                <a:gd name="connsiteX21" fmla="*/ 506734 w 1147885"/>
                <a:gd name="connsiteY21" fmla="*/ 63999 h 1230894"/>
                <a:gd name="connsiteX22" fmla="*/ 687709 w 1147885"/>
                <a:gd name="connsiteY22" fmla="*/ 63999 h 1230894"/>
                <a:gd name="connsiteX23" fmla="*/ 906784 w 1147885"/>
                <a:gd name="connsiteY23" fmla="*/ 135436 h 1230894"/>
                <a:gd name="connsiteX24" fmla="*/ 1021084 w 1147885"/>
                <a:gd name="connsiteY24" fmla="*/ 254499 h 1230894"/>
                <a:gd name="connsiteX25" fmla="*/ 1092522 w 1147885"/>
                <a:gd name="connsiteY25" fmla="*/ 459286 h 1230894"/>
                <a:gd name="connsiteX26" fmla="*/ 1082997 w 1147885"/>
                <a:gd name="connsiteY26" fmla="*/ 649786 h 1230894"/>
                <a:gd name="connsiteX27" fmla="*/ 1049659 w 1147885"/>
                <a:gd name="connsiteY27" fmla="*/ 783136 h 1230894"/>
                <a:gd name="connsiteX28" fmla="*/ 1040134 w 1147885"/>
                <a:gd name="connsiteY28" fmla="*/ 864099 h 1230894"/>
                <a:gd name="connsiteX29" fmla="*/ 1025847 w 1147885"/>
                <a:gd name="connsiteY29" fmla="*/ 921249 h 1230894"/>
                <a:gd name="connsiteX30" fmla="*/ 1044897 w 1147885"/>
                <a:gd name="connsiteY30" fmla="*/ 973636 h 1230894"/>
                <a:gd name="connsiteX31" fmla="*/ 1068709 w 1147885"/>
                <a:gd name="connsiteY31" fmla="*/ 978399 h 1230894"/>
                <a:gd name="connsiteX32" fmla="*/ 1073471 w 1147885"/>
                <a:gd name="connsiteY32" fmla="*/ 940299 h 1230894"/>
                <a:gd name="connsiteX33" fmla="*/ 1092522 w 1147885"/>
                <a:gd name="connsiteY33" fmla="*/ 887911 h 1230894"/>
                <a:gd name="connsiteX34" fmla="*/ 1087759 w 1147885"/>
                <a:gd name="connsiteY34" fmla="*/ 825999 h 1230894"/>
                <a:gd name="connsiteX35" fmla="*/ 1082997 w 1147885"/>
                <a:gd name="connsiteY35" fmla="*/ 787899 h 1230894"/>
                <a:gd name="connsiteX36" fmla="*/ 1121097 w 1147885"/>
                <a:gd name="connsiteY36" fmla="*/ 716461 h 1230894"/>
                <a:gd name="connsiteX37" fmla="*/ 1144909 w 1147885"/>
                <a:gd name="connsiteY37" fmla="*/ 587874 h 1230894"/>
                <a:gd name="connsiteX38" fmla="*/ 1144909 w 1147885"/>
                <a:gd name="connsiteY38" fmla="*/ 468811 h 1230894"/>
                <a:gd name="connsiteX39" fmla="*/ 1121097 w 1147885"/>
                <a:gd name="connsiteY39" fmla="*/ 344986 h 1230894"/>
                <a:gd name="connsiteX40" fmla="*/ 1085379 w 1147885"/>
                <a:gd name="connsiteY40" fmla="*/ 242592 h 1230894"/>
                <a:gd name="connsiteX41" fmla="*/ 997272 w 1147885"/>
                <a:gd name="connsiteY41" fmla="*/ 149724 h 1230894"/>
                <a:gd name="connsiteX42" fmla="*/ 854397 w 1147885"/>
                <a:gd name="connsiteY42" fmla="*/ 59236 h 1230894"/>
                <a:gd name="connsiteX43" fmla="*/ 659134 w 1147885"/>
                <a:gd name="connsiteY43" fmla="*/ 6849 h 1230894"/>
                <a:gd name="connsiteX44" fmla="*/ 482922 w 1147885"/>
                <a:gd name="connsiteY44" fmla="*/ 6849 h 1230894"/>
                <a:gd name="connsiteX45" fmla="*/ 292421 w 1147885"/>
                <a:gd name="connsiteY45" fmla="*/ 63998 h 1230894"/>
                <a:gd name="connsiteX0" fmla="*/ 292421 w 1147458"/>
                <a:gd name="connsiteY0" fmla="*/ 63998 h 1230894"/>
                <a:gd name="connsiteX1" fmla="*/ 82872 w 1147458"/>
                <a:gd name="connsiteY1" fmla="*/ 230686 h 1230894"/>
                <a:gd name="connsiteX2" fmla="*/ 11434 w 1147458"/>
                <a:gd name="connsiteY2" fmla="*/ 435474 h 1230894"/>
                <a:gd name="connsiteX3" fmla="*/ 11434 w 1147458"/>
                <a:gd name="connsiteY3" fmla="*/ 745036 h 1230894"/>
                <a:gd name="connsiteX4" fmla="*/ 120972 w 1147458"/>
                <a:gd name="connsiteY4" fmla="*/ 954586 h 1230894"/>
                <a:gd name="connsiteX5" fmla="*/ 325759 w 1147458"/>
                <a:gd name="connsiteY5" fmla="*/ 1102224 h 1230894"/>
                <a:gd name="connsiteX6" fmla="*/ 544834 w 1147458"/>
                <a:gd name="connsiteY6" fmla="*/ 1164136 h 1230894"/>
                <a:gd name="connsiteX7" fmla="*/ 659134 w 1147458"/>
                <a:gd name="connsiteY7" fmla="*/ 1187949 h 1230894"/>
                <a:gd name="connsiteX8" fmla="*/ 687709 w 1147458"/>
                <a:gd name="connsiteY8" fmla="*/ 1230811 h 1230894"/>
                <a:gd name="connsiteX9" fmla="*/ 725809 w 1147458"/>
                <a:gd name="connsiteY9" fmla="*/ 1197474 h 1230894"/>
                <a:gd name="connsiteX10" fmla="*/ 673422 w 1147458"/>
                <a:gd name="connsiteY10" fmla="*/ 1149849 h 1230894"/>
                <a:gd name="connsiteX11" fmla="*/ 616272 w 1147458"/>
                <a:gd name="connsiteY11" fmla="*/ 1116511 h 1230894"/>
                <a:gd name="connsiteX12" fmla="*/ 544834 w 1147458"/>
                <a:gd name="connsiteY12" fmla="*/ 1102224 h 1230894"/>
                <a:gd name="connsiteX13" fmla="*/ 392434 w 1147458"/>
                <a:gd name="connsiteY13" fmla="*/ 1078411 h 1230894"/>
                <a:gd name="connsiteX14" fmla="*/ 254322 w 1147458"/>
                <a:gd name="connsiteY14" fmla="*/ 983161 h 1230894"/>
                <a:gd name="connsiteX15" fmla="*/ 173359 w 1147458"/>
                <a:gd name="connsiteY15" fmla="*/ 902199 h 1230894"/>
                <a:gd name="connsiteX16" fmla="*/ 78109 w 1147458"/>
                <a:gd name="connsiteY16" fmla="*/ 816474 h 1230894"/>
                <a:gd name="connsiteX17" fmla="*/ 54297 w 1147458"/>
                <a:gd name="connsiteY17" fmla="*/ 602161 h 1230894"/>
                <a:gd name="connsiteX18" fmla="*/ 73347 w 1147458"/>
                <a:gd name="connsiteY18" fmla="*/ 378324 h 1230894"/>
                <a:gd name="connsiteX19" fmla="*/ 187647 w 1147458"/>
                <a:gd name="connsiteY19" fmla="*/ 197349 h 1230894"/>
                <a:gd name="connsiteX20" fmla="*/ 387672 w 1147458"/>
                <a:gd name="connsiteY20" fmla="*/ 78286 h 1230894"/>
                <a:gd name="connsiteX21" fmla="*/ 506734 w 1147458"/>
                <a:gd name="connsiteY21" fmla="*/ 63999 h 1230894"/>
                <a:gd name="connsiteX22" fmla="*/ 687709 w 1147458"/>
                <a:gd name="connsiteY22" fmla="*/ 63999 h 1230894"/>
                <a:gd name="connsiteX23" fmla="*/ 906784 w 1147458"/>
                <a:gd name="connsiteY23" fmla="*/ 135436 h 1230894"/>
                <a:gd name="connsiteX24" fmla="*/ 1021084 w 1147458"/>
                <a:gd name="connsiteY24" fmla="*/ 254499 h 1230894"/>
                <a:gd name="connsiteX25" fmla="*/ 1092522 w 1147458"/>
                <a:gd name="connsiteY25" fmla="*/ 459286 h 1230894"/>
                <a:gd name="connsiteX26" fmla="*/ 1082997 w 1147458"/>
                <a:gd name="connsiteY26" fmla="*/ 649786 h 1230894"/>
                <a:gd name="connsiteX27" fmla="*/ 1049659 w 1147458"/>
                <a:gd name="connsiteY27" fmla="*/ 783136 h 1230894"/>
                <a:gd name="connsiteX28" fmla="*/ 1040134 w 1147458"/>
                <a:gd name="connsiteY28" fmla="*/ 864099 h 1230894"/>
                <a:gd name="connsiteX29" fmla="*/ 1025847 w 1147458"/>
                <a:gd name="connsiteY29" fmla="*/ 921249 h 1230894"/>
                <a:gd name="connsiteX30" fmla="*/ 1044897 w 1147458"/>
                <a:gd name="connsiteY30" fmla="*/ 973636 h 1230894"/>
                <a:gd name="connsiteX31" fmla="*/ 1068709 w 1147458"/>
                <a:gd name="connsiteY31" fmla="*/ 978399 h 1230894"/>
                <a:gd name="connsiteX32" fmla="*/ 1073471 w 1147458"/>
                <a:gd name="connsiteY32" fmla="*/ 940299 h 1230894"/>
                <a:gd name="connsiteX33" fmla="*/ 1092522 w 1147458"/>
                <a:gd name="connsiteY33" fmla="*/ 887911 h 1230894"/>
                <a:gd name="connsiteX34" fmla="*/ 1087759 w 1147458"/>
                <a:gd name="connsiteY34" fmla="*/ 825999 h 1230894"/>
                <a:gd name="connsiteX35" fmla="*/ 1082997 w 1147458"/>
                <a:gd name="connsiteY35" fmla="*/ 787899 h 1230894"/>
                <a:gd name="connsiteX36" fmla="*/ 1128241 w 1147458"/>
                <a:gd name="connsiteY36" fmla="*/ 699793 h 1230894"/>
                <a:gd name="connsiteX37" fmla="*/ 1144909 w 1147458"/>
                <a:gd name="connsiteY37" fmla="*/ 587874 h 1230894"/>
                <a:gd name="connsiteX38" fmla="*/ 1144909 w 1147458"/>
                <a:gd name="connsiteY38" fmla="*/ 468811 h 1230894"/>
                <a:gd name="connsiteX39" fmla="*/ 1121097 w 1147458"/>
                <a:gd name="connsiteY39" fmla="*/ 344986 h 1230894"/>
                <a:gd name="connsiteX40" fmla="*/ 1085379 w 1147458"/>
                <a:gd name="connsiteY40" fmla="*/ 242592 h 1230894"/>
                <a:gd name="connsiteX41" fmla="*/ 997272 w 1147458"/>
                <a:gd name="connsiteY41" fmla="*/ 149724 h 1230894"/>
                <a:gd name="connsiteX42" fmla="*/ 854397 w 1147458"/>
                <a:gd name="connsiteY42" fmla="*/ 59236 h 1230894"/>
                <a:gd name="connsiteX43" fmla="*/ 659134 w 1147458"/>
                <a:gd name="connsiteY43" fmla="*/ 6849 h 1230894"/>
                <a:gd name="connsiteX44" fmla="*/ 482922 w 1147458"/>
                <a:gd name="connsiteY44" fmla="*/ 6849 h 1230894"/>
                <a:gd name="connsiteX45" fmla="*/ 292421 w 1147458"/>
                <a:gd name="connsiteY45" fmla="*/ 63998 h 1230894"/>
                <a:gd name="connsiteX0" fmla="*/ 292421 w 1147458"/>
                <a:gd name="connsiteY0" fmla="*/ 63998 h 1230859"/>
                <a:gd name="connsiteX1" fmla="*/ 82872 w 1147458"/>
                <a:gd name="connsiteY1" fmla="*/ 230686 h 1230859"/>
                <a:gd name="connsiteX2" fmla="*/ 11434 w 1147458"/>
                <a:gd name="connsiteY2" fmla="*/ 435474 h 1230859"/>
                <a:gd name="connsiteX3" fmla="*/ 11434 w 1147458"/>
                <a:gd name="connsiteY3" fmla="*/ 745036 h 1230859"/>
                <a:gd name="connsiteX4" fmla="*/ 120972 w 1147458"/>
                <a:gd name="connsiteY4" fmla="*/ 954586 h 1230859"/>
                <a:gd name="connsiteX5" fmla="*/ 325759 w 1147458"/>
                <a:gd name="connsiteY5" fmla="*/ 1102224 h 1230859"/>
                <a:gd name="connsiteX6" fmla="*/ 544834 w 1147458"/>
                <a:gd name="connsiteY6" fmla="*/ 1164136 h 1230859"/>
                <a:gd name="connsiteX7" fmla="*/ 649609 w 1147458"/>
                <a:gd name="connsiteY7" fmla="*/ 1190330 h 1230859"/>
                <a:gd name="connsiteX8" fmla="*/ 687709 w 1147458"/>
                <a:gd name="connsiteY8" fmla="*/ 1230811 h 1230859"/>
                <a:gd name="connsiteX9" fmla="*/ 725809 w 1147458"/>
                <a:gd name="connsiteY9" fmla="*/ 1197474 h 1230859"/>
                <a:gd name="connsiteX10" fmla="*/ 673422 w 1147458"/>
                <a:gd name="connsiteY10" fmla="*/ 1149849 h 1230859"/>
                <a:gd name="connsiteX11" fmla="*/ 616272 w 1147458"/>
                <a:gd name="connsiteY11" fmla="*/ 1116511 h 1230859"/>
                <a:gd name="connsiteX12" fmla="*/ 544834 w 1147458"/>
                <a:gd name="connsiteY12" fmla="*/ 1102224 h 1230859"/>
                <a:gd name="connsiteX13" fmla="*/ 392434 w 1147458"/>
                <a:gd name="connsiteY13" fmla="*/ 1078411 h 1230859"/>
                <a:gd name="connsiteX14" fmla="*/ 254322 w 1147458"/>
                <a:gd name="connsiteY14" fmla="*/ 983161 h 1230859"/>
                <a:gd name="connsiteX15" fmla="*/ 173359 w 1147458"/>
                <a:gd name="connsiteY15" fmla="*/ 902199 h 1230859"/>
                <a:gd name="connsiteX16" fmla="*/ 78109 w 1147458"/>
                <a:gd name="connsiteY16" fmla="*/ 816474 h 1230859"/>
                <a:gd name="connsiteX17" fmla="*/ 54297 w 1147458"/>
                <a:gd name="connsiteY17" fmla="*/ 602161 h 1230859"/>
                <a:gd name="connsiteX18" fmla="*/ 73347 w 1147458"/>
                <a:gd name="connsiteY18" fmla="*/ 378324 h 1230859"/>
                <a:gd name="connsiteX19" fmla="*/ 187647 w 1147458"/>
                <a:gd name="connsiteY19" fmla="*/ 197349 h 1230859"/>
                <a:gd name="connsiteX20" fmla="*/ 387672 w 1147458"/>
                <a:gd name="connsiteY20" fmla="*/ 78286 h 1230859"/>
                <a:gd name="connsiteX21" fmla="*/ 506734 w 1147458"/>
                <a:gd name="connsiteY21" fmla="*/ 63999 h 1230859"/>
                <a:gd name="connsiteX22" fmla="*/ 687709 w 1147458"/>
                <a:gd name="connsiteY22" fmla="*/ 63999 h 1230859"/>
                <a:gd name="connsiteX23" fmla="*/ 906784 w 1147458"/>
                <a:gd name="connsiteY23" fmla="*/ 135436 h 1230859"/>
                <a:gd name="connsiteX24" fmla="*/ 1021084 w 1147458"/>
                <a:gd name="connsiteY24" fmla="*/ 254499 h 1230859"/>
                <a:gd name="connsiteX25" fmla="*/ 1092522 w 1147458"/>
                <a:gd name="connsiteY25" fmla="*/ 459286 h 1230859"/>
                <a:gd name="connsiteX26" fmla="*/ 1082997 w 1147458"/>
                <a:gd name="connsiteY26" fmla="*/ 649786 h 1230859"/>
                <a:gd name="connsiteX27" fmla="*/ 1049659 w 1147458"/>
                <a:gd name="connsiteY27" fmla="*/ 783136 h 1230859"/>
                <a:gd name="connsiteX28" fmla="*/ 1040134 w 1147458"/>
                <a:gd name="connsiteY28" fmla="*/ 864099 h 1230859"/>
                <a:gd name="connsiteX29" fmla="*/ 1025847 w 1147458"/>
                <a:gd name="connsiteY29" fmla="*/ 921249 h 1230859"/>
                <a:gd name="connsiteX30" fmla="*/ 1044897 w 1147458"/>
                <a:gd name="connsiteY30" fmla="*/ 973636 h 1230859"/>
                <a:gd name="connsiteX31" fmla="*/ 1068709 w 1147458"/>
                <a:gd name="connsiteY31" fmla="*/ 978399 h 1230859"/>
                <a:gd name="connsiteX32" fmla="*/ 1073471 w 1147458"/>
                <a:gd name="connsiteY32" fmla="*/ 940299 h 1230859"/>
                <a:gd name="connsiteX33" fmla="*/ 1092522 w 1147458"/>
                <a:gd name="connsiteY33" fmla="*/ 887911 h 1230859"/>
                <a:gd name="connsiteX34" fmla="*/ 1087759 w 1147458"/>
                <a:gd name="connsiteY34" fmla="*/ 825999 h 1230859"/>
                <a:gd name="connsiteX35" fmla="*/ 1082997 w 1147458"/>
                <a:gd name="connsiteY35" fmla="*/ 787899 h 1230859"/>
                <a:gd name="connsiteX36" fmla="*/ 1128241 w 1147458"/>
                <a:gd name="connsiteY36" fmla="*/ 699793 h 1230859"/>
                <a:gd name="connsiteX37" fmla="*/ 1144909 w 1147458"/>
                <a:gd name="connsiteY37" fmla="*/ 587874 h 1230859"/>
                <a:gd name="connsiteX38" fmla="*/ 1144909 w 1147458"/>
                <a:gd name="connsiteY38" fmla="*/ 468811 h 1230859"/>
                <a:gd name="connsiteX39" fmla="*/ 1121097 w 1147458"/>
                <a:gd name="connsiteY39" fmla="*/ 344986 h 1230859"/>
                <a:gd name="connsiteX40" fmla="*/ 1085379 w 1147458"/>
                <a:gd name="connsiteY40" fmla="*/ 242592 h 1230859"/>
                <a:gd name="connsiteX41" fmla="*/ 997272 w 1147458"/>
                <a:gd name="connsiteY41" fmla="*/ 149724 h 1230859"/>
                <a:gd name="connsiteX42" fmla="*/ 854397 w 1147458"/>
                <a:gd name="connsiteY42" fmla="*/ 59236 h 1230859"/>
                <a:gd name="connsiteX43" fmla="*/ 659134 w 1147458"/>
                <a:gd name="connsiteY43" fmla="*/ 6849 h 1230859"/>
                <a:gd name="connsiteX44" fmla="*/ 482922 w 1147458"/>
                <a:gd name="connsiteY44" fmla="*/ 6849 h 1230859"/>
                <a:gd name="connsiteX45" fmla="*/ 292421 w 1147458"/>
                <a:gd name="connsiteY45" fmla="*/ 63998 h 1230859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2224 h 1223733"/>
                <a:gd name="connsiteX13" fmla="*/ 392434 w 1147458"/>
                <a:gd name="connsiteY13" fmla="*/ 1078411 h 1223733"/>
                <a:gd name="connsiteX14" fmla="*/ 254322 w 1147458"/>
                <a:gd name="connsiteY14" fmla="*/ 983161 h 1223733"/>
                <a:gd name="connsiteX15" fmla="*/ 173359 w 1147458"/>
                <a:gd name="connsiteY15" fmla="*/ 902199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6734 w 1147458"/>
                <a:gd name="connsiteY21" fmla="*/ 63999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1084 w 1147458"/>
                <a:gd name="connsiteY24" fmla="*/ 254499 h 1223733"/>
                <a:gd name="connsiteX25" fmla="*/ 1092522 w 1147458"/>
                <a:gd name="connsiteY25" fmla="*/ 459286 h 1223733"/>
                <a:gd name="connsiteX26" fmla="*/ 1082997 w 1147458"/>
                <a:gd name="connsiteY26" fmla="*/ 649786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2224 h 1223733"/>
                <a:gd name="connsiteX13" fmla="*/ 392434 w 1147458"/>
                <a:gd name="connsiteY13" fmla="*/ 1078411 h 1223733"/>
                <a:gd name="connsiteX14" fmla="*/ 254322 w 1147458"/>
                <a:gd name="connsiteY14" fmla="*/ 983161 h 1223733"/>
                <a:gd name="connsiteX15" fmla="*/ 173359 w 1147458"/>
                <a:gd name="connsiteY15" fmla="*/ 902199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1084 w 1147458"/>
                <a:gd name="connsiteY24" fmla="*/ 254499 h 1223733"/>
                <a:gd name="connsiteX25" fmla="*/ 1092522 w 1147458"/>
                <a:gd name="connsiteY25" fmla="*/ 459286 h 1223733"/>
                <a:gd name="connsiteX26" fmla="*/ 1082997 w 1147458"/>
                <a:gd name="connsiteY26" fmla="*/ 649786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2224 h 1223733"/>
                <a:gd name="connsiteX13" fmla="*/ 392434 w 1147458"/>
                <a:gd name="connsiteY13" fmla="*/ 1078411 h 1223733"/>
                <a:gd name="connsiteX14" fmla="*/ 254322 w 1147458"/>
                <a:gd name="connsiteY14" fmla="*/ 983161 h 1223733"/>
                <a:gd name="connsiteX15" fmla="*/ 173359 w 1147458"/>
                <a:gd name="connsiteY15" fmla="*/ 902199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2522 w 1147458"/>
                <a:gd name="connsiteY25" fmla="*/ 459286 h 1223733"/>
                <a:gd name="connsiteX26" fmla="*/ 1082997 w 1147458"/>
                <a:gd name="connsiteY26" fmla="*/ 649786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2224 h 1223733"/>
                <a:gd name="connsiteX13" fmla="*/ 392434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2522 w 1147458"/>
                <a:gd name="connsiteY25" fmla="*/ 459286 h 1223733"/>
                <a:gd name="connsiteX26" fmla="*/ 1082997 w 1147458"/>
                <a:gd name="connsiteY26" fmla="*/ 649786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2224 h 1223733"/>
                <a:gd name="connsiteX13" fmla="*/ 382909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2522 w 1147458"/>
                <a:gd name="connsiteY25" fmla="*/ 459286 h 1223733"/>
                <a:gd name="connsiteX26" fmla="*/ 1082997 w 1147458"/>
                <a:gd name="connsiteY26" fmla="*/ 649786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6986 h 1223733"/>
                <a:gd name="connsiteX13" fmla="*/ 382909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2522 w 1147458"/>
                <a:gd name="connsiteY25" fmla="*/ 459286 h 1223733"/>
                <a:gd name="connsiteX26" fmla="*/ 1082997 w 1147458"/>
                <a:gd name="connsiteY26" fmla="*/ 649786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6986 h 1223733"/>
                <a:gd name="connsiteX13" fmla="*/ 382909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2522 w 1147458"/>
                <a:gd name="connsiteY25" fmla="*/ 459286 h 1223733"/>
                <a:gd name="connsiteX26" fmla="*/ 1085378 w 1147458"/>
                <a:gd name="connsiteY26" fmla="*/ 654548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6986 h 1223733"/>
                <a:gd name="connsiteX13" fmla="*/ 382909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4903 w 1147458"/>
                <a:gd name="connsiteY25" fmla="*/ 452142 h 1223733"/>
                <a:gd name="connsiteX26" fmla="*/ 1085378 w 1147458"/>
                <a:gd name="connsiteY26" fmla="*/ 654548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6986 h 1223733"/>
                <a:gd name="connsiteX13" fmla="*/ 382909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4903 w 1147458"/>
                <a:gd name="connsiteY25" fmla="*/ 452142 h 1223733"/>
                <a:gd name="connsiteX26" fmla="*/ 1085378 w 1147458"/>
                <a:gd name="connsiteY26" fmla="*/ 654548 h 1223733"/>
                <a:gd name="connsiteX27" fmla="*/ 1054422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11748 h 1223733"/>
                <a:gd name="connsiteX13" fmla="*/ 382909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4903 w 1147458"/>
                <a:gd name="connsiteY25" fmla="*/ 452142 h 1223733"/>
                <a:gd name="connsiteX26" fmla="*/ 1085378 w 1147458"/>
                <a:gd name="connsiteY26" fmla="*/ 654548 h 1223733"/>
                <a:gd name="connsiteX27" fmla="*/ 1054422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47458" h="1223733">
                  <a:moveTo>
                    <a:pt x="292421" y="63998"/>
                  </a:moveTo>
                  <a:cubicBezTo>
                    <a:pt x="225746" y="101304"/>
                    <a:pt x="129703" y="168773"/>
                    <a:pt x="82872" y="230686"/>
                  </a:cubicBezTo>
                  <a:cubicBezTo>
                    <a:pt x="36041" y="292599"/>
                    <a:pt x="23340" y="349749"/>
                    <a:pt x="11434" y="435474"/>
                  </a:cubicBezTo>
                  <a:cubicBezTo>
                    <a:pt x="-472" y="521199"/>
                    <a:pt x="-6822" y="658517"/>
                    <a:pt x="11434" y="745036"/>
                  </a:cubicBezTo>
                  <a:cubicBezTo>
                    <a:pt x="29690" y="831555"/>
                    <a:pt x="68585" y="895055"/>
                    <a:pt x="120972" y="954586"/>
                  </a:cubicBezTo>
                  <a:cubicBezTo>
                    <a:pt x="173359" y="1014117"/>
                    <a:pt x="255115" y="1067299"/>
                    <a:pt x="325759" y="1102224"/>
                  </a:cubicBezTo>
                  <a:cubicBezTo>
                    <a:pt x="396403" y="1137149"/>
                    <a:pt x="490859" y="1149452"/>
                    <a:pt x="544834" y="1164136"/>
                  </a:cubicBezTo>
                  <a:cubicBezTo>
                    <a:pt x="598809" y="1178820"/>
                    <a:pt x="625797" y="1180408"/>
                    <a:pt x="649609" y="1190330"/>
                  </a:cubicBezTo>
                  <a:cubicBezTo>
                    <a:pt x="673421" y="1200252"/>
                    <a:pt x="675009" y="1222476"/>
                    <a:pt x="687709" y="1223667"/>
                  </a:cubicBezTo>
                  <a:cubicBezTo>
                    <a:pt x="700409" y="1224858"/>
                    <a:pt x="728190" y="1209777"/>
                    <a:pt x="725809" y="1197474"/>
                  </a:cubicBezTo>
                  <a:cubicBezTo>
                    <a:pt x="723428" y="1185171"/>
                    <a:pt x="691678" y="1163343"/>
                    <a:pt x="673422" y="1149849"/>
                  </a:cubicBezTo>
                  <a:cubicBezTo>
                    <a:pt x="655166" y="1136355"/>
                    <a:pt x="637703" y="1122861"/>
                    <a:pt x="616272" y="1116511"/>
                  </a:cubicBezTo>
                  <a:cubicBezTo>
                    <a:pt x="594841" y="1110161"/>
                    <a:pt x="583728" y="1118098"/>
                    <a:pt x="544834" y="1111748"/>
                  </a:cubicBezTo>
                  <a:cubicBezTo>
                    <a:pt x="505940" y="1105398"/>
                    <a:pt x="431328" y="1099842"/>
                    <a:pt x="382909" y="1078411"/>
                  </a:cubicBezTo>
                  <a:cubicBezTo>
                    <a:pt x="334490" y="1056980"/>
                    <a:pt x="290041" y="1011339"/>
                    <a:pt x="254322" y="983161"/>
                  </a:cubicBezTo>
                  <a:cubicBezTo>
                    <a:pt x="218603" y="954983"/>
                    <a:pt x="197966" y="937124"/>
                    <a:pt x="168597" y="909343"/>
                  </a:cubicBezTo>
                  <a:cubicBezTo>
                    <a:pt x="139228" y="881562"/>
                    <a:pt x="97159" y="867671"/>
                    <a:pt x="78109" y="816474"/>
                  </a:cubicBezTo>
                  <a:cubicBezTo>
                    <a:pt x="59059" y="765277"/>
                    <a:pt x="55091" y="675186"/>
                    <a:pt x="54297" y="602161"/>
                  </a:cubicBezTo>
                  <a:cubicBezTo>
                    <a:pt x="53503" y="529136"/>
                    <a:pt x="51122" y="445793"/>
                    <a:pt x="73347" y="378324"/>
                  </a:cubicBezTo>
                  <a:cubicBezTo>
                    <a:pt x="95572" y="310855"/>
                    <a:pt x="135260" y="247355"/>
                    <a:pt x="187647" y="197349"/>
                  </a:cubicBezTo>
                  <a:cubicBezTo>
                    <a:pt x="240034" y="147343"/>
                    <a:pt x="334094" y="101305"/>
                    <a:pt x="387672" y="78286"/>
                  </a:cubicBezTo>
                  <a:cubicBezTo>
                    <a:pt x="441250" y="55267"/>
                    <a:pt x="459109" y="61618"/>
                    <a:pt x="509115" y="59237"/>
                  </a:cubicBezTo>
                  <a:cubicBezTo>
                    <a:pt x="559121" y="56856"/>
                    <a:pt x="621431" y="51299"/>
                    <a:pt x="687709" y="63999"/>
                  </a:cubicBezTo>
                  <a:cubicBezTo>
                    <a:pt x="753987" y="76699"/>
                    <a:pt x="850031" y="103289"/>
                    <a:pt x="906784" y="135436"/>
                  </a:cubicBezTo>
                  <a:cubicBezTo>
                    <a:pt x="963537" y="167583"/>
                    <a:pt x="996875" y="204096"/>
                    <a:pt x="1028228" y="256880"/>
                  </a:cubicBezTo>
                  <a:cubicBezTo>
                    <a:pt x="1059581" y="309664"/>
                    <a:pt x="1085378" y="385864"/>
                    <a:pt x="1094903" y="452142"/>
                  </a:cubicBezTo>
                  <a:cubicBezTo>
                    <a:pt x="1104428" y="518420"/>
                    <a:pt x="1092125" y="599382"/>
                    <a:pt x="1085378" y="654548"/>
                  </a:cubicBezTo>
                  <a:cubicBezTo>
                    <a:pt x="1078631" y="709714"/>
                    <a:pt x="1061963" y="748211"/>
                    <a:pt x="1054422" y="783136"/>
                  </a:cubicBezTo>
                  <a:cubicBezTo>
                    <a:pt x="1046881" y="818061"/>
                    <a:pt x="1044897" y="841080"/>
                    <a:pt x="1040134" y="864099"/>
                  </a:cubicBezTo>
                  <a:cubicBezTo>
                    <a:pt x="1035372" y="887118"/>
                    <a:pt x="1025053" y="902993"/>
                    <a:pt x="1025847" y="921249"/>
                  </a:cubicBezTo>
                  <a:cubicBezTo>
                    <a:pt x="1026641" y="939505"/>
                    <a:pt x="1037753" y="964111"/>
                    <a:pt x="1044897" y="973636"/>
                  </a:cubicBezTo>
                  <a:cubicBezTo>
                    <a:pt x="1052041" y="983161"/>
                    <a:pt x="1063947" y="983955"/>
                    <a:pt x="1068709" y="978399"/>
                  </a:cubicBezTo>
                  <a:cubicBezTo>
                    <a:pt x="1073471" y="972843"/>
                    <a:pt x="1069502" y="955380"/>
                    <a:pt x="1073471" y="940299"/>
                  </a:cubicBezTo>
                  <a:cubicBezTo>
                    <a:pt x="1077440" y="925218"/>
                    <a:pt x="1090141" y="906961"/>
                    <a:pt x="1092522" y="887911"/>
                  </a:cubicBezTo>
                  <a:cubicBezTo>
                    <a:pt x="1094903" y="868861"/>
                    <a:pt x="1089346" y="842668"/>
                    <a:pt x="1087759" y="825999"/>
                  </a:cubicBezTo>
                  <a:cubicBezTo>
                    <a:pt x="1086172" y="809330"/>
                    <a:pt x="1076250" y="808933"/>
                    <a:pt x="1082997" y="787899"/>
                  </a:cubicBezTo>
                  <a:cubicBezTo>
                    <a:pt x="1089744" y="766865"/>
                    <a:pt x="1117922" y="733130"/>
                    <a:pt x="1128241" y="699793"/>
                  </a:cubicBezTo>
                  <a:cubicBezTo>
                    <a:pt x="1138560" y="666456"/>
                    <a:pt x="1142131" y="626371"/>
                    <a:pt x="1144909" y="587874"/>
                  </a:cubicBezTo>
                  <a:cubicBezTo>
                    <a:pt x="1147687" y="549377"/>
                    <a:pt x="1148878" y="509292"/>
                    <a:pt x="1144909" y="468811"/>
                  </a:cubicBezTo>
                  <a:cubicBezTo>
                    <a:pt x="1140940" y="428330"/>
                    <a:pt x="1131019" y="382689"/>
                    <a:pt x="1121097" y="344986"/>
                  </a:cubicBezTo>
                  <a:cubicBezTo>
                    <a:pt x="1111175" y="307283"/>
                    <a:pt x="1106017" y="275136"/>
                    <a:pt x="1085379" y="242592"/>
                  </a:cubicBezTo>
                  <a:cubicBezTo>
                    <a:pt x="1064742" y="210048"/>
                    <a:pt x="1035769" y="180283"/>
                    <a:pt x="997272" y="149724"/>
                  </a:cubicBezTo>
                  <a:cubicBezTo>
                    <a:pt x="958775" y="119165"/>
                    <a:pt x="910753" y="83048"/>
                    <a:pt x="854397" y="59236"/>
                  </a:cubicBezTo>
                  <a:cubicBezTo>
                    <a:pt x="798041" y="35424"/>
                    <a:pt x="721046" y="15580"/>
                    <a:pt x="659134" y="6849"/>
                  </a:cubicBezTo>
                  <a:cubicBezTo>
                    <a:pt x="597222" y="-1882"/>
                    <a:pt x="544041" y="-2676"/>
                    <a:pt x="482922" y="6849"/>
                  </a:cubicBezTo>
                  <a:cubicBezTo>
                    <a:pt x="421803" y="16374"/>
                    <a:pt x="359096" y="26692"/>
                    <a:pt x="292421" y="63998"/>
                  </a:cubicBezTo>
                  <a:close/>
                </a:path>
              </a:pathLst>
            </a:custGeom>
            <a:solidFill>
              <a:srgbClr val="CA4459"/>
            </a:solidFill>
            <a:ln w="3175">
              <a:solidFill>
                <a:srgbClr val="B07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8757411" y="1357708"/>
              <a:ext cx="1041432" cy="1065433"/>
            </a:xfrm>
            <a:custGeom>
              <a:avLst/>
              <a:gdLst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48209 w 1041267"/>
                <a:gd name="connsiteY3" fmla="*/ 141473 h 1066272"/>
                <a:gd name="connsiteX4" fmla="*/ 362509 w 1041267"/>
                <a:gd name="connsiteY4" fmla="*/ 84323 h 1066272"/>
                <a:gd name="connsiteX5" fmla="*/ 429184 w 1041267"/>
                <a:gd name="connsiteY5" fmla="*/ 67654 h 1066272"/>
                <a:gd name="connsiteX6" fmla="*/ 560152 w 1041267"/>
                <a:gd name="connsiteY6" fmla="*/ 72416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29629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50590 w 1041267"/>
                <a:gd name="connsiteY3" fmla="*/ 134329 h 1066272"/>
                <a:gd name="connsiteX4" fmla="*/ 362509 w 1041267"/>
                <a:gd name="connsiteY4" fmla="*/ 84323 h 1066272"/>
                <a:gd name="connsiteX5" fmla="*/ 429184 w 1041267"/>
                <a:gd name="connsiteY5" fmla="*/ 67654 h 1066272"/>
                <a:gd name="connsiteX6" fmla="*/ 560152 w 1041267"/>
                <a:gd name="connsiteY6" fmla="*/ 72416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29629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50590 w 1041267"/>
                <a:gd name="connsiteY3" fmla="*/ 134329 h 1066272"/>
                <a:gd name="connsiteX4" fmla="*/ 369653 w 1041267"/>
                <a:gd name="connsiteY4" fmla="*/ 74798 h 1066272"/>
                <a:gd name="connsiteX5" fmla="*/ 429184 w 1041267"/>
                <a:gd name="connsiteY5" fmla="*/ 67654 h 1066272"/>
                <a:gd name="connsiteX6" fmla="*/ 560152 w 1041267"/>
                <a:gd name="connsiteY6" fmla="*/ 72416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29629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50590 w 1041267"/>
                <a:gd name="connsiteY3" fmla="*/ 134329 h 1066272"/>
                <a:gd name="connsiteX4" fmla="*/ 369653 w 1041267"/>
                <a:gd name="connsiteY4" fmla="*/ 74798 h 1066272"/>
                <a:gd name="connsiteX5" fmla="*/ 429184 w 1041267"/>
                <a:gd name="connsiteY5" fmla="*/ 67654 h 1066272"/>
                <a:gd name="connsiteX6" fmla="*/ 574439 w 1041267"/>
                <a:gd name="connsiteY6" fmla="*/ 62891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29629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50590 w 1041267"/>
                <a:gd name="connsiteY3" fmla="*/ 134329 h 1066272"/>
                <a:gd name="connsiteX4" fmla="*/ 369653 w 1041267"/>
                <a:gd name="connsiteY4" fmla="*/ 74798 h 1066272"/>
                <a:gd name="connsiteX5" fmla="*/ 429184 w 1041267"/>
                <a:gd name="connsiteY5" fmla="*/ 67654 h 1066272"/>
                <a:gd name="connsiteX6" fmla="*/ 574439 w 1041267"/>
                <a:gd name="connsiteY6" fmla="*/ 62891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36772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5769"/>
                <a:gd name="connsiteX1" fmla="*/ 100571 w 1041267"/>
                <a:gd name="connsiteY1" fmla="*/ 289110 h 1065769"/>
                <a:gd name="connsiteX2" fmla="*/ 124384 w 1041267"/>
                <a:gd name="connsiteY2" fmla="*/ 222435 h 1065769"/>
                <a:gd name="connsiteX3" fmla="*/ 250590 w 1041267"/>
                <a:gd name="connsiteY3" fmla="*/ 134329 h 1065769"/>
                <a:gd name="connsiteX4" fmla="*/ 369653 w 1041267"/>
                <a:gd name="connsiteY4" fmla="*/ 74798 h 1065769"/>
                <a:gd name="connsiteX5" fmla="*/ 429184 w 1041267"/>
                <a:gd name="connsiteY5" fmla="*/ 67654 h 1065769"/>
                <a:gd name="connsiteX6" fmla="*/ 574439 w 1041267"/>
                <a:gd name="connsiteY6" fmla="*/ 62891 h 1065769"/>
                <a:gd name="connsiteX7" fmla="*/ 741127 w 1041267"/>
                <a:gd name="connsiteY7" fmla="*/ 84323 h 1065769"/>
                <a:gd name="connsiteX8" fmla="*/ 874477 w 1041267"/>
                <a:gd name="connsiteY8" fmla="*/ 160523 h 1065769"/>
                <a:gd name="connsiteX9" fmla="*/ 969727 w 1041267"/>
                <a:gd name="connsiteY9" fmla="*/ 310541 h 1065769"/>
                <a:gd name="connsiteX10" fmla="*/ 991159 w 1041267"/>
                <a:gd name="connsiteY10" fmla="*/ 489135 h 1065769"/>
                <a:gd name="connsiteX11" fmla="*/ 962584 w 1041267"/>
                <a:gd name="connsiteY11" fmla="*/ 636772 h 1065769"/>
                <a:gd name="connsiteX12" fmla="*/ 905434 w 1041267"/>
                <a:gd name="connsiteY12" fmla="*/ 720116 h 1065769"/>
                <a:gd name="connsiteX13" fmla="*/ 876859 w 1041267"/>
                <a:gd name="connsiteY13" fmla="*/ 770123 h 1065769"/>
                <a:gd name="connsiteX14" fmla="*/ 893527 w 1041267"/>
                <a:gd name="connsiteY14" fmla="*/ 803460 h 1065769"/>
                <a:gd name="connsiteX15" fmla="*/ 907815 w 1041267"/>
                <a:gd name="connsiteY15" fmla="*/ 829654 h 1065769"/>
                <a:gd name="connsiteX16" fmla="*/ 979252 w 1041267"/>
                <a:gd name="connsiteY16" fmla="*/ 782029 h 1065769"/>
                <a:gd name="connsiteX17" fmla="*/ 1005446 w 1041267"/>
                <a:gd name="connsiteY17" fmla="*/ 689160 h 1065769"/>
                <a:gd name="connsiteX18" fmla="*/ 1041165 w 1041267"/>
                <a:gd name="connsiteY18" fmla="*/ 531998 h 1065769"/>
                <a:gd name="connsiteX19" fmla="*/ 1012590 w 1041267"/>
                <a:gd name="connsiteY19" fmla="*/ 289110 h 1065769"/>
                <a:gd name="connsiteX20" fmla="*/ 917340 w 1041267"/>
                <a:gd name="connsiteY20" fmla="*/ 122423 h 1065769"/>
                <a:gd name="connsiteX21" fmla="*/ 714934 w 1041267"/>
                <a:gd name="connsiteY21" fmla="*/ 22410 h 1065769"/>
                <a:gd name="connsiteX22" fmla="*/ 514909 w 1041267"/>
                <a:gd name="connsiteY22" fmla="*/ 979 h 1065769"/>
                <a:gd name="connsiteX23" fmla="*/ 367271 w 1041267"/>
                <a:gd name="connsiteY23" fmla="*/ 12885 h 1065769"/>
                <a:gd name="connsiteX24" fmla="*/ 202965 w 1041267"/>
                <a:gd name="connsiteY24" fmla="*/ 91466 h 1065769"/>
                <a:gd name="connsiteX25" fmla="*/ 31515 w 1041267"/>
                <a:gd name="connsiteY25" fmla="*/ 281966 h 1065769"/>
                <a:gd name="connsiteX26" fmla="*/ 559 w 1041267"/>
                <a:gd name="connsiteY26" fmla="*/ 555810 h 1065769"/>
                <a:gd name="connsiteX27" fmla="*/ 17227 w 1041267"/>
                <a:gd name="connsiteY27" fmla="*/ 741548 h 1065769"/>
                <a:gd name="connsiteX28" fmla="*/ 83902 w 1041267"/>
                <a:gd name="connsiteY28" fmla="*/ 827273 h 1065769"/>
                <a:gd name="connsiteX29" fmla="*/ 191059 w 1041267"/>
                <a:gd name="connsiteY29" fmla="*/ 917760 h 1065769"/>
                <a:gd name="connsiteX30" fmla="*/ 326790 w 1041267"/>
                <a:gd name="connsiteY30" fmla="*/ 1024916 h 1065769"/>
                <a:gd name="connsiteX31" fmla="*/ 512527 w 1041267"/>
                <a:gd name="connsiteY31" fmla="*/ 1053491 h 1065769"/>
                <a:gd name="connsiteX32" fmla="*/ 588727 w 1041267"/>
                <a:gd name="connsiteY32" fmla="*/ 1063016 h 1065769"/>
                <a:gd name="connsiteX33" fmla="*/ 579203 w 1041267"/>
                <a:gd name="connsiteY33" fmla="*/ 1005867 h 1065769"/>
                <a:gd name="connsiteX34" fmla="*/ 505384 w 1041267"/>
                <a:gd name="connsiteY34" fmla="*/ 998723 h 1065769"/>
                <a:gd name="connsiteX35" fmla="*/ 310121 w 1041267"/>
                <a:gd name="connsiteY35" fmla="*/ 958241 h 1065769"/>
                <a:gd name="connsiteX36" fmla="*/ 191059 w 1041267"/>
                <a:gd name="connsiteY36" fmla="*/ 858229 h 1065769"/>
                <a:gd name="connsiteX37" fmla="*/ 150577 w 1041267"/>
                <a:gd name="connsiteY37" fmla="*/ 765360 h 1065769"/>
                <a:gd name="connsiteX38" fmla="*/ 114859 w 1041267"/>
                <a:gd name="connsiteY38" fmla="*/ 632010 h 1065769"/>
                <a:gd name="connsiteX39" fmla="*/ 71996 w 1041267"/>
                <a:gd name="connsiteY39" fmla="*/ 522473 h 1065769"/>
                <a:gd name="connsiteX40" fmla="*/ 60090 w 1041267"/>
                <a:gd name="connsiteY40" fmla="*/ 412935 h 1065769"/>
                <a:gd name="connsiteX0" fmla="*/ 60090 w 1041267"/>
                <a:gd name="connsiteY0" fmla="*/ 412935 h 1063732"/>
                <a:gd name="connsiteX1" fmla="*/ 100571 w 1041267"/>
                <a:gd name="connsiteY1" fmla="*/ 289110 h 1063732"/>
                <a:gd name="connsiteX2" fmla="*/ 124384 w 1041267"/>
                <a:gd name="connsiteY2" fmla="*/ 222435 h 1063732"/>
                <a:gd name="connsiteX3" fmla="*/ 250590 w 1041267"/>
                <a:gd name="connsiteY3" fmla="*/ 134329 h 1063732"/>
                <a:gd name="connsiteX4" fmla="*/ 369653 w 1041267"/>
                <a:gd name="connsiteY4" fmla="*/ 74798 h 1063732"/>
                <a:gd name="connsiteX5" fmla="*/ 429184 w 1041267"/>
                <a:gd name="connsiteY5" fmla="*/ 67654 h 1063732"/>
                <a:gd name="connsiteX6" fmla="*/ 574439 w 1041267"/>
                <a:gd name="connsiteY6" fmla="*/ 62891 h 1063732"/>
                <a:gd name="connsiteX7" fmla="*/ 741127 w 1041267"/>
                <a:gd name="connsiteY7" fmla="*/ 84323 h 1063732"/>
                <a:gd name="connsiteX8" fmla="*/ 874477 w 1041267"/>
                <a:gd name="connsiteY8" fmla="*/ 160523 h 1063732"/>
                <a:gd name="connsiteX9" fmla="*/ 969727 w 1041267"/>
                <a:gd name="connsiteY9" fmla="*/ 310541 h 1063732"/>
                <a:gd name="connsiteX10" fmla="*/ 991159 w 1041267"/>
                <a:gd name="connsiteY10" fmla="*/ 489135 h 1063732"/>
                <a:gd name="connsiteX11" fmla="*/ 962584 w 1041267"/>
                <a:gd name="connsiteY11" fmla="*/ 636772 h 1063732"/>
                <a:gd name="connsiteX12" fmla="*/ 905434 w 1041267"/>
                <a:gd name="connsiteY12" fmla="*/ 720116 h 1063732"/>
                <a:gd name="connsiteX13" fmla="*/ 876859 w 1041267"/>
                <a:gd name="connsiteY13" fmla="*/ 770123 h 1063732"/>
                <a:gd name="connsiteX14" fmla="*/ 893527 w 1041267"/>
                <a:gd name="connsiteY14" fmla="*/ 803460 h 1063732"/>
                <a:gd name="connsiteX15" fmla="*/ 907815 w 1041267"/>
                <a:gd name="connsiteY15" fmla="*/ 829654 h 1063732"/>
                <a:gd name="connsiteX16" fmla="*/ 979252 w 1041267"/>
                <a:gd name="connsiteY16" fmla="*/ 782029 h 1063732"/>
                <a:gd name="connsiteX17" fmla="*/ 1005446 w 1041267"/>
                <a:gd name="connsiteY17" fmla="*/ 689160 h 1063732"/>
                <a:gd name="connsiteX18" fmla="*/ 1041165 w 1041267"/>
                <a:gd name="connsiteY18" fmla="*/ 531998 h 1063732"/>
                <a:gd name="connsiteX19" fmla="*/ 1012590 w 1041267"/>
                <a:gd name="connsiteY19" fmla="*/ 289110 h 1063732"/>
                <a:gd name="connsiteX20" fmla="*/ 917340 w 1041267"/>
                <a:gd name="connsiteY20" fmla="*/ 122423 h 1063732"/>
                <a:gd name="connsiteX21" fmla="*/ 714934 w 1041267"/>
                <a:gd name="connsiteY21" fmla="*/ 22410 h 1063732"/>
                <a:gd name="connsiteX22" fmla="*/ 514909 w 1041267"/>
                <a:gd name="connsiteY22" fmla="*/ 979 h 1063732"/>
                <a:gd name="connsiteX23" fmla="*/ 367271 w 1041267"/>
                <a:gd name="connsiteY23" fmla="*/ 12885 h 1063732"/>
                <a:gd name="connsiteX24" fmla="*/ 202965 w 1041267"/>
                <a:gd name="connsiteY24" fmla="*/ 91466 h 1063732"/>
                <a:gd name="connsiteX25" fmla="*/ 31515 w 1041267"/>
                <a:gd name="connsiteY25" fmla="*/ 281966 h 1063732"/>
                <a:gd name="connsiteX26" fmla="*/ 559 w 1041267"/>
                <a:gd name="connsiteY26" fmla="*/ 555810 h 1063732"/>
                <a:gd name="connsiteX27" fmla="*/ 17227 w 1041267"/>
                <a:gd name="connsiteY27" fmla="*/ 741548 h 1063732"/>
                <a:gd name="connsiteX28" fmla="*/ 83902 w 1041267"/>
                <a:gd name="connsiteY28" fmla="*/ 827273 h 1063732"/>
                <a:gd name="connsiteX29" fmla="*/ 191059 w 1041267"/>
                <a:gd name="connsiteY29" fmla="*/ 917760 h 1063732"/>
                <a:gd name="connsiteX30" fmla="*/ 326790 w 1041267"/>
                <a:gd name="connsiteY30" fmla="*/ 1024916 h 1063732"/>
                <a:gd name="connsiteX31" fmla="*/ 512527 w 1041267"/>
                <a:gd name="connsiteY31" fmla="*/ 1053491 h 1063732"/>
                <a:gd name="connsiteX32" fmla="*/ 583965 w 1041267"/>
                <a:gd name="connsiteY32" fmla="*/ 1060635 h 1063732"/>
                <a:gd name="connsiteX33" fmla="*/ 579203 w 1041267"/>
                <a:gd name="connsiteY33" fmla="*/ 1005867 h 1063732"/>
                <a:gd name="connsiteX34" fmla="*/ 505384 w 1041267"/>
                <a:gd name="connsiteY34" fmla="*/ 998723 h 1063732"/>
                <a:gd name="connsiteX35" fmla="*/ 310121 w 1041267"/>
                <a:gd name="connsiteY35" fmla="*/ 958241 h 1063732"/>
                <a:gd name="connsiteX36" fmla="*/ 191059 w 1041267"/>
                <a:gd name="connsiteY36" fmla="*/ 858229 h 1063732"/>
                <a:gd name="connsiteX37" fmla="*/ 150577 w 1041267"/>
                <a:gd name="connsiteY37" fmla="*/ 765360 h 1063732"/>
                <a:gd name="connsiteX38" fmla="*/ 114859 w 1041267"/>
                <a:gd name="connsiteY38" fmla="*/ 632010 h 1063732"/>
                <a:gd name="connsiteX39" fmla="*/ 71996 w 1041267"/>
                <a:gd name="connsiteY39" fmla="*/ 522473 h 1063732"/>
                <a:gd name="connsiteX40" fmla="*/ 60090 w 1041267"/>
                <a:gd name="connsiteY40" fmla="*/ 412935 h 1063732"/>
                <a:gd name="connsiteX0" fmla="*/ 60090 w 1041267"/>
                <a:gd name="connsiteY0" fmla="*/ 412935 h 1063732"/>
                <a:gd name="connsiteX1" fmla="*/ 100571 w 1041267"/>
                <a:gd name="connsiteY1" fmla="*/ 289110 h 1063732"/>
                <a:gd name="connsiteX2" fmla="*/ 124384 w 1041267"/>
                <a:gd name="connsiteY2" fmla="*/ 222435 h 1063732"/>
                <a:gd name="connsiteX3" fmla="*/ 250590 w 1041267"/>
                <a:gd name="connsiteY3" fmla="*/ 134329 h 1063732"/>
                <a:gd name="connsiteX4" fmla="*/ 369653 w 1041267"/>
                <a:gd name="connsiteY4" fmla="*/ 74798 h 1063732"/>
                <a:gd name="connsiteX5" fmla="*/ 429184 w 1041267"/>
                <a:gd name="connsiteY5" fmla="*/ 67654 h 1063732"/>
                <a:gd name="connsiteX6" fmla="*/ 574439 w 1041267"/>
                <a:gd name="connsiteY6" fmla="*/ 62891 h 1063732"/>
                <a:gd name="connsiteX7" fmla="*/ 741127 w 1041267"/>
                <a:gd name="connsiteY7" fmla="*/ 84323 h 1063732"/>
                <a:gd name="connsiteX8" fmla="*/ 874477 w 1041267"/>
                <a:gd name="connsiteY8" fmla="*/ 160523 h 1063732"/>
                <a:gd name="connsiteX9" fmla="*/ 969727 w 1041267"/>
                <a:gd name="connsiteY9" fmla="*/ 310541 h 1063732"/>
                <a:gd name="connsiteX10" fmla="*/ 991159 w 1041267"/>
                <a:gd name="connsiteY10" fmla="*/ 489135 h 1063732"/>
                <a:gd name="connsiteX11" fmla="*/ 962584 w 1041267"/>
                <a:gd name="connsiteY11" fmla="*/ 636772 h 1063732"/>
                <a:gd name="connsiteX12" fmla="*/ 914959 w 1041267"/>
                <a:gd name="connsiteY12" fmla="*/ 720116 h 1063732"/>
                <a:gd name="connsiteX13" fmla="*/ 876859 w 1041267"/>
                <a:gd name="connsiteY13" fmla="*/ 770123 h 1063732"/>
                <a:gd name="connsiteX14" fmla="*/ 893527 w 1041267"/>
                <a:gd name="connsiteY14" fmla="*/ 803460 h 1063732"/>
                <a:gd name="connsiteX15" fmla="*/ 907815 w 1041267"/>
                <a:gd name="connsiteY15" fmla="*/ 829654 h 1063732"/>
                <a:gd name="connsiteX16" fmla="*/ 979252 w 1041267"/>
                <a:gd name="connsiteY16" fmla="*/ 782029 h 1063732"/>
                <a:gd name="connsiteX17" fmla="*/ 1005446 w 1041267"/>
                <a:gd name="connsiteY17" fmla="*/ 689160 h 1063732"/>
                <a:gd name="connsiteX18" fmla="*/ 1041165 w 1041267"/>
                <a:gd name="connsiteY18" fmla="*/ 531998 h 1063732"/>
                <a:gd name="connsiteX19" fmla="*/ 1012590 w 1041267"/>
                <a:gd name="connsiteY19" fmla="*/ 289110 h 1063732"/>
                <a:gd name="connsiteX20" fmla="*/ 917340 w 1041267"/>
                <a:gd name="connsiteY20" fmla="*/ 122423 h 1063732"/>
                <a:gd name="connsiteX21" fmla="*/ 714934 w 1041267"/>
                <a:gd name="connsiteY21" fmla="*/ 22410 h 1063732"/>
                <a:gd name="connsiteX22" fmla="*/ 514909 w 1041267"/>
                <a:gd name="connsiteY22" fmla="*/ 979 h 1063732"/>
                <a:gd name="connsiteX23" fmla="*/ 367271 w 1041267"/>
                <a:gd name="connsiteY23" fmla="*/ 12885 h 1063732"/>
                <a:gd name="connsiteX24" fmla="*/ 202965 w 1041267"/>
                <a:gd name="connsiteY24" fmla="*/ 91466 h 1063732"/>
                <a:gd name="connsiteX25" fmla="*/ 31515 w 1041267"/>
                <a:gd name="connsiteY25" fmla="*/ 281966 h 1063732"/>
                <a:gd name="connsiteX26" fmla="*/ 559 w 1041267"/>
                <a:gd name="connsiteY26" fmla="*/ 555810 h 1063732"/>
                <a:gd name="connsiteX27" fmla="*/ 17227 w 1041267"/>
                <a:gd name="connsiteY27" fmla="*/ 741548 h 1063732"/>
                <a:gd name="connsiteX28" fmla="*/ 83902 w 1041267"/>
                <a:gd name="connsiteY28" fmla="*/ 827273 h 1063732"/>
                <a:gd name="connsiteX29" fmla="*/ 191059 w 1041267"/>
                <a:gd name="connsiteY29" fmla="*/ 917760 h 1063732"/>
                <a:gd name="connsiteX30" fmla="*/ 326790 w 1041267"/>
                <a:gd name="connsiteY30" fmla="*/ 1024916 h 1063732"/>
                <a:gd name="connsiteX31" fmla="*/ 512527 w 1041267"/>
                <a:gd name="connsiteY31" fmla="*/ 1053491 h 1063732"/>
                <a:gd name="connsiteX32" fmla="*/ 583965 w 1041267"/>
                <a:gd name="connsiteY32" fmla="*/ 1060635 h 1063732"/>
                <a:gd name="connsiteX33" fmla="*/ 579203 w 1041267"/>
                <a:gd name="connsiteY33" fmla="*/ 1005867 h 1063732"/>
                <a:gd name="connsiteX34" fmla="*/ 505384 w 1041267"/>
                <a:gd name="connsiteY34" fmla="*/ 998723 h 1063732"/>
                <a:gd name="connsiteX35" fmla="*/ 310121 w 1041267"/>
                <a:gd name="connsiteY35" fmla="*/ 958241 h 1063732"/>
                <a:gd name="connsiteX36" fmla="*/ 191059 w 1041267"/>
                <a:gd name="connsiteY36" fmla="*/ 858229 h 1063732"/>
                <a:gd name="connsiteX37" fmla="*/ 150577 w 1041267"/>
                <a:gd name="connsiteY37" fmla="*/ 765360 h 1063732"/>
                <a:gd name="connsiteX38" fmla="*/ 114859 w 1041267"/>
                <a:gd name="connsiteY38" fmla="*/ 632010 h 1063732"/>
                <a:gd name="connsiteX39" fmla="*/ 71996 w 1041267"/>
                <a:gd name="connsiteY39" fmla="*/ 522473 h 1063732"/>
                <a:gd name="connsiteX40" fmla="*/ 60090 w 1041267"/>
                <a:gd name="connsiteY40" fmla="*/ 412935 h 1063732"/>
                <a:gd name="connsiteX0" fmla="*/ 60090 w 1041267"/>
                <a:gd name="connsiteY0" fmla="*/ 412935 h 1063732"/>
                <a:gd name="connsiteX1" fmla="*/ 100571 w 1041267"/>
                <a:gd name="connsiteY1" fmla="*/ 289110 h 1063732"/>
                <a:gd name="connsiteX2" fmla="*/ 124384 w 1041267"/>
                <a:gd name="connsiteY2" fmla="*/ 222435 h 1063732"/>
                <a:gd name="connsiteX3" fmla="*/ 250590 w 1041267"/>
                <a:gd name="connsiteY3" fmla="*/ 134329 h 1063732"/>
                <a:gd name="connsiteX4" fmla="*/ 369653 w 1041267"/>
                <a:gd name="connsiteY4" fmla="*/ 74798 h 1063732"/>
                <a:gd name="connsiteX5" fmla="*/ 429184 w 1041267"/>
                <a:gd name="connsiteY5" fmla="*/ 67654 h 1063732"/>
                <a:gd name="connsiteX6" fmla="*/ 574439 w 1041267"/>
                <a:gd name="connsiteY6" fmla="*/ 62891 h 1063732"/>
                <a:gd name="connsiteX7" fmla="*/ 741127 w 1041267"/>
                <a:gd name="connsiteY7" fmla="*/ 84323 h 1063732"/>
                <a:gd name="connsiteX8" fmla="*/ 874477 w 1041267"/>
                <a:gd name="connsiteY8" fmla="*/ 160523 h 1063732"/>
                <a:gd name="connsiteX9" fmla="*/ 969727 w 1041267"/>
                <a:gd name="connsiteY9" fmla="*/ 310541 h 1063732"/>
                <a:gd name="connsiteX10" fmla="*/ 991159 w 1041267"/>
                <a:gd name="connsiteY10" fmla="*/ 489135 h 1063732"/>
                <a:gd name="connsiteX11" fmla="*/ 962584 w 1041267"/>
                <a:gd name="connsiteY11" fmla="*/ 636772 h 1063732"/>
                <a:gd name="connsiteX12" fmla="*/ 914959 w 1041267"/>
                <a:gd name="connsiteY12" fmla="*/ 720116 h 1063732"/>
                <a:gd name="connsiteX13" fmla="*/ 876859 w 1041267"/>
                <a:gd name="connsiteY13" fmla="*/ 770123 h 1063732"/>
                <a:gd name="connsiteX14" fmla="*/ 886383 w 1041267"/>
                <a:gd name="connsiteY14" fmla="*/ 808223 h 1063732"/>
                <a:gd name="connsiteX15" fmla="*/ 907815 w 1041267"/>
                <a:gd name="connsiteY15" fmla="*/ 829654 h 1063732"/>
                <a:gd name="connsiteX16" fmla="*/ 979252 w 1041267"/>
                <a:gd name="connsiteY16" fmla="*/ 782029 h 1063732"/>
                <a:gd name="connsiteX17" fmla="*/ 1005446 w 1041267"/>
                <a:gd name="connsiteY17" fmla="*/ 689160 h 1063732"/>
                <a:gd name="connsiteX18" fmla="*/ 1041165 w 1041267"/>
                <a:gd name="connsiteY18" fmla="*/ 531998 h 1063732"/>
                <a:gd name="connsiteX19" fmla="*/ 1012590 w 1041267"/>
                <a:gd name="connsiteY19" fmla="*/ 289110 h 1063732"/>
                <a:gd name="connsiteX20" fmla="*/ 917340 w 1041267"/>
                <a:gd name="connsiteY20" fmla="*/ 122423 h 1063732"/>
                <a:gd name="connsiteX21" fmla="*/ 714934 w 1041267"/>
                <a:gd name="connsiteY21" fmla="*/ 22410 h 1063732"/>
                <a:gd name="connsiteX22" fmla="*/ 514909 w 1041267"/>
                <a:gd name="connsiteY22" fmla="*/ 979 h 1063732"/>
                <a:gd name="connsiteX23" fmla="*/ 367271 w 1041267"/>
                <a:gd name="connsiteY23" fmla="*/ 12885 h 1063732"/>
                <a:gd name="connsiteX24" fmla="*/ 202965 w 1041267"/>
                <a:gd name="connsiteY24" fmla="*/ 91466 h 1063732"/>
                <a:gd name="connsiteX25" fmla="*/ 31515 w 1041267"/>
                <a:gd name="connsiteY25" fmla="*/ 281966 h 1063732"/>
                <a:gd name="connsiteX26" fmla="*/ 559 w 1041267"/>
                <a:gd name="connsiteY26" fmla="*/ 555810 h 1063732"/>
                <a:gd name="connsiteX27" fmla="*/ 17227 w 1041267"/>
                <a:gd name="connsiteY27" fmla="*/ 741548 h 1063732"/>
                <a:gd name="connsiteX28" fmla="*/ 83902 w 1041267"/>
                <a:gd name="connsiteY28" fmla="*/ 827273 h 1063732"/>
                <a:gd name="connsiteX29" fmla="*/ 191059 w 1041267"/>
                <a:gd name="connsiteY29" fmla="*/ 917760 h 1063732"/>
                <a:gd name="connsiteX30" fmla="*/ 326790 w 1041267"/>
                <a:gd name="connsiteY30" fmla="*/ 1024916 h 1063732"/>
                <a:gd name="connsiteX31" fmla="*/ 512527 w 1041267"/>
                <a:gd name="connsiteY31" fmla="*/ 1053491 h 1063732"/>
                <a:gd name="connsiteX32" fmla="*/ 583965 w 1041267"/>
                <a:gd name="connsiteY32" fmla="*/ 1060635 h 1063732"/>
                <a:gd name="connsiteX33" fmla="*/ 579203 w 1041267"/>
                <a:gd name="connsiteY33" fmla="*/ 1005867 h 1063732"/>
                <a:gd name="connsiteX34" fmla="*/ 505384 w 1041267"/>
                <a:gd name="connsiteY34" fmla="*/ 998723 h 1063732"/>
                <a:gd name="connsiteX35" fmla="*/ 310121 w 1041267"/>
                <a:gd name="connsiteY35" fmla="*/ 958241 h 1063732"/>
                <a:gd name="connsiteX36" fmla="*/ 191059 w 1041267"/>
                <a:gd name="connsiteY36" fmla="*/ 858229 h 1063732"/>
                <a:gd name="connsiteX37" fmla="*/ 150577 w 1041267"/>
                <a:gd name="connsiteY37" fmla="*/ 765360 h 1063732"/>
                <a:gd name="connsiteX38" fmla="*/ 114859 w 1041267"/>
                <a:gd name="connsiteY38" fmla="*/ 632010 h 1063732"/>
                <a:gd name="connsiteX39" fmla="*/ 71996 w 1041267"/>
                <a:gd name="connsiteY39" fmla="*/ 522473 h 1063732"/>
                <a:gd name="connsiteX40" fmla="*/ 60090 w 1041267"/>
                <a:gd name="connsiteY40" fmla="*/ 412935 h 1063732"/>
                <a:gd name="connsiteX0" fmla="*/ 60090 w 1041267"/>
                <a:gd name="connsiteY0" fmla="*/ 413940 h 1064737"/>
                <a:gd name="connsiteX1" fmla="*/ 100571 w 1041267"/>
                <a:gd name="connsiteY1" fmla="*/ 290115 h 1064737"/>
                <a:gd name="connsiteX2" fmla="*/ 124384 w 1041267"/>
                <a:gd name="connsiteY2" fmla="*/ 223440 h 1064737"/>
                <a:gd name="connsiteX3" fmla="*/ 250590 w 1041267"/>
                <a:gd name="connsiteY3" fmla="*/ 135334 h 1064737"/>
                <a:gd name="connsiteX4" fmla="*/ 369653 w 1041267"/>
                <a:gd name="connsiteY4" fmla="*/ 75803 h 1064737"/>
                <a:gd name="connsiteX5" fmla="*/ 429184 w 1041267"/>
                <a:gd name="connsiteY5" fmla="*/ 68659 h 1064737"/>
                <a:gd name="connsiteX6" fmla="*/ 574439 w 1041267"/>
                <a:gd name="connsiteY6" fmla="*/ 63896 h 1064737"/>
                <a:gd name="connsiteX7" fmla="*/ 741127 w 1041267"/>
                <a:gd name="connsiteY7" fmla="*/ 85328 h 1064737"/>
                <a:gd name="connsiteX8" fmla="*/ 874477 w 1041267"/>
                <a:gd name="connsiteY8" fmla="*/ 161528 h 1064737"/>
                <a:gd name="connsiteX9" fmla="*/ 969727 w 1041267"/>
                <a:gd name="connsiteY9" fmla="*/ 311546 h 1064737"/>
                <a:gd name="connsiteX10" fmla="*/ 991159 w 1041267"/>
                <a:gd name="connsiteY10" fmla="*/ 490140 h 1064737"/>
                <a:gd name="connsiteX11" fmla="*/ 962584 w 1041267"/>
                <a:gd name="connsiteY11" fmla="*/ 637777 h 1064737"/>
                <a:gd name="connsiteX12" fmla="*/ 914959 w 1041267"/>
                <a:gd name="connsiteY12" fmla="*/ 721121 h 1064737"/>
                <a:gd name="connsiteX13" fmla="*/ 876859 w 1041267"/>
                <a:gd name="connsiteY13" fmla="*/ 771128 h 1064737"/>
                <a:gd name="connsiteX14" fmla="*/ 886383 w 1041267"/>
                <a:gd name="connsiteY14" fmla="*/ 809228 h 1064737"/>
                <a:gd name="connsiteX15" fmla="*/ 907815 w 1041267"/>
                <a:gd name="connsiteY15" fmla="*/ 830659 h 1064737"/>
                <a:gd name="connsiteX16" fmla="*/ 979252 w 1041267"/>
                <a:gd name="connsiteY16" fmla="*/ 783034 h 1064737"/>
                <a:gd name="connsiteX17" fmla="*/ 1005446 w 1041267"/>
                <a:gd name="connsiteY17" fmla="*/ 690165 h 1064737"/>
                <a:gd name="connsiteX18" fmla="*/ 1041165 w 1041267"/>
                <a:gd name="connsiteY18" fmla="*/ 533003 h 1064737"/>
                <a:gd name="connsiteX19" fmla="*/ 1012590 w 1041267"/>
                <a:gd name="connsiteY19" fmla="*/ 290115 h 1064737"/>
                <a:gd name="connsiteX20" fmla="*/ 917340 w 1041267"/>
                <a:gd name="connsiteY20" fmla="*/ 123428 h 1064737"/>
                <a:gd name="connsiteX21" fmla="*/ 714934 w 1041267"/>
                <a:gd name="connsiteY21" fmla="*/ 23415 h 1064737"/>
                <a:gd name="connsiteX22" fmla="*/ 514909 w 1041267"/>
                <a:gd name="connsiteY22" fmla="*/ 1984 h 1064737"/>
                <a:gd name="connsiteX23" fmla="*/ 367271 w 1041267"/>
                <a:gd name="connsiteY23" fmla="*/ 13890 h 1064737"/>
                <a:gd name="connsiteX24" fmla="*/ 167247 w 1041267"/>
                <a:gd name="connsiteY24" fmla="*/ 116284 h 1064737"/>
                <a:gd name="connsiteX25" fmla="*/ 31515 w 1041267"/>
                <a:gd name="connsiteY25" fmla="*/ 282971 h 1064737"/>
                <a:gd name="connsiteX26" fmla="*/ 559 w 1041267"/>
                <a:gd name="connsiteY26" fmla="*/ 556815 h 1064737"/>
                <a:gd name="connsiteX27" fmla="*/ 17227 w 1041267"/>
                <a:gd name="connsiteY27" fmla="*/ 742553 h 1064737"/>
                <a:gd name="connsiteX28" fmla="*/ 83902 w 1041267"/>
                <a:gd name="connsiteY28" fmla="*/ 828278 h 1064737"/>
                <a:gd name="connsiteX29" fmla="*/ 191059 w 1041267"/>
                <a:gd name="connsiteY29" fmla="*/ 918765 h 1064737"/>
                <a:gd name="connsiteX30" fmla="*/ 326790 w 1041267"/>
                <a:gd name="connsiteY30" fmla="*/ 1025921 h 1064737"/>
                <a:gd name="connsiteX31" fmla="*/ 512527 w 1041267"/>
                <a:gd name="connsiteY31" fmla="*/ 1054496 h 1064737"/>
                <a:gd name="connsiteX32" fmla="*/ 583965 w 1041267"/>
                <a:gd name="connsiteY32" fmla="*/ 1061640 h 1064737"/>
                <a:gd name="connsiteX33" fmla="*/ 579203 w 1041267"/>
                <a:gd name="connsiteY33" fmla="*/ 1006872 h 1064737"/>
                <a:gd name="connsiteX34" fmla="*/ 505384 w 1041267"/>
                <a:gd name="connsiteY34" fmla="*/ 999728 h 1064737"/>
                <a:gd name="connsiteX35" fmla="*/ 310121 w 1041267"/>
                <a:gd name="connsiteY35" fmla="*/ 959246 h 1064737"/>
                <a:gd name="connsiteX36" fmla="*/ 191059 w 1041267"/>
                <a:gd name="connsiteY36" fmla="*/ 859234 h 1064737"/>
                <a:gd name="connsiteX37" fmla="*/ 150577 w 1041267"/>
                <a:gd name="connsiteY37" fmla="*/ 766365 h 1064737"/>
                <a:gd name="connsiteX38" fmla="*/ 114859 w 1041267"/>
                <a:gd name="connsiteY38" fmla="*/ 633015 h 1064737"/>
                <a:gd name="connsiteX39" fmla="*/ 71996 w 1041267"/>
                <a:gd name="connsiteY39" fmla="*/ 523478 h 1064737"/>
                <a:gd name="connsiteX40" fmla="*/ 60090 w 1041267"/>
                <a:gd name="connsiteY40" fmla="*/ 413940 h 1064737"/>
                <a:gd name="connsiteX0" fmla="*/ 60090 w 1041267"/>
                <a:gd name="connsiteY0" fmla="*/ 413940 h 1064737"/>
                <a:gd name="connsiteX1" fmla="*/ 100571 w 1041267"/>
                <a:gd name="connsiteY1" fmla="*/ 290115 h 1064737"/>
                <a:gd name="connsiteX2" fmla="*/ 124384 w 1041267"/>
                <a:gd name="connsiteY2" fmla="*/ 223440 h 1064737"/>
                <a:gd name="connsiteX3" fmla="*/ 250590 w 1041267"/>
                <a:gd name="connsiteY3" fmla="*/ 135334 h 1064737"/>
                <a:gd name="connsiteX4" fmla="*/ 369653 w 1041267"/>
                <a:gd name="connsiteY4" fmla="*/ 75803 h 1064737"/>
                <a:gd name="connsiteX5" fmla="*/ 429184 w 1041267"/>
                <a:gd name="connsiteY5" fmla="*/ 68659 h 1064737"/>
                <a:gd name="connsiteX6" fmla="*/ 574439 w 1041267"/>
                <a:gd name="connsiteY6" fmla="*/ 63896 h 1064737"/>
                <a:gd name="connsiteX7" fmla="*/ 741127 w 1041267"/>
                <a:gd name="connsiteY7" fmla="*/ 85328 h 1064737"/>
                <a:gd name="connsiteX8" fmla="*/ 874477 w 1041267"/>
                <a:gd name="connsiteY8" fmla="*/ 161528 h 1064737"/>
                <a:gd name="connsiteX9" fmla="*/ 969727 w 1041267"/>
                <a:gd name="connsiteY9" fmla="*/ 311546 h 1064737"/>
                <a:gd name="connsiteX10" fmla="*/ 991159 w 1041267"/>
                <a:gd name="connsiteY10" fmla="*/ 490140 h 1064737"/>
                <a:gd name="connsiteX11" fmla="*/ 962584 w 1041267"/>
                <a:gd name="connsiteY11" fmla="*/ 637777 h 1064737"/>
                <a:gd name="connsiteX12" fmla="*/ 914959 w 1041267"/>
                <a:gd name="connsiteY12" fmla="*/ 721121 h 1064737"/>
                <a:gd name="connsiteX13" fmla="*/ 876859 w 1041267"/>
                <a:gd name="connsiteY13" fmla="*/ 771128 h 1064737"/>
                <a:gd name="connsiteX14" fmla="*/ 886383 w 1041267"/>
                <a:gd name="connsiteY14" fmla="*/ 809228 h 1064737"/>
                <a:gd name="connsiteX15" fmla="*/ 907815 w 1041267"/>
                <a:gd name="connsiteY15" fmla="*/ 830659 h 1064737"/>
                <a:gd name="connsiteX16" fmla="*/ 979252 w 1041267"/>
                <a:gd name="connsiteY16" fmla="*/ 783034 h 1064737"/>
                <a:gd name="connsiteX17" fmla="*/ 1005446 w 1041267"/>
                <a:gd name="connsiteY17" fmla="*/ 690165 h 1064737"/>
                <a:gd name="connsiteX18" fmla="*/ 1041165 w 1041267"/>
                <a:gd name="connsiteY18" fmla="*/ 533003 h 1064737"/>
                <a:gd name="connsiteX19" fmla="*/ 1012590 w 1041267"/>
                <a:gd name="connsiteY19" fmla="*/ 290115 h 1064737"/>
                <a:gd name="connsiteX20" fmla="*/ 917340 w 1041267"/>
                <a:gd name="connsiteY20" fmla="*/ 125809 h 1064737"/>
                <a:gd name="connsiteX21" fmla="*/ 714934 w 1041267"/>
                <a:gd name="connsiteY21" fmla="*/ 23415 h 1064737"/>
                <a:gd name="connsiteX22" fmla="*/ 514909 w 1041267"/>
                <a:gd name="connsiteY22" fmla="*/ 1984 h 1064737"/>
                <a:gd name="connsiteX23" fmla="*/ 367271 w 1041267"/>
                <a:gd name="connsiteY23" fmla="*/ 13890 h 1064737"/>
                <a:gd name="connsiteX24" fmla="*/ 167247 w 1041267"/>
                <a:gd name="connsiteY24" fmla="*/ 116284 h 1064737"/>
                <a:gd name="connsiteX25" fmla="*/ 31515 w 1041267"/>
                <a:gd name="connsiteY25" fmla="*/ 282971 h 1064737"/>
                <a:gd name="connsiteX26" fmla="*/ 559 w 1041267"/>
                <a:gd name="connsiteY26" fmla="*/ 556815 h 1064737"/>
                <a:gd name="connsiteX27" fmla="*/ 17227 w 1041267"/>
                <a:gd name="connsiteY27" fmla="*/ 742553 h 1064737"/>
                <a:gd name="connsiteX28" fmla="*/ 83902 w 1041267"/>
                <a:gd name="connsiteY28" fmla="*/ 828278 h 1064737"/>
                <a:gd name="connsiteX29" fmla="*/ 191059 w 1041267"/>
                <a:gd name="connsiteY29" fmla="*/ 918765 h 1064737"/>
                <a:gd name="connsiteX30" fmla="*/ 326790 w 1041267"/>
                <a:gd name="connsiteY30" fmla="*/ 1025921 h 1064737"/>
                <a:gd name="connsiteX31" fmla="*/ 512527 w 1041267"/>
                <a:gd name="connsiteY31" fmla="*/ 1054496 h 1064737"/>
                <a:gd name="connsiteX32" fmla="*/ 583965 w 1041267"/>
                <a:gd name="connsiteY32" fmla="*/ 1061640 h 1064737"/>
                <a:gd name="connsiteX33" fmla="*/ 579203 w 1041267"/>
                <a:gd name="connsiteY33" fmla="*/ 1006872 h 1064737"/>
                <a:gd name="connsiteX34" fmla="*/ 505384 w 1041267"/>
                <a:gd name="connsiteY34" fmla="*/ 999728 h 1064737"/>
                <a:gd name="connsiteX35" fmla="*/ 310121 w 1041267"/>
                <a:gd name="connsiteY35" fmla="*/ 959246 h 1064737"/>
                <a:gd name="connsiteX36" fmla="*/ 191059 w 1041267"/>
                <a:gd name="connsiteY36" fmla="*/ 859234 h 1064737"/>
                <a:gd name="connsiteX37" fmla="*/ 150577 w 1041267"/>
                <a:gd name="connsiteY37" fmla="*/ 766365 h 1064737"/>
                <a:gd name="connsiteX38" fmla="*/ 114859 w 1041267"/>
                <a:gd name="connsiteY38" fmla="*/ 633015 h 1064737"/>
                <a:gd name="connsiteX39" fmla="*/ 71996 w 1041267"/>
                <a:gd name="connsiteY39" fmla="*/ 523478 h 1064737"/>
                <a:gd name="connsiteX40" fmla="*/ 60090 w 1041267"/>
                <a:gd name="connsiteY40" fmla="*/ 413940 h 1064737"/>
                <a:gd name="connsiteX0" fmla="*/ 60090 w 1041267"/>
                <a:gd name="connsiteY0" fmla="*/ 413940 h 1064737"/>
                <a:gd name="connsiteX1" fmla="*/ 100571 w 1041267"/>
                <a:gd name="connsiteY1" fmla="*/ 290115 h 1064737"/>
                <a:gd name="connsiteX2" fmla="*/ 124384 w 1041267"/>
                <a:gd name="connsiteY2" fmla="*/ 223440 h 1064737"/>
                <a:gd name="connsiteX3" fmla="*/ 250590 w 1041267"/>
                <a:gd name="connsiteY3" fmla="*/ 135334 h 1064737"/>
                <a:gd name="connsiteX4" fmla="*/ 369653 w 1041267"/>
                <a:gd name="connsiteY4" fmla="*/ 75803 h 1064737"/>
                <a:gd name="connsiteX5" fmla="*/ 429184 w 1041267"/>
                <a:gd name="connsiteY5" fmla="*/ 68659 h 1064737"/>
                <a:gd name="connsiteX6" fmla="*/ 574439 w 1041267"/>
                <a:gd name="connsiteY6" fmla="*/ 63896 h 1064737"/>
                <a:gd name="connsiteX7" fmla="*/ 741127 w 1041267"/>
                <a:gd name="connsiteY7" fmla="*/ 85328 h 1064737"/>
                <a:gd name="connsiteX8" fmla="*/ 874477 w 1041267"/>
                <a:gd name="connsiteY8" fmla="*/ 161528 h 1064737"/>
                <a:gd name="connsiteX9" fmla="*/ 969727 w 1041267"/>
                <a:gd name="connsiteY9" fmla="*/ 311546 h 1064737"/>
                <a:gd name="connsiteX10" fmla="*/ 991159 w 1041267"/>
                <a:gd name="connsiteY10" fmla="*/ 490140 h 1064737"/>
                <a:gd name="connsiteX11" fmla="*/ 962584 w 1041267"/>
                <a:gd name="connsiteY11" fmla="*/ 637777 h 1064737"/>
                <a:gd name="connsiteX12" fmla="*/ 914959 w 1041267"/>
                <a:gd name="connsiteY12" fmla="*/ 721121 h 1064737"/>
                <a:gd name="connsiteX13" fmla="*/ 876859 w 1041267"/>
                <a:gd name="connsiteY13" fmla="*/ 771128 h 1064737"/>
                <a:gd name="connsiteX14" fmla="*/ 886383 w 1041267"/>
                <a:gd name="connsiteY14" fmla="*/ 809228 h 1064737"/>
                <a:gd name="connsiteX15" fmla="*/ 907815 w 1041267"/>
                <a:gd name="connsiteY15" fmla="*/ 830659 h 1064737"/>
                <a:gd name="connsiteX16" fmla="*/ 979252 w 1041267"/>
                <a:gd name="connsiteY16" fmla="*/ 783034 h 1064737"/>
                <a:gd name="connsiteX17" fmla="*/ 1005446 w 1041267"/>
                <a:gd name="connsiteY17" fmla="*/ 690165 h 1064737"/>
                <a:gd name="connsiteX18" fmla="*/ 1041165 w 1041267"/>
                <a:gd name="connsiteY18" fmla="*/ 475853 h 1064737"/>
                <a:gd name="connsiteX19" fmla="*/ 1012590 w 1041267"/>
                <a:gd name="connsiteY19" fmla="*/ 290115 h 1064737"/>
                <a:gd name="connsiteX20" fmla="*/ 917340 w 1041267"/>
                <a:gd name="connsiteY20" fmla="*/ 125809 h 1064737"/>
                <a:gd name="connsiteX21" fmla="*/ 714934 w 1041267"/>
                <a:gd name="connsiteY21" fmla="*/ 23415 h 1064737"/>
                <a:gd name="connsiteX22" fmla="*/ 514909 w 1041267"/>
                <a:gd name="connsiteY22" fmla="*/ 1984 h 1064737"/>
                <a:gd name="connsiteX23" fmla="*/ 367271 w 1041267"/>
                <a:gd name="connsiteY23" fmla="*/ 13890 h 1064737"/>
                <a:gd name="connsiteX24" fmla="*/ 167247 w 1041267"/>
                <a:gd name="connsiteY24" fmla="*/ 116284 h 1064737"/>
                <a:gd name="connsiteX25" fmla="*/ 31515 w 1041267"/>
                <a:gd name="connsiteY25" fmla="*/ 282971 h 1064737"/>
                <a:gd name="connsiteX26" fmla="*/ 559 w 1041267"/>
                <a:gd name="connsiteY26" fmla="*/ 556815 h 1064737"/>
                <a:gd name="connsiteX27" fmla="*/ 17227 w 1041267"/>
                <a:gd name="connsiteY27" fmla="*/ 742553 h 1064737"/>
                <a:gd name="connsiteX28" fmla="*/ 83902 w 1041267"/>
                <a:gd name="connsiteY28" fmla="*/ 828278 h 1064737"/>
                <a:gd name="connsiteX29" fmla="*/ 191059 w 1041267"/>
                <a:gd name="connsiteY29" fmla="*/ 918765 h 1064737"/>
                <a:gd name="connsiteX30" fmla="*/ 326790 w 1041267"/>
                <a:gd name="connsiteY30" fmla="*/ 1025921 h 1064737"/>
                <a:gd name="connsiteX31" fmla="*/ 512527 w 1041267"/>
                <a:gd name="connsiteY31" fmla="*/ 1054496 h 1064737"/>
                <a:gd name="connsiteX32" fmla="*/ 583965 w 1041267"/>
                <a:gd name="connsiteY32" fmla="*/ 1061640 h 1064737"/>
                <a:gd name="connsiteX33" fmla="*/ 579203 w 1041267"/>
                <a:gd name="connsiteY33" fmla="*/ 1006872 h 1064737"/>
                <a:gd name="connsiteX34" fmla="*/ 505384 w 1041267"/>
                <a:gd name="connsiteY34" fmla="*/ 999728 h 1064737"/>
                <a:gd name="connsiteX35" fmla="*/ 310121 w 1041267"/>
                <a:gd name="connsiteY35" fmla="*/ 959246 h 1064737"/>
                <a:gd name="connsiteX36" fmla="*/ 191059 w 1041267"/>
                <a:gd name="connsiteY36" fmla="*/ 859234 h 1064737"/>
                <a:gd name="connsiteX37" fmla="*/ 150577 w 1041267"/>
                <a:gd name="connsiteY37" fmla="*/ 766365 h 1064737"/>
                <a:gd name="connsiteX38" fmla="*/ 114859 w 1041267"/>
                <a:gd name="connsiteY38" fmla="*/ 633015 h 1064737"/>
                <a:gd name="connsiteX39" fmla="*/ 71996 w 1041267"/>
                <a:gd name="connsiteY39" fmla="*/ 523478 h 1064737"/>
                <a:gd name="connsiteX40" fmla="*/ 60090 w 1041267"/>
                <a:gd name="connsiteY40" fmla="*/ 413940 h 1064737"/>
                <a:gd name="connsiteX0" fmla="*/ 60090 w 1041172"/>
                <a:gd name="connsiteY0" fmla="*/ 413940 h 1064737"/>
                <a:gd name="connsiteX1" fmla="*/ 100571 w 1041172"/>
                <a:gd name="connsiteY1" fmla="*/ 290115 h 1064737"/>
                <a:gd name="connsiteX2" fmla="*/ 124384 w 1041172"/>
                <a:gd name="connsiteY2" fmla="*/ 223440 h 1064737"/>
                <a:gd name="connsiteX3" fmla="*/ 250590 w 1041172"/>
                <a:gd name="connsiteY3" fmla="*/ 135334 h 1064737"/>
                <a:gd name="connsiteX4" fmla="*/ 369653 w 1041172"/>
                <a:gd name="connsiteY4" fmla="*/ 75803 h 1064737"/>
                <a:gd name="connsiteX5" fmla="*/ 429184 w 1041172"/>
                <a:gd name="connsiteY5" fmla="*/ 68659 h 1064737"/>
                <a:gd name="connsiteX6" fmla="*/ 574439 w 1041172"/>
                <a:gd name="connsiteY6" fmla="*/ 63896 h 1064737"/>
                <a:gd name="connsiteX7" fmla="*/ 741127 w 1041172"/>
                <a:gd name="connsiteY7" fmla="*/ 85328 h 1064737"/>
                <a:gd name="connsiteX8" fmla="*/ 874477 w 1041172"/>
                <a:gd name="connsiteY8" fmla="*/ 161528 h 1064737"/>
                <a:gd name="connsiteX9" fmla="*/ 969727 w 1041172"/>
                <a:gd name="connsiteY9" fmla="*/ 311546 h 1064737"/>
                <a:gd name="connsiteX10" fmla="*/ 991159 w 1041172"/>
                <a:gd name="connsiteY10" fmla="*/ 490140 h 1064737"/>
                <a:gd name="connsiteX11" fmla="*/ 962584 w 1041172"/>
                <a:gd name="connsiteY11" fmla="*/ 637777 h 1064737"/>
                <a:gd name="connsiteX12" fmla="*/ 914959 w 1041172"/>
                <a:gd name="connsiteY12" fmla="*/ 721121 h 1064737"/>
                <a:gd name="connsiteX13" fmla="*/ 876859 w 1041172"/>
                <a:gd name="connsiteY13" fmla="*/ 771128 h 1064737"/>
                <a:gd name="connsiteX14" fmla="*/ 886383 w 1041172"/>
                <a:gd name="connsiteY14" fmla="*/ 809228 h 1064737"/>
                <a:gd name="connsiteX15" fmla="*/ 907815 w 1041172"/>
                <a:gd name="connsiteY15" fmla="*/ 830659 h 1064737"/>
                <a:gd name="connsiteX16" fmla="*/ 979252 w 1041172"/>
                <a:gd name="connsiteY16" fmla="*/ 783034 h 1064737"/>
                <a:gd name="connsiteX17" fmla="*/ 1014971 w 1041172"/>
                <a:gd name="connsiteY17" fmla="*/ 675878 h 1064737"/>
                <a:gd name="connsiteX18" fmla="*/ 1041165 w 1041172"/>
                <a:gd name="connsiteY18" fmla="*/ 475853 h 1064737"/>
                <a:gd name="connsiteX19" fmla="*/ 1012590 w 1041172"/>
                <a:gd name="connsiteY19" fmla="*/ 290115 h 1064737"/>
                <a:gd name="connsiteX20" fmla="*/ 917340 w 1041172"/>
                <a:gd name="connsiteY20" fmla="*/ 125809 h 1064737"/>
                <a:gd name="connsiteX21" fmla="*/ 714934 w 1041172"/>
                <a:gd name="connsiteY21" fmla="*/ 23415 h 1064737"/>
                <a:gd name="connsiteX22" fmla="*/ 514909 w 1041172"/>
                <a:gd name="connsiteY22" fmla="*/ 1984 h 1064737"/>
                <a:gd name="connsiteX23" fmla="*/ 367271 w 1041172"/>
                <a:gd name="connsiteY23" fmla="*/ 13890 h 1064737"/>
                <a:gd name="connsiteX24" fmla="*/ 167247 w 1041172"/>
                <a:gd name="connsiteY24" fmla="*/ 116284 h 1064737"/>
                <a:gd name="connsiteX25" fmla="*/ 31515 w 1041172"/>
                <a:gd name="connsiteY25" fmla="*/ 282971 h 1064737"/>
                <a:gd name="connsiteX26" fmla="*/ 559 w 1041172"/>
                <a:gd name="connsiteY26" fmla="*/ 556815 h 1064737"/>
                <a:gd name="connsiteX27" fmla="*/ 17227 w 1041172"/>
                <a:gd name="connsiteY27" fmla="*/ 742553 h 1064737"/>
                <a:gd name="connsiteX28" fmla="*/ 83902 w 1041172"/>
                <a:gd name="connsiteY28" fmla="*/ 828278 h 1064737"/>
                <a:gd name="connsiteX29" fmla="*/ 191059 w 1041172"/>
                <a:gd name="connsiteY29" fmla="*/ 918765 h 1064737"/>
                <a:gd name="connsiteX30" fmla="*/ 326790 w 1041172"/>
                <a:gd name="connsiteY30" fmla="*/ 1025921 h 1064737"/>
                <a:gd name="connsiteX31" fmla="*/ 512527 w 1041172"/>
                <a:gd name="connsiteY31" fmla="*/ 1054496 h 1064737"/>
                <a:gd name="connsiteX32" fmla="*/ 583965 w 1041172"/>
                <a:gd name="connsiteY32" fmla="*/ 1061640 h 1064737"/>
                <a:gd name="connsiteX33" fmla="*/ 579203 w 1041172"/>
                <a:gd name="connsiteY33" fmla="*/ 1006872 h 1064737"/>
                <a:gd name="connsiteX34" fmla="*/ 505384 w 1041172"/>
                <a:gd name="connsiteY34" fmla="*/ 999728 h 1064737"/>
                <a:gd name="connsiteX35" fmla="*/ 310121 w 1041172"/>
                <a:gd name="connsiteY35" fmla="*/ 959246 h 1064737"/>
                <a:gd name="connsiteX36" fmla="*/ 191059 w 1041172"/>
                <a:gd name="connsiteY36" fmla="*/ 859234 h 1064737"/>
                <a:gd name="connsiteX37" fmla="*/ 150577 w 1041172"/>
                <a:gd name="connsiteY37" fmla="*/ 766365 h 1064737"/>
                <a:gd name="connsiteX38" fmla="*/ 114859 w 1041172"/>
                <a:gd name="connsiteY38" fmla="*/ 633015 h 1064737"/>
                <a:gd name="connsiteX39" fmla="*/ 71996 w 1041172"/>
                <a:gd name="connsiteY39" fmla="*/ 523478 h 1064737"/>
                <a:gd name="connsiteX40" fmla="*/ 60090 w 1041172"/>
                <a:gd name="connsiteY40" fmla="*/ 413940 h 1064737"/>
                <a:gd name="connsiteX0" fmla="*/ 60612 w 1041694"/>
                <a:gd name="connsiteY0" fmla="*/ 413940 h 1064737"/>
                <a:gd name="connsiteX1" fmla="*/ 101093 w 1041694"/>
                <a:gd name="connsiteY1" fmla="*/ 290115 h 1064737"/>
                <a:gd name="connsiteX2" fmla="*/ 124906 w 1041694"/>
                <a:gd name="connsiteY2" fmla="*/ 223440 h 1064737"/>
                <a:gd name="connsiteX3" fmla="*/ 251112 w 1041694"/>
                <a:gd name="connsiteY3" fmla="*/ 135334 h 1064737"/>
                <a:gd name="connsiteX4" fmla="*/ 370175 w 1041694"/>
                <a:gd name="connsiteY4" fmla="*/ 75803 h 1064737"/>
                <a:gd name="connsiteX5" fmla="*/ 429706 w 1041694"/>
                <a:gd name="connsiteY5" fmla="*/ 68659 h 1064737"/>
                <a:gd name="connsiteX6" fmla="*/ 574961 w 1041694"/>
                <a:gd name="connsiteY6" fmla="*/ 63896 h 1064737"/>
                <a:gd name="connsiteX7" fmla="*/ 741649 w 1041694"/>
                <a:gd name="connsiteY7" fmla="*/ 85328 h 1064737"/>
                <a:gd name="connsiteX8" fmla="*/ 874999 w 1041694"/>
                <a:gd name="connsiteY8" fmla="*/ 161528 h 1064737"/>
                <a:gd name="connsiteX9" fmla="*/ 970249 w 1041694"/>
                <a:gd name="connsiteY9" fmla="*/ 311546 h 1064737"/>
                <a:gd name="connsiteX10" fmla="*/ 991681 w 1041694"/>
                <a:gd name="connsiteY10" fmla="*/ 490140 h 1064737"/>
                <a:gd name="connsiteX11" fmla="*/ 963106 w 1041694"/>
                <a:gd name="connsiteY11" fmla="*/ 637777 h 1064737"/>
                <a:gd name="connsiteX12" fmla="*/ 915481 w 1041694"/>
                <a:gd name="connsiteY12" fmla="*/ 721121 h 1064737"/>
                <a:gd name="connsiteX13" fmla="*/ 877381 w 1041694"/>
                <a:gd name="connsiteY13" fmla="*/ 771128 h 1064737"/>
                <a:gd name="connsiteX14" fmla="*/ 886905 w 1041694"/>
                <a:gd name="connsiteY14" fmla="*/ 809228 h 1064737"/>
                <a:gd name="connsiteX15" fmla="*/ 908337 w 1041694"/>
                <a:gd name="connsiteY15" fmla="*/ 830659 h 1064737"/>
                <a:gd name="connsiteX16" fmla="*/ 979774 w 1041694"/>
                <a:gd name="connsiteY16" fmla="*/ 783034 h 1064737"/>
                <a:gd name="connsiteX17" fmla="*/ 1015493 w 1041694"/>
                <a:gd name="connsiteY17" fmla="*/ 675878 h 1064737"/>
                <a:gd name="connsiteX18" fmla="*/ 1041687 w 1041694"/>
                <a:gd name="connsiteY18" fmla="*/ 475853 h 1064737"/>
                <a:gd name="connsiteX19" fmla="*/ 1013112 w 1041694"/>
                <a:gd name="connsiteY19" fmla="*/ 290115 h 1064737"/>
                <a:gd name="connsiteX20" fmla="*/ 917862 w 1041694"/>
                <a:gd name="connsiteY20" fmla="*/ 125809 h 1064737"/>
                <a:gd name="connsiteX21" fmla="*/ 715456 w 1041694"/>
                <a:gd name="connsiteY21" fmla="*/ 23415 h 1064737"/>
                <a:gd name="connsiteX22" fmla="*/ 515431 w 1041694"/>
                <a:gd name="connsiteY22" fmla="*/ 1984 h 1064737"/>
                <a:gd name="connsiteX23" fmla="*/ 367793 w 1041694"/>
                <a:gd name="connsiteY23" fmla="*/ 13890 h 1064737"/>
                <a:gd name="connsiteX24" fmla="*/ 167769 w 1041694"/>
                <a:gd name="connsiteY24" fmla="*/ 116284 h 1064737"/>
                <a:gd name="connsiteX25" fmla="*/ 32037 w 1041694"/>
                <a:gd name="connsiteY25" fmla="*/ 282971 h 1064737"/>
                <a:gd name="connsiteX26" fmla="*/ 1081 w 1041694"/>
                <a:gd name="connsiteY26" fmla="*/ 556815 h 1064737"/>
                <a:gd name="connsiteX27" fmla="*/ 17749 w 1041694"/>
                <a:gd name="connsiteY27" fmla="*/ 742553 h 1064737"/>
                <a:gd name="connsiteX28" fmla="*/ 115381 w 1041694"/>
                <a:gd name="connsiteY28" fmla="*/ 844947 h 1064737"/>
                <a:gd name="connsiteX29" fmla="*/ 191581 w 1041694"/>
                <a:gd name="connsiteY29" fmla="*/ 918765 h 1064737"/>
                <a:gd name="connsiteX30" fmla="*/ 327312 w 1041694"/>
                <a:gd name="connsiteY30" fmla="*/ 1025921 h 1064737"/>
                <a:gd name="connsiteX31" fmla="*/ 513049 w 1041694"/>
                <a:gd name="connsiteY31" fmla="*/ 1054496 h 1064737"/>
                <a:gd name="connsiteX32" fmla="*/ 584487 w 1041694"/>
                <a:gd name="connsiteY32" fmla="*/ 1061640 h 1064737"/>
                <a:gd name="connsiteX33" fmla="*/ 579725 w 1041694"/>
                <a:gd name="connsiteY33" fmla="*/ 1006872 h 1064737"/>
                <a:gd name="connsiteX34" fmla="*/ 505906 w 1041694"/>
                <a:gd name="connsiteY34" fmla="*/ 999728 h 1064737"/>
                <a:gd name="connsiteX35" fmla="*/ 310643 w 1041694"/>
                <a:gd name="connsiteY35" fmla="*/ 959246 h 1064737"/>
                <a:gd name="connsiteX36" fmla="*/ 191581 w 1041694"/>
                <a:gd name="connsiteY36" fmla="*/ 859234 h 1064737"/>
                <a:gd name="connsiteX37" fmla="*/ 151099 w 1041694"/>
                <a:gd name="connsiteY37" fmla="*/ 766365 h 1064737"/>
                <a:gd name="connsiteX38" fmla="*/ 115381 w 1041694"/>
                <a:gd name="connsiteY38" fmla="*/ 633015 h 1064737"/>
                <a:gd name="connsiteX39" fmla="*/ 72518 w 1041694"/>
                <a:gd name="connsiteY39" fmla="*/ 523478 h 1064737"/>
                <a:gd name="connsiteX40" fmla="*/ 60612 w 1041694"/>
                <a:gd name="connsiteY40" fmla="*/ 413940 h 1064737"/>
                <a:gd name="connsiteX0" fmla="*/ 59902 w 1040984"/>
                <a:gd name="connsiteY0" fmla="*/ 413940 h 1064737"/>
                <a:gd name="connsiteX1" fmla="*/ 100383 w 1040984"/>
                <a:gd name="connsiteY1" fmla="*/ 290115 h 1064737"/>
                <a:gd name="connsiteX2" fmla="*/ 124196 w 1040984"/>
                <a:gd name="connsiteY2" fmla="*/ 223440 h 1064737"/>
                <a:gd name="connsiteX3" fmla="*/ 250402 w 1040984"/>
                <a:gd name="connsiteY3" fmla="*/ 135334 h 1064737"/>
                <a:gd name="connsiteX4" fmla="*/ 369465 w 1040984"/>
                <a:gd name="connsiteY4" fmla="*/ 75803 h 1064737"/>
                <a:gd name="connsiteX5" fmla="*/ 428996 w 1040984"/>
                <a:gd name="connsiteY5" fmla="*/ 68659 h 1064737"/>
                <a:gd name="connsiteX6" fmla="*/ 574251 w 1040984"/>
                <a:gd name="connsiteY6" fmla="*/ 63896 h 1064737"/>
                <a:gd name="connsiteX7" fmla="*/ 740939 w 1040984"/>
                <a:gd name="connsiteY7" fmla="*/ 85328 h 1064737"/>
                <a:gd name="connsiteX8" fmla="*/ 874289 w 1040984"/>
                <a:gd name="connsiteY8" fmla="*/ 161528 h 1064737"/>
                <a:gd name="connsiteX9" fmla="*/ 969539 w 1040984"/>
                <a:gd name="connsiteY9" fmla="*/ 311546 h 1064737"/>
                <a:gd name="connsiteX10" fmla="*/ 990971 w 1040984"/>
                <a:gd name="connsiteY10" fmla="*/ 490140 h 1064737"/>
                <a:gd name="connsiteX11" fmla="*/ 962396 w 1040984"/>
                <a:gd name="connsiteY11" fmla="*/ 637777 h 1064737"/>
                <a:gd name="connsiteX12" fmla="*/ 914771 w 1040984"/>
                <a:gd name="connsiteY12" fmla="*/ 721121 h 1064737"/>
                <a:gd name="connsiteX13" fmla="*/ 876671 w 1040984"/>
                <a:gd name="connsiteY13" fmla="*/ 771128 h 1064737"/>
                <a:gd name="connsiteX14" fmla="*/ 886195 w 1040984"/>
                <a:gd name="connsiteY14" fmla="*/ 809228 h 1064737"/>
                <a:gd name="connsiteX15" fmla="*/ 907627 w 1040984"/>
                <a:gd name="connsiteY15" fmla="*/ 830659 h 1064737"/>
                <a:gd name="connsiteX16" fmla="*/ 979064 w 1040984"/>
                <a:gd name="connsiteY16" fmla="*/ 783034 h 1064737"/>
                <a:gd name="connsiteX17" fmla="*/ 1014783 w 1040984"/>
                <a:gd name="connsiteY17" fmla="*/ 675878 h 1064737"/>
                <a:gd name="connsiteX18" fmla="*/ 1040977 w 1040984"/>
                <a:gd name="connsiteY18" fmla="*/ 475853 h 1064737"/>
                <a:gd name="connsiteX19" fmla="*/ 1012402 w 1040984"/>
                <a:gd name="connsiteY19" fmla="*/ 290115 h 1064737"/>
                <a:gd name="connsiteX20" fmla="*/ 917152 w 1040984"/>
                <a:gd name="connsiteY20" fmla="*/ 125809 h 1064737"/>
                <a:gd name="connsiteX21" fmla="*/ 714746 w 1040984"/>
                <a:gd name="connsiteY21" fmla="*/ 23415 h 1064737"/>
                <a:gd name="connsiteX22" fmla="*/ 514721 w 1040984"/>
                <a:gd name="connsiteY22" fmla="*/ 1984 h 1064737"/>
                <a:gd name="connsiteX23" fmla="*/ 367083 w 1040984"/>
                <a:gd name="connsiteY23" fmla="*/ 13890 h 1064737"/>
                <a:gd name="connsiteX24" fmla="*/ 167059 w 1040984"/>
                <a:gd name="connsiteY24" fmla="*/ 116284 h 1064737"/>
                <a:gd name="connsiteX25" fmla="*/ 31327 w 1040984"/>
                <a:gd name="connsiteY25" fmla="*/ 282971 h 1064737"/>
                <a:gd name="connsiteX26" fmla="*/ 371 w 1040984"/>
                <a:gd name="connsiteY26" fmla="*/ 556815 h 1064737"/>
                <a:gd name="connsiteX27" fmla="*/ 17039 w 1040984"/>
                <a:gd name="connsiteY27" fmla="*/ 742553 h 1064737"/>
                <a:gd name="connsiteX28" fmla="*/ 57521 w 1040984"/>
                <a:gd name="connsiteY28" fmla="*/ 806848 h 1064737"/>
                <a:gd name="connsiteX29" fmla="*/ 114671 w 1040984"/>
                <a:gd name="connsiteY29" fmla="*/ 844947 h 1064737"/>
                <a:gd name="connsiteX30" fmla="*/ 190871 w 1040984"/>
                <a:gd name="connsiteY30" fmla="*/ 918765 h 1064737"/>
                <a:gd name="connsiteX31" fmla="*/ 326602 w 1040984"/>
                <a:gd name="connsiteY31" fmla="*/ 1025921 h 1064737"/>
                <a:gd name="connsiteX32" fmla="*/ 512339 w 1040984"/>
                <a:gd name="connsiteY32" fmla="*/ 1054496 h 1064737"/>
                <a:gd name="connsiteX33" fmla="*/ 583777 w 1040984"/>
                <a:gd name="connsiteY33" fmla="*/ 1061640 h 1064737"/>
                <a:gd name="connsiteX34" fmla="*/ 579015 w 1040984"/>
                <a:gd name="connsiteY34" fmla="*/ 1006872 h 1064737"/>
                <a:gd name="connsiteX35" fmla="*/ 505196 w 1040984"/>
                <a:gd name="connsiteY35" fmla="*/ 999728 h 1064737"/>
                <a:gd name="connsiteX36" fmla="*/ 309933 w 1040984"/>
                <a:gd name="connsiteY36" fmla="*/ 959246 h 1064737"/>
                <a:gd name="connsiteX37" fmla="*/ 190871 w 1040984"/>
                <a:gd name="connsiteY37" fmla="*/ 859234 h 1064737"/>
                <a:gd name="connsiteX38" fmla="*/ 150389 w 1040984"/>
                <a:gd name="connsiteY38" fmla="*/ 766365 h 1064737"/>
                <a:gd name="connsiteX39" fmla="*/ 114671 w 1040984"/>
                <a:gd name="connsiteY39" fmla="*/ 633015 h 1064737"/>
                <a:gd name="connsiteX40" fmla="*/ 71808 w 1040984"/>
                <a:gd name="connsiteY40" fmla="*/ 523478 h 1064737"/>
                <a:gd name="connsiteX41" fmla="*/ 59902 w 1040984"/>
                <a:gd name="connsiteY41" fmla="*/ 413940 h 1064737"/>
                <a:gd name="connsiteX0" fmla="*/ 59902 w 1040984"/>
                <a:gd name="connsiteY0" fmla="*/ 413940 h 1064737"/>
                <a:gd name="connsiteX1" fmla="*/ 100383 w 1040984"/>
                <a:gd name="connsiteY1" fmla="*/ 290115 h 1064737"/>
                <a:gd name="connsiteX2" fmla="*/ 124196 w 1040984"/>
                <a:gd name="connsiteY2" fmla="*/ 223440 h 1064737"/>
                <a:gd name="connsiteX3" fmla="*/ 250402 w 1040984"/>
                <a:gd name="connsiteY3" fmla="*/ 135334 h 1064737"/>
                <a:gd name="connsiteX4" fmla="*/ 369465 w 1040984"/>
                <a:gd name="connsiteY4" fmla="*/ 75803 h 1064737"/>
                <a:gd name="connsiteX5" fmla="*/ 428996 w 1040984"/>
                <a:gd name="connsiteY5" fmla="*/ 68659 h 1064737"/>
                <a:gd name="connsiteX6" fmla="*/ 574251 w 1040984"/>
                <a:gd name="connsiteY6" fmla="*/ 63896 h 1064737"/>
                <a:gd name="connsiteX7" fmla="*/ 740939 w 1040984"/>
                <a:gd name="connsiteY7" fmla="*/ 85328 h 1064737"/>
                <a:gd name="connsiteX8" fmla="*/ 874289 w 1040984"/>
                <a:gd name="connsiteY8" fmla="*/ 161528 h 1064737"/>
                <a:gd name="connsiteX9" fmla="*/ 969539 w 1040984"/>
                <a:gd name="connsiteY9" fmla="*/ 311546 h 1064737"/>
                <a:gd name="connsiteX10" fmla="*/ 990971 w 1040984"/>
                <a:gd name="connsiteY10" fmla="*/ 490140 h 1064737"/>
                <a:gd name="connsiteX11" fmla="*/ 962396 w 1040984"/>
                <a:gd name="connsiteY11" fmla="*/ 637777 h 1064737"/>
                <a:gd name="connsiteX12" fmla="*/ 914771 w 1040984"/>
                <a:gd name="connsiteY12" fmla="*/ 721121 h 1064737"/>
                <a:gd name="connsiteX13" fmla="*/ 876671 w 1040984"/>
                <a:gd name="connsiteY13" fmla="*/ 771128 h 1064737"/>
                <a:gd name="connsiteX14" fmla="*/ 886195 w 1040984"/>
                <a:gd name="connsiteY14" fmla="*/ 809228 h 1064737"/>
                <a:gd name="connsiteX15" fmla="*/ 907627 w 1040984"/>
                <a:gd name="connsiteY15" fmla="*/ 830659 h 1064737"/>
                <a:gd name="connsiteX16" fmla="*/ 979064 w 1040984"/>
                <a:gd name="connsiteY16" fmla="*/ 783034 h 1064737"/>
                <a:gd name="connsiteX17" fmla="*/ 1014783 w 1040984"/>
                <a:gd name="connsiteY17" fmla="*/ 675878 h 1064737"/>
                <a:gd name="connsiteX18" fmla="*/ 1040977 w 1040984"/>
                <a:gd name="connsiteY18" fmla="*/ 475853 h 1064737"/>
                <a:gd name="connsiteX19" fmla="*/ 1012402 w 1040984"/>
                <a:gd name="connsiteY19" fmla="*/ 290115 h 1064737"/>
                <a:gd name="connsiteX20" fmla="*/ 917152 w 1040984"/>
                <a:gd name="connsiteY20" fmla="*/ 125809 h 1064737"/>
                <a:gd name="connsiteX21" fmla="*/ 714746 w 1040984"/>
                <a:gd name="connsiteY21" fmla="*/ 23415 h 1064737"/>
                <a:gd name="connsiteX22" fmla="*/ 514721 w 1040984"/>
                <a:gd name="connsiteY22" fmla="*/ 1984 h 1064737"/>
                <a:gd name="connsiteX23" fmla="*/ 367083 w 1040984"/>
                <a:gd name="connsiteY23" fmla="*/ 13890 h 1064737"/>
                <a:gd name="connsiteX24" fmla="*/ 167059 w 1040984"/>
                <a:gd name="connsiteY24" fmla="*/ 116284 h 1064737"/>
                <a:gd name="connsiteX25" fmla="*/ 31327 w 1040984"/>
                <a:gd name="connsiteY25" fmla="*/ 282971 h 1064737"/>
                <a:gd name="connsiteX26" fmla="*/ 371 w 1040984"/>
                <a:gd name="connsiteY26" fmla="*/ 556815 h 1064737"/>
                <a:gd name="connsiteX27" fmla="*/ 17039 w 1040984"/>
                <a:gd name="connsiteY27" fmla="*/ 742553 h 1064737"/>
                <a:gd name="connsiteX28" fmla="*/ 57521 w 1040984"/>
                <a:gd name="connsiteY28" fmla="*/ 806848 h 1064737"/>
                <a:gd name="connsiteX29" fmla="*/ 112290 w 1040984"/>
                <a:gd name="connsiteY29" fmla="*/ 849710 h 1064737"/>
                <a:gd name="connsiteX30" fmla="*/ 190871 w 1040984"/>
                <a:gd name="connsiteY30" fmla="*/ 918765 h 1064737"/>
                <a:gd name="connsiteX31" fmla="*/ 326602 w 1040984"/>
                <a:gd name="connsiteY31" fmla="*/ 1025921 h 1064737"/>
                <a:gd name="connsiteX32" fmla="*/ 512339 w 1040984"/>
                <a:gd name="connsiteY32" fmla="*/ 1054496 h 1064737"/>
                <a:gd name="connsiteX33" fmla="*/ 583777 w 1040984"/>
                <a:gd name="connsiteY33" fmla="*/ 1061640 h 1064737"/>
                <a:gd name="connsiteX34" fmla="*/ 579015 w 1040984"/>
                <a:gd name="connsiteY34" fmla="*/ 1006872 h 1064737"/>
                <a:gd name="connsiteX35" fmla="*/ 505196 w 1040984"/>
                <a:gd name="connsiteY35" fmla="*/ 999728 h 1064737"/>
                <a:gd name="connsiteX36" fmla="*/ 309933 w 1040984"/>
                <a:gd name="connsiteY36" fmla="*/ 959246 h 1064737"/>
                <a:gd name="connsiteX37" fmla="*/ 190871 w 1040984"/>
                <a:gd name="connsiteY37" fmla="*/ 859234 h 1064737"/>
                <a:gd name="connsiteX38" fmla="*/ 150389 w 1040984"/>
                <a:gd name="connsiteY38" fmla="*/ 766365 h 1064737"/>
                <a:gd name="connsiteX39" fmla="*/ 114671 w 1040984"/>
                <a:gd name="connsiteY39" fmla="*/ 633015 h 1064737"/>
                <a:gd name="connsiteX40" fmla="*/ 71808 w 1040984"/>
                <a:gd name="connsiteY40" fmla="*/ 523478 h 1064737"/>
                <a:gd name="connsiteX41" fmla="*/ 59902 w 1040984"/>
                <a:gd name="connsiteY41" fmla="*/ 413940 h 1064737"/>
                <a:gd name="connsiteX0" fmla="*/ 59902 w 1040984"/>
                <a:gd name="connsiteY0" fmla="*/ 413940 h 1065433"/>
                <a:gd name="connsiteX1" fmla="*/ 100383 w 1040984"/>
                <a:gd name="connsiteY1" fmla="*/ 290115 h 1065433"/>
                <a:gd name="connsiteX2" fmla="*/ 124196 w 1040984"/>
                <a:gd name="connsiteY2" fmla="*/ 223440 h 1065433"/>
                <a:gd name="connsiteX3" fmla="*/ 250402 w 1040984"/>
                <a:gd name="connsiteY3" fmla="*/ 135334 h 1065433"/>
                <a:gd name="connsiteX4" fmla="*/ 369465 w 1040984"/>
                <a:gd name="connsiteY4" fmla="*/ 75803 h 1065433"/>
                <a:gd name="connsiteX5" fmla="*/ 428996 w 1040984"/>
                <a:gd name="connsiteY5" fmla="*/ 68659 h 1065433"/>
                <a:gd name="connsiteX6" fmla="*/ 574251 w 1040984"/>
                <a:gd name="connsiteY6" fmla="*/ 63896 h 1065433"/>
                <a:gd name="connsiteX7" fmla="*/ 740939 w 1040984"/>
                <a:gd name="connsiteY7" fmla="*/ 85328 h 1065433"/>
                <a:gd name="connsiteX8" fmla="*/ 874289 w 1040984"/>
                <a:gd name="connsiteY8" fmla="*/ 161528 h 1065433"/>
                <a:gd name="connsiteX9" fmla="*/ 969539 w 1040984"/>
                <a:gd name="connsiteY9" fmla="*/ 311546 h 1065433"/>
                <a:gd name="connsiteX10" fmla="*/ 990971 w 1040984"/>
                <a:gd name="connsiteY10" fmla="*/ 490140 h 1065433"/>
                <a:gd name="connsiteX11" fmla="*/ 962396 w 1040984"/>
                <a:gd name="connsiteY11" fmla="*/ 637777 h 1065433"/>
                <a:gd name="connsiteX12" fmla="*/ 914771 w 1040984"/>
                <a:gd name="connsiteY12" fmla="*/ 721121 h 1065433"/>
                <a:gd name="connsiteX13" fmla="*/ 876671 w 1040984"/>
                <a:gd name="connsiteY13" fmla="*/ 771128 h 1065433"/>
                <a:gd name="connsiteX14" fmla="*/ 886195 w 1040984"/>
                <a:gd name="connsiteY14" fmla="*/ 809228 h 1065433"/>
                <a:gd name="connsiteX15" fmla="*/ 907627 w 1040984"/>
                <a:gd name="connsiteY15" fmla="*/ 830659 h 1065433"/>
                <a:gd name="connsiteX16" fmla="*/ 979064 w 1040984"/>
                <a:gd name="connsiteY16" fmla="*/ 783034 h 1065433"/>
                <a:gd name="connsiteX17" fmla="*/ 1014783 w 1040984"/>
                <a:gd name="connsiteY17" fmla="*/ 675878 h 1065433"/>
                <a:gd name="connsiteX18" fmla="*/ 1040977 w 1040984"/>
                <a:gd name="connsiteY18" fmla="*/ 475853 h 1065433"/>
                <a:gd name="connsiteX19" fmla="*/ 1012402 w 1040984"/>
                <a:gd name="connsiteY19" fmla="*/ 290115 h 1065433"/>
                <a:gd name="connsiteX20" fmla="*/ 917152 w 1040984"/>
                <a:gd name="connsiteY20" fmla="*/ 125809 h 1065433"/>
                <a:gd name="connsiteX21" fmla="*/ 714746 w 1040984"/>
                <a:gd name="connsiteY21" fmla="*/ 23415 h 1065433"/>
                <a:gd name="connsiteX22" fmla="*/ 514721 w 1040984"/>
                <a:gd name="connsiteY22" fmla="*/ 1984 h 1065433"/>
                <a:gd name="connsiteX23" fmla="*/ 367083 w 1040984"/>
                <a:gd name="connsiteY23" fmla="*/ 13890 h 1065433"/>
                <a:gd name="connsiteX24" fmla="*/ 167059 w 1040984"/>
                <a:gd name="connsiteY24" fmla="*/ 116284 h 1065433"/>
                <a:gd name="connsiteX25" fmla="*/ 31327 w 1040984"/>
                <a:gd name="connsiteY25" fmla="*/ 282971 h 1065433"/>
                <a:gd name="connsiteX26" fmla="*/ 371 w 1040984"/>
                <a:gd name="connsiteY26" fmla="*/ 556815 h 1065433"/>
                <a:gd name="connsiteX27" fmla="*/ 17039 w 1040984"/>
                <a:gd name="connsiteY27" fmla="*/ 742553 h 1065433"/>
                <a:gd name="connsiteX28" fmla="*/ 57521 w 1040984"/>
                <a:gd name="connsiteY28" fmla="*/ 806848 h 1065433"/>
                <a:gd name="connsiteX29" fmla="*/ 112290 w 1040984"/>
                <a:gd name="connsiteY29" fmla="*/ 849710 h 1065433"/>
                <a:gd name="connsiteX30" fmla="*/ 190871 w 1040984"/>
                <a:gd name="connsiteY30" fmla="*/ 918765 h 1065433"/>
                <a:gd name="connsiteX31" fmla="*/ 326602 w 1040984"/>
                <a:gd name="connsiteY31" fmla="*/ 1025921 h 1065433"/>
                <a:gd name="connsiteX32" fmla="*/ 505196 w 1040984"/>
                <a:gd name="connsiteY32" fmla="*/ 1056877 h 1065433"/>
                <a:gd name="connsiteX33" fmla="*/ 583777 w 1040984"/>
                <a:gd name="connsiteY33" fmla="*/ 1061640 h 1065433"/>
                <a:gd name="connsiteX34" fmla="*/ 579015 w 1040984"/>
                <a:gd name="connsiteY34" fmla="*/ 1006872 h 1065433"/>
                <a:gd name="connsiteX35" fmla="*/ 505196 w 1040984"/>
                <a:gd name="connsiteY35" fmla="*/ 999728 h 1065433"/>
                <a:gd name="connsiteX36" fmla="*/ 309933 w 1040984"/>
                <a:gd name="connsiteY36" fmla="*/ 959246 h 1065433"/>
                <a:gd name="connsiteX37" fmla="*/ 190871 w 1040984"/>
                <a:gd name="connsiteY37" fmla="*/ 859234 h 1065433"/>
                <a:gd name="connsiteX38" fmla="*/ 150389 w 1040984"/>
                <a:gd name="connsiteY38" fmla="*/ 766365 h 1065433"/>
                <a:gd name="connsiteX39" fmla="*/ 114671 w 1040984"/>
                <a:gd name="connsiteY39" fmla="*/ 633015 h 1065433"/>
                <a:gd name="connsiteX40" fmla="*/ 71808 w 1040984"/>
                <a:gd name="connsiteY40" fmla="*/ 523478 h 1065433"/>
                <a:gd name="connsiteX41" fmla="*/ 59902 w 1040984"/>
                <a:gd name="connsiteY41" fmla="*/ 413940 h 1065433"/>
                <a:gd name="connsiteX0" fmla="*/ 59902 w 1040984"/>
                <a:gd name="connsiteY0" fmla="*/ 413940 h 1065433"/>
                <a:gd name="connsiteX1" fmla="*/ 100383 w 1040984"/>
                <a:gd name="connsiteY1" fmla="*/ 290115 h 1065433"/>
                <a:gd name="connsiteX2" fmla="*/ 124196 w 1040984"/>
                <a:gd name="connsiteY2" fmla="*/ 223440 h 1065433"/>
                <a:gd name="connsiteX3" fmla="*/ 250402 w 1040984"/>
                <a:gd name="connsiteY3" fmla="*/ 135334 h 1065433"/>
                <a:gd name="connsiteX4" fmla="*/ 369465 w 1040984"/>
                <a:gd name="connsiteY4" fmla="*/ 75803 h 1065433"/>
                <a:gd name="connsiteX5" fmla="*/ 428996 w 1040984"/>
                <a:gd name="connsiteY5" fmla="*/ 68659 h 1065433"/>
                <a:gd name="connsiteX6" fmla="*/ 574251 w 1040984"/>
                <a:gd name="connsiteY6" fmla="*/ 63896 h 1065433"/>
                <a:gd name="connsiteX7" fmla="*/ 740939 w 1040984"/>
                <a:gd name="connsiteY7" fmla="*/ 85328 h 1065433"/>
                <a:gd name="connsiteX8" fmla="*/ 874289 w 1040984"/>
                <a:gd name="connsiteY8" fmla="*/ 161528 h 1065433"/>
                <a:gd name="connsiteX9" fmla="*/ 969539 w 1040984"/>
                <a:gd name="connsiteY9" fmla="*/ 311546 h 1065433"/>
                <a:gd name="connsiteX10" fmla="*/ 990971 w 1040984"/>
                <a:gd name="connsiteY10" fmla="*/ 490140 h 1065433"/>
                <a:gd name="connsiteX11" fmla="*/ 962396 w 1040984"/>
                <a:gd name="connsiteY11" fmla="*/ 637777 h 1065433"/>
                <a:gd name="connsiteX12" fmla="*/ 914771 w 1040984"/>
                <a:gd name="connsiteY12" fmla="*/ 721121 h 1065433"/>
                <a:gd name="connsiteX13" fmla="*/ 876671 w 1040984"/>
                <a:gd name="connsiteY13" fmla="*/ 771128 h 1065433"/>
                <a:gd name="connsiteX14" fmla="*/ 886195 w 1040984"/>
                <a:gd name="connsiteY14" fmla="*/ 809228 h 1065433"/>
                <a:gd name="connsiteX15" fmla="*/ 907627 w 1040984"/>
                <a:gd name="connsiteY15" fmla="*/ 830659 h 1065433"/>
                <a:gd name="connsiteX16" fmla="*/ 979064 w 1040984"/>
                <a:gd name="connsiteY16" fmla="*/ 783034 h 1065433"/>
                <a:gd name="connsiteX17" fmla="*/ 1014783 w 1040984"/>
                <a:gd name="connsiteY17" fmla="*/ 675878 h 1065433"/>
                <a:gd name="connsiteX18" fmla="*/ 1040977 w 1040984"/>
                <a:gd name="connsiteY18" fmla="*/ 475853 h 1065433"/>
                <a:gd name="connsiteX19" fmla="*/ 1012402 w 1040984"/>
                <a:gd name="connsiteY19" fmla="*/ 290115 h 1065433"/>
                <a:gd name="connsiteX20" fmla="*/ 917152 w 1040984"/>
                <a:gd name="connsiteY20" fmla="*/ 125809 h 1065433"/>
                <a:gd name="connsiteX21" fmla="*/ 714746 w 1040984"/>
                <a:gd name="connsiteY21" fmla="*/ 23415 h 1065433"/>
                <a:gd name="connsiteX22" fmla="*/ 514721 w 1040984"/>
                <a:gd name="connsiteY22" fmla="*/ 1984 h 1065433"/>
                <a:gd name="connsiteX23" fmla="*/ 367083 w 1040984"/>
                <a:gd name="connsiteY23" fmla="*/ 13890 h 1065433"/>
                <a:gd name="connsiteX24" fmla="*/ 167059 w 1040984"/>
                <a:gd name="connsiteY24" fmla="*/ 116284 h 1065433"/>
                <a:gd name="connsiteX25" fmla="*/ 31327 w 1040984"/>
                <a:gd name="connsiteY25" fmla="*/ 282971 h 1065433"/>
                <a:gd name="connsiteX26" fmla="*/ 371 w 1040984"/>
                <a:gd name="connsiteY26" fmla="*/ 556815 h 1065433"/>
                <a:gd name="connsiteX27" fmla="*/ 17039 w 1040984"/>
                <a:gd name="connsiteY27" fmla="*/ 742553 h 1065433"/>
                <a:gd name="connsiteX28" fmla="*/ 57521 w 1040984"/>
                <a:gd name="connsiteY28" fmla="*/ 806848 h 1065433"/>
                <a:gd name="connsiteX29" fmla="*/ 117052 w 1040984"/>
                <a:gd name="connsiteY29" fmla="*/ 849710 h 1065433"/>
                <a:gd name="connsiteX30" fmla="*/ 190871 w 1040984"/>
                <a:gd name="connsiteY30" fmla="*/ 918765 h 1065433"/>
                <a:gd name="connsiteX31" fmla="*/ 326602 w 1040984"/>
                <a:gd name="connsiteY31" fmla="*/ 1025921 h 1065433"/>
                <a:gd name="connsiteX32" fmla="*/ 505196 w 1040984"/>
                <a:gd name="connsiteY32" fmla="*/ 1056877 h 1065433"/>
                <a:gd name="connsiteX33" fmla="*/ 583777 w 1040984"/>
                <a:gd name="connsiteY33" fmla="*/ 1061640 h 1065433"/>
                <a:gd name="connsiteX34" fmla="*/ 579015 w 1040984"/>
                <a:gd name="connsiteY34" fmla="*/ 1006872 h 1065433"/>
                <a:gd name="connsiteX35" fmla="*/ 505196 w 1040984"/>
                <a:gd name="connsiteY35" fmla="*/ 999728 h 1065433"/>
                <a:gd name="connsiteX36" fmla="*/ 309933 w 1040984"/>
                <a:gd name="connsiteY36" fmla="*/ 959246 h 1065433"/>
                <a:gd name="connsiteX37" fmla="*/ 190871 w 1040984"/>
                <a:gd name="connsiteY37" fmla="*/ 859234 h 1065433"/>
                <a:gd name="connsiteX38" fmla="*/ 150389 w 1040984"/>
                <a:gd name="connsiteY38" fmla="*/ 766365 h 1065433"/>
                <a:gd name="connsiteX39" fmla="*/ 114671 w 1040984"/>
                <a:gd name="connsiteY39" fmla="*/ 633015 h 1065433"/>
                <a:gd name="connsiteX40" fmla="*/ 71808 w 1040984"/>
                <a:gd name="connsiteY40" fmla="*/ 523478 h 1065433"/>
                <a:gd name="connsiteX41" fmla="*/ 59902 w 1040984"/>
                <a:gd name="connsiteY41" fmla="*/ 413940 h 1065433"/>
                <a:gd name="connsiteX0" fmla="*/ 59902 w 1040984"/>
                <a:gd name="connsiteY0" fmla="*/ 413940 h 1065433"/>
                <a:gd name="connsiteX1" fmla="*/ 100383 w 1040984"/>
                <a:gd name="connsiteY1" fmla="*/ 290115 h 1065433"/>
                <a:gd name="connsiteX2" fmla="*/ 124196 w 1040984"/>
                <a:gd name="connsiteY2" fmla="*/ 223440 h 1065433"/>
                <a:gd name="connsiteX3" fmla="*/ 250402 w 1040984"/>
                <a:gd name="connsiteY3" fmla="*/ 135334 h 1065433"/>
                <a:gd name="connsiteX4" fmla="*/ 369465 w 1040984"/>
                <a:gd name="connsiteY4" fmla="*/ 75803 h 1065433"/>
                <a:gd name="connsiteX5" fmla="*/ 428996 w 1040984"/>
                <a:gd name="connsiteY5" fmla="*/ 68659 h 1065433"/>
                <a:gd name="connsiteX6" fmla="*/ 574251 w 1040984"/>
                <a:gd name="connsiteY6" fmla="*/ 63896 h 1065433"/>
                <a:gd name="connsiteX7" fmla="*/ 740939 w 1040984"/>
                <a:gd name="connsiteY7" fmla="*/ 85328 h 1065433"/>
                <a:gd name="connsiteX8" fmla="*/ 874289 w 1040984"/>
                <a:gd name="connsiteY8" fmla="*/ 161528 h 1065433"/>
                <a:gd name="connsiteX9" fmla="*/ 969539 w 1040984"/>
                <a:gd name="connsiteY9" fmla="*/ 311546 h 1065433"/>
                <a:gd name="connsiteX10" fmla="*/ 990971 w 1040984"/>
                <a:gd name="connsiteY10" fmla="*/ 490140 h 1065433"/>
                <a:gd name="connsiteX11" fmla="*/ 962396 w 1040984"/>
                <a:gd name="connsiteY11" fmla="*/ 637777 h 1065433"/>
                <a:gd name="connsiteX12" fmla="*/ 914771 w 1040984"/>
                <a:gd name="connsiteY12" fmla="*/ 721121 h 1065433"/>
                <a:gd name="connsiteX13" fmla="*/ 876671 w 1040984"/>
                <a:gd name="connsiteY13" fmla="*/ 771128 h 1065433"/>
                <a:gd name="connsiteX14" fmla="*/ 886195 w 1040984"/>
                <a:gd name="connsiteY14" fmla="*/ 809228 h 1065433"/>
                <a:gd name="connsiteX15" fmla="*/ 907627 w 1040984"/>
                <a:gd name="connsiteY15" fmla="*/ 830659 h 1065433"/>
                <a:gd name="connsiteX16" fmla="*/ 979064 w 1040984"/>
                <a:gd name="connsiteY16" fmla="*/ 783034 h 1065433"/>
                <a:gd name="connsiteX17" fmla="*/ 1014783 w 1040984"/>
                <a:gd name="connsiteY17" fmla="*/ 675878 h 1065433"/>
                <a:gd name="connsiteX18" fmla="*/ 1040977 w 1040984"/>
                <a:gd name="connsiteY18" fmla="*/ 475853 h 1065433"/>
                <a:gd name="connsiteX19" fmla="*/ 1012402 w 1040984"/>
                <a:gd name="connsiteY19" fmla="*/ 290115 h 1065433"/>
                <a:gd name="connsiteX20" fmla="*/ 917152 w 1040984"/>
                <a:gd name="connsiteY20" fmla="*/ 125809 h 1065433"/>
                <a:gd name="connsiteX21" fmla="*/ 714746 w 1040984"/>
                <a:gd name="connsiteY21" fmla="*/ 23415 h 1065433"/>
                <a:gd name="connsiteX22" fmla="*/ 514721 w 1040984"/>
                <a:gd name="connsiteY22" fmla="*/ 1984 h 1065433"/>
                <a:gd name="connsiteX23" fmla="*/ 367083 w 1040984"/>
                <a:gd name="connsiteY23" fmla="*/ 13890 h 1065433"/>
                <a:gd name="connsiteX24" fmla="*/ 167059 w 1040984"/>
                <a:gd name="connsiteY24" fmla="*/ 116284 h 1065433"/>
                <a:gd name="connsiteX25" fmla="*/ 31327 w 1040984"/>
                <a:gd name="connsiteY25" fmla="*/ 282971 h 1065433"/>
                <a:gd name="connsiteX26" fmla="*/ 371 w 1040984"/>
                <a:gd name="connsiteY26" fmla="*/ 556815 h 1065433"/>
                <a:gd name="connsiteX27" fmla="*/ 17039 w 1040984"/>
                <a:gd name="connsiteY27" fmla="*/ 742553 h 1065433"/>
                <a:gd name="connsiteX28" fmla="*/ 57521 w 1040984"/>
                <a:gd name="connsiteY28" fmla="*/ 806848 h 1065433"/>
                <a:gd name="connsiteX29" fmla="*/ 117052 w 1040984"/>
                <a:gd name="connsiteY29" fmla="*/ 856853 h 1065433"/>
                <a:gd name="connsiteX30" fmla="*/ 190871 w 1040984"/>
                <a:gd name="connsiteY30" fmla="*/ 918765 h 1065433"/>
                <a:gd name="connsiteX31" fmla="*/ 326602 w 1040984"/>
                <a:gd name="connsiteY31" fmla="*/ 1025921 h 1065433"/>
                <a:gd name="connsiteX32" fmla="*/ 505196 w 1040984"/>
                <a:gd name="connsiteY32" fmla="*/ 1056877 h 1065433"/>
                <a:gd name="connsiteX33" fmla="*/ 583777 w 1040984"/>
                <a:gd name="connsiteY33" fmla="*/ 1061640 h 1065433"/>
                <a:gd name="connsiteX34" fmla="*/ 579015 w 1040984"/>
                <a:gd name="connsiteY34" fmla="*/ 1006872 h 1065433"/>
                <a:gd name="connsiteX35" fmla="*/ 505196 w 1040984"/>
                <a:gd name="connsiteY35" fmla="*/ 999728 h 1065433"/>
                <a:gd name="connsiteX36" fmla="*/ 309933 w 1040984"/>
                <a:gd name="connsiteY36" fmla="*/ 959246 h 1065433"/>
                <a:gd name="connsiteX37" fmla="*/ 190871 w 1040984"/>
                <a:gd name="connsiteY37" fmla="*/ 859234 h 1065433"/>
                <a:gd name="connsiteX38" fmla="*/ 150389 w 1040984"/>
                <a:gd name="connsiteY38" fmla="*/ 766365 h 1065433"/>
                <a:gd name="connsiteX39" fmla="*/ 114671 w 1040984"/>
                <a:gd name="connsiteY39" fmla="*/ 633015 h 1065433"/>
                <a:gd name="connsiteX40" fmla="*/ 71808 w 1040984"/>
                <a:gd name="connsiteY40" fmla="*/ 523478 h 1065433"/>
                <a:gd name="connsiteX41" fmla="*/ 59902 w 1040984"/>
                <a:gd name="connsiteY41" fmla="*/ 413940 h 1065433"/>
                <a:gd name="connsiteX0" fmla="*/ 60357 w 1041439"/>
                <a:gd name="connsiteY0" fmla="*/ 413940 h 1065433"/>
                <a:gd name="connsiteX1" fmla="*/ 100838 w 1041439"/>
                <a:gd name="connsiteY1" fmla="*/ 290115 h 1065433"/>
                <a:gd name="connsiteX2" fmla="*/ 124651 w 1041439"/>
                <a:gd name="connsiteY2" fmla="*/ 223440 h 1065433"/>
                <a:gd name="connsiteX3" fmla="*/ 250857 w 1041439"/>
                <a:gd name="connsiteY3" fmla="*/ 135334 h 1065433"/>
                <a:gd name="connsiteX4" fmla="*/ 369920 w 1041439"/>
                <a:gd name="connsiteY4" fmla="*/ 75803 h 1065433"/>
                <a:gd name="connsiteX5" fmla="*/ 429451 w 1041439"/>
                <a:gd name="connsiteY5" fmla="*/ 68659 h 1065433"/>
                <a:gd name="connsiteX6" fmla="*/ 574706 w 1041439"/>
                <a:gd name="connsiteY6" fmla="*/ 63896 h 1065433"/>
                <a:gd name="connsiteX7" fmla="*/ 741394 w 1041439"/>
                <a:gd name="connsiteY7" fmla="*/ 85328 h 1065433"/>
                <a:gd name="connsiteX8" fmla="*/ 874744 w 1041439"/>
                <a:gd name="connsiteY8" fmla="*/ 161528 h 1065433"/>
                <a:gd name="connsiteX9" fmla="*/ 969994 w 1041439"/>
                <a:gd name="connsiteY9" fmla="*/ 311546 h 1065433"/>
                <a:gd name="connsiteX10" fmla="*/ 991426 w 1041439"/>
                <a:gd name="connsiteY10" fmla="*/ 490140 h 1065433"/>
                <a:gd name="connsiteX11" fmla="*/ 962851 w 1041439"/>
                <a:gd name="connsiteY11" fmla="*/ 637777 h 1065433"/>
                <a:gd name="connsiteX12" fmla="*/ 915226 w 1041439"/>
                <a:gd name="connsiteY12" fmla="*/ 721121 h 1065433"/>
                <a:gd name="connsiteX13" fmla="*/ 877126 w 1041439"/>
                <a:gd name="connsiteY13" fmla="*/ 771128 h 1065433"/>
                <a:gd name="connsiteX14" fmla="*/ 886650 w 1041439"/>
                <a:gd name="connsiteY14" fmla="*/ 809228 h 1065433"/>
                <a:gd name="connsiteX15" fmla="*/ 908082 w 1041439"/>
                <a:gd name="connsiteY15" fmla="*/ 830659 h 1065433"/>
                <a:gd name="connsiteX16" fmla="*/ 979519 w 1041439"/>
                <a:gd name="connsiteY16" fmla="*/ 783034 h 1065433"/>
                <a:gd name="connsiteX17" fmla="*/ 1015238 w 1041439"/>
                <a:gd name="connsiteY17" fmla="*/ 675878 h 1065433"/>
                <a:gd name="connsiteX18" fmla="*/ 1041432 w 1041439"/>
                <a:gd name="connsiteY18" fmla="*/ 475853 h 1065433"/>
                <a:gd name="connsiteX19" fmla="*/ 1012857 w 1041439"/>
                <a:gd name="connsiteY19" fmla="*/ 290115 h 1065433"/>
                <a:gd name="connsiteX20" fmla="*/ 917607 w 1041439"/>
                <a:gd name="connsiteY20" fmla="*/ 125809 h 1065433"/>
                <a:gd name="connsiteX21" fmla="*/ 715201 w 1041439"/>
                <a:gd name="connsiteY21" fmla="*/ 23415 h 1065433"/>
                <a:gd name="connsiteX22" fmla="*/ 515176 w 1041439"/>
                <a:gd name="connsiteY22" fmla="*/ 1984 h 1065433"/>
                <a:gd name="connsiteX23" fmla="*/ 367538 w 1041439"/>
                <a:gd name="connsiteY23" fmla="*/ 13890 h 1065433"/>
                <a:gd name="connsiteX24" fmla="*/ 167514 w 1041439"/>
                <a:gd name="connsiteY24" fmla="*/ 116284 h 1065433"/>
                <a:gd name="connsiteX25" fmla="*/ 31782 w 1041439"/>
                <a:gd name="connsiteY25" fmla="*/ 282971 h 1065433"/>
                <a:gd name="connsiteX26" fmla="*/ 5588 w 1041439"/>
                <a:gd name="connsiteY26" fmla="*/ 402036 h 1065433"/>
                <a:gd name="connsiteX27" fmla="*/ 826 w 1041439"/>
                <a:gd name="connsiteY27" fmla="*/ 556815 h 1065433"/>
                <a:gd name="connsiteX28" fmla="*/ 17494 w 1041439"/>
                <a:gd name="connsiteY28" fmla="*/ 742553 h 1065433"/>
                <a:gd name="connsiteX29" fmla="*/ 57976 w 1041439"/>
                <a:gd name="connsiteY29" fmla="*/ 806848 h 1065433"/>
                <a:gd name="connsiteX30" fmla="*/ 117507 w 1041439"/>
                <a:gd name="connsiteY30" fmla="*/ 856853 h 1065433"/>
                <a:gd name="connsiteX31" fmla="*/ 191326 w 1041439"/>
                <a:gd name="connsiteY31" fmla="*/ 918765 h 1065433"/>
                <a:gd name="connsiteX32" fmla="*/ 327057 w 1041439"/>
                <a:gd name="connsiteY32" fmla="*/ 1025921 h 1065433"/>
                <a:gd name="connsiteX33" fmla="*/ 505651 w 1041439"/>
                <a:gd name="connsiteY33" fmla="*/ 1056877 h 1065433"/>
                <a:gd name="connsiteX34" fmla="*/ 584232 w 1041439"/>
                <a:gd name="connsiteY34" fmla="*/ 1061640 h 1065433"/>
                <a:gd name="connsiteX35" fmla="*/ 579470 w 1041439"/>
                <a:gd name="connsiteY35" fmla="*/ 1006872 h 1065433"/>
                <a:gd name="connsiteX36" fmla="*/ 505651 w 1041439"/>
                <a:gd name="connsiteY36" fmla="*/ 999728 h 1065433"/>
                <a:gd name="connsiteX37" fmla="*/ 310388 w 1041439"/>
                <a:gd name="connsiteY37" fmla="*/ 959246 h 1065433"/>
                <a:gd name="connsiteX38" fmla="*/ 191326 w 1041439"/>
                <a:gd name="connsiteY38" fmla="*/ 859234 h 1065433"/>
                <a:gd name="connsiteX39" fmla="*/ 150844 w 1041439"/>
                <a:gd name="connsiteY39" fmla="*/ 766365 h 1065433"/>
                <a:gd name="connsiteX40" fmla="*/ 115126 w 1041439"/>
                <a:gd name="connsiteY40" fmla="*/ 633015 h 1065433"/>
                <a:gd name="connsiteX41" fmla="*/ 72263 w 1041439"/>
                <a:gd name="connsiteY41" fmla="*/ 523478 h 1065433"/>
                <a:gd name="connsiteX42" fmla="*/ 60357 w 1041439"/>
                <a:gd name="connsiteY42" fmla="*/ 413940 h 1065433"/>
                <a:gd name="connsiteX0" fmla="*/ 60357 w 1041439"/>
                <a:gd name="connsiteY0" fmla="*/ 413940 h 1065433"/>
                <a:gd name="connsiteX1" fmla="*/ 100838 w 1041439"/>
                <a:gd name="connsiteY1" fmla="*/ 290115 h 1065433"/>
                <a:gd name="connsiteX2" fmla="*/ 124651 w 1041439"/>
                <a:gd name="connsiteY2" fmla="*/ 223440 h 1065433"/>
                <a:gd name="connsiteX3" fmla="*/ 250857 w 1041439"/>
                <a:gd name="connsiteY3" fmla="*/ 135334 h 1065433"/>
                <a:gd name="connsiteX4" fmla="*/ 369920 w 1041439"/>
                <a:gd name="connsiteY4" fmla="*/ 75803 h 1065433"/>
                <a:gd name="connsiteX5" fmla="*/ 429451 w 1041439"/>
                <a:gd name="connsiteY5" fmla="*/ 68659 h 1065433"/>
                <a:gd name="connsiteX6" fmla="*/ 574706 w 1041439"/>
                <a:gd name="connsiteY6" fmla="*/ 63896 h 1065433"/>
                <a:gd name="connsiteX7" fmla="*/ 741394 w 1041439"/>
                <a:gd name="connsiteY7" fmla="*/ 85328 h 1065433"/>
                <a:gd name="connsiteX8" fmla="*/ 874744 w 1041439"/>
                <a:gd name="connsiteY8" fmla="*/ 161528 h 1065433"/>
                <a:gd name="connsiteX9" fmla="*/ 969994 w 1041439"/>
                <a:gd name="connsiteY9" fmla="*/ 311546 h 1065433"/>
                <a:gd name="connsiteX10" fmla="*/ 991426 w 1041439"/>
                <a:gd name="connsiteY10" fmla="*/ 490140 h 1065433"/>
                <a:gd name="connsiteX11" fmla="*/ 962851 w 1041439"/>
                <a:gd name="connsiteY11" fmla="*/ 637777 h 1065433"/>
                <a:gd name="connsiteX12" fmla="*/ 915226 w 1041439"/>
                <a:gd name="connsiteY12" fmla="*/ 721121 h 1065433"/>
                <a:gd name="connsiteX13" fmla="*/ 877126 w 1041439"/>
                <a:gd name="connsiteY13" fmla="*/ 771128 h 1065433"/>
                <a:gd name="connsiteX14" fmla="*/ 886650 w 1041439"/>
                <a:gd name="connsiteY14" fmla="*/ 809228 h 1065433"/>
                <a:gd name="connsiteX15" fmla="*/ 908082 w 1041439"/>
                <a:gd name="connsiteY15" fmla="*/ 830659 h 1065433"/>
                <a:gd name="connsiteX16" fmla="*/ 979519 w 1041439"/>
                <a:gd name="connsiteY16" fmla="*/ 783034 h 1065433"/>
                <a:gd name="connsiteX17" fmla="*/ 1015238 w 1041439"/>
                <a:gd name="connsiteY17" fmla="*/ 675878 h 1065433"/>
                <a:gd name="connsiteX18" fmla="*/ 1041432 w 1041439"/>
                <a:gd name="connsiteY18" fmla="*/ 475853 h 1065433"/>
                <a:gd name="connsiteX19" fmla="*/ 1012857 w 1041439"/>
                <a:gd name="connsiteY19" fmla="*/ 290115 h 1065433"/>
                <a:gd name="connsiteX20" fmla="*/ 917607 w 1041439"/>
                <a:gd name="connsiteY20" fmla="*/ 125809 h 1065433"/>
                <a:gd name="connsiteX21" fmla="*/ 715201 w 1041439"/>
                <a:gd name="connsiteY21" fmla="*/ 23415 h 1065433"/>
                <a:gd name="connsiteX22" fmla="*/ 515176 w 1041439"/>
                <a:gd name="connsiteY22" fmla="*/ 1984 h 1065433"/>
                <a:gd name="connsiteX23" fmla="*/ 367538 w 1041439"/>
                <a:gd name="connsiteY23" fmla="*/ 13890 h 1065433"/>
                <a:gd name="connsiteX24" fmla="*/ 167514 w 1041439"/>
                <a:gd name="connsiteY24" fmla="*/ 116284 h 1065433"/>
                <a:gd name="connsiteX25" fmla="*/ 53214 w 1041439"/>
                <a:gd name="connsiteY25" fmla="*/ 252015 h 1065433"/>
                <a:gd name="connsiteX26" fmla="*/ 5588 w 1041439"/>
                <a:gd name="connsiteY26" fmla="*/ 402036 h 1065433"/>
                <a:gd name="connsiteX27" fmla="*/ 826 w 1041439"/>
                <a:gd name="connsiteY27" fmla="*/ 556815 h 1065433"/>
                <a:gd name="connsiteX28" fmla="*/ 17494 w 1041439"/>
                <a:gd name="connsiteY28" fmla="*/ 742553 h 1065433"/>
                <a:gd name="connsiteX29" fmla="*/ 57976 w 1041439"/>
                <a:gd name="connsiteY29" fmla="*/ 806848 h 1065433"/>
                <a:gd name="connsiteX30" fmla="*/ 117507 w 1041439"/>
                <a:gd name="connsiteY30" fmla="*/ 856853 h 1065433"/>
                <a:gd name="connsiteX31" fmla="*/ 191326 w 1041439"/>
                <a:gd name="connsiteY31" fmla="*/ 918765 h 1065433"/>
                <a:gd name="connsiteX32" fmla="*/ 327057 w 1041439"/>
                <a:gd name="connsiteY32" fmla="*/ 1025921 h 1065433"/>
                <a:gd name="connsiteX33" fmla="*/ 505651 w 1041439"/>
                <a:gd name="connsiteY33" fmla="*/ 1056877 h 1065433"/>
                <a:gd name="connsiteX34" fmla="*/ 584232 w 1041439"/>
                <a:gd name="connsiteY34" fmla="*/ 1061640 h 1065433"/>
                <a:gd name="connsiteX35" fmla="*/ 579470 w 1041439"/>
                <a:gd name="connsiteY35" fmla="*/ 1006872 h 1065433"/>
                <a:gd name="connsiteX36" fmla="*/ 505651 w 1041439"/>
                <a:gd name="connsiteY36" fmla="*/ 999728 h 1065433"/>
                <a:gd name="connsiteX37" fmla="*/ 310388 w 1041439"/>
                <a:gd name="connsiteY37" fmla="*/ 959246 h 1065433"/>
                <a:gd name="connsiteX38" fmla="*/ 191326 w 1041439"/>
                <a:gd name="connsiteY38" fmla="*/ 859234 h 1065433"/>
                <a:gd name="connsiteX39" fmla="*/ 150844 w 1041439"/>
                <a:gd name="connsiteY39" fmla="*/ 766365 h 1065433"/>
                <a:gd name="connsiteX40" fmla="*/ 115126 w 1041439"/>
                <a:gd name="connsiteY40" fmla="*/ 633015 h 1065433"/>
                <a:gd name="connsiteX41" fmla="*/ 72263 w 1041439"/>
                <a:gd name="connsiteY41" fmla="*/ 523478 h 1065433"/>
                <a:gd name="connsiteX42" fmla="*/ 60357 w 1041439"/>
                <a:gd name="connsiteY42" fmla="*/ 413940 h 1065433"/>
                <a:gd name="connsiteX0" fmla="*/ 60357 w 1041439"/>
                <a:gd name="connsiteY0" fmla="*/ 413940 h 1065433"/>
                <a:gd name="connsiteX1" fmla="*/ 100838 w 1041439"/>
                <a:gd name="connsiteY1" fmla="*/ 290115 h 1065433"/>
                <a:gd name="connsiteX2" fmla="*/ 124651 w 1041439"/>
                <a:gd name="connsiteY2" fmla="*/ 223440 h 1065433"/>
                <a:gd name="connsiteX3" fmla="*/ 250857 w 1041439"/>
                <a:gd name="connsiteY3" fmla="*/ 135334 h 1065433"/>
                <a:gd name="connsiteX4" fmla="*/ 369920 w 1041439"/>
                <a:gd name="connsiteY4" fmla="*/ 75803 h 1065433"/>
                <a:gd name="connsiteX5" fmla="*/ 429451 w 1041439"/>
                <a:gd name="connsiteY5" fmla="*/ 68659 h 1065433"/>
                <a:gd name="connsiteX6" fmla="*/ 574706 w 1041439"/>
                <a:gd name="connsiteY6" fmla="*/ 63896 h 1065433"/>
                <a:gd name="connsiteX7" fmla="*/ 741394 w 1041439"/>
                <a:gd name="connsiteY7" fmla="*/ 85328 h 1065433"/>
                <a:gd name="connsiteX8" fmla="*/ 874744 w 1041439"/>
                <a:gd name="connsiteY8" fmla="*/ 161528 h 1065433"/>
                <a:gd name="connsiteX9" fmla="*/ 969994 w 1041439"/>
                <a:gd name="connsiteY9" fmla="*/ 311546 h 1065433"/>
                <a:gd name="connsiteX10" fmla="*/ 991426 w 1041439"/>
                <a:gd name="connsiteY10" fmla="*/ 490140 h 1065433"/>
                <a:gd name="connsiteX11" fmla="*/ 962851 w 1041439"/>
                <a:gd name="connsiteY11" fmla="*/ 637777 h 1065433"/>
                <a:gd name="connsiteX12" fmla="*/ 915226 w 1041439"/>
                <a:gd name="connsiteY12" fmla="*/ 721121 h 1065433"/>
                <a:gd name="connsiteX13" fmla="*/ 877126 w 1041439"/>
                <a:gd name="connsiteY13" fmla="*/ 771128 h 1065433"/>
                <a:gd name="connsiteX14" fmla="*/ 886650 w 1041439"/>
                <a:gd name="connsiteY14" fmla="*/ 809228 h 1065433"/>
                <a:gd name="connsiteX15" fmla="*/ 908082 w 1041439"/>
                <a:gd name="connsiteY15" fmla="*/ 830659 h 1065433"/>
                <a:gd name="connsiteX16" fmla="*/ 979519 w 1041439"/>
                <a:gd name="connsiteY16" fmla="*/ 783034 h 1065433"/>
                <a:gd name="connsiteX17" fmla="*/ 1015238 w 1041439"/>
                <a:gd name="connsiteY17" fmla="*/ 675878 h 1065433"/>
                <a:gd name="connsiteX18" fmla="*/ 1041432 w 1041439"/>
                <a:gd name="connsiteY18" fmla="*/ 475853 h 1065433"/>
                <a:gd name="connsiteX19" fmla="*/ 1012857 w 1041439"/>
                <a:gd name="connsiteY19" fmla="*/ 290115 h 1065433"/>
                <a:gd name="connsiteX20" fmla="*/ 917607 w 1041439"/>
                <a:gd name="connsiteY20" fmla="*/ 125809 h 1065433"/>
                <a:gd name="connsiteX21" fmla="*/ 715201 w 1041439"/>
                <a:gd name="connsiteY21" fmla="*/ 23415 h 1065433"/>
                <a:gd name="connsiteX22" fmla="*/ 515176 w 1041439"/>
                <a:gd name="connsiteY22" fmla="*/ 1984 h 1065433"/>
                <a:gd name="connsiteX23" fmla="*/ 367538 w 1041439"/>
                <a:gd name="connsiteY23" fmla="*/ 13890 h 1065433"/>
                <a:gd name="connsiteX24" fmla="*/ 167514 w 1041439"/>
                <a:gd name="connsiteY24" fmla="*/ 116284 h 1065433"/>
                <a:gd name="connsiteX25" fmla="*/ 53214 w 1041439"/>
                <a:gd name="connsiteY25" fmla="*/ 252015 h 1065433"/>
                <a:gd name="connsiteX26" fmla="*/ 5588 w 1041439"/>
                <a:gd name="connsiteY26" fmla="*/ 397274 h 1065433"/>
                <a:gd name="connsiteX27" fmla="*/ 826 w 1041439"/>
                <a:gd name="connsiteY27" fmla="*/ 556815 h 1065433"/>
                <a:gd name="connsiteX28" fmla="*/ 17494 w 1041439"/>
                <a:gd name="connsiteY28" fmla="*/ 742553 h 1065433"/>
                <a:gd name="connsiteX29" fmla="*/ 57976 w 1041439"/>
                <a:gd name="connsiteY29" fmla="*/ 806848 h 1065433"/>
                <a:gd name="connsiteX30" fmla="*/ 117507 w 1041439"/>
                <a:gd name="connsiteY30" fmla="*/ 856853 h 1065433"/>
                <a:gd name="connsiteX31" fmla="*/ 191326 w 1041439"/>
                <a:gd name="connsiteY31" fmla="*/ 918765 h 1065433"/>
                <a:gd name="connsiteX32" fmla="*/ 327057 w 1041439"/>
                <a:gd name="connsiteY32" fmla="*/ 1025921 h 1065433"/>
                <a:gd name="connsiteX33" fmla="*/ 505651 w 1041439"/>
                <a:gd name="connsiteY33" fmla="*/ 1056877 h 1065433"/>
                <a:gd name="connsiteX34" fmla="*/ 584232 w 1041439"/>
                <a:gd name="connsiteY34" fmla="*/ 1061640 h 1065433"/>
                <a:gd name="connsiteX35" fmla="*/ 579470 w 1041439"/>
                <a:gd name="connsiteY35" fmla="*/ 1006872 h 1065433"/>
                <a:gd name="connsiteX36" fmla="*/ 505651 w 1041439"/>
                <a:gd name="connsiteY36" fmla="*/ 999728 h 1065433"/>
                <a:gd name="connsiteX37" fmla="*/ 310388 w 1041439"/>
                <a:gd name="connsiteY37" fmla="*/ 959246 h 1065433"/>
                <a:gd name="connsiteX38" fmla="*/ 191326 w 1041439"/>
                <a:gd name="connsiteY38" fmla="*/ 859234 h 1065433"/>
                <a:gd name="connsiteX39" fmla="*/ 150844 w 1041439"/>
                <a:gd name="connsiteY39" fmla="*/ 766365 h 1065433"/>
                <a:gd name="connsiteX40" fmla="*/ 115126 w 1041439"/>
                <a:gd name="connsiteY40" fmla="*/ 633015 h 1065433"/>
                <a:gd name="connsiteX41" fmla="*/ 72263 w 1041439"/>
                <a:gd name="connsiteY41" fmla="*/ 523478 h 1065433"/>
                <a:gd name="connsiteX42" fmla="*/ 60357 w 1041439"/>
                <a:gd name="connsiteY42" fmla="*/ 413940 h 1065433"/>
                <a:gd name="connsiteX0" fmla="*/ 60357 w 1041432"/>
                <a:gd name="connsiteY0" fmla="*/ 413940 h 1065433"/>
                <a:gd name="connsiteX1" fmla="*/ 100838 w 1041432"/>
                <a:gd name="connsiteY1" fmla="*/ 290115 h 1065433"/>
                <a:gd name="connsiteX2" fmla="*/ 124651 w 1041432"/>
                <a:gd name="connsiteY2" fmla="*/ 223440 h 1065433"/>
                <a:gd name="connsiteX3" fmla="*/ 250857 w 1041432"/>
                <a:gd name="connsiteY3" fmla="*/ 135334 h 1065433"/>
                <a:gd name="connsiteX4" fmla="*/ 369920 w 1041432"/>
                <a:gd name="connsiteY4" fmla="*/ 75803 h 1065433"/>
                <a:gd name="connsiteX5" fmla="*/ 429451 w 1041432"/>
                <a:gd name="connsiteY5" fmla="*/ 68659 h 1065433"/>
                <a:gd name="connsiteX6" fmla="*/ 574706 w 1041432"/>
                <a:gd name="connsiteY6" fmla="*/ 63896 h 1065433"/>
                <a:gd name="connsiteX7" fmla="*/ 741394 w 1041432"/>
                <a:gd name="connsiteY7" fmla="*/ 85328 h 1065433"/>
                <a:gd name="connsiteX8" fmla="*/ 874744 w 1041432"/>
                <a:gd name="connsiteY8" fmla="*/ 161528 h 1065433"/>
                <a:gd name="connsiteX9" fmla="*/ 969994 w 1041432"/>
                <a:gd name="connsiteY9" fmla="*/ 311546 h 1065433"/>
                <a:gd name="connsiteX10" fmla="*/ 991426 w 1041432"/>
                <a:gd name="connsiteY10" fmla="*/ 490140 h 1065433"/>
                <a:gd name="connsiteX11" fmla="*/ 962851 w 1041432"/>
                <a:gd name="connsiteY11" fmla="*/ 637777 h 1065433"/>
                <a:gd name="connsiteX12" fmla="*/ 915226 w 1041432"/>
                <a:gd name="connsiteY12" fmla="*/ 721121 h 1065433"/>
                <a:gd name="connsiteX13" fmla="*/ 877126 w 1041432"/>
                <a:gd name="connsiteY13" fmla="*/ 771128 h 1065433"/>
                <a:gd name="connsiteX14" fmla="*/ 886650 w 1041432"/>
                <a:gd name="connsiteY14" fmla="*/ 809228 h 1065433"/>
                <a:gd name="connsiteX15" fmla="*/ 908082 w 1041432"/>
                <a:gd name="connsiteY15" fmla="*/ 830659 h 1065433"/>
                <a:gd name="connsiteX16" fmla="*/ 979519 w 1041432"/>
                <a:gd name="connsiteY16" fmla="*/ 783034 h 1065433"/>
                <a:gd name="connsiteX17" fmla="*/ 1015238 w 1041432"/>
                <a:gd name="connsiteY17" fmla="*/ 675878 h 1065433"/>
                <a:gd name="connsiteX18" fmla="*/ 1041432 w 1041432"/>
                <a:gd name="connsiteY18" fmla="*/ 475853 h 1065433"/>
                <a:gd name="connsiteX19" fmla="*/ 1015238 w 1041432"/>
                <a:gd name="connsiteY19" fmla="*/ 302021 h 1065433"/>
                <a:gd name="connsiteX20" fmla="*/ 917607 w 1041432"/>
                <a:gd name="connsiteY20" fmla="*/ 125809 h 1065433"/>
                <a:gd name="connsiteX21" fmla="*/ 715201 w 1041432"/>
                <a:gd name="connsiteY21" fmla="*/ 23415 h 1065433"/>
                <a:gd name="connsiteX22" fmla="*/ 515176 w 1041432"/>
                <a:gd name="connsiteY22" fmla="*/ 1984 h 1065433"/>
                <a:gd name="connsiteX23" fmla="*/ 367538 w 1041432"/>
                <a:gd name="connsiteY23" fmla="*/ 13890 h 1065433"/>
                <a:gd name="connsiteX24" fmla="*/ 167514 w 1041432"/>
                <a:gd name="connsiteY24" fmla="*/ 116284 h 1065433"/>
                <a:gd name="connsiteX25" fmla="*/ 53214 w 1041432"/>
                <a:gd name="connsiteY25" fmla="*/ 252015 h 1065433"/>
                <a:gd name="connsiteX26" fmla="*/ 5588 w 1041432"/>
                <a:gd name="connsiteY26" fmla="*/ 397274 h 1065433"/>
                <a:gd name="connsiteX27" fmla="*/ 826 w 1041432"/>
                <a:gd name="connsiteY27" fmla="*/ 556815 h 1065433"/>
                <a:gd name="connsiteX28" fmla="*/ 17494 w 1041432"/>
                <a:gd name="connsiteY28" fmla="*/ 742553 h 1065433"/>
                <a:gd name="connsiteX29" fmla="*/ 57976 w 1041432"/>
                <a:gd name="connsiteY29" fmla="*/ 806848 h 1065433"/>
                <a:gd name="connsiteX30" fmla="*/ 117507 w 1041432"/>
                <a:gd name="connsiteY30" fmla="*/ 856853 h 1065433"/>
                <a:gd name="connsiteX31" fmla="*/ 191326 w 1041432"/>
                <a:gd name="connsiteY31" fmla="*/ 918765 h 1065433"/>
                <a:gd name="connsiteX32" fmla="*/ 327057 w 1041432"/>
                <a:gd name="connsiteY32" fmla="*/ 1025921 h 1065433"/>
                <a:gd name="connsiteX33" fmla="*/ 505651 w 1041432"/>
                <a:gd name="connsiteY33" fmla="*/ 1056877 h 1065433"/>
                <a:gd name="connsiteX34" fmla="*/ 584232 w 1041432"/>
                <a:gd name="connsiteY34" fmla="*/ 1061640 h 1065433"/>
                <a:gd name="connsiteX35" fmla="*/ 579470 w 1041432"/>
                <a:gd name="connsiteY35" fmla="*/ 1006872 h 1065433"/>
                <a:gd name="connsiteX36" fmla="*/ 505651 w 1041432"/>
                <a:gd name="connsiteY36" fmla="*/ 999728 h 1065433"/>
                <a:gd name="connsiteX37" fmla="*/ 310388 w 1041432"/>
                <a:gd name="connsiteY37" fmla="*/ 959246 h 1065433"/>
                <a:gd name="connsiteX38" fmla="*/ 191326 w 1041432"/>
                <a:gd name="connsiteY38" fmla="*/ 859234 h 1065433"/>
                <a:gd name="connsiteX39" fmla="*/ 150844 w 1041432"/>
                <a:gd name="connsiteY39" fmla="*/ 766365 h 1065433"/>
                <a:gd name="connsiteX40" fmla="*/ 115126 w 1041432"/>
                <a:gd name="connsiteY40" fmla="*/ 633015 h 1065433"/>
                <a:gd name="connsiteX41" fmla="*/ 72263 w 1041432"/>
                <a:gd name="connsiteY41" fmla="*/ 523478 h 1065433"/>
                <a:gd name="connsiteX42" fmla="*/ 60357 w 1041432"/>
                <a:gd name="connsiteY42" fmla="*/ 413940 h 106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41432" h="1065433">
                  <a:moveTo>
                    <a:pt x="60357" y="413940"/>
                  </a:moveTo>
                  <a:cubicBezTo>
                    <a:pt x="65119" y="375046"/>
                    <a:pt x="90122" y="321865"/>
                    <a:pt x="100838" y="290115"/>
                  </a:cubicBezTo>
                  <a:cubicBezTo>
                    <a:pt x="111554" y="258365"/>
                    <a:pt x="99648" y="249237"/>
                    <a:pt x="124651" y="223440"/>
                  </a:cubicBezTo>
                  <a:cubicBezTo>
                    <a:pt x="149654" y="197643"/>
                    <a:pt x="209979" y="159940"/>
                    <a:pt x="250857" y="135334"/>
                  </a:cubicBezTo>
                  <a:cubicBezTo>
                    <a:pt x="291735" y="110728"/>
                    <a:pt x="340154" y="86915"/>
                    <a:pt x="369920" y="75803"/>
                  </a:cubicBezTo>
                  <a:cubicBezTo>
                    <a:pt x="399686" y="64691"/>
                    <a:pt x="395320" y="70643"/>
                    <a:pt x="429451" y="68659"/>
                  </a:cubicBezTo>
                  <a:cubicBezTo>
                    <a:pt x="463582" y="66675"/>
                    <a:pt x="522716" y="61118"/>
                    <a:pt x="574706" y="63896"/>
                  </a:cubicBezTo>
                  <a:cubicBezTo>
                    <a:pt x="626696" y="66674"/>
                    <a:pt x="691388" y="69056"/>
                    <a:pt x="741394" y="85328"/>
                  </a:cubicBezTo>
                  <a:cubicBezTo>
                    <a:pt x="791400" y="101600"/>
                    <a:pt x="836644" y="123825"/>
                    <a:pt x="874744" y="161528"/>
                  </a:cubicBezTo>
                  <a:cubicBezTo>
                    <a:pt x="912844" y="199231"/>
                    <a:pt x="950547" y="256777"/>
                    <a:pt x="969994" y="311546"/>
                  </a:cubicBezTo>
                  <a:cubicBezTo>
                    <a:pt x="989441" y="366315"/>
                    <a:pt x="992617" y="436959"/>
                    <a:pt x="991426" y="490140"/>
                  </a:cubicBezTo>
                  <a:cubicBezTo>
                    <a:pt x="990236" y="543321"/>
                    <a:pt x="975551" y="599280"/>
                    <a:pt x="962851" y="637777"/>
                  </a:cubicBezTo>
                  <a:cubicBezTo>
                    <a:pt x="950151" y="676274"/>
                    <a:pt x="929514" y="698896"/>
                    <a:pt x="915226" y="721121"/>
                  </a:cubicBezTo>
                  <a:cubicBezTo>
                    <a:pt x="900938" y="743346"/>
                    <a:pt x="881889" y="756444"/>
                    <a:pt x="877126" y="771128"/>
                  </a:cubicBezTo>
                  <a:cubicBezTo>
                    <a:pt x="872363" y="785812"/>
                    <a:pt x="881491" y="799306"/>
                    <a:pt x="886650" y="809228"/>
                  </a:cubicBezTo>
                  <a:cubicBezTo>
                    <a:pt x="891809" y="819150"/>
                    <a:pt x="892604" y="835025"/>
                    <a:pt x="908082" y="830659"/>
                  </a:cubicBezTo>
                  <a:cubicBezTo>
                    <a:pt x="923560" y="826293"/>
                    <a:pt x="961660" y="808831"/>
                    <a:pt x="979519" y="783034"/>
                  </a:cubicBezTo>
                  <a:cubicBezTo>
                    <a:pt x="997378" y="757237"/>
                    <a:pt x="1004919" y="727075"/>
                    <a:pt x="1015238" y="675878"/>
                  </a:cubicBezTo>
                  <a:cubicBezTo>
                    <a:pt x="1025557" y="624681"/>
                    <a:pt x="1041432" y="538162"/>
                    <a:pt x="1041432" y="475853"/>
                  </a:cubicBezTo>
                  <a:cubicBezTo>
                    <a:pt x="1041432" y="413544"/>
                    <a:pt x="1035875" y="360362"/>
                    <a:pt x="1015238" y="302021"/>
                  </a:cubicBezTo>
                  <a:cubicBezTo>
                    <a:pt x="994601" y="243680"/>
                    <a:pt x="967613" y="172243"/>
                    <a:pt x="917607" y="125809"/>
                  </a:cubicBezTo>
                  <a:cubicBezTo>
                    <a:pt x="867601" y="79375"/>
                    <a:pt x="782273" y="44052"/>
                    <a:pt x="715201" y="23415"/>
                  </a:cubicBezTo>
                  <a:cubicBezTo>
                    <a:pt x="648129" y="2778"/>
                    <a:pt x="573120" y="3571"/>
                    <a:pt x="515176" y="1984"/>
                  </a:cubicBezTo>
                  <a:cubicBezTo>
                    <a:pt x="457232" y="397"/>
                    <a:pt x="425482" y="-5160"/>
                    <a:pt x="367538" y="13890"/>
                  </a:cubicBezTo>
                  <a:cubicBezTo>
                    <a:pt x="309594" y="32940"/>
                    <a:pt x="219901" y="76597"/>
                    <a:pt x="167514" y="116284"/>
                  </a:cubicBezTo>
                  <a:cubicBezTo>
                    <a:pt x="115127" y="155971"/>
                    <a:pt x="80202" y="205183"/>
                    <a:pt x="53214" y="252015"/>
                  </a:cubicBezTo>
                  <a:cubicBezTo>
                    <a:pt x="26226" y="298847"/>
                    <a:pt x="10747" y="351633"/>
                    <a:pt x="5588" y="397274"/>
                  </a:cubicBezTo>
                  <a:cubicBezTo>
                    <a:pt x="429" y="442915"/>
                    <a:pt x="-1158" y="499269"/>
                    <a:pt x="826" y="556815"/>
                  </a:cubicBezTo>
                  <a:cubicBezTo>
                    <a:pt x="2810" y="614361"/>
                    <a:pt x="7969" y="700881"/>
                    <a:pt x="17494" y="742553"/>
                  </a:cubicBezTo>
                  <a:cubicBezTo>
                    <a:pt x="27019" y="784225"/>
                    <a:pt x="41704" y="789782"/>
                    <a:pt x="57976" y="806848"/>
                  </a:cubicBezTo>
                  <a:cubicBezTo>
                    <a:pt x="74248" y="823914"/>
                    <a:pt x="95282" y="838200"/>
                    <a:pt x="117507" y="856853"/>
                  </a:cubicBezTo>
                  <a:cubicBezTo>
                    <a:pt x="139732" y="875506"/>
                    <a:pt x="156401" y="890587"/>
                    <a:pt x="191326" y="918765"/>
                  </a:cubicBezTo>
                  <a:cubicBezTo>
                    <a:pt x="226251" y="946943"/>
                    <a:pt x="274670" y="1002902"/>
                    <a:pt x="327057" y="1025921"/>
                  </a:cubicBezTo>
                  <a:cubicBezTo>
                    <a:pt x="379444" y="1048940"/>
                    <a:pt x="462788" y="1050924"/>
                    <a:pt x="505651" y="1056877"/>
                  </a:cubicBezTo>
                  <a:cubicBezTo>
                    <a:pt x="548514" y="1062830"/>
                    <a:pt x="571929" y="1069974"/>
                    <a:pt x="584232" y="1061640"/>
                  </a:cubicBezTo>
                  <a:cubicBezTo>
                    <a:pt x="596535" y="1053306"/>
                    <a:pt x="592567" y="1017191"/>
                    <a:pt x="579470" y="1006872"/>
                  </a:cubicBezTo>
                  <a:cubicBezTo>
                    <a:pt x="566373" y="996553"/>
                    <a:pt x="550498" y="1007666"/>
                    <a:pt x="505651" y="999728"/>
                  </a:cubicBezTo>
                  <a:cubicBezTo>
                    <a:pt x="460804" y="991790"/>
                    <a:pt x="362776" y="982662"/>
                    <a:pt x="310388" y="959246"/>
                  </a:cubicBezTo>
                  <a:cubicBezTo>
                    <a:pt x="258001" y="935830"/>
                    <a:pt x="217917" y="891381"/>
                    <a:pt x="191326" y="859234"/>
                  </a:cubicBezTo>
                  <a:cubicBezTo>
                    <a:pt x="164735" y="827087"/>
                    <a:pt x="163544" y="804068"/>
                    <a:pt x="150844" y="766365"/>
                  </a:cubicBezTo>
                  <a:cubicBezTo>
                    <a:pt x="138144" y="728662"/>
                    <a:pt x="128223" y="673496"/>
                    <a:pt x="115126" y="633015"/>
                  </a:cubicBezTo>
                  <a:cubicBezTo>
                    <a:pt x="102029" y="592534"/>
                    <a:pt x="80994" y="558800"/>
                    <a:pt x="72263" y="523478"/>
                  </a:cubicBezTo>
                  <a:cubicBezTo>
                    <a:pt x="63532" y="488156"/>
                    <a:pt x="55595" y="452834"/>
                    <a:pt x="60357" y="413940"/>
                  </a:cubicBezTo>
                  <a:close/>
                </a:path>
              </a:pathLst>
            </a:custGeom>
            <a:solidFill>
              <a:srgbClr val="FFB7A1"/>
            </a:solidFill>
            <a:ln w="3175">
              <a:solidFill>
                <a:srgbClr val="B0755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6" name="组合 65"/>
            <p:cNvGrpSpPr>
              <a:grpSpLocks noChangeAspect="1"/>
            </p:cNvGrpSpPr>
            <p:nvPr/>
          </p:nvGrpSpPr>
          <p:grpSpPr>
            <a:xfrm rot="18629327">
              <a:off x="9182554" y="1535730"/>
              <a:ext cx="324000" cy="320886"/>
              <a:chOff x="6788929" y="3582789"/>
              <a:chExt cx="1126398" cy="11156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3" name="任意多边形 182"/>
              <p:cNvSpPr/>
              <p:nvPr/>
            </p:nvSpPr>
            <p:spPr>
              <a:xfrm>
                <a:off x="6788929" y="3582789"/>
                <a:ext cx="1126398" cy="1115611"/>
              </a:xfrm>
              <a:custGeom>
                <a:avLst/>
                <a:gdLst>
                  <a:gd name="connsiteX0" fmla="*/ 83751 w 1126744"/>
                  <a:gd name="connsiteY0" fmla="*/ 71723 h 1119802"/>
                  <a:gd name="connsiteX1" fmla="*/ 407 w 1126744"/>
                  <a:gd name="connsiteY1" fmla="*/ 252698 h 1119802"/>
                  <a:gd name="connsiteX2" fmla="*/ 62319 w 1126744"/>
                  <a:gd name="connsiteY2" fmla="*/ 519398 h 1119802"/>
                  <a:gd name="connsiteX3" fmla="*/ 274251 w 1126744"/>
                  <a:gd name="connsiteY3" fmla="*/ 788479 h 1119802"/>
                  <a:gd name="connsiteX4" fmla="*/ 574288 w 1126744"/>
                  <a:gd name="connsiteY4" fmla="*/ 1036129 h 1119802"/>
                  <a:gd name="connsiteX5" fmla="*/ 871944 w 1126744"/>
                  <a:gd name="connsiteY5" fmla="*/ 1119473 h 1119802"/>
                  <a:gd name="connsiteX6" fmla="*/ 1069588 w 1126744"/>
                  <a:gd name="connsiteY6" fmla="*/ 1012317 h 1119802"/>
                  <a:gd name="connsiteX7" fmla="*/ 1126738 w 1126744"/>
                  <a:gd name="connsiteY7" fmla="*/ 862298 h 1119802"/>
                  <a:gd name="connsiteX8" fmla="*/ 1071969 w 1126744"/>
                  <a:gd name="connsiteY8" fmla="*/ 583692 h 1119802"/>
                  <a:gd name="connsiteX9" fmla="*/ 907663 w 1126744"/>
                  <a:gd name="connsiteY9" fmla="*/ 343185 h 1119802"/>
                  <a:gd name="connsiteX10" fmla="*/ 662394 w 1126744"/>
                  <a:gd name="connsiteY10" fmla="*/ 147923 h 1119802"/>
                  <a:gd name="connsiteX11" fmla="*/ 395694 w 1126744"/>
                  <a:gd name="connsiteY11" fmla="*/ 12192 h 1119802"/>
                  <a:gd name="connsiteX12" fmla="*/ 174238 w 1126744"/>
                  <a:gd name="connsiteY12" fmla="*/ 14573 h 1119802"/>
                  <a:gd name="connsiteX13" fmla="*/ 83751 w 1126744"/>
                  <a:gd name="connsiteY13" fmla="*/ 71723 h 1119802"/>
                  <a:gd name="connsiteX0" fmla="*/ 57166 w 1126353"/>
                  <a:gd name="connsiteY0" fmla="*/ 98623 h 1120508"/>
                  <a:gd name="connsiteX1" fmla="*/ 16 w 1126353"/>
                  <a:gd name="connsiteY1" fmla="*/ 253404 h 1120508"/>
                  <a:gd name="connsiteX2" fmla="*/ 61928 w 1126353"/>
                  <a:gd name="connsiteY2" fmla="*/ 520104 h 1120508"/>
                  <a:gd name="connsiteX3" fmla="*/ 273860 w 1126353"/>
                  <a:gd name="connsiteY3" fmla="*/ 789185 h 1120508"/>
                  <a:gd name="connsiteX4" fmla="*/ 573897 w 1126353"/>
                  <a:gd name="connsiteY4" fmla="*/ 1036835 h 1120508"/>
                  <a:gd name="connsiteX5" fmla="*/ 871553 w 1126353"/>
                  <a:gd name="connsiteY5" fmla="*/ 1120179 h 1120508"/>
                  <a:gd name="connsiteX6" fmla="*/ 1069197 w 1126353"/>
                  <a:gd name="connsiteY6" fmla="*/ 1013023 h 1120508"/>
                  <a:gd name="connsiteX7" fmla="*/ 1126347 w 1126353"/>
                  <a:gd name="connsiteY7" fmla="*/ 863004 h 1120508"/>
                  <a:gd name="connsiteX8" fmla="*/ 1071578 w 1126353"/>
                  <a:gd name="connsiteY8" fmla="*/ 584398 h 1120508"/>
                  <a:gd name="connsiteX9" fmla="*/ 907272 w 1126353"/>
                  <a:gd name="connsiteY9" fmla="*/ 343891 h 1120508"/>
                  <a:gd name="connsiteX10" fmla="*/ 662003 w 1126353"/>
                  <a:gd name="connsiteY10" fmla="*/ 148629 h 1120508"/>
                  <a:gd name="connsiteX11" fmla="*/ 395303 w 1126353"/>
                  <a:gd name="connsiteY11" fmla="*/ 12898 h 1120508"/>
                  <a:gd name="connsiteX12" fmla="*/ 173847 w 1126353"/>
                  <a:gd name="connsiteY12" fmla="*/ 15279 h 1120508"/>
                  <a:gd name="connsiteX13" fmla="*/ 57166 w 1126353"/>
                  <a:gd name="connsiteY13" fmla="*/ 98623 h 1120508"/>
                  <a:gd name="connsiteX0" fmla="*/ 57166 w 1126353"/>
                  <a:gd name="connsiteY0" fmla="*/ 98623 h 1115785"/>
                  <a:gd name="connsiteX1" fmla="*/ 16 w 1126353"/>
                  <a:gd name="connsiteY1" fmla="*/ 253404 h 1115785"/>
                  <a:gd name="connsiteX2" fmla="*/ 61928 w 1126353"/>
                  <a:gd name="connsiteY2" fmla="*/ 520104 h 1115785"/>
                  <a:gd name="connsiteX3" fmla="*/ 273860 w 1126353"/>
                  <a:gd name="connsiteY3" fmla="*/ 789185 h 1115785"/>
                  <a:gd name="connsiteX4" fmla="*/ 573897 w 1126353"/>
                  <a:gd name="connsiteY4" fmla="*/ 1036835 h 1115785"/>
                  <a:gd name="connsiteX5" fmla="*/ 873934 w 1126353"/>
                  <a:gd name="connsiteY5" fmla="*/ 1115417 h 1115785"/>
                  <a:gd name="connsiteX6" fmla="*/ 1069197 w 1126353"/>
                  <a:gd name="connsiteY6" fmla="*/ 1013023 h 1115785"/>
                  <a:gd name="connsiteX7" fmla="*/ 1126347 w 1126353"/>
                  <a:gd name="connsiteY7" fmla="*/ 863004 h 1115785"/>
                  <a:gd name="connsiteX8" fmla="*/ 1071578 w 1126353"/>
                  <a:gd name="connsiteY8" fmla="*/ 584398 h 1115785"/>
                  <a:gd name="connsiteX9" fmla="*/ 907272 w 1126353"/>
                  <a:gd name="connsiteY9" fmla="*/ 343891 h 1115785"/>
                  <a:gd name="connsiteX10" fmla="*/ 662003 w 1126353"/>
                  <a:gd name="connsiteY10" fmla="*/ 148629 h 1115785"/>
                  <a:gd name="connsiteX11" fmla="*/ 395303 w 1126353"/>
                  <a:gd name="connsiteY11" fmla="*/ 12898 h 1115785"/>
                  <a:gd name="connsiteX12" fmla="*/ 173847 w 1126353"/>
                  <a:gd name="connsiteY12" fmla="*/ 15279 h 1115785"/>
                  <a:gd name="connsiteX13" fmla="*/ 57166 w 1126353"/>
                  <a:gd name="connsiteY13" fmla="*/ 98623 h 1115785"/>
                  <a:gd name="connsiteX0" fmla="*/ 57166 w 1126398"/>
                  <a:gd name="connsiteY0" fmla="*/ 98623 h 1115611"/>
                  <a:gd name="connsiteX1" fmla="*/ 16 w 1126398"/>
                  <a:gd name="connsiteY1" fmla="*/ 253404 h 1115611"/>
                  <a:gd name="connsiteX2" fmla="*/ 61928 w 1126398"/>
                  <a:gd name="connsiteY2" fmla="*/ 520104 h 1115611"/>
                  <a:gd name="connsiteX3" fmla="*/ 273860 w 1126398"/>
                  <a:gd name="connsiteY3" fmla="*/ 789185 h 1115611"/>
                  <a:gd name="connsiteX4" fmla="*/ 573897 w 1126398"/>
                  <a:gd name="connsiteY4" fmla="*/ 1036835 h 1115611"/>
                  <a:gd name="connsiteX5" fmla="*/ 873934 w 1126398"/>
                  <a:gd name="connsiteY5" fmla="*/ 1115417 h 1115611"/>
                  <a:gd name="connsiteX6" fmla="*/ 1064434 w 1126398"/>
                  <a:gd name="connsiteY6" fmla="*/ 1020167 h 1115611"/>
                  <a:gd name="connsiteX7" fmla="*/ 1126347 w 1126398"/>
                  <a:gd name="connsiteY7" fmla="*/ 863004 h 1115611"/>
                  <a:gd name="connsiteX8" fmla="*/ 1071578 w 1126398"/>
                  <a:gd name="connsiteY8" fmla="*/ 584398 h 1115611"/>
                  <a:gd name="connsiteX9" fmla="*/ 907272 w 1126398"/>
                  <a:gd name="connsiteY9" fmla="*/ 343891 h 1115611"/>
                  <a:gd name="connsiteX10" fmla="*/ 662003 w 1126398"/>
                  <a:gd name="connsiteY10" fmla="*/ 148629 h 1115611"/>
                  <a:gd name="connsiteX11" fmla="*/ 395303 w 1126398"/>
                  <a:gd name="connsiteY11" fmla="*/ 12898 h 1115611"/>
                  <a:gd name="connsiteX12" fmla="*/ 173847 w 1126398"/>
                  <a:gd name="connsiteY12" fmla="*/ 15279 h 1115611"/>
                  <a:gd name="connsiteX13" fmla="*/ 57166 w 1126398"/>
                  <a:gd name="connsiteY13" fmla="*/ 98623 h 111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398" h="1115611">
                    <a:moveTo>
                      <a:pt x="57166" y="98623"/>
                    </a:moveTo>
                    <a:cubicBezTo>
                      <a:pt x="28194" y="138310"/>
                      <a:pt x="-778" y="183157"/>
                      <a:pt x="16" y="253404"/>
                    </a:cubicBezTo>
                    <a:cubicBezTo>
                      <a:pt x="810" y="323651"/>
                      <a:pt x="16287" y="430807"/>
                      <a:pt x="61928" y="520104"/>
                    </a:cubicBezTo>
                    <a:cubicBezTo>
                      <a:pt x="107569" y="609401"/>
                      <a:pt x="188532" y="703063"/>
                      <a:pt x="273860" y="789185"/>
                    </a:cubicBezTo>
                    <a:cubicBezTo>
                      <a:pt x="359188" y="875307"/>
                      <a:pt x="473885" y="982463"/>
                      <a:pt x="573897" y="1036835"/>
                    </a:cubicBezTo>
                    <a:cubicBezTo>
                      <a:pt x="673909" y="1091207"/>
                      <a:pt x="792178" y="1118195"/>
                      <a:pt x="873934" y="1115417"/>
                    </a:cubicBezTo>
                    <a:cubicBezTo>
                      <a:pt x="955690" y="1112639"/>
                      <a:pt x="1022365" y="1062236"/>
                      <a:pt x="1064434" y="1020167"/>
                    </a:cubicBezTo>
                    <a:cubicBezTo>
                      <a:pt x="1106503" y="978098"/>
                      <a:pt x="1125156" y="935632"/>
                      <a:pt x="1126347" y="863004"/>
                    </a:cubicBezTo>
                    <a:cubicBezTo>
                      <a:pt x="1127538" y="790376"/>
                      <a:pt x="1108090" y="670917"/>
                      <a:pt x="1071578" y="584398"/>
                    </a:cubicBezTo>
                    <a:cubicBezTo>
                      <a:pt x="1035066" y="497879"/>
                      <a:pt x="975535" y="416519"/>
                      <a:pt x="907272" y="343891"/>
                    </a:cubicBezTo>
                    <a:cubicBezTo>
                      <a:pt x="839009" y="271263"/>
                      <a:pt x="747331" y="203795"/>
                      <a:pt x="662003" y="148629"/>
                    </a:cubicBezTo>
                    <a:cubicBezTo>
                      <a:pt x="576675" y="93464"/>
                      <a:pt x="476662" y="35123"/>
                      <a:pt x="395303" y="12898"/>
                    </a:cubicBezTo>
                    <a:cubicBezTo>
                      <a:pt x="313944" y="-9327"/>
                      <a:pt x="230203" y="992"/>
                      <a:pt x="173847" y="15279"/>
                    </a:cubicBezTo>
                    <a:cubicBezTo>
                      <a:pt x="117491" y="29567"/>
                      <a:pt x="86138" y="58936"/>
                      <a:pt x="57166" y="98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32945"/>
                  </a:gs>
                  <a:gs pos="50000">
                    <a:srgbClr val="ED4B67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600000" scaled="0"/>
                <a:tileRect/>
              </a:gradFill>
              <a:ln w="3175">
                <a:solidFill>
                  <a:srgbClr val="B258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任意多边形 183"/>
              <p:cNvSpPr/>
              <p:nvPr/>
            </p:nvSpPr>
            <p:spPr>
              <a:xfrm>
                <a:off x="7074110" y="3649135"/>
                <a:ext cx="797749" cy="785840"/>
              </a:xfrm>
              <a:custGeom>
                <a:avLst/>
                <a:gdLst>
                  <a:gd name="connsiteX0" fmla="*/ 141144 w 802577"/>
                  <a:gd name="connsiteY0" fmla="*/ 2051 h 798028"/>
                  <a:gd name="connsiteX1" fmla="*/ 198294 w 802577"/>
                  <a:gd name="connsiteY1" fmla="*/ 20654 h 798028"/>
                  <a:gd name="connsiteX2" fmla="*/ 379269 w 802577"/>
                  <a:gd name="connsiteY2" fmla="*/ 111142 h 798028"/>
                  <a:gd name="connsiteX3" fmla="*/ 553100 w 802577"/>
                  <a:gd name="connsiteY3" fmla="*/ 249254 h 798028"/>
                  <a:gd name="connsiteX4" fmla="*/ 707882 w 802577"/>
                  <a:gd name="connsiteY4" fmla="*/ 420704 h 798028"/>
                  <a:gd name="connsiteX5" fmla="*/ 798369 w 802577"/>
                  <a:gd name="connsiteY5" fmla="*/ 642160 h 798028"/>
                  <a:gd name="connsiteX6" fmla="*/ 769794 w 802577"/>
                  <a:gd name="connsiteY6" fmla="*/ 785035 h 798028"/>
                  <a:gd name="connsiteX7" fmla="*/ 615013 w 802577"/>
                  <a:gd name="connsiteY7" fmla="*/ 775510 h 798028"/>
                  <a:gd name="connsiteX8" fmla="*/ 398319 w 802577"/>
                  <a:gd name="connsiteY8" fmla="*/ 644542 h 798028"/>
                  <a:gd name="connsiteX9" fmla="*/ 172100 w 802577"/>
                  <a:gd name="connsiteY9" fmla="*/ 461185 h 798028"/>
                  <a:gd name="connsiteX10" fmla="*/ 19700 w 802577"/>
                  <a:gd name="connsiteY10" fmla="*/ 242110 h 798028"/>
                  <a:gd name="connsiteX11" fmla="*/ 10175 w 802577"/>
                  <a:gd name="connsiteY11" fmla="*/ 77804 h 798028"/>
                  <a:gd name="connsiteX12" fmla="*/ 95901 w 802577"/>
                  <a:gd name="connsiteY12" fmla="*/ 3985 h 798028"/>
                  <a:gd name="connsiteX13" fmla="*/ 141144 w 802577"/>
                  <a:gd name="connsiteY13" fmla="*/ 2051 h 798028"/>
                  <a:gd name="connsiteX14" fmla="*/ 175170 w 802577"/>
                  <a:gd name="connsiteY14" fmla="*/ 137317 h 798028"/>
                  <a:gd name="connsiteX15" fmla="*/ 136382 w 802577"/>
                  <a:gd name="connsiteY15" fmla="*/ 182579 h 798028"/>
                  <a:gd name="connsiteX16" fmla="*/ 200675 w 802577"/>
                  <a:gd name="connsiteY16" fmla="*/ 384985 h 798028"/>
                  <a:gd name="connsiteX17" fmla="*/ 398319 w 802577"/>
                  <a:gd name="connsiteY17" fmla="*/ 565960 h 798028"/>
                  <a:gd name="connsiteX18" fmla="*/ 565007 w 802577"/>
                  <a:gd name="connsiteY18" fmla="*/ 637398 h 798028"/>
                  <a:gd name="connsiteX19" fmla="*/ 660257 w 802577"/>
                  <a:gd name="connsiteY19" fmla="*/ 630254 h 798028"/>
                  <a:gd name="connsiteX20" fmla="*/ 631682 w 802577"/>
                  <a:gd name="connsiteY20" fmla="*/ 489760 h 798028"/>
                  <a:gd name="connsiteX21" fmla="*/ 512619 w 802577"/>
                  <a:gd name="connsiteY21" fmla="*/ 323073 h 798028"/>
                  <a:gd name="connsiteX22" fmla="*/ 331644 w 802577"/>
                  <a:gd name="connsiteY22" fmla="*/ 187342 h 798028"/>
                  <a:gd name="connsiteX23" fmla="*/ 198294 w 802577"/>
                  <a:gd name="connsiteY23" fmla="*/ 139717 h 798028"/>
                  <a:gd name="connsiteX24" fmla="*/ 175170 w 802577"/>
                  <a:gd name="connsiteY24" fmla="*/ 137317 h 798028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981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005 w 802438"/>
                  <a:gd name="connsiteY0" fmla="*/ 2051 h 798029"/>
                  <a:gd name="connsiteX1" fmla="*/ 198155 w 802438"/>
                  <a:gd name="connsiteY1" fmla="*/ 20654 h 798029"/>
                  <a:gd name="connsiteX2" fmla="*/ 379130 w 802438"/>
                  <a:gd name="connsiteY2" fmla="*/ 111142 h 798029"/>
                  <a:gd name="connsiteX3" fmla="*/ 552961 w 802438"/>
                  <a:gd name="connsiteY3" fmla="*/ 249254 h 798029"/>
                  <a:gd name="connsiteX4" fmla="*/ 707743 w 802438"/>
                  <a:gd name="connsiteY4" fmla="*/ 420704 h 798029"/>
                  <a:gd name="connsiteX5" fmla="*/ 798230 w 802438"/>
                  <a:gd name="connsiteY5" fmla="*/ 642160 h 798029"/>
                  <a:gd name="connsiteX6" fmla="*/ 769655 w 802438"/>
                  <a:gd name="connsiteY6" fmla="*/ 785035 h 798029"/>
                  <a:gd name="connsiteX7" fmla="*/ 614874 w 802438"/>
                  <a:gd name="connsiteY7" fmla="*/ 775510 h 798029"/>
                  <a:gd name="connsiteX8" fmla="*/ 381511 w 802438"/>
                  <a:gd name="connsiteY8" fmla="*/ 644542 h 798029"/>
                  <a:gd name="connsiteX9" fmla="*/ 169579 w 802438"/>
                  <a:gd name="connsiteY9" fmla="*/ 473091 h 798029"/>
                  <a:gd name="connsiteX10" fmla="*/ 19561 w 802438"/>
                  <a:gd name="connsiteY10" fmla="*/ 242110 h 798029"/>
                  <a:gd name="connsiteX11" fmla="*/ 10036 w 802438"/>
                  <a:gd name="connsiteY11" fmla="*/ 77804 h 798029"/>
                  <a:gd name="connsiteX12" fmla="*/ 95762 w 802438"/>
                  <a:gd name="connsiteY12" fmla="*/ 3985 h 798029"/>
                  <a:gd name="connsiteX13" fmla="*/ 141005 w 802438"/>
                  <a:gd name="connsiteY13" fmla="*/ 2051 h 798029"/>
                  <a:gd name="connsiteX14" fmla="*/ 175031 w 802438"/>
                  <a:gd name="connsiteY14" fmla="*/ 137317 h 798029"/>
                  <a:gd name="connsiteX15" fmla="*/ 136243 w 802438"/>
                  <a:gd name="connsiteY15" fmla="*/ 182579 h 798029"/>
                  <a:gd name="connsiteX16" fmla="*/ 200536 w 802438"/>
                  <a:gd name="connsiteY16" fmla="*/ 384985 h 798029"/>
                  <a:gd name="connsiteX17" fmla="*/ 398180 w 802438"/>
                  <a:gd name="connsiteY17" fmla="*/ 565960 h 798029"/>
                  <a:gd name="connsiteX18" fmla="*/ 564868 w 802438"/>
                  <a:gd name="connsiteY18" fmla="*/ 637398 h 798029"/>
                  <a:gd name="connsiteX19" fmla="*/ 660118 w 802438"/>
                  <a:gd name="connsiteY19" fmla="*/ 630254 h 798029"/>
                  <a:gd name="connsiteX20" fmla="*/ 631543 w 802438"/>
                  <a:gd name="connsiteY20" fmla="*/ 489760 h 798029"/>
                  <a:gd name="connsiteX21" fmla="*/ 512480 w 802438"/>
                  <a:gd name="connsiteY21" fmla="*/ 323073 h 798029"/>
                  <a:gd name="connsiteX22" fmla="*/ 331505 w 802438"/>
                  <a:gd name="connsiteY22" fmla="*/ 187342 h 798029"/>
                  <a:gd name="connsiteX23" fmla="*/ 198155 w 802438"/>
                  <a:gd name="connsiteY23" fmla="*/ 139717 h 798029"/>
                  <a:gd name="connsiteX24" fmla="*/ 175031 w 802438"/>
                  <a:gd name="connsiteY24" fmla="*/ 137317 h 798029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600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481 w 802914"/>
                  <a:gd name="connsiteY0" fmla="*/ 12 h 795989"/>
                  <a:gd name="connsiteX1" fmla="*/ 198631 w 802914"/>
                  <a:gd name="connsiteY1" fmla="*/ 18615 h 795989"/>
                  <a:gd name="connsiteX2" fmla="*/ 379606 w 802914"/>
                  <a:gd name="connsiteY2" fmla="*/ 109103 h 795989"/>
                  <a:gd name="connsiteX3" fmla="*/ 553437 w 802914"/>
                  <a:gd name="connsiteY3" fmla="*/ 247215 h 795989"/>
                  <a:gd name="connsiteX4" fmla="*/ 708219 w 802914"/>
                  <a:gd name="connsiteY4" fmla="*/ 418665 h 795989"/>
                  <a:gd name="connsiteX5" fmla="*/ 798706 w 802914"/>
                  <a:gd name="connsiteY5" fmla="*/ 640121 h 795989"/>
                  <a:gd name="connsiteX6" fmla="*/ 770131 w 802914"/>
                  <a:gd name="connsiteY6" fmla="*/ 782996 h 795989"/>
                  <a:gd name="connsiteX7" fmla="*/ 615350 w 802914"/>
                  <a:gd name="connsiteY7" fmla="*/ 773471 h 795989"/>
                  <a:gd name="connsiteX8" fmla="*/ 360556 w 802914"/>
                  <a:gd name="connsiteY8" fmla="*/ 642503 h 795989"/>
                  <a:gd name="connsiteX9" fmla="*/ 170055 w 802914"/>
                  <a:gd name="connsiteY9" fmla="*/ 471052 h 795989"/>
                  <a:gd name="connsiteX10" fmla="*/ 20037 w 802914"/>
                  <a:gd name="connsiteY10" fmla="*/ 240071 h 795989"/>
                  <a:gd name="connsiteX11" fmla="*/ 10512 w 802914"/>
                  <a:gd name="connsiteY11" fmla="*/ 75765 h 795989"/>
                  <a:gd name="connsiteX12" fmla="*/ 103381 w 802914"/>
                  <a:gd name="connsiteY12" fmla="*/ 20996 h 795989"/>
                  <a:gd name="connsiteX13" fmla="*/ 141481 w 802914"/>
                  <a:gd name="connsiteY13" fmla="*/ 12 h 795989"/>
                  <a:gd name="connsiteX14" fmla="*/ 175507 w 802914"/>
                  <a:gd name="connsiteY14" fmla="*/ 135278 h 795989"/>
                  <a:gd name="connsiteX15" fmla="*/ 136719 w 802914"/>
                  <a:gd name="connsiteY15" fmla="*/ 180540 h 795989"/>
                  <a:gd name="connsiteX16" fmla="*/ 201012 w 802914"/>
                  <a:gd name="connsiteY16" fmla="*/ 382946 h 795989"/>
                  <a:gd name="connsiteX17" fmla="*/ 398656 w 802914"/>
                  <a:gd name="connsiteY17" fmla="*/ 563921 h 795989"/>
                  <a:gd name="connsiteX18" fmla="*/ 565344 w 802914"/>
                  <a:gd name="connsiteY18" fmla="*/ 635359 h 795989"/>
                  <a:gd name="connsiteX19" fmla="*/ 660594 w 802914"/>
                  <a:gd name="connsiteY19" fmla="*/ 628215 h 795989"/>
                  <a:gd name="connsiteX20" fmla="*/ 632019 w 802914"/>
                  <a:gd name="connsiteY20" fmla="*/ 487721 h 795989"/>
                  <a:gd name="connsiteX21" fmla="*/ 512956 w 802914"/>
                  <a:gd name="connsiteY21" fmla="*/ 321034 h 795989"/>
                  <a:gd name="connsiteX22" fmla="*/ 331981 w 802914"/>
                  <a:gd name="connsiteY22" fmla="*/ 185303 h 795989"/>
                  <a:gd name="connsiteX23" fmla="*/ 198631 w 802914"/>
                  <a:gd name="connsiteY23" fmla="*/ 137678 h 795989"/>
                  <a:gd name="connsiteX24" fmla="*/ 175507 w 802914"/>
                  <a:gd name="connsiteY24" fmla="*/ 135278 h 795989"/>
                  <a:gd name="connsiteX0" fmla="*/ 136316 w 797749"/>
                  <a:gd name="connsiteY0" fmla="*/ 12 h 795989"/>
                  <a:gd name="connsiteX1" fmla="*/ 193466 w 797749"/>
                  <a:gd name="connsiteY1" fmla="*/ 18615 h 795989"/>
                  <a:gd name="connsiteX2" fmla="*/ 374441 w 797749"/>
                  <a:gd name="connsiteY2" fmla="*/ 109103 h 795989"/>
                  <a:gd name="connsiteX3" fmla="*/ 548272 w 797749"/>
                  <a:gd name="connsiteY3" fmla="*/ 247215 h 795989"/>
                  <a:gd name="connsiteX4" fmla="*/ 703054 w 797749"/>
                  <a:gd name="connsiteY4" fmla="*/ 418665 h 795989"/>
                  <a:gd name="connsiteX5" fmla="*/ 793541 w 797749"/>
                  <a:gd name="connsiteY5" fmla="*/ 640121 h 795989"/>
                  <a:gd name="connsiteX6" fmla="*/ 764966 w 797749"/>
                  <a:gd name="connsiteY6" fmla="*/ 782996 h 795989"/>
                  <a:gd name="connsiteX7" fmla="*/ 610185 w 797749"/>
                  <a:gd name="connsiteY7" fmla="*/ 773471 h 795989"/>
                  <a:gd name="connsiteX8" fmla="*/ 355391 w 797749"/>
                  <a:gd name="connsiteY8" fmla="*/ 642503 h 795989"/>
                  <a:gd name="connsiteX9" fmla="*/ 164890 w 797749"/>
                  <a:gd name="connsiteY9" fmla="*/ 471052 h 795989"/>
                  <a:gd name="connsiteX10" fmla="*/ 14872 w 797749"/>
                  <a:gd name="connsiteY10" fmla="*/ 240071 h 795989"/>
                  <a:gd name="connsiteX11" fmla="*/ 14872 w 797749"/>
                  <a:gd name="connsiteY11" fmla="*/ 85290 h 795989"/>
                  <a:gd name="connsiteX12" fmla="*/ 98216 w 797749"/>
                  <a:gd name="connsiteY12" fmla="*/ 20996 h 795989"/>
                  <a:gd name="connsiteX13" fmla="*/ 136316 w 797749"/>
                  <a:gd name="connsiteY13" fmla="*/ 12 h 795989"/>
                  <a:gd name="connsiteX14" fmla="*/ 170342 w 797749"/>
                  <a:gd name="connsiteY14" fmla="*/ 135278 h 795989"/>
                  <a:gd name="connsiteX15" fmla="*/ 131554 w 797749"/>
                  <a:gd name="connsiteY15" fmla="*/ 180540 h 795989"/>
                  <a:gd name="connsiteX16" fmla="*/ 195847 w 797749"/>
                  <a:gd name="connsiteY16" fmla="*/ 382946 h 795989"/>
                  <a:gd name="connsiteX17" fmla="*/ 393491 w 797749"/>
                  <a:gd name="connsiteY17" fmla="*/ 563921 h 795989"/>
                  <a:gd name="connsiteX18" fmla="*/ 560179 w 797749"/>
                  <a:gd name="connsiteY18" fmla="*/ 635359 h 795989"/>
                  <a:gd name="connsiteX19" fmla="*/ 655429 w 797749"/>
                  <a:gd name="connsiteY19" fmla="*/ 628215 h 795989"/>
                  <a:gd name="connsiteX20" fmla="*/ 626854 w 797749"/>
                  <a:gd name="connsiteY20" fmla="*/ 487721 h 795989"/>
                  <a:gd name="connsiteX21" fmla="*/ 507791 w 797749"/>
                  <a:gd name="connsiteY21" fmla="*/ 321034 h 795989"/>
                  <a:gd name="connsiteX22" fmla="*/ 326816 w 797749"/>
                  <a:gd name="connsiteY22" fmla="*/ 185303 h 795989"/>
                  <a:gd name="connsiteX23" fmla="*/ 193466 w 797749"/>
                  <a:gd name="connsiteY23" fmla="*/ 137678 h 795989"/>
                  <a:gd name="connsiteX24" fmla="*/ 170342 w 797749"/>
                  <a:gd name="connsiteY24" fmla="*/ 135278 h 795989"/>
                  <a:gd name="connsiteX0" fmla="*/ 141079 w 797749"/>
                  <a:gd name="connsiteY0" fmla="*/ 4150 h 785840"/>
                  <a:gd name="connsiteX1" fmla="*/ 193466 w 797749"/>
                  <a:gd name="connsiteY1" fmla="*/ 8466 h 785840"/>
                  <a:gd name="connsiteX2" fmla="*/ 374441 w 797749"/>
                  <a:gd name="connsiteY2" fmla="*/ 98954 h 785840"/>
                  <a:gd name="connsiteX3" fmla="*/ 548272 w 797749"/>
                  <a:gd name="connsiteY3" fmla="*/ 237066 h 785840"/>
                  <a:gd name="connsiteX4" fmla="*/ 703054 w 797749"/>
                  <a:gd name="connsiteY4" fmla="*/ 408516 h 785840"/>
                  <a:gd name="connsiteX5" fmla="*/ 793541 w 797749"/>
                  <a:gd name="connsiteY5" fmla="*/ 629972 h 785840"/>
                  <a:gd name="connsiteX6" fmla="*/ 764966 w 797749"/>
                  <a:gd name="connsiteY6" fmla="*/ 772847 h 785840"/>
                  <a:gd name="connsiteX7" fmla="*/ 610185 w 797749"/>
                  <a:gd name="connsiteY7" fmla="*/ 763322 h 785840"/>
                  <a:gd name="connsiteX8" fmla="*/ 355391 w 797749"/>
                  <a:gd name="connsiteY8" fmla="*/ 632354 h 785840"/>
                  <a:gd name="connsiteX9" fmla="*/ 164890 w 797749"/>
                  <a:gd name="connsiteY9" fmla="*/ 460903 h 785840"/>
                  <a:gd name="connsiteX10" fmla="*/ 14872 w 797749"/>
                  <a:gd name="connsiteY10" fmla="*/ 229922 h 785840"/>
                  <a:gd name="connsiteX11" fmla="*/ 14872 w 797749"/>
                  <a:gd name="connsiteY11" fmla="*/ 75141 h 785840"/>
                  <a:gd name="connsiteX12" fmla="*/ 98216 w 797749"/>
                  <a:gd name="connsiteY12" fmla="*/ 10847 h 785840"/>
                  <a:gd name="connsiteX13" fmla="*/ 141079 w 797749"/>
                  <a:gd name="connsiteY13" fmla="*/ 4150 h 785840"/>
                  <a:gd name="connsiteX14" fmla="*/ 170342 w 797749"/>
                  <a:gd name="connsiteY14" fmla="*/ 125129 h 785840"/>
                  <a:gd name="connsiteX15" fmla="*/ 131554 w 797749"/>
                  <a:gd name="connsiteY15" fmla="*/ 170391 h 785840"/>
                  <a:gd name="connsiteX16" fmla="*/ 195847 w 797749"/>
                  <a:gd name="connsiteY16" fmla="*/ 372797 h 785840"/>
                  <a:gd name="connsiteX17" fmla="*/ 393491 w 797749"/>
                  <a:gd name="connsiteY17" fmla="*/ 553772 h 785840"/>
                  <a:gd name="connsiteX18" fmla="*/ 560179 w 797749"/>
                  <a:gd name="connsiteY18" fmla="*/ 625210 h 785840"/>
                  <a:gd name="connsiteX19" fmla="*/ 655429 w 797749"/>
                  <a:gd name="connsiteY19" fmla="*/ 618066 h 785840"/>
                  <a:gd name="connsiteX20" fmla="*/ 626854 w 797749"/>
                  <a:gd name="connsiteY20" fmla="*/ 477572 h 785840"/>
                  <a:gd name="connsiteX21" fmla="*/ 507791 w 797749"/>
                  <a:gd name="connsiteY21" fmla="*/ 310885 h 785840"/>
                  <a:gd name="connsiteX22" fmla="*/ 326816 w 797749"/>
                  <a:gd name="connsiteY22" fmla="*/ 175154 h 785840"/>
                  <a:gd name="connsiteX23" fmla="*/ 193466 w 797749"/>
                  <a:gd name="connsiteY23" fmla="*/ 127529 h 785840"/>
                  <a:gd name="connsiteX24" fmla="*/ 170342 w 797749"/>
                  <a:gd name="connsiteY24" fmla="*/ 125129 h 7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97749" h="785840">
                    <a:moveTo>
                      <a:pt x="141079" y="4150"/>
                    </a:moveTo>
                    <a:cubicBezTo>
                      <a:pt x="156954" y="3753"/>
                      <a:pt x="154572" y="-7335"/>
                      <a:pt x="193466" y="8466"/>
                    </a:cubicBezTo>
                    <a:cubicBezTo>
                      <a:pt x="232360" y="24267"/>
                      <a:pt x="315307" y="60854"/>
                      <a:pt x="374441" y="98954"/>
                    </a:cubicBezTo>
                    <a:cubicBezTo>
                      <a:pt x="433575" y="137054"/>
                      <a:pt x="493503" y="185472"/>
                      <a:pt x="548272" y="237066"/>
                    </a:cubicBezTo>
                    <a:cubicBezTo>
                      <a:pt x="603041" y="288660"/>
                      <a:pt x="662176" y="343032"/>
                      <a:pt x="703054" y="408516"/>
                    </a:cubicBezTo>
                    <a:cubicBezTo>
                      <a:pt x="743932" y="474000"/>
                      <a:pt x="783222" y="569250"/>
                      <a:pt x="793541" y="629972"/>
                    </a:cubicBezTo>
                    <a:cubicBezTo>
                      <a:pt x="803860" y="690694"/>
                      <a:pt x="795525" y="750622"/>
                      <a:pt x="764966" y="772847"/>
                    </a:cubicBezTo>
                    <a:cubicBezTo>
                      <a:pt x="734407" y="795072"/>
                      <a:pt x="678447" y="786737"/>
                      <a:pt x="610185" y="763322"/>
                    </a:cubicBezTo>
                    <a:cubicBezTo>
                      <a:pt x="541923" y="739907"/>
                      <a:pt x="429607" y="682757"/>
                      <a:pt x="355391" y="632354"/>
                    </a:cubicBezTo>
                    <a:cubicBezTo>
                      <a:pt x="281175" y="581951"/>
                      <a:pt x="221643" y="527975"/>
                      <a:pt x="164890" y="460903"/>
                    </a:cubicBezTo>
                    <a:cubicBezTo>
                      <a:pt x="108137" y="393831"/>
                      <a:pt x="39875" y="294216"/>
                      <a:pt x="14872" y="229922"/>
                    </a:cubicBezTo>
                    <a:cubicBezTo>
                      <a:pt x="-10131" y="165628"/>
                      <a:pt x="981" y="111654"/>
                      <a:pt x="14872" y="75141"/>
                    </a:cubicBezTo>
                    <a:cubicBezTo>
                      <a:pt x="28763" y="38629"/>
                      <a:pt x="77182" y="22679"/>
                      <a:pt x="98216" y="10847"/>
                    </a:cubicBezTo>
                    <a:cubicBezTo>
                      <a:pt x="119250" y="-985"/>
                      <a:pt x="125204" y="4547"/>
                      <a:pt x="141079" y="4150"/>
                    </a:cubicBezTo>
                    <a:close/>
                    <a:moveTo>
                      <a:pt x="170342" y="125129"/>
                    </a:moveTo>
                    <a:cubicBezTo>
                      <a:pt x="148371" y="126487"/>
                      <a:pt x="131256" y="139733"/>
                      <a:pt x="131554" y="170391"/>
                    </a:cubicBezTo>
                    <a:cubicBezTo>
                      <a:pt x="131951" y="211269"/>
                      <a:pt x="152191" y="308900"/>
                      <a:pt x="195847" y="372797"/>
                    </a:cubicBezTo>
                    <a:cubicBezTo>
                      <a:pt x="239503" y="436694"/>
                      <a:pt x="332769" y="511703"/>
                      <a:pt x="393491" y="553772"/>
                    </a:cubicBezTo>
                    <a:cubicBezTo>
                      <a:pt x="454213" y="595841"/>
                      <a:pt x="516523" y="614494"/>
                      <a:pt x="560179" y="625210"/>
                    </a:cubicBezTo>
                    <a:cubicBezTo>
                      <a:pt x="603835" y="635926"/>
                      <a:pt x="644317" y="642672"/>
                      <a:pt x="655429" y="618066"/>
                    </a:cubicBezTo>
                    <a:cubicBezTo>
                      <a:pt x="666542" y="593460"/>
                      <a:pt x="651460" y="528769"/>
                      <a:pt x="626854" y="477572"/>
                    </a:cubicBezTo>
                    <a:cubicBezTo>
                      <a:pt x="602248" y="426375"/>
                      <a:pt x="557797" y="361288"/>
                      <a:pt x="507791" y="310885"/>
                    </a:cubicBezTo>
                    <a:cubicBezTo>
                      <a:pt x="457785" y="260482"/>
                      <a:pt x="379203" y="205713"/>
                      <a:pt x="326816" y="175154"/>
                    </a:cubicBezTo>
                    <a:cubicBezTo>
                      <a:pt x="274429" y="144595"/>
                      <a:pt x="225216" y="135466"/>
                      <a:pt x="193466" y="127529"/>
                    </a:cubicBezTo>
                    <a:cubicBezTo>
                      <a:pt x="185529" y="125545"/>
                      <a:pt x="177666" y="124677"/>
                      <a:pt x="170342" y="1251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任意多边形 184"/>
              <p:cNvSpPr/>
              <p:nvPr/>
            </p:nvSpPr>
            <p:spPr>
              <a:xfrm>
                <a:off x="7203802" y="3776143"/>
                <a:ext cx="534931" cy="514996"/>
              </a:xfrm>
              <a:custGeom>
                <a:avLst/>
                <a:gdLst>
                  <a:gd name="connsiteX0" fmla="*/ 3 w 527591"/>
                  <a:gd name="connsiteY0" fmla="*/ 45379 h 509872"/>
                  <a:gd name="connsiteX1" fmla="*/ 64296 w 527591"/>
                  <a:gd name="connsiteY1" fmla="*/ 247785 h 509872"/>
                  <a:gd name="connsiteX2" fmla="*/ 261940 w 527591"/>
                  <a:gd name="connsiteY2" fmla="*/ 428760 h 509872"/>
                  <a:gd name="connsiteX3" fmla="*/ 428628 w 527591"/>
                  <a:gd name="connsiteY3" fmla="*/ 500198 h 509872"/>
                  <a:gd name="connsiteX4" fmla="*/ 523878 w 527591"/>
                  <a:gd name="connsiteY4" fmla="*/ 493054 h 509872"/>
                  <a:gd name="connsiteX5" fmla="*/ 495303 w 527591"/>
                  <a:gd name="connsiteY5" fmla="*/ 352560 h 509872"/>
                  <a:gd name="connsiteX6" fmla="*/ 376240 w 527591"/>
                  <a:gd name="connsiteY6" fmla="*/ 185873 h 509872"/>
                  <a:gd name="connsiteX7" fmla="*/ 195265 w 527591"/>
                  <a:gd name="connsiteY7" fmla="*/ 50142 h 509872"/>
                  <a:gd name="connsiteX8" fmla="*/ 61915 w 527591"/>
                  <a:gd name="connsiteY8" fmla="*/ 2517 h 509872"/>
                  <a:gd name="connsiteX9" fmla="*/ 3 w 527591"/>
                  <a:gd name="connsiteY9" fmla="*/ 45379 h 509872"/>
                  <a:gd name="connsiteX0" fmla="*/ 3 w 527591"/>
                  <a:gd name="connsiteY0" fmla="*/ 43382 h 507875"/>
                  <a:gd name="connsiteX1" fmla="*/ 64296 w 527591"/>
                  <a:gd name="connsiteY1" fmla="*/ 245788 h 507875"/>
                  <a:gd name="connsiteX2" fmla="*/ 261940 w 527591"/>
                  <a:gd name="connsiteY2" fmla="*/ 426763 h 507875"/>
                  <a:gd name="connsiteX3" fmla="*/ 428628 w 527591"/>
                  <a:gd name="connsiteY3" fmla="*/ 498201 h 507875"/>
                  <a:gd name="connsiteX4" fmla="*/ 523878 w 527591"/>
                  <a:gd name="connsiteY4" fmla="*/ 491057 h 507875"/>
                  <a:gd name="connsiteX5" fmla="*/ 495303 w 527591"/>
                  <a:gd name="connsiteY5" fmla="*/ 350563 h 507875"/>
                  <a:gd name="connsiteX6" fmla="*/ 376240 w 527591"/>
                  <a:gd name="connsiteY6" fmla="*/ 183876 h 507875"/>
                  <a:gd name="connsiteX7" fmla="*/ 178597 w 527591"/>
                  <a:gd name="connsiteY7" fmla="*/ 31477 h 507875"/>
                  <a:gd name="connsiteX8" fmla="*/ 61915 w 527591"/>
                  <a:gd name="connsiteY8" fmla="*/ 520 h 507875"/>
                  <a:gd name="connsiteX9" fmla="*/ 3 w 527591"/>
                  <a:gd name="connsiteY9" fmla="*/ 43382 h 507875"/>
                  <a:gd name="connsiteX0" fmla="*/ 3 w 533886"/>
                  <a:gd name="connsiteY0" fmla="*/ 43382 h 506444"/>
                  <a:gd name="connsiteX1" fmla="*/ 64296 w 533886"/>
                  <a:gd name="connsiteY1" fmla="*/ 245788 h 506444"/>
                  <a:gd name="connsiteX2" fmla="*/ 261940 w 533886"/>
                  <a:gd name="connsiteY2" fmla="*/ 426763 h 506444"/>
                  <a:gd name="connsiteX3" fmla="*/ 428628 w 533886"/>
                  <a:gd name="connsiteY3" fmla="*/ 498201 h 506444"/>
                  <a:gd name="connsiteX4" fmla="*/ 523878 w 533886"/>
                  <a:gd name="connsiteY4" fmla="*/ 491057 h 506444"/>
                  <a:gd name="connsiteX5" fmla="*/ 514353 w 533886"/>
                  <a:gd name="connsiteY5" fmla="*/ 374375 h 506444"/>
                  <a:gd name="connsiteX6" fmla="*/ 376240 w 533886"/>
                  <a:gd name="connsiteY6" fmla="*/ 183876 h 506444"/>
                  <a:gd name="connsiteX7" fmla="*/ 178597 w 533886"/>
                  <a:gd name="connsiteY7" fmla="*/ 31477 h 506444"/>
                  <a:gd name="connsiteX8" fmla="*/ 61915 w 533886"/>
                  <a:gd name="connsiteY8" fmla="*/ 520 h 506444"/>
                  <a:gd name="connsiteX9" fmla="*/ 3 w 533886"/>
                  <a:gd name="connsiteY9" fmla="*/ 43382 h 506444"/>
                  <a:gd name="connsiteX0" fmla="*/ 1861 w 535744"/>
                  <a:gd name="connsiteY0" fmla="*/ 43382 h 506444"/>
                  <a:gd name="connsiteX1" fmla="*/ 39960 w 535744"/>
                  <a:gd name="connsiteY1" fmla="*/ 200544 h 506444"/>
                  <a:gd name="connsiteX2" fmla="*/ 263798 w 535744"/>
                  <a:gd name="connsiteY2" fmla="*/ 426763 h 506444"/>
                  <a:gd name="connsiteX3" fmla="*/ 430486 w 535744"/>
                  <a:gd name="connsiteY3" fmla="*/ 498201 h 506444"/>
                  <a:gd name="connsiteX4" fmla="*/ 525736 w 535744"/>
                  <a:gd name="connsiteY4" fmla="*/ 491057 h 506444"/>
                  <a:gd name="connsiteX5" fmla="*/ 516211 w 535744"/>
                  <a:gd name="connsiteY5" fmla="*/ 374375 h 506444"/>
                  <a:gd name="connsiteX6" fmla="*/ 378098 w 535744"/>
                  <a:gd name="connsiteY6" fmla="*/ 183876 h 506444"/>
                  <a:gd name="connsiteX7" fmla="*/ 180455 w 535744"/>
                  <a:gd name="connsiteY7" fmla="*/ 31477 h 506444"/>
                  <a:gd name="connsiteX8" fmla="*/ 63773 w 535744"/>
                  <a:gd name="connsiteY8" fmla="*/ 520 h 506444"/>
                  <a:gd name="connsiteX9" fmla="*/ 1861 w 535744"/>
                  <a:gd name="connsiteY9" fmla="*/ 43382 h 506444"/>
                  <a:gd name="connsiteX0" fmla="*/ 1861 w 534931"/>
                  <a:gd name="connsiteY0" fmla="*/ 43382 h 514996"/>
                  <a:gd name="connsiteX1" fmla="*/ 39960 w 534931"/>
                  <a:gd name="connsiteY1" fmla="*/ 200544 h 514996"/>
                  <a:gd name="connsiteX2" fmla="*/ 263798 w 534931"/>
                  <a:gd name="connsiteY2" fmla="*/ 426763 h 514996"/>
                  <a:gd name="connsiteX3" fmla="*/ 442392 w 534931"/>
                  <a:gd name="connsiteY3" fmla="*/ 510108 h 514996"/>
                  <a:gd name="connsiteX4" fmla="*/ 525736 w 534931"/>
                  <a:gd name="connsiteY4" fmla="*/ 491057 h 514996"/>
                  <a:gd name="connsiteX5" fmla="*/ 516211 w 534931"/>
                  <a:gd name="connsiteY5" fmla="*/ 374375 h 514996"/>
                  <a:gd name="connsiteX6" fmla="*/ 378098 w 534931"/>
                  <a:gd name="connsiteY6" fmla="*/ 183876 h 514996"/>
                  <a:gd name="connsiteX7" fmla="*/ 180455 w 534931"/>
                  <a:gd name="connsiteY7" fmla="*/ 31477 h 514996"/>
                  <a:gd name="connsiteX8" fmla="*/ 63773 w 534931"/>
                  <a:gd name="connsiteY8" fmla="*/ 520 h 514996"/>
                  <a:gd name="connsiteX9" fmla="*/ 1861 w 534931"/>
                  <a:gd name="connsiteY9" fmla="*/ 43382 h 51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31" h="514996">
                    <a:moveTo>
                      <a:pt x="1861" y="43382"/>
                    </a:moveTo>
                    <a:cubicBezTo>
                      <a:pt x="-2108" y="76719"/>
                      <a:pt x="-3696" y="136647"/>
                      <a:pt x="39960" y="200544"/>
                    </a:cubicBezTo>
                    <a:cubicBezTo>
                      <a:pt x="83616" y="264441"/>
                      <a:pt x="196726" y="375169"/>
                      <a:pt x="263798" y="426763"/>
                    </a:cubicBezTo>
                    <a:cubicBezTo>
                      <a:pt x="330870" y="478357"/>
                      <a:pt x="398736" y="499392"/>
                      <a:pt x="442392" y="510108"/>
                    </a:cubicBezTo>
                    <a:cubicBezTo>
                      <a:pt x="486048" y="520824"/>
                      <a:pt x="513433" y="513679"/>
                      <a:pt x="525736" y="491057"/>
                    </a:cubicBezTo>
                    <a:cubicBezTo>
                      <a:pt x="538039" y="468435"/>
                      <a:pt x="540817" y="425572"/>
                      <a:pt x="516211" y="374375"/>
                    </a:cubicBezTo>
                    <a:cubicBezTo>
                      <a:pt x="491605" y="323178"/>
                      <a:pt x="434057" y="241026"/>
                      <a:pt x="378098" y="183876"/>
                    </a:cubicBezTo>
                    <a:cubicBezTo>
                      <a:pt x="322139" y="126726"/>
                      <a:pt x="232842" y="62036"/>
                      <a:pt x="180455" y="31477"/>
                    </a:cubicBezTo>
                    <a:cubicBezTo>
                      <a:pt x="128068" y="918"/>
                      <a:pt x="93539" y="-1464"/>
                      <a:pt x="63773" y="520"/>
                    </a:cubicBezTo>
                    <a:cubicBezTo>
                      <a:pt x="34007" y="2504"/>
                      <a:pt x="5830" y="10045"/>
                      <a:pt x="1861" y="43382"/>
                    </a:cubicBezTo>
                    <a:close/>
                  </a:path>
                </a:pathLst>
              </a:custGeom>
              <a:solidFill>
                <a:srgbClr val="ED2F58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任意多边形 185"/>
              <p:cNvSpPr/>
              <p:nvPr/>
            </p:nvSpPr>
            <p:spPr>
              <a:xfrm>
                <a:off x="7045568" y="3833530"/>
                <a:ext cx="658854" cy="650070"/>
              </a:xfrm>
              <a:custGeom>
                <a:avLst/>
                <a:gdLst>
                  <a:gd name="connsiteX0" fmla="*/ 81993 w 638523"/>
                  <a:gd name="connsiteY0" fmla="*/ 276515 h 653849"/>
                  <a:gd name="connsiteX1" fmla="*/ 222487 w 638523"/>
                  <a:gd name="connsiteY1" fmla="*/ 455108 h 653849"/>
                  <a:gd name="connsiteX2" fmla="*/ 460612 w 638523"/>
                  <a:gd name="connsiteY2" fmla="*/ 636083 h 653849"/>
                  <a:gd name="connsiteX3" fmla="*/ 636824 w 638523"/>
                  <a:gd name="connsiteY3" fmla="*/ 638465 h 653849"/>
                  <a:gd name="connsiteX4" fmla="*/ 539193 w 638523"/>
                  <a:gd name="connsiteY4" fmla="*/ 559883 h 653849"/>
                  <a:gd name="connsiteX5" fmla="*/ 365362 w 638523"/>
                  <a:gd name="connsiteY5" fmla="*/ 457490 h 653849"/>
                  <a:gd name="connsiteX6" fmla="*/ 151049 w 638523"/>
                  <a:gd name="connsiteY6" fmla="*/ 257465 h 653849"/>
                  <a:gd name="connsiteX7" fmla="*/ 39131 w 638523"/>
                  <a:gd name="connsiteY7" fmla="*/ 102683 h 653849"/>
                  <a:gd name="connsiteX8" fmla="*/ 8174 w 638523"/>
                  <a:gd name="connsiteY8" fmla="*/ 290 h 653849"/>
                  <a:gd name="connsiteX9" fmla="*/ 8174 w 638523"/>
                  <a:gd name="connsiteY9" fmla="*/ 133640 h 653849"/>
                  <a:gd name="connsiteX10" fmla="*/ 81993 w 638523"/>
                  <a:gd name="connsiteY10" fmla="*/ 276515 h 653849"/>
                  <a:gd name="connsiteX0" fmla="*/ 81993 w 638611"/>
                  <a:gd name="connsiteY0" fmla="*/ 276515 h 643146"/>
                  <a:gd name="connsiteX1" fmla="*/ 222487 w 638611"/>
                  <a:gd name="connsiteY1" fmla="*/ 455108 h 643146"/>
                  <a:gd name="connsiteX2" fmla="*/ 458231 w 638611"/>
                  <a:gd name="connsiteY2" fmla="*/ 614652 h 643146"/>
                  <a:gd name="connsiteX3" fmla="*/ 636824 w 638611"/>
                  <a:gd name="connsiteY3" fmla="*/ 638465 h 643146"/>
                  <a:gd name="connsiteX4" fmla="*/ 539193 w 638611"/>
                  <a:gd name="connsiteY4" fmla="*/ 559883 h 643146"/>
                  <a:gd name="connsiteX5" fmla="*/ 365362 w 638611"/>
                  <a:gd name="connsiteY5" fmla="*/ 457490 h 643146"/>
                  <a:gd name="connsiteX6" fmla="*/ 151049 w 638611"/>
                  <a:gd name="connsiteY6" fmla="*/ 257465 h 643146"/>
                  <a:gd name="connsiteX7" fmla="*/ 39131 w 638611"/>
                  <a:gd name="connsiteY7" fmla="*/ 102683 h 643146"/>
                  <a:gd name="connsiteX8" fmla="*/ 8174 w 638611"/>
                  <a:gd name="connsiteY8" fmla="*/ 290 h 643146"/>
                  <a:gd name="connsiteX9" fmla="*/ 8174 w 638611"/>
                  <a:gd name="connsiteY9" fmla="*/ 133640 h 643146"/>
                  <a:gd name="connsiteX10" fmla="*/ 81993 w 638611"/>
                  <a:gd name="connsiteY10" fmla="*/ 276515 h 643146"/>
                  <a:gd name="connsiteX0" fmla="*/ 81993 w 638611"/>
                  <a:gd name="connsiteY0" fmla="*/ 276515 h 643230"/>
                  <a:gd name="connsiteX1" fmla="*/ 210581 w 638611"/>
                  <a:gd name="connsiteY1" fmla="*/ 452727 h 643230"/>
                  <a:gd name="connsiteX2" fmla="*/ 458231 w 638611"/>
                  <a:gd name="connsiteY2" fmla="*/ 614652 h 643230"/>
                  <a:gd name="connsiteX3" fmla="*/ 636824 w 638611"/>
                  <a:gd name="connsiteY3" fmla="*/ 638465 h 643230"/>
                  <a:gd name="connsiteX4" fmla="*/ 539193 w 638611"/>
                  <a:gd name="connsiteY4" fmla="*/ 559883 h 643230"/>
                  <a:gd name="connsiteX5" fmla="*/ 365362 w 638611"/>
                  <a:gd name="connsiteY5" fmla="*/ 457490 h 643230"/>
                  <a:gd name="connsiteX6" fmla="*/ 151049 w 638611"/>
                  <a:gd name="connsiteY6" fmla="*/ 257465 h 643230"/>
                  <a:gd name="connsiteX7" fmla="*/ 39131 w 638611"/>
                  <a:gd name="connsiteY7" fmla="*/ 102683 h 643230"/>
                  <a:gd name="connsiteX8" fmla="*/ 8174 w 638611"/>
                  <a:gd name="connsiteY8" fmla="*/ 290 h 643230"/>
                  <a:gd name="connsiteX9" fmla="*/ 8174 w 638611"/>
                  <a:gd name="connsiteY9" fmla="*/ 133640 h 643230"/>
                  <a:gd name="connsiteX10" fmla="*/ 81993 w 638611"/>
                  <a:gd name="connsiteY10" fmla="*/ 276515 h 643230"/>
                  <a:gd name="connsiteX0" fmla="*/ 62774 w 636061"/>
                  <a:gd name="connsiteY0" fmla="*/ 269371 h 643230"/>
                  <a:gd name="connsiteX1" fmla="*/ 208031 w 636061"/>
                  <a:gd name="connsiteY1" fmla="*/ 452727 h 643230"/>
                  <a:gd name="connsiteX2" fmla="*/ 455681 w 636061"/>
                  <a:gd name="connsiteY2" fmla="*/ 614652 h 643230"/>
                  <a:gd name="connsiteX3" fmla="*/ 634274 w 636061"/>
                  <a:gd name="connsiteY3" fmla="*/ 638465 h 643230"/>
                  <a:gd name="connsiteX4" fmla="*/ 536643 w 636061"/>
                  <a:gd name="connsiteY4" fmla="*/ 559883 h 643230"/>
                  <a:gd name="connsiteX5" fmla="*/ 362812 w 636061"/>
                  <a:gd name="connsiteY5" fmla="*/ 457490 h 643230"/>
                  <a:gd name="connsiteX6" fmla="*/ 148499 w 636061"/>
                  <a:gd name="connsiteY6" fmla="*/ 257465 h 643230"/>
                  <a:gd name="connsiteX7" fmla="*/ 36581 w 636061"/>
                  <a:gd name="connsiteY7" fmla="*/ 102683 h 643230"/>
                  <a:gd name="connsiteX8" fmla="*/ 5624 w 636061"/>
                  <a:gd name="connsiteY8" fmla="*/ 290 h 643230"/>
                  <a:gd name="connsiteX9" fmla="*/ 5624 w 636061"/>
                  <a:gd name="connsiteY9" fmla="*/ 133640 h 643230"/>
                  <a:gd name="connsiteX10" fmla="*/ 62774 w 636061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45796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60084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63 h 643222"/>
                  <a:gd name="connsiteX1" fmla="*/ 217246 w 645276"/>
                  <a:gd name="connsiteY1" fmla="*/ 452719 h 643222"/>
                  <a:gd name="connsiteX2" fmla="*/ 464896 w 645276"/>
                  <a:gd name="connsiteY2" fmla="*/ 614644 h 643222"/>
                  <a:gd name="connsiteX3" fmla="*/ 643489 w 645276"/>
                  <a:gd name="connsiteY3" fmla="*/ 638457 h 643222"/>
                  <a:gd name="connsiteX4" fmla="*/ 545858 w 645276"/>
                  <a:gd name="connsiteY4" fmla="*/ 559875 h 643222"/>
                  <a:gd name="connsiteX5" fmla="*/ 372027 w 645276"/>
                  <a:gd name="connsiteY5" fmla="*/ 457482 h 643222"/>
                  <a:gd name="connsiteX6" fmla="*/ 150570 w 645276"/>
                  <a:gd name="connsiteY6" fmla="*/ 243170 h 643222"/>
                  <a:gd name="connsiteX7" fmla="*/ 60084 w 645276"/>
                  <a:gd name="connsiteY7" fmla="*/ 102675 h 643222"/>
                  <a:gd name="connsiteX8" fmla="*/ 14839 w 645276"/>
                  <a:gd name="connsiteY8" fmla="*/ 282 h 643222"/>
                  <a:gd name="connsiteX9" fmla="*/ 2933 w 645276"/>
                  <a:gd name="connsiteY9" fmla="*/ 133632 h 643222"/>
                  <a:gd name="connsiteX10" fmla="*/ 71989 w 645276"/>
                  <a:gd name="connsiteY10" fmla="*/ 269363 h 643222"/>
                  <a:gd name="connsiteX0" fmla="*/ 71989 w 645368"/>
                  <a:gd name="connsiteY0" fmla="*/ 269363 h 643222"/>
                  <a:gd name="connsiteX1" fmla="*/ 217246 w 645368"/>
                  <a:gd name="connsiteY1" fmla="*/ 452719 h 643222"/>
                  <a:gd name="connsiteX2" fmla="*/ 464896 w 645368"/>
                  <a:gd name="connsiteY2" fmla="*/ 614644 h 643222"/>
                  <a:gd name="connsiteX3" fmla="*/ 643489 w 645368"/>
                  <a:gd name="connsiteY3" fmla="*/ 638457 h 643222"/>
                  <a:gd name="connsiteX4" fmla="*/ 545858 w 645368"/>
                  <a:gd name="connsiteY4" fmla="*/ 559875 h 643222"/>
                  <a:gd name="connsiteX5" fmla="*/ 348215 w 645368"/>
                  <a:gd name="connsiteY5" fmla="*/ 445576 h 643222"/>
                  <a:gd name="connsiteX6" fmla="*/ 150570 w 645368"/>
                  <a:gd name="connsiteY6" fmla="*/ 243170 h 643222"/>
                  <a:gd name="connsiteX7" fmla="*/ 60084 w 645368"/>
                  <a:gd name="connsiteY7" fmla="*/ 102675 h 643222"/>
                  <a:gd name="connsiteX8" fmla="*/ 14839 w 645368"/>
                  <a:gd name="connsiteY8" fmla="*/ 282 h 643222"/>
                  <a:gd name="connsiteX9" fmla="*/ 2933 w 645368"/>
                  <a:gd name="connsiteY9" fmla="*/ 133632 h 643222"/>
                  <a:gd name="connsiteX10" fmla="*/ 71989 w 645368"/>
                  <a:gd name="connsiteY10" fmla="*/ 269363 h 643222"/>
                  <a:gd name="connsiteX0" fmla="*/ 71989 w 647232"/>
                  <a:gd name="connsiteY0" fmla="*/ 269363 h 642517"/>
                  <a:gd name="connsiteX1" fmla="*/ 217246 w 647232"/>
                  <a:gd name="connsiteY1" fmla="*/ 452719 h 642517"/>
                  <a:gd name="connsiteX2" fmla="*/ 464896 w 647232"/>
                  <a:gd name="connsiteY2" fmla="*/ 614644 h 642517"/>
                  <a:gd name="connsiteX3" fmla="*/ 643489 w 647232"/>
                  <a:gd name="connsiteY3" fmla="*/ 638457 h 642517"/>
                  <a:gd name="connsiteX4" fmla="*/ 567290 w 647232"/>
                  <a:gd name="connsiteY4" fmla="*/ 569400 h 642517"/>
                  <a:gd name="connsiteX5" fmla="*/ 348215 w 647232"/>
                  <a:gd name="connsiteY5" fmla="*/ 445576 h 642517"/>
                  <a:gd name="connsiteX6" fmla="*/ 150570 w 647232"/>
                  <a:gd name="connsiteY6" fmla="*/ 243170 h 642517"/>
                  <a:gd name="connsiteX7" fmla="*/ 60084 w 647232"/>
                  <a:gd name="connsiteY7" fmla="*/ 102675 h 642517"/>
                  <a:gd name="connsiteX8" fmla="*/ 14839 w 647232"/>
                  <a:gd name="connsiteY8" fmla="*/ 282 h 642517"/>
                  <a:gd name="connsiteX9" fmla="*/ 2933 w 647232"/>
                  <a:gd name="connsiteY9" fmla="*/ 133632 h 642517"/>
                  <a:gd name="connsiteX10" fmla="*/ 71989 w 647232"/>
                  <a:gd name="connsiteY10" fmla="*/ 269363 h 642517"/>
                  <a:gd name="connsiteX0" fmla="*/ 71989 w 646476"/>
                  <a:gd name="connsiteY0" fmla="*/ 269363 h 649032"/>
                  <a:gd name="connsiteX1" fmla="*/ 217246 w 646476"/>
                  <a:gd name="connsiteY1" fmla="*/ 452719 h 649032"/>
                  <a:gd name="connsiteX2" fmla="*/ 479183 w 646476"/>
                  <a:gd name="connsiteY2" fmla="*/ 628931 h 649032"/>
                  <a:gd name="connsiteX3" fmla="*/ 643489 w 646476"/>
                  <a:gd name="connsiteY3" fmla="*/ 638457 h 649032"/>
                  <a:gd name="connsiteX4" fmla="*/ 567290 w 646476"/>
                  <a:gd name="connsiteY4" fmla="*/ 569400 h 649032"/>
                  <a:gd name="connsiteX5" fmla="*/ 348215 w 646476"/>
                  <a:gd name="connsiteY5" fmla="*/ 445576 h 649032"/>
                  <a:gd name="connsiteX6" fmla="*/ 150570 w 646476"/>
                  <a:gd name="connsiteY6" fmla="*/ 243170 h 649032"/>
                  <a:gd name="connsiteX7" fmla="*/ 60084 w 646476"/>
                  <a:gd name="connsiteY7" fmla="*/ 102675 h 649032"/>
                  <a:gd name="connsiteX8" fmla="*/ 14839 w 646476"/>
                  <a:gd name="connsiteY8" fmla="*/ 282 h 649032"/>
                  <a:gd name="connsiteX9" fmla="*/ 2933 w 646476"/>
                  <a:gd name="connsiteY9" fmla="*/ 133632 h 649032"/>
                  <a:gd name="connsiteX10" fmla="*/ 71989 w 646476"/>
                  <a:gd name="connsiteY10" fmla="*/ 269363 h 649032"/>
                  <a:gd name="connsiteX0" fmla="*/ 71989 w 648757"/>
                  <a:gd name="connsiteY0" fmla="*/ 269363 h 641807"/>
                  <a:gd name="connsiteX1" fmla="*/ 217246 w 648757"/>
                  <a:gd name="connsiteY1" fmla="*/ 452719 h 641807"/>
                  <a:gd name="connsiteX2" fmla="*/ 479183 w 648757"/>
                  <a:gd name="connsiteY2" fmla="*/ 628931 h 641807"/>
                  <a:gd name="connsiteX3" fmla="*/ 645871 w 648757"/>
                  <a:gd name="connsiteY3" fmla="*/ 621788 h 641807"/>
                  <a:gd name="connsiteX4" fmla="*/ 567290 w 648757"/>
                  <a:gd name="connsiteY4" fmla="*/ 569400 h 641807"/>
                  <a:gd name="connsiteX5" fmla="*/ 348215 w 648757"/>
                  <a:gd name="connsiteY5" fmla="*/ 445576 h 641807"/>
                  <a:gd name="connsiteX6" fmla="*/ 150570 w 648757"/>
                  <a:gd name="connsiteY6" fmla="*/ 243170 h 641807"/>
                  <a:gd name="connsiteX7" fmla="*/ 60084 w 648757"/>
                  <a:gd name="connsiteY7" fmla="*/ 102675 h 641807"/>
                  <a:gd name="connsiteX8" fmla="*/ 14839 w 648757"/>
                  <a:gd name="connsiteY8" fmla="*/ 282 h 641807"/>
                  <a:gd name="connsiteX9" fmla="*/ 2933 w 648757"/>
                  <a:gd name="connsiteY9" fmla="*/ 133632 h 641807"/>
                  <a:gd name="connsiteX10" fmla="*/ 71989 w 648757"/>
                  <a:gd name="connsiteY10" fmla="*/ 269363 h 641807"/>
                  <a:gd name="connsiteX0" fmla="*/ 71989 w 657935"/>
                  <a:gd name="connsiteY0" fmla="*/ 269363 h 650375"/>
                  <a:gd name="connsiteX1" fmla="*/ 217246 w 657935"/>
                  <a:gd name="connsiteY1" fmla="*/ 452719 h 650375"/>
                  <a:gd name="connsiteX2" fmla="*/ 479183 w 657935"/>
                  <a:gd name="connsiteY2" fmla="*/ 628931 h 650375"/>
                  <a:gd name="connsiteX3" fmla="*/ 655396 w 657935"/>
                  <a:gd name="connsiteY3" fmla="*/ 640838 h 650375"/>
                  <a:gd name="connsiteX4" fmla="*/ 567290 w 657935"/>
                  <a:gd name="connsiteY4" fmla="*/ 569400 h 650375"/>
                  <a:gd name="connsiteX5" fmla="*/ 348215 w 657935"/>
                  <a:gd name="connsiteY5" fmla="*/ 445576 h 650375"/>
                  <a:gd name="connsiteX6" fmla="*/ 150570 w 657935"/>
                  <a:gd name="connsiteY6" fmla="*/ 243170 h 650375"/>
                  <a:gd name="connsiteX7" fmla="*/ 60084 w 657935"/>
                  <a:gd name="connsiteY7" fmla="*/ 102675 h 650375"/>
                  <a:gd name="connsiteX8" fmla="*/ 14839 w 657935"/>
                  <a:gd name="connsiteY8" fmla="*/ 282 h 650375"/>
                  <a:gd name="connsiteX9" fmla="*/ 2933 w 657935"/>
                  <a:gd name="connsiteY9" fmla="*/ 133632 h 650375"/>
                  <a:gd name="connsiteX10" fmla="*/ 71989 w 657935"/>
                  <a:gd name="connsiteY10" fmla="*/ 269363 h 650375"/>
                  <a:gd name="connsiteX0" fmla="*/ 71989 w 658854"/>
                  <a:gd name="connsiteY0" fmla="*/ 269363 h 650070"/>
                  <a:gd name="connsiteX1" fmla="*/ 217246 w 658854"/>
                  <a:gd name="connsiteY1" fmla="*/ 452719 h 650070"/>
                  <a:gd name="connsiteX2" fmla="*/ 479183 w 658854"/>
                  <a:gd name="connsiteY2" fmla="*/ 628931 h 650070"/>
                  <a:gd name="connsiteX3" fmla="*/ 655396 w 658854"/>
                  <a:gd name="connsiteY3" fmla="*/ 640838 h 650070"/>
                  <a:gd name="connsiteX4" fmla="*/ 576815 w 658854"/>
                  <a:gd name="connsiteY4" fmla="*/ 574163 h 650070"/>
                  <a:gd name="connsiteX5" fmla="*/ 348215 w 658854"/>
                  <a:gd name="connsiteY5" fmla="*/ 445576 h 650070"/>
                  <a:gd name="connsiteX6" fmla="*/ 150570 w 658854"/>
                  <a:gd name="connsiteY6" fmla="*/ 243170 h 650070"/>
                  <a:gd name="connsiteX7" fmla="*/ 60084 w 658854"/>
                  <a:gd name="connsiteY7" fmla="*/ 102675 h 650070"/>
                  <a:gd name="connsiteX8" fmla="*/ 14839 w 658854"/>
                  <a:gd name="connsiteY8" fmla="*/ 282 h 650070"/>
                  <a:gd name="connsiteX9" fmla="*/ 2933 w 658854"/>
                  <a:gd name="connsiteY9" fmla="*/ 133632 h 650070"/>
                  <a:gd name="connsiteX10" fmla="*/ 71989 w 658854"/>
                  <a:gd name="connsiteY10" fmla="*/ 269363 h 65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854" h="650070">
                    <a:moveTo>
                      <a:pt x="71989" y="269363"/>
                    </a:moveTo>
                    <a:cubicBezTo>
                      <a:pt x="107708" y="322544"/>
                      <a:pt x="149380" y="392791"/>
                      <a:pt x="217246" y="452719"/>
                    </a:cubicBezTo>
                    <a:cubicBezTo>
                      <a:pt x="285112" y="512647"/>
                      <a:pt x="406158" y="597578"/>
                      <a:pt x="479183" y="628931"/>
                    </a:cubicBezTo>
                    <a:cubicBezTo>
                      <a:pt x="552208" y="660284"/>
                      <a:pt x="639124" y="649966"/>
                      <a:pt x="655396" y="640838"/>
                    </a:cubicBezTo>
                    <a:cubicBezTo>
                      <a:pt x="671668" y="631710"/>
                      <a:pt x="628012" y="606707"/>
                      <a:pt x="576815" y="574163"/>
                    </a:cubicBezTo>
                    <a:cubicBezTo>
                      <a:pt x="525618" y="541619"/>
                      <a:pt x="419256" y="500741"/>
                      <a:pt x="348215" y="445576"/>
                    </a:cubicBezTo>
                    <a:cubicBezTo>
                      <a:pt x="277174" y="390411"/>
                      <a:pt x="198592" y="300320"/>
                      <a:pt x="150570" y="243170"/>
                    </a:cubicBezTo>
                    <a:cubicBezTo>
                      <a:pt x="102548" y="186020"/>
                      <a:pt x="82706" y="143156"/>
                      <a:pt x="60084" y="102675"/>
                    </a:cubicBezTo>
                    <a:cubicBezTo>
                      <a:pt x="37462" y="62194"/>
                      <a:pt x="19998" y="-4877"/>
                      <a:pt x="14839" y="282"/>
                    </a:cubicBezTo>
                    <a:cubicBezTo>
                      <a:pt x="9680" y="5441"/>
                      <a:pt x="-6592" y="88785"/>
                      <a:pt x="2933" y="133632"/>
                    </a:cubicBezTo>
                    <a:cubicBezTo>
                      <a:pt x="12458" y="178479"/>
                      <a:pt x="36270" y="216182"/>
                      <a:pt x="71989" y="2693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016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7" name="组合 66"/>
            <p:cNvGrpSpPr>
              <a:grpSpLocks noChangeAspect="1"/>
            </p:cNvGrpSpPr>
            <p:nvPr/>
          </p:nvGrpSpPr>
          <p:grpSpPr>
            <a:xfrm rot="12921610">
              <a:off x="8963268" y="1745677"/>
              <a:ext cx="324000" cy="320886"/>
              <a:chOff x="6788929" y="3582789"/>
              <a:chExt cx="1126398" cy="11156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9" name="任意多边形 178"/>
              <p:cNvSpPr/>
              <p:nvPr/>
            </p:nvSpPr>
            <p:spPr>
              <a:xfrm>
                <a:off x="6788929" y="3582789"/>
                <a:ext cx="1126398" cy="1115611"/>
              </a:xfrm>
              <a:custGeom>
                <a:avLst/>
                <a:gdLst>
                  <a:gd name="connsiteX0" fmla="*/ 83751 w 1126744"/>
                  <a:gd name="connsiteY0" fmla="*/ 71723 h 1119802"/>
                  <a:gd name="connsiteX1" fmla="*/ 407 w 1126744"/>
                  <a:gd name="connsiteY1" fmla="*/ 252698 h 1119802"/>
                  <a:gd name="connsiteX2" fmla="*/ 62319 w 1126744"/>
                  <a:gd name="connsiteY2" fmla="*/ 519398 h 1119802"/>
                  <a:gd name="connsiteX3" fmla="*/ 274251 w 1126744"/>
                  <a:gd name="connsiteY3" fmla="*/ 788479 h 1119802"/>
                  <a:gd name="connsiteX4" fmla="*/ 574288 w 1126744"/>
                  <a:gd name="connsiteY4" fmla="*/ 1036129 h 1119802"/>
                  <a:gd name="connsiteX5" fmla="*/ 871944 w 1126744"/>
                  <a:gd name="connsiteY5" fmla="*/ 1119473 h 1119802"/>
                  <a:gd name="connsiteX6" fmla="*/ 1069588 w 1126744"/>
                  <a:gd name="connsiteY6" fmla="*/ 1012317 h 1119802"/>
                  <a:gd name="connsiteX7" fmla="*/ 1126738 w 1126744"/>
                  <a:gd name="connsiteY7" fmla="*/ 862298 h 1119802"/>
                  <a:gd name="connsiteX8" fmla="*/ 1071969 w 1126744"/>
                  <a:gd name="connsiteY8" fmla="*/ 583692 h 1119802"/>
                  <a:gd name="connsiteX9" fmla="*/ 907663 w 1126744"/>
                  <a:gd name="connsiteY9" fmla="*/ 343185 h 1119802"/>
                  <a:gd name="connsiteX10" fmla="*/ 662394 w 1126744"/>
                  <a:gd name="connsiteY10" fmla="*/ 147923 h 1119802"/>
                  <a:gd name="connsiteX11" fmla="*/ 395694 w 1126744"/>
                  <a:gd name="connsiteY11" fmla="*/ 12192 h 1119802"/>
                  <a:gd name="connsiteX12" fmla="*/ 174238 w 1126744"/>
                  <a:gd name="connsiteY12" fmla="*/ 14573 h 1119802"/>
                  <a:gd name="connsiteX13" fmla="*/ 83751 w 1126744"/>
                  <a:gd name="connsiteY13" fmla="*/ 71723 h 1119802"/>
                  <a:gd name="connsiteX0" fmla="*/ 57166 w 1126353"/>
                  <a:gd name="connsiteY0" fmla="*/ 98623 h 1120508"/>
                  <a:gd name="connsiteX1" fmla="*/ 16 w 1126353"/>
                  <a:gd name="connsiteY1" fmla="*/ 253404 h 1120508"/>
                  <a:gd name="connsiteX2" fmla="*/ 61928 w 1126353"/>
                  <a:gd name="connsiteY2" fmla="*/ 520104 h 1120508"/>
                  <a:gd name="connsiteX3" fmla="*/ 273860 w 1126353"/>
                  <a:gd name="connsiteY3" fmla="*/ 789185 h 1120508"/>
                  <a:gd name="connsiteX4" fmla="*/ 573897 w 1126353"/>
                  <a:gd name="connsiteY4" fmla="*/ 1036835 h 1120508"/>
                  <a:gd name="connsiteX5" fmla="*/ 871553 w 1126353"/>
                  <a:gd name="connsiteY5" fmla="*/ 1120179 h 1120508"/>
                  <a:gd name="connsiteX6" fmla="*/ 1069197 w 1126353"/>
                  <a:gd name="connsiteY6" fmla="*/ 1013023 h 1120508"/>
                  <a:gd name="connsiteX7" fmla="*/ 1126347 w 1126353"/>
                  <a:gd name="connsiteY7" fmla="*/ 863004 h 1120508"/>
                  <a:gd name="connsiteX8" fmla="*/ 1071578 w 1126353"/>
                  <a:gd name="connsiteY8" fmla="*/ 584398 h 1120508"/>
                  <a:gd name="connsiteX9" fmla="*/ 907272 w 1126353"/>
                  <a:gd name="connsiteY9" fmla="*/ 343891 h 1120508"/>
                  <a:gd name="connsiteX10" fmla="*/ 662003 w 1126353"/>
                  <a:gd name="connsiteY10" fmla="*/ 148629 h 1120508"/>
                  <a:gd name="connsiteX11" fmla="*/ 395303 w 1126353"/>
                  <a:gd name="connsiteY11" fmla="*/ 12898 h 1120508"/>
                  <a:gd name="connsiteX12" fmla="*/ 173847 w 1126353"/>
                  <a:gd name="connsiteY12" fmla="*/ 15279 h 1120508"/>
                  <a:gd name="connsiteX13" fmla="*/ 57166 w 1126353"/>
                  <a:gd name="connsiteY13" fmla="*/ 98623 h 1120508"/>
                  <a:gd name="connsiteX0" fmla="*/ 57166 w 1126353"/>
                  <a:gd name="connsiteY0" fmla="*/ 98623 h 1115785"/>
                  <a:gd name="connsiteX1" fmla="*/ 16 w 1126353"/>
                  <a:gd name="connsiteY1" fmla="*/ 253404 h 1115785"/>
                  <a:gd name="connsiteX2" fmla="*/ 61928 w 1126353"/>
                  <a:gd name="connsiteY2" fmla="*/ 520104 h 1115785"/>
                  <a:gd name="connsiteX3" fmla="*/ 273860 w 1126353"/>
                  <a:gd name="connsiteY3" fmla="*/ 789185 h 1115785"/>
                  <a:gd name="connsiteX4" fmla="*/ 573897 w 1126353"/>
                  <a:gd name="connsiteY4" fmla="*/ 1036835 h 1115785"/>
                  <a:gd name="connsiteX5" fmla="*/ 873934 w 1126353"/>
                  <a:gd name="connsiteY5" fmla="*/ 1115417 h 1115785"/>
                  <a:gd name="connsiteX6" fmla="*/ 1069197 w 1126353"/>
                  <a:gd name="connsiteY6" fmla="*/ 1013023 h 1115785"/>
                  <a:gd name="connsiteX7" fmla="*/ 1126347 w 1126353"/>
                  <a:gd name="connsiteY7" fmla="*/ 863004 h 1115785"/>
                  <a:gd name="connsiteX8" fmla="*/ 1071578 w 1126353"/>
                  <a:gd name="connsiteY8" fmla="*/ 584398 h 1115785"/>
                  <a:gd name="connsiteX9" fmla="*/ 907272 w 1126353"/>
                  <a:gd name="connsiteY9" fmla="*/ 343891 h 1115785"/>
                  <a:gd name="connsiteX10" fmla="*/ 662003 w 1126353"/>
                  <a:gd name="connsiteY10" fmla="*/ 148629 h 1115785"/>
                  <a:gd name="connsiteX11" fmla="*/ 395303 w 1126353"/>
                  <a:gd name="connsiteY11" fmla="*/ 12898 h 1115785"/>
                  <a:gd name="connsiteX12" fmla="*/ 173847 w 1126353"/>
                  <a:gd name="connsiteY12" fmla="*/ 15279 h 1115785"/>
                  <a:gd name="connsiteX13" fmla="*/ 57166 w 1126353"/>
                  <a:gd name="connsiteY13" fmla="*/ 98623 h 1115785"/>
                  <a:gd name="connsiteX0" fmla="*/ 57166 w 1126398"/>
                  <a:gd name="connsiteY0" fmla="*/ 98623 h 1115611"/>
                  <a:gd name="connsiteX1" fmla="*/ 16 w 1126398"/>
                  <a:gd name="connsiteY1" fmla="*/ 253404 h 1115611"/>
                  <a:gd name="connsiteX2" fmla="*/ 61928 w 1126398"/>
                  <a:gd name="connsiteY2" fmla="*/ 520104 h 1115611"/>
                  <a:gd name="connsiteX3" fmla="*/ 273860 w 1126398"/>
                  <a:gd name="connsiteY3" fmla="*/ 789185 h 1115611"/>
                  <a:gd name="connsiteX4" fmla="*/ 573897 w 1126398"/>
                  <a:gd name="connsiteY4" fmla="*/ 1036835 h 1115611"/>
                  <a:gd name="connsiteX5" fmla="*/ 873934 w 1126398"/>
                  <a:gd name="connsiteY5" fmla="*/ 1115417 h 1115611"/>
                  <a:gd name="connsiteX6" fmla="*/ 1064434 w 1126398"/>
                  <a:gd name="connsiteY6" fmla="*/ 1020167 h 1115611"/>
                  <a:gd name="connsiteX7" fmla="*/ 1126347 w 1126398"/>
                  <a:gd name="connsiteY7" fmla="*/ 863004 h 1115611"/>
                  <a:gd name="connsiteX8" fmla="*/ 1071578 w 1126398"/>
                  <a:gd name="connsiteY8" fmla="*/ 584398 h 1115611"/>
                  <a:gd name="connsiteX9" fmla="*/ 907272 w 1126398"/>
                  <a:gd name="connsiteY9" fmla="*/ 343891 h 1115611"/>
                  <a:gd name="connsiteX10" fmla="*/ 662003 w 1126398"/>
                  <a:gd name="connsiteY10" fmla="*/ 148629 h 1115611"/>
                  <a:gd name="connsiteX11" fmla="*/ 395303 w 1126398"/>
                  <a:gd name="connsiteY11" fmla="*/ 12898 h 1115611"/>
                  <a:gd name="connsiteX12" fmla="*/ 173847 w 1126398"/>
                  <a:gd name="connsiteY12" fmla="*/ 15279 h 1115611"/>
                  <a:gd name="connsiteX13" fmla="*/ 57166 w 1126398"/>
                  <a:gd name="connsiteY13" fmla="*/ 98623 h 111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398" h="1115611">
                    <a:moveTo>
                      <a:pt x="57166" y="98623"/>
                    </a:moveTo>
                    <a:cubicBezTo>
                      <a:pt x="28194" y="138310"/>
                      <a:pt x="-778" y="183157"/>
                      <a:pt x="16" y="253404"/>
                    </a:cubicBezTo>
                    <a:cubicBezTo>
                      <a:pt x="810" y="323651"/>
                      <a:pt x="16287" y="430807"/>
                      <a:pt x="61928" y="520104"/>
                    </a:cubicBezTo>
                    <a:cubicBezTo>
                      <a:pt x="107569" y="609401"/>
                      <a:pt x="188532" y="703063"/>
                      <a:pt x="273860" y="789185"/>
                    </a:cubicBezTo>
                    <a:cubicBezTo>
                      <a:pt x="359188" y="875307"/>
                      <a:pt x="473885" y="982463"/>
                      <a:pt x="573897" y="1036835"/>
                    </a:cubicBezTo>
                    <a:cubicBezTo>
                      <a:pt x="673909" y="1091207"/>
                      <a:pt x="792178" y="1118195"/>
                      <a:pt x="873934" y="1115417"/>
                    </a:cubicBezTo>
                    <a:cubicBezTo>
                      <a:pt x="955690" y="1112639"/>
                      <a:pt x="1022365" y="1062236"/>
                      <a:pt x="1064434" y="1020167"/>
                    </a:cubicBezTo>
                    <a:cubicBezTo>
                      <a:pt x="1106503" y="978098"/>
                      <a:pt x="1125156" y="935632"/>
                      <a:pt x="1126347" y="863004"/>
                    </a:cubicBezTo>
                    <a:cubicBezTo>
                      <a:pt x="1127538" y="790376"/>
                      <a:pt x="1108090" y="670917"/>
                      <a:pt x="1071578" y="584398"/>
                    </a:cubicBezTo>
                    <a:cubicBezTo>
                      <a:pt x="1035066" y="497879"/>
                      <a:pt x="975535" y="416519"/>
                      <a:pt x="907272" y="343891"/>
                    </a:cubicBezTo>
                    <a:cubicBezTo>
                      <a:pt x="839009" y="271263"/>
                      <a:pt x="747331" y="203795"/>
                      <a:pt x="662003" y="148629"/>
                    </a:cubicBezTo>
                    <a:cubicBezTo>
                      <a:pt x="576675" y="93464"/>
                      <a:pt x="476662" y="35123"/>
                      <a:pt x="395303" y="12898"/>
                    </a:cubicBezTo>
                    <a:cubicBezTo>
                      <a:pt x="313944" y="-9327"/>
                      <a:pt x="230203" y="992"/>
                      <a:pt x="173847" y="15279"/>
                    </a:cubicBezTo>
                    <a:cubicBezTo>
                      <a:pt x="117491" y="29567"/>
                      <a:pt x="86138" y="58936"/>
                      <a:pt x="57166" y="98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32945"/>
                  </a:gs>
                  <a:gs pos="50000">
                    <a:srgbClr val="ED4B67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600000" scaled="0"/>
                <a:tileRect/>
              </a:gradFill>
              <a:ln w="3175">
                <a:solidFill>
                  <a:srgbClr val="B258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任意多边形 179"/>
              <p:cNvSpPr/>
              <p:nvPr/>
            </p:nvSpPr>
            <p:spPr>
              <a:xfrm>
                <a:off x="7074110" y="3649135"/>
                <a:ext cx="797749" cy="785840"/>
              </a:xfrm>
              <a:custGeom>
                <a:avLst/>
                <a:gdLst>
                  <a:gd name="connsiteX0" fmla="*/ 141144 w 802577"/>
                  <a:gd name="connsiteY0" fmla="*/ 2051 h 798028"/>
                  <a:gd name="connsiteX1" fmla="*/ 198294 w 802577"/>
                  <a:gd name="connsiteY1" fmla="*/ 20654 h 798028"/>
                  <a:gd name="connsiteX2" fmla="*/ 379269 w 802577"/>
                  <a:gd name="connsiteY2" fmla="*/ 111142 h 798028"/>
                  <a:gd name="connsiteX3" fmla="*/ 553100 w 802577"/>
                  <a:gd name="connsiteY3" fmla="*/ 249254 h 798028"/>
                  <a:gd name="connsiteX4" fmla="*/ 707882 w 802577"/>
                  <a:gd name="connsiteY4" fmla="*/ 420704 h 798028"/>
                  <a:gd name="connsiteX5" fmla="*/ 798369 w 802577"/>
                  <a:gd name="connsiteY5" fmla="*/ 642160 h 798028"/>
                  <a:gd name="connsiteX6" fmla="*/ 769794 w 802577"/>
                  <a:gd name="connsiteY6" fmla="*/ 785035 h 798028"/>
                  <a:gd name="connsiteX7" fmla="*/ 615013 w 802577"/>
                  <a:gd name="connsiteY7" fmla="*/ 775510 h 798028"/>
                  <a:gd name="connsiteX8" fmla="*/ 398319 w 802577"/>
                  <a:gd name="connsiteY8" fmla="*/ 644542 h 798028"/>
                  <a:gd name="connsiteX9" fmla="*/ 172100 w 802577"/>
                  <a:gd name="connsiteY9" fmla="*/ 461185 h 798028"/>
                  <a:gd name="connsiteX10" fmla="*/ 19700 w 802577"/>
                  <a:gd name="connsiteY10" fmla="*/ 242110 h 798028"/>
                  <a:gd name="connsiteX11" fmla="*/ 10175 w 802577"/>
                  <a:gd name="connsiteY11" fmla="*/ 77804 h 798028"/>
                  <a:gd name="connsiteX12" fmla="*/ 95901 w 802577"/>
                  <a:gd name="connsiteY12" fmla="*/ 3985 h 798028"/>
                  <a:gd name="connsiteX13" fmla="*/ 141144 w 802577"/>
                  <a:gd name="connsiteY13" fmla="*/ 2051 h 798028"/>
                  <a:gd name="connsiteX14" fmla="*/ 175170 w 802577"/>
                  <a:gd name="connsiteY14" fmla="*/ 137317 h 798028"/>
                  <a:gd name="connsiteX15" fmla="*/ 136382 w 802577"/>
                  <a:gd name="connsiteY15" fmla="*/ 182579 h 798028"/>
                  <a:gd name="connsiteX16" fmla="*/ 200675 w 802577"/>
                  <a:gd name="connsiteY16" fmla="*/ 384985 h 798028"/>
                  <a:gd name="connsiteX17" fmla="*/ 398319 w 802577"/>
                  <a:gd name="connsiteY17" fmla="*/ 565960 h 798028"/>
                  <a:gd name="connsiteX18" fmla="*/ 565007 w 802577"/>
                  <a:gd name="connsiteY18" fmla="*/ 637398 h 798028"/>
                  <a:gd name="connsiteX19" fmla="*/ 660257 w 802577"/>
                  <a:gd name="connsiteY19" fmla="*/ 630254 h 798028"/>
                  <a:gd name="connsiteX20" fmla="*/ 631682 w 802577"/>
                  <a:gd name="connsiteY20" fmla="*/ 489760 h 798028"/>
                  <a:gd name="connsiteX21" fmla="*/ 512619 w 802577"/>
                  <a:gd name="connsiteY21" fmla="*/ 323073 h 798028"/>
                  <a:gd name="connsiteX22" fmla="*/ 331644 w 802577"/>
                  <a:gd name="connsiteY22" fmla="*/ 187342 h 798028"/>
                  <a:gd name="connsiteX23" fmla="*/ 198294 w 802577"/>
                  <a:gd name="connsiteY23" fmla="*/ 139717 h 798028"/>
                  <a:gd name="connsiteX24" fmla="*/ 175170 w 802577"/>
                  <a:gd name="connsiteY24" fmla="*/ 137317 h 798028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981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005 w 802438"/>
                  <a:gd name="connsiteY0" fmla="*/ 2051 h 798029"/>
                  <a:gd name="connsiteX1" fmla="*/ 198155 w 802438"/>
                  <a:gd name="connsiteY1" fmla="*/ 20654 h 798029"/>
                  <a:gd name="connsiteX2" fmla="*/ 379130 w 802438"/>
                  <a:gd name="connsiteY2" fmla="*/ 111142 h 798029"/>
                  <a:gd name="connsiteX3" fmla="*/ 552961 w 802438"/>
                  <a:gd name="connsiteY3" fmla="*/ 249254 h 798029"/>
                  <a:gd name="connsiteX4" fmla="*/ 707743 w 802438"/>
                  <a:gd name="connsiteY4" fmla="*/ 420704 h 798029"/>
                  <a:gd name="connsiteX5" fmla="*/ 798230 w 802438"/>
                  <a:gd name="connsiteY5" fmla="*/ 642160 h 798029"/>
                  <a:gd name="connsiteX6" fmla="*/ 769655 w 802438"/>
                  <a:gd name="connsiteY6" fmla="*/ 785035 h 798029"/>
                  <a:gd name="connsiteX7" fmla="*/ 614874 w 802438"/>
                  <a:gd name="connsiteY7" fmla="*/ 775510 h 798029"/>
                  <a:gd name="connsiteX8" fmla="*/ 381511 w 802438"/>
                  <a:gd name="connsiteY8" fmla="*/ 644542 h 798029"/>
                  <a:gd name="connsiteX9" fmla="*/ 169579 w 802438"/>
                  <a:gd name="connsiteY9" fmla="*/ 473091 h 798029"/>
                  <a:gd name="connsiteX10" fmla="*/ 19561 w 802438"/>
                  <a:gd name="connsiteY10" fmla="*/ 242110 h 798029"/>
                  <a:gd name="connsiteX11" fmla="*/ 10036 w 802438"/>
                  <a:gd name="connsiteY11" fmla="*/ 77804 h 798029"/>
                  <a:gd name="connsiteX12" fmla="*/ 95762 w 802438"/>
                  <a:gd name="connsiteY12" fmla="*/ 3985 h 798029"/>
                  <a:gd name="connsiteX13" fmla="*/ 141005 w 802438"/>
                  <a:gd name="connsiteY13" fmla="*/ 2051 h 798029"/>
                  <a:gd name="connsiteX14" fmla="*/ 175031 w 802438"/>
                  <a:gd name="connsiteY14" fmla="*/ 137317 h 798029"/>
                  <a:gd name="connsiteX15" fmla="*/ 136243 w 802438"/>
                  <a:gd name="connsiteY15" fmla="*/ 182579 h 798029"/>
                  <a:gd name="connsiteX16" fmla="*/ 200536 w 802438"/>
                  <a:gd name="connsiteY16" fmla="*/ 384985 h 798029"/>
                  <a:gd name="connsiteX17" fmla="*/ 398180 w 802438"/>
                  <a:gd name="connsiteY17" fmla="*/ 565960 h 798029"/>
                  <a:gd name="connsiteX18" fmla="*/ 564868 w 802438"/>
                  <a:gd name="connsiteY18" fmla="*/ 637398 h 798029"/>
                  <a:gd name="connsiteX19" fmla="*/ 660118 w 802438"/>
                  <a:gd name="connsiteY19" fmla="*/ 630254 h 798029"/>
                  <a:gd name="connsiteX20" fmla="*/ 631543 w 802438"/>
                  <a:gd name="connsiteY20" fmla="*/ 489760 h 798029"/>
                  <a:gd name="connsiteX21" fmla="*/ 512480 w 802438"/>
                  <a:gd name="connsiteY21" fmla="*/ 323073 h 798029"/>
                  <a:gd name="connsiteX22" fmla="*/ 331505 w 802438"/>
                  <a:gd name="connsiteY22" fmla="*/ 187342 h 798029"/>
                  <a:gd name="connsiteX23" fmla="*/ 198155 w 802438"/>
                  <a:gd name="connsiteY23" fmla="*/ 139717 h 798029"/>
                  <a:gd name="connsiteX24" fmla="*/ 175031 w 802438"/>
                  <a:gd name="connsiteY24" fmla="*/ 137317 h 798029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600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481 w 802914"/>
                  <a:gd name="connsiteY0" fmla="*/ 12 h 795989"/>
                  <a:gd name="connsiteX1" fmla="*/ 198631 w 802914"/>
                  <a:gd name="connsiteY1" fmla="*/ 18615 h 795989"/>
                  <a:gd name="connsiteX2" fmla="*/ 379606 w 802914"/>
                  <a:gd name="connsiteY2" fmla="*/ 109103 h 795989"/>
                  <a:gd name="connsiteX3" fmla="*/ 553437 w 802914"/>
                  <a:gd name="connsiteY3" fmla="*/ 247215 h 795989"/>
                  <a:gd name="connsiteX4" fmla="*/ 708219 w 802914"/>
                  <a:gd name="connsiteY4" fmla="*/ 418665 h 795989"/>
                  <a:gd name="connsiteX5" fmla="*/ 798706 w 802914"/>
                  <a:gd name="connsiteY5" fmla="*/ 640121 h 795989"/>
                  <a:gd name="connsiteX6" fmla="*/ 770131 w 802914"/>
                  <a:gd name="connsiteY6" fmla="*/ 782996 h 795989"/>
                  <a:gd name="connsiteX7" fmla="*/ 615350 w 802914"/>
                  <a:gd name="connsiteY7" fmla="*/ 773471 h 795989"/>
                  <a:gd name="connsiteX8" fmla="*/ 360556 w 802914"/>
                  <a:gd name="connsiteY8" fmla="*/ 642503 h 795989"/>
                  <a:gd name="connsiteX9" fmla="*/ 170055 w 802914"/>
                  <a:gd name="connsiteY9" fmla="*/ 471052 h 795989"/>
                  <a:gd name="connsiteX10" fmla="*/ 20037 w 802914"/>
                  <a:gd name="connsiteY10" fmla="*/ 240071 h 795989"/>
                  <a:gd name="connsiteX11" fmla="*/ 10512 w 802914"/>
                  <a:gd name="connsiteY11" fmla="*/ 75765 h 795989"/>
                  <a:gd name="connsiteX12" fmla="*/ 103381 w 802914"/>
                  <a:gd name="connsiteY12" fmla="*/ 20996 h 795989"/>
                  <a:gd name="connsiteX13" fmla="*/ 141481 w 802914"/>
                  <a:gd name="connsiteY13" fmla="*/ 12 h 795989"/>
                  <a:gd name="connsiteX14" fmla="*/ 175507 w 802914"/>
                  <a:gd name="connsiteY14" fmla="*/ 135278 h 795989"/>
                  <a:gd name="connsiteX15" fmla="*/ 136719 w 802914"/>
                  <a:gd name="connsiteY15" fmla="*/ 180540 h 795989"/>
                  <a:gd name="connsiteX16" fmla="*/ 201012 w 802914"/>
                  <a:gd name="connsiteY16" fmla="*/ 382946 h 795989"/>
                  <a:gd name="connsiteX17" fmla="*/ 398656 w 802914"/>
                  <a:gd name="connsiteY17" fmla="*/ 563921 h 795989"/>
                  <a:gd name="connsiteX18" fmla="*/ 565344 w 802914"/>
                  <a:gd name="connsiteY18" fmla="*/ 635359 h 795989"/>
                  <a:gd name="connsiteX19" fmla="*/ 660594 w 802914"/>
                  <a:gd name="connsiteY19" fmla="*/ 628215 h 795989"/>
                  <a:gd name="connsiteX20" fmla="*/ 632019 w 802914"/>
                  <a:gd name="connsiteY20" fmla="*/ 487721 h 795989"/>
                  <a:gd name="connsiteX21" fmla="*/ 512956 w 802914"/>
                  <a:gd name="connsiteY21" fmla="*/ 321034 h 795989"/>
                  <a:gd name="connsiteX22" fmla="*/ 331981 w 802914"/>
                  <a:gd name="connsiteY22" fmla="*/ 185303 h 795989"/>
                  <a:gd name="connsiteX23" fmla="*/ 198631 w 802914"/>
                  <a:gd name="connsiteY23" fmla="*/ 137678 h 795989"/>
                  <a:gd name="connsiteX24" fmla="*/ 175507 w 802914"/>
                  <a:gd name="connsiteY24" fmla="*/ 135278 h 795989"/>
                  <a:gd name="connsiteX0" fmla="*/ 136316 w 797749"/>
                  <a:gd name="connsiteY0" fmla="*/ 12 h 795989"/>
                  <a:gd name="connsiteX1" fmla="*/ 193466 w 797749"/>
                  <a:gd name="connsiteY1" fmla="*/ 18615 h 795989"/>
                  <a:gd name="connsiteX2" fmla="*/ 374441 w 797749"/>
                  <a:gd name="connsiteY2" fmla="*/ 109103 h 795989"/>
                  <a:gd name="connsiteX3" fmla="*/ 548272 w 797749"/>
                  <a:gd name="connsiteY3" fmla="*/ 247215 h 795989"/>
                  <a:gd name="connsiteX4" fmla="*/ 703054 w 797749"/>
                  <a:gd name="connsiteY4" fmla="*/ 418665 h 795989"/>
                  <a:gd name="connsiteX5" fmla="*/ 793541 w 797749"/>
                  <a:gd name="connsiteY5" fmla="*/ 640121 h 795989"/>
                  <a:gd name="connsiteX6" fmla="*/ 764966 w 797749"/>
                  <a:gd name="connsiteY6" fmla="*/ 782996 h 795989"/>
                  <a:gd name="connsiteX7" fmla="*/ 610185 w 797749"/>
                  <a:gd name="connsiteY7" fmla="*/ 773471 h 795989"/>
                  <a:gd name="connsiteX8" fmla="*/ 355391 w 797749"/>
                  <a:gd name="connsiteY8" fmla="*/ 642503 h 795989"/>
                  <a:gd name="connsiteX9" fmla="*/ 164890 w 797749"/>
                  <a:gd name="connsiteY9" fmla="*/ 471052 h 795989"/>
                  <a:gd name="connsiteX10" fmla="*/ 14872 w 797749"/>
                  <a:gd name="connsiteY10" fmla="*/ 240071 h 795989"/>
                  <a:gd name="connsiteX11" fmla="*/ 14872 w 797749"/>
                  <a:gd name="connsiteY11" fmla="*/ 85290 h 795989"/>
                  <a:gd name="connsiteX12" fmla="*/ 98216 w 797749"/>
                  <a:gd name="connsiteY12" fmla="*/ 20996 h 795989"/>
                  <a:gd name="connsiteX13" fmla="*/ 136316 w 797749"/>
                  <a:gd name="connsiteY13" fmla="*/ 12 h 795989"/>
                  <a:gd name="connsiteX14" fmla="*/ 170342 w 797749"/>
                  <a:gd name="connsiteY14" fmla="*/ 135278 h 795989"/>
                  <a:gd name="connsiteX15" fmla="*/ 131554 w 797749"/>
                  <a:gd name="connsiteY15" fmla="*/ 180540 h 795989"/>
                  <a:gd name="connsiteX16" fmla="*/ 195847 w 797749"/>
                  <a:gd name="connsiteY16" fmla="*/ 382946 h 795989"/>
                  <a:gd name="connsiteX17" fmla="*/ 393491 w 797749"/>
                  <a:gd name="connsiteY17" fmla="*/ 563921 h 795989"/>
                  <a:gd name="connsiteX18" fmla="*/ 560179 w 797749"/>
                  <a:gd name="connsiteY18" fmla="*/ 635359 h 795989"/>
                  <a:gd name="connsiteX19" fmla="*/ 655429 w 797749"/>
                  <a:gd name="connsiteY19" fmla="*/ 628215 h 795989"/>
                  <a:gd name="connsiteX20" fmla="*/ 626854 w 797749"/>
                  <a:gd name="connsiteY20" fmla="*/ 487721 h 795989"/>
                  <a:gd name="connsiteX21" fmla="*/ 507791 w 797749"/>
                  <a:gd name="connsiteY21" fmla="*/ 321034 h 795989"/>
                  <a:gd name="connsiteX22" fmla="*/ 326816 w 797749"/>
                  <a:gd name="connsiteY22" fmla="*/ 185303 h 795989"/>
                  <a:gd name="connsiteX23" fmla="*/ 193466 w 797749"/>
                  <a:gd name="connsiteY23" fmla="*/ 137678 h 795989"/>
                  <a:gd name="connsiteX24" fmla="*/ 170342 w 797749"/>
                  <a:gd name="connsiteY24" fmla="*/ 135278 h 795989"/>
                  <a:gd name="connsiteX0" fmla="*/ 141079 w 797749"/>
                  <a:gd name="connsiteY0" fmla="*/ 4150 h 785840"/>
                  <a:gd name="connsiteX1" fmla="*/ 193466 w 797749"/>
                  <a:gd name="connsiteY1" fmla="*/ 8466 h 785840"/>
                  <a:gd name="connsiteX2" fmla="*/ 374441 w 797749"/>
                  <a:gd name="connsiteY2" fmla="*/ 98954 h 785840"/>
                  <a:gd name="connsiteX3" fmla="*/ 548272 w 797749"/>
                  <a:gd name="connsiteY3" fmla="*/ 237066 h 785840"/>
                  <a:gd name="connsiteX4" fmla="*/ 703054 w 797749"/>
                  <a:gd name="connsiteY4" fmla="*/ 408516 h 785840"/>
                  <a:gd name="connsiteX5" fmla="*/ 793541 w 797749"/>
                  <a:gd name="connsiteY5" fmla="*/ 629972 h 785840"/>
                  <a:gd name="connsiteX6" fmla="*/ 764966 w 797749"/>
                  <a:gd name="connsiteY6" fmla="*/ 772847 h 785840"/>
                  <a:gd name="connsiteX7" fmla="*/ 610185 w 797749"/>
                  <a:gd name="connsiteY7" fmla="*/ 763322 h 785840"/>
                  <a:gd name="connsiteX8" fmla="*/ 355391 w 797749"/>
                  <a:gd name="connsiteY8" fmla="*/ 632354 h 785840"/>
                  <a:gd name="connsiteX9" fmla="*/ 164890 w 797749"/>
                  <a:gd name="connsiteY9" fmla="*/ 460903 h 785840"/>
                  <a:gd name="connsiteX10" fmla="*/ 14872 w 797749"/>
                  <a:gd name="connsiteY10" fmla="*/ 229922 h 785840"/>
                  <a:gd name="connsiteX11" fmla="*/ 14872 w 797749"/>
                  <a:gd name="connsiteY11" fmla="*/ 75141 h 785840"/>
                  <a:gd name="connsiteX12" fmla="*/ 98216 w 797749"/>
                  <a:gd name="connsiteY12" fmla="*/ 10847 h 785840"/>
                  <a:gd name="connsiteX13" fmla="*/ 141079 w 797749"/>
                  <a:gd name="connsiteY13" fmla="*/ 4150 h 785840"/>
                  <a:gd name="connsiteX14" fmla="*/ 170342 w 797749"/>
                  <a:gd name="connsiteY14" fmla="*/ 125129 h 785840"/>
                  <a:gd name="connsiteX15" fmla="*/ 131554 w 797749"/>
                  <a:gd name="connsiteY15" fmla="*/ 170391 h 785840"/>
                  <a:gd name="connsiteX16" fmla="*/ 195847 w 797749"/>
                  <a:gd name="connsiteY16" fmla="*/ 372797 h 785840"/>
                  <a:gd name="connsiteX17" fmla="*/ 393491 w 797749"/>
                  <a:gd name="connsiteY17" fmla="*/ 553772 h 785840"/>
                  <a:gd name="connsiteX18" fmla="*/ 560179 w 797749"/>
                  <a:gd name="connsiteY18" fmla="*/ 625210 h 785840"/>
                  <a:gd name="connsiteX19" fmla="*/ 655429 w 797749"/>
                  <a:gd name="connsiteY19" fmla="*/ 618066 h 785840"/>
                  <a:gd name="connsiteX20" fmla="*/ 626854 w 797749"/>
                  <a:gd name="connsiteY20" fmla="*/ 477572 h 785840"/>
                  <a:gd name="connsiteX21" fmla="*/ 507791 w 797749"/>
                  <a:gd name="connsiteY21" fmla="*/ 310885 h 785840"/>
                  <a:gd name="connsiteX22" fmla="*/ 326816 w 797749"/>
                  <a:gd name="connsiteY22" fmla="*/ 175154 h 785840"/>
                  <a:gd name="connsiteX23" fmla="*/ 193466 w 797749"/>
                  <a:gd name="connsiteY23" fmla="*/ 127529 h 785840"/>
                  <a:gd name="connsiteX24" fmla="*/ 170342 w 797749"/>
                  <a:gd name="connsiteY24" fmla="*/ 125129 h 7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97749" h="785840">
                    <a:moveTo>
                      <a:pt x="141079" y="4150"/>
                    </a:moveTo>
                    <a:cubicBezTo>
                      <a:pt x="156954" y="3753"/>
                      <a:pt x="154572" y="-7335"/>
                      <a:pt x="193466" y="8466"/>
                    </a:cubicBezTo>
                    <a:cubicBezTo>
                      <a:pt x="232360" y="24267"/>
                      <a:pt x="315307" y="60854"/>
                      <a:pt x="374441" y="98954"/>
                    </a:cubicBezTo>
                    <a:cubicBezTo>
                      <a:pt x="433575" y="137054"/>
                      <a:pt x="493503" y="185472"/>
                      <a:pt x="548272" y="237066"/>
                    </a:cubicBezTo>
                    <a:cubicBezTo>
                      <a:pt x="603041" y="288660"/>
                      <a:pt x="662176" y="343032"/>
                      <a:pt x="703054" y="408516"/>
                    </a:cubicBezTo>
                    <a:cubicBezTo>
                      <a:pt x="743932" y="474000"/>
                      <a:pt x="783222" y="569250"/>
                      <a:pt x="793541" y="629972"/>
                    </a:cubicBezTo>
                    <a:cubicBezTo>
                      <a:pt x="803860" y="690694"/>
                      <a:pt x="795525" y="750622"/>
                      <a:pt x="764966" y="772847"/>
                    </a:cubicBezTo>
                    <a:cubicBezTo>
                      <a:pt x="734407" y="795072"/>
                      <a:pt x="678447" y="786737"/>
                      <a:pt x="610185" y="763322"/>
                    </a:cubicBezTo>
                    <a:cubicBezTo>
                      <a:pt x="541923" y="739907"/>
                      <a:pt x="429607" y="682757"/>
                      <a:pt x="355391" y="632354"/>
                    </a:cubicBezTo>
                    <a:cubicBezTo>
                      <a:pt x="281175" y="581951"/>
                      <a:pt x="221643" y="527975"/>
                      <a:pt x="164890" y="460903"/>
                    </a:cubicBezTo>
                    <a:cubicBezTo>
                      <a:pt x="108137" y="393831"/>
                      <a:pt x="39875" y="294216"/>
                      <a:pt x="14872" y="229922"/>
                    </a:cubicBezTo>
                    <a:cubicBezTo>
                      <a:pt x="-10131" y="165628"/>
                      <a:pt x="981" y="111654"/>
                      <a:pt x="14872" y="75141"/>
                    </a:cubicBezTo>
                    <a:cubicBezTo>
                      <a:pt x="28763" y="38629"/>
                      <a:pt x="77182" y="22679"/>
                      <a:pt x="98216" y="10847"/>
                    </a:cubicBezTo>
                    <a:cubicBezTo>
                      <a:pt x="119250" y="-985"/>
                      <a:pt x="125204" y="4547"/>
                      <a:pt x="141079" y="4150"/>
                    </a:cubicBezTo>
                    <a:close/>
                    <a:moveTo>
                      <a:pt x="170342" y="125129"/>
                    </a:moveTo>
                    <a:cubicBezTo>
                      <a:pt x="148371" y="126487"/>
                      <a:pt x="131256" y="139733"/>
                      <a:pt x="131554" y="170391"/>
                    </a:cubicBezTo>
                    <a:cubicBezTo>
                      <a:pt x="131951" y="211269"/>
                      <a:pt x="152191" y="308900"/>
                      <a:pt x="195847" y="372797"/>
                    </a:cubicBezTo>
                    <a:cubicBezTo>
                      <a:pt x="239503" y="436694"/>
                      <a:pt x="332769" y="511703"/>
                      <a:pt x="393491" y="553772"/>
                    </a:cubicBezTo>
                    <a:cubicBezTo>
                      <a:pt x="454213" y="595841"/>
                      <a:pt x="516523" y="614494"/>
                      <a:pt x="560179" y="625210"/>
                    </a:cubicBezTo>
                    <a:cubicBezTo>
                      <a:pt x="603835" y="635926"/>
                      <a:pt x="644317" y="642672"/>
                      <a:pt x="655429" y="618066"/>
                    </a:cubicBezTo>
                    <a:cubicBezTo>
                      <a:pt x="666542" y="593460"/>
                      <a:pt x="651460" y="528769"/>
                      <a:pt x="626854" y="477572"/>
                    </a:cubicBezTo>
                    <a:cubicBezTo>
                      <a:pt x="602248" y="426375"/>
                      <a:pt x="557797" y="361288"/>
                      <a:pt x="507791" y="310885"/>
                    </a:cubicBezTo>
                    <a:cubicBezTo>
                      <a:pt x="457785" y="260482"/>
                      <a:pt x="379203" y="205713"/>
                      <a:pt x="326816" y="175154"/>
                    </a:cubicBezTo>
                    <a:cubicBezTo>
                      <a:pt x="274429" y="144595"/>
                      <a:pt x="225216" y="135466"/>
                      <a:pt x="193466" y="127529"/>
                    </a:cubicBezTo>
                    <a:cubicBezTo>
                      <a:pt x="185529" y="125545"/>
                      <a:pt x="177666" y="124677"/>
                      <a:pt x="170342" y="1251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任意多边形 180"/>
              <p:cNvSpPr/>
              <p:nvPr/>
            </p:nvSpPr>
            <p:spPr>
              <a:xfrm>
                <a:off x="7203802" y="3776143"/>
                <a:ext cx="534931" cy="514996"/>
              </a:xfrm>
              <a:custGeom>
                <a:avLst/>
                <a:gdLst>
                  <a:gd name="connsiteX0" fmla="*/ 3 w 527591"/>
                  <a:gd name="connsiteY0" fmla="*/ 45379 h 509872"/>
                  <a:gd name="connsiteX1" fmla="*/ 64296 w 527591"/>
                  <a:gd name="connsiteY1" fmla="*/ 247785 h 509872"/>
                  <a:gd name="connsiteX2" fmla="*/ 261940 w 527591"/>
                  <a:gd name="connsiteY2" fmla="*/ 428760 h 509872"/>
                  <a:gd name="connsiteX3" fmla="*/ 428628 w 527591"/>
                  <a:gd name="connsiteY3" fmla="*/ 500198 h 509872"/>
                  <a:gd name="connsiteX4" fmla="*/ 523878 w 527591"/>
                  <a:gd name="connsiteY4" fmla="*/ 493054 h 509872"/>
                  <a:gd name="connsiteX5" fmla="*/ 495303 w 527591"/>
                  <a:gd name="connsiteY5" fmla="*/ 352560 h 509872"/>
                  <a:gd name="connsiteX6" fmla="*/ 376240 w 527591"/>
                  <a:gd name="connsiteY6" fmla="*/ 185873 h 509872"/>
                  <a:gd name="connsiteX7" fmla="*/ 195265 w 527591"/>
                  <a:gd name="connsiteY7" fmla="*/ 50142 h 509872"/>
                  <a:gd name="connsiteX8" fmla="*/ 61915 w 527591"/>
                  <a:gd name="connsiteY8" fmla="*/ 2517 h 509872"/>
                  <a:gd name="connsiteX9" fmla="*/ 3 w 527591"/>
                  <a:gd name="connsiteY9" fmla="*/ 45379 h 509872"/>
                  <a:gd name="connsiteX0" fmla="*/ 3 w 527591"/>
                  <a:gd name="connsiteY0" fmla="*/ 43382 h 507875"/>
                  <a:gd name="connsiteX1" fmla="*/ 64296 w 527591"/>
                  <a:gd name="connsiteY1" fmla="*/ 245788 h 507875"/>
                  <a:gd name="connsiteX2" fmla="*/ 261940 w 527591"/>
                  <a:gd name="connsiteY2" fmla="*/ 426763 h 507875"/>
                  <a:gd name="connsiteX3" fmla="*/ 428628 w 527591"/>
                  <a:gd name="connsiteY3" fmla="*/ 498201 h 507875"/>
                  <a:gd name="connsiteX4" fmla="*/ 523878 w 527591"/>
                  <a:gd name="connsiteY4" fmla="*/ 491057 h 507875"/>
                  <a:gd name="connsiteX5" fmla="*/ 495303 w 527591"/>
                  <a:gd name="connsiteY5" fmla="*/ 350563 h 507875"/>
                  <a:gd name="connsiteX6" fmla="*/ 376240 w 527591"/>
                  <a:gd name="connsiteY6" fmla="*/ 183876 h 507875"/>
                  <a:gd name="connsiteX7" fmla="*/ 178597 w 527591"/>
                  <a:gd name="connsiteY7" fmla="*/ 31477 h 507875"/>
                  <a:gd name="connsiteX8" fmla="*/ 61915 w 527591"/>
                  <a:gd name="connsiteY8" fmla="*/ 520 h 507875"/>
                  <a:gd name="connsiteX9" fmla="*/ 3 w 527591"/>
                  <a:gd name="connsiteY9" fmla="*/ 43382 h 507875"/>
                  <a:gd name="connsiteX0" fmla="*/ 3 w 533886"/>
                  <a:gd name="connsiteY0" fmla="*/ 43382 h 506444"/>
                  <a:gd name="connsiteX1" fmla="*/ 64296 w 533886"/>
                  <a:gd name="connsiteY1" fmla="*/ 245788 h 506444"/>
                  <a:gd name="connsiteX2" fmla="*/ 261940 w 533886"/>
                  <a:gd name="connsiteY2" fmla="*/ 426763 h 506444"/>
                  <a:gd name="connsiteX3" fmla="*/ 428628 w 533886"/>
                  <a:gd name="connsiteY3" fmla="*/ 498201 h 506444"/>
                  <a:gd name="connsiteX4" fmla="*/ 523878 w 533886"/>
                  <a:gd name="connsiteY4" fmla="*/ 491057 h 506444"/>
                  <a:gd name="connsiteX5" fmla="*/ 514353 w 533886"/>
                  <a:gd name="connsiteY5" fmla="*/ 374375 h 506444"/>
                  <a:gd name="connsiteX6" fmla="*/ 376240 w 533886"/>
                  <a:gd name="connsiteY6" fmla="*/ 183876 h 506444"/>
                  <a:gd name="connsiteX7" fmla="*/ 178597 w 533886"/>
                  <a:gd name="connsiteY7" fmla="*/ 31477 h 506444"/>
                  <a:gd name="connsiteX8" fmla="*/ 61915 w 533886"/>
                  <a:gd name="connsiteY8" fmla="*/ 520 h 506444"/>
                  <a:gd name="connsiteX9" fmla="*/ 3 w 533886"/>
                  <a:gd name="connsiteY9" fmla="*/ 43382 h 506444"/>
                  <a:gd name="connsiteX0" fmla="*/ 1861 w 535744"/>
                  <a:gd name="connsiteY0" fmla="*/ 43382 h 506444"/>
                  <a:gd name="connsiteX1" fmla="*/ 39960 w 535744"/>
                  <a:gd name="connsiteY1" fmla="*/ 200544 h 506444"/>
                  <a:gd name="connsiteX2" fmla="*/ 263798 w 535744"/>
                  <a:gd name="connsiteY2" fmla="*/ 426763 h 506444"/>
                  <a:gd name="connsiteX3" fmla="*/ 430486 w 535744"/>
                  <a:gd name="connsiteY3" fmla="*/ 498201 h 506444"/>
                  <a:gd name="connsiteX4" fmla="*/ 525736 w 535744"/>
                  <a:gd name="connsiteY4" fmla="*/ 491057 h 506444"/>
                  <a:gd name="connsiteX5" fmla="*/ 516211 w 535744"/>
                  <a:gd name="connsiteY5" fmla="*/ 374375 h 506444"/>
                  <a:gd name="connsiteX6" fmla="*/ 378098 w 535744"/>
                  <a:gd name="connsiteY6" fmla="*/ 183876 h 506444"/>
                  <a:gd name="connsiteX7" fmla="*/ 180455 w 535744"/>
                  <a:gd name="connsiteY7" fmla="*/ 31477 h 506444"/>
                  <a:gd name="connsiteX8" fmla="*/ 63773 w 535744"/>
                  <a:gd name="connsiteY8" fmla="*/ 520 h 506444"/>
                  <a:gd name="connsiteX9" fmla="*/ 1861 w 535744"/>
                  <a:gd name="connsiteY9" fmla="*/ 43382 h 506444"/>
                  <a:gd name="connsiteX0" fmla="*/ 1861 w 534931"/>
                  <a:gd name="connsiteY0" fmla="*/ 43382 h 514996"/>
                  <a:gd name="connsiteX1" fmla="*/ 39960 w 534931"/>
                  <a:gd name="connsiteY1" fmla="*/ 200544 h 514996"/>
                  <a:gd name="connsiteX2" fmla="*/ 263798 w 534931"/>
                  <a:gd name="connsiteY2" fmla="*/ 426763 h 514996"/>
                  <a:gd name="connsiteX3" fmla="*/ 442392 w 534931"/>
                  <a:gd name="connsiteY3" fmla="*/ 510108 h 514996"/>
                  <a:gd name="connsiteX4" fmla="*/ 525736 w 534931"/>
                  <a:gd name="connsiteY4" fmla="*/ 491057 h 514996"/>
                  <a:gd name="connsiteX5" fmla="*/ 516211 w 534931"/>
                  <a:gd name="connsiteY5" fmla="*/ 374375 h 514996"/>
                  <a:gd name="connsiteX6" fmla="*/ 378098 w 534931"/>
                  <a:gd name="connsiteY6" fmla="*/ 183876 h 514996"/>
                  <a:gd name="connsiteX7" fmla="*/ 180455 w 534931"/>
                  <a:gd name="connsiteY7" fmla="*/ 31477 h 514996"/>
                  <a:gd name="connsiteX8" fmla="*/ 63773 w 534931"/>
                  <a:gd name="connsiteY8" fmla="*/ 520 h 514996"/>
                  <a:gd name="connsiteX9" fmla="*/ 1861 w 534931"/>
                  <a:gd name="connsiteY9" fmla="*/ 43382 h 51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31" h="514996">
                    <a:moveTo>
                      <a:pt x="1861" y="43382"/>
                    </a:moveTo>
                    <a:cubicBezTo>
                      <a:pt x="-2108" y="76719"/>
                      <a:pt x="-3696" y="136647"/>
                      <a:pt x="39960" y="200544"/>
                    </a:cubicBezTo>
                    <a:cubicBezTo>
                      <a:pt x="83616" y="264441"/>
                      <a:pt x="196726" y="375169"/>
                      <a:pt x="263798" y="426763"/>
                    </a:cubicBezTo>
                    <a:cubicBezTo>
                      <a:pt x="330870" y="478357"/>
                      <a:pt x="398736" y="499392"/>
                      <a:pt x="442392" y="510108"/>
                    </a:cubicBezTo>
                    <a:cubicBezTo>
                      <a:pt x="486048" y="520824"/>
                      <a:pt x="513433" y="513679"/>
                      <a:pt x="525736" y="491057"/>
                    </a:cubicBezTo>
                    <a:cubicBezTo>
                      <a:pt x="538039" y="468435"/>
                      <a:pt x="540817" y="425572"/>
                      <a:pt x="516211" y="374375"/>
                    </a:cubicBezTo>
                    <a:cubicBezTo>
                      <a:pt x="491605" y="323178"/>
                      <a:pt x="434057" y="241026"/>
                      <a:pt x="378098" y="183876"/>
                    </a:cubicBezTo>
                    <a:cubicBezTo>
                      <a:pt x="322139" y="126726"/>
                      <a:pt x="232842" y="62036"/>
                      <a:pt x="180455" y="31477"/>
                    </a:cubicBezTo>
                    <a:cubicBezTo>
                      <a:pt x="128068" y="918"/>
                      <a:pt x="93539" y="-1464"/>
                      <a:pt x="63773" y="520"/>
                    </a:cubicBezTo>
                    <a:cubicBezTo>
                      <a:pt x="34007" y="2504"/>
                      <a:pt x="5830" y="10045"/>
                      <a:pt x="1861" y="43382"/>
                    </a:cubicBezTo>
                    <a:close/>
                  </a:path>
                </a:pathLst>
              </a:custGeom>
              <a:solidFill>
                <a:srgbClr val="ED2F58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7045568" y="3833530"/>
                <a:ext cx="658854" cy="650070"/>
              </a:xfrm>
              <a:custGeom>
                <a:avLst/>
                <a:gdLst>
                  <a:gd name="connsiteX0" fmla="*/ 81993 w 638523"/>
                  <a:gd name="connsiteY0" fmla="*/ 276515 h 653849"/>
                  <a:gd name="connsiteX1" fmla="*/ 222487 w 638523"/>
                  <a:gd name="connsiteY1" fmla="*/ 455108 h 653849"/>
                  <a:gd name="connsiteX2" fmla="*/ 460612 w 638523"/>
                  <a:gd name="connsiteY2" fmla="*/ 636083 h 653849"/>
                  <a:gd name="connsiteX3" fmla="*/ 636824 w 638523"/>
                  <a:gd name="connsiteY3" fmla="*/ 638465 h 653849"/>
                  <a:gd name="connsiteX4" fmla="*/ 539193 w 638523"/>
                  <a:gd name="connsiteY4" fmla="*/ 559883 h 653849"/>
                  <a:gd name="connsiteX5" fmla="*/ 365362 w 638523"/>
                  <a:gd name="connsiteY5" fmla="*/ 457490 h 653849"/>
                  <a:gd name="connsiteX6" fmla="*/ 151049 w 638523"/>
                  <a:gd name="connsiteY6" fmla="*/ 257465 h 653849"/>
                  <a:gd name="connsiteX7" fmla="*/ 39131 w 638523"/>
                  <a:gd name="connsiteY7" fmla="*/ 102683 h 653849"/>
                  <a:gd name="connsiteX8" fmla="*/ 8174 w 638523"/>
                  <a:gd name="connsiteY8" fmla="*/ 290 h 653849"/>
                  <a:gd name="connsiteX9" fmla="*/ 8174 w 638523"/>
                  <a:gd name="connsiteY9" fmla="*/ 133640 h 653849"/>
                  <a:gd name="connsiteX10" fmla="*/ 81993 w 638523"/>
                  <a:gd name="connsiteY10" fmla="*/ 276515 h 653849"/>
                  <a:gd name="connsiteX0" fmla="*/ 81993 w 638611"/>
                  <a:gd name="connsiteY0" fmla="*/ 276515 h 643146"/>
                  <a:gd name="connsiteX1" fmla="*/ 222487 w 638611"/>
                  <a:gd name="connsiteY1" fmla="*/ 455108 h 643146"/>
                  <a:gd name="connsiteX2" fmla="*/ 458231 w 638611"/>
                  <a:gd name="connsiteY2" fmla="*/ 614652 h 643146"/>
                  <a:gd name="connsiteX3" fmla="*/ 636824 w 638611"/>
                  <a:gd name="connsiteY3" fmla="*/ 638465 h 643146"/>
                  <a:gd name="connsiteX4" fmla="*/ 539193 w 638611"/>
                  <a:gd name="connsiteY4" fmla="*/ 559883 h 643146"/>
                  <a:gd name="connsiteX5" fmla="*/ 365362 w 638611"/>
                  <a:gd name="connsiteY5" fmla="*/ 457490 h 643146"/>
                  <a:gd name="connsiteX6" fmla="*/ 151049 w 638611"/>
                  <a:gd name="connsiteY6" fmla="*/ 257465 h 643146"/>
                  <a:gd name="connsiteX7" fmla="*/ 39131 w 638611"/>
                  <a:gd name="connsiteY7" fmla="*/ 102683 h 643146"/>
                  <a:gd name="connsiteX8" fmla="*/ 8174 w 638611"/>
                  <a:gd name="connsiteY8" fmla="*/ 290 h 643146"/>
                  <a:gd name="connsiteX9" fmla="*/ 8174 w 638611"/>
                  <a:gd name="connsiteY9" fmla="*/ 133640 h 643146"/>
                  <a:gd name="connsiteX10" fmla="*/ 81993 w 638611"/>
                  <a:gd name="connsiteY10" fmla="*/ 276515 h 643146"/>
                  <a:gd name="connsiteX0" fmla="*/ 81993 w 638611"/>
                  <a:gd name="connsiteY0" fmla="*/ 276515 h 643230"/>
                  <a:gd name="connsiteX1" fmla="*/ 210581 w 638611"/>
                  <a:gd name="connsiteY1" fmla="*/ 452727 h 643230"/>
                  <a:gd name="connsiteX2" fmla="*/ 458231 w 638611"/>
                  <a:gd name="connsiteY2" fmla="*/ 614652 h 643230"/>
                  <a:gd name="connsiteX3" fmla="*/ 636824 w 638611"/>
                  <a:gd name="connsiteY3" fmla="*/ 638465 h 643230"/>
                  <a:gd name="connsiteX4" fmla="*/ 539193 w 638611"/>
                  <a:gd name="connsiteY4" fmla="*/ 559883 h 643230"/>
                  <a:gd name="connsiteX5" fmla="*/ 365362 w 638611"/>
                  <a:gd name="connsiteY5" fmla="*/ 457490 h 643230"/>
                  <a:gd name="connsiteX6" fmla="*/ 151049 w 638611"/>
                  <a:gd name="connsiteY6" fmla="*/ 257465 h 643230"/>
                  <a:gd name="connsiteX7" fmla="*/ 39131 w 638611"/>
                  <a:gd name="connsiteY7" fmla="*/ 102683 h 643230"/>
                  <a:gd name="connsiteX8" fmla="*/ 8174 w 638611"/>
                  <a:gd name="connsiteY8" fmla="*/ 290 h 643230"/>
                  <a:gd name="connsiteX9" fmla="*/ 8174 w 638611"/>
                  <a:gd name="connsiteY9" fmla="*/ 133640 h 643230"/>
                  <a:gd name="connsiteX10" fmla="*/ 81993 w 638611"/>
                  <a:gd name="connsiteY10" fmla="*/ 276515 h 643230"/>
                  <a:gd name="connsiteX0" fmla="*/ 62774 w 636061"/>
                  <a:gd name="connsiteY0" fmla="*/ 269371 h 643230"/>
                  <a:gd name="connsiteX1" fmla="*/ 208031 w 636061"/>
                  <a:gd name="connsiteY1" fmla="*/ 452727 h 643230"/>
                  <a:gd name="connsiteX2" fmla="*/ 455681 w 636061"/>
                  <a:gd name="connsiteY2" fmla="*/ 614652 h 643230"/>
                  <a:gd name="connsiteX3" fmla="*/ 634274 w 636061"/>
                  <a:gd name="connsiteY3" fmla="*/ 638465 h 643230"/>
                  <a:gd name="connsiteX4" fmla="*/ 536643 w 636061"/>
                  <a:gd name="connsiteY4" fmla="*/ 559883 h 643230"/>
                  <a:gd name="connsiteX5" fmla="*/ 362812 w 636061"/>
                  <a:gd name="connsiteY5" fmla="*/ 457490 h 643230"/>
                  <a:gd name="connsiteX6" fmla="*/ 148499 w 636061"/>
                  <a:gd name="connsiteY6" fmla="*/ 257465 h 643230"/>
                  <a:gd name="connsiteX7" fmla="*/ 36581 w 636061"/>
                  <a:gd name="connsiteY7" fmla="*/ 102683 h 643230"/>
                  <a:gd name="connsiteX8" fmla="*/ 5624 w 636061"/>
                  <a:gd name="connsiteY8" fmla="*/ 290 h 643230"/>
                  <a:gd name="connsiteX9" fmla="*/ 5624 w 636061"/>
                  <a:gd name="connsiteY9" fmla="*/ 133640 h 643230"/>
                  <a:gd name="connsiteX10" fmla="*/ 62774 w 636061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45796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60084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63 h 643222"/>
                  <a:gd name="connsiteX1" fmla="*/ 217246 w 645276"/>
                  <a:gd name="connsiteY1" fmla="*/ 452719 h 643222"/>
                  <a:gd name="connsiteX2" fmla="*/ 464896 w 645276"/>
                  <a:gd name="connsiteY2" fmla="*/ 614644 h 643222"/>
                  <a:gd name="connsiteX3" fmla="*/ 643489 w 645276"/>
                  <a:gd name="connsiteY3" fmla="*/ 638457 h 643222"/>
                  <a:gd name="connsiteX4" fmla="*/ 545858 w 645276"/>
                  <a:gd name="connsiteY4" fmla="*/ 559875 h 643222"/>
                  <a:gd name="connsiteX5" fmla="*/ 372027 w 645276"/>
                  <a:gd name="connsiteY5" fmla="*/ 457482 h 643222"/>
                  <a:gd name="connsiteX6" fmla="*/ 150570 w 645276"/>
                  <a:gd name="connsiteY6" fmla="*/ 243170 h 643222"/>
                  <a:gd name="connsiteX7" fmla="*/ 60084 w 645276"/>
                  <a:gd name="connsiteY7" fmla="*/ 102675 h 643222"/>
                  <a:gd name="connsiteX8" fmla="*/ 14839 w 645276"/>
                  <a:gd name="connsiteY8" fmla="*/ 282 h 643222"/>
                  <a:gd name="connsiteX9" fmla="*/ 2933 w 645276"/>
                  <a:gd name="connsiteY9" fmla="*/ 133632 h 643222"/>
                  <a:gd name="connsiteX10" fmla="*/ 71989 w 645276"/>
                  <a:gd name="connsiteY10" fmla="*/ 269363 h 643222"/>
                  <a:gd name="connsiteX0" fmla="*/ 71989 w 645368"/>
                  <a:gd name="connsiteY0" fmla="*/ 269363 h 643222"/>
                  <a:gd name="connsiteX1" fmla="*/ 217246 w 645368"/>
                  <a:gd name="connsiteY1" fmla="*/ 452719 h 643222"/>
                  <a:gd name="connsiteX2" fmla="*/ 464896 w 645368"/>
                  <a:gd name="connsiteY2" fmla="*/ 614644 h 643222"/>
                  <a:gd name="connsiteX3" fmla="*/ 643489 w 645368"/>
                  <a:gd name="connsiteY3" fmla="*/ 638457 h 643222"/>
                  <a:gd name="connsiteX4" fmla="*/ 545858 w 645368"/>
                  <a:gd name="connsiteY4" fmla="*/ 559875 h 643222"/>
                  <a:gd name="connsiteX5" fmla="*/ 348215 w 645368"/>
                  <a:gd name="connsiteY5" fmla="*/ 445576 h 643222"/>
                  <a:gd name="connsiteX6" fmla="*/ 150570 w 645368"/>
                  <a:gd name="connsiteY6" fmla="*/ 243170 h 643222"/>
                  <a:gd name="connsiteX7" fmla="*/ 60084 w 645368"/>
                  <a:gd name="connsiteY7" fmla="*/ 102675 h 643222"/>
                  <a:gd name="connsiteX8" fmla="*/ 14839 w 645368"/>
                  <a:gd name="connsiteY8" fmla="*/ 282 h 643222"/>
                  <a:gd name="connsiteX9" fmla="*/ 2933 w 645368"/>
                  <a:gd name="connsiteY9" fmla="*/ 133632 h 643222"/>
                  <a:gd name="connsiteX10" fmla="*/ 71989 w 645368"/>
                  <a:gd name="connsiteY10" fmla="*/ 269363 h 643222"/>
                  <a:gd name="connsiteX0" fmla="*/ 71989 w 647232"/>
                  <a:gd name="connsiteY0" fmla="*/ 269363 h 642517"/>
                  <a:gd name="connsiteX1" fmla="*/ 217246 w 647232"/>
                  <a:gd name="connsiteY1" fmla="*/ 452719 h 642517"/>
                  <a:gd name="connsiteX2" fmla="*/ 464896 w 647232"/>
                  <a:gd name="connsiteY2" fmla="*/ 614644 h 642517"/>
                  <a:gd name="connsiteX3" fmla="*/ 643489 w 647232"/>
                  <a:gd name="connsiteY3" fmla="*/ 638457 h 642517"/>
                  <a:gd name="connsiteX4" fmla="*/ 567290 w 647232"/>
                  <a:gd name="connsiteY4" fmla="*/ 569400 h 642517"/>
                  <a:gd name="connsiteX5" fmla="*/ 348215 w 647232"/>
                  <a:gd name="connsiteY5" fmla="*/ 445576 h 642517"/>
                  <a:gd name="connsiteX6" fmla="*/ 150570 w 647232"/>
                  <a:gd name="connsiteY6" fmla="*/ 243170 h 642517"/>
                  <a:gd name="connsiteX7" fmla="*/ 60084 w 647232"/>
                  <a:gd name="connsiteY7" fmla="*/ 102675 h 642517"/>
                  <a:gd name="connsiteX8" fmla="*/ 14839 w 647232"/>
                  <a:gd name="connsiteY8" fmla="*/ 282 h 642517"/>
                  <a:gd name="connsiteX9" fmla="*/ 2933 w 647232"/>
                  <a:gd name="connsiteY9" fmla="*/ 133632 h 642517"/>
                  <a:gd name="connsiteX10" fmla="*/ 71989 w 647232"/>
                  <a:gd name="connsiteY10" fmla="*/ 269363 h 642517"/>
                  <a:gd name="connsiteX0" fmla="*/ 71989 w 646476"/>
                  <a:gd name="connsiteY0" fmla="*/ 269363 h 649032"/>
                  <a:gd name="connsiteX1" fmla="*/ 217246 w 646476"/>
                  <a:gd name="connsiteY1" fmla="*/ 452719 h 649032"/>
                  <a:gd name="connsiteX2" fmla="*/ 479183 w 646476"/>
                  <a:gd name="connsiteY2" fmla="*/ 628931 h 649032"/>
                  <a:gd name="connsiteX3" fmla="*/ 643489 w 646476"/>
                  <a:gd name="connsiteY3" fmla="*/ 638457 h 649032"/>
                  <a:gd name="connsiteX4" fmla="*/ 567290 w 646476"/>
                  <a:gd name="connsiteY4" fmla="*/ 569400 h 649032"/>
                  <a:gd name="connsiteX5" fmla="*/ 348215 w 646476"/>
                  <a:gd name="connsiteY5" fmla="*/ 445576 h 649032"/>
                  <a:gd name="connsiteX6" fmla="*/ 150570 w 646476"/>
                  <a:gd name="connsiteY6" fmla="*/ 243170 h 649032"/>
                  <a:gd name="connsiteX7" fmla="*/ 60084 w 646476"/>
                  <a:gd name="connsiteY7" fmla="*/ 102675 h 649032"/>
                  <a:gd name="connsiteX8" fmla="*/ 14839 w 646476"/>
                  <a:gd name="connsiteY8" fmla="*/ 282 h 649032"/>
                  <a:gd name="connsiteX9" fmla="*/ 2933 w 646476"/>
                  <a:gd name="connsiteY9" fmla="*/ 133632 h 649032"/>
                  <a:gd name="connsiteX10" fmla="*/ 71989 w 646476"/>
                  <a:gd name="connsiteY10" fmla="*/ 269363 h 649032"/>
                  <a:gd name="connsiteX0" fmla="*/ 71989 w 648757"/>
                  <a:gd name="connsiteY0" fmla="*/ 269363 h 641807"/>
                  <a:gd name="connsiteX1" fmla="*/ 217246 w 648757"/>
                  <a:gd name="connsiteY1" fmla="*/ 452719 h 641807"/>
                  <a:gd name="connsiteX2" fmla="*/ 479183 w 648757"/>
                  <a:gd name="connsiteY2" fmla="*/ 628931 h 641807"/>
                  <a:gd name="connsiteX3" fmla="*/ 645871 w 648757"/>
                  <a:gd name="connsiteY3" fmla="*/ 621788 h 641807"/>
                  <a:gd name="connsiteX4" fmla="*/ 567290 w 648757"/>
                  <a:gd name="connsiteY4" fmla="*/ 569400 h 641807"/>
                  <a:gd name="connsiteX5" fmla="*/ 348215 w 648757"/>
                  <a:gd name="connsiteY5" fmla="*/ 445576 h 641807"/>
                  <a:gd name="connsiteX6" fmla="*/ 150570 w 648757"/>
                  <a:gd name="connsiteY6" fmla="*/ 243170 h 641807"/>
                  <a:gd name="connsiteX7" fmla="*/ 60084 w 648757"/>
                  <a:gd name="connsiteY7" fmla="*/ 102675 h 641807"/>
                  <a:gd name="connsiteX8" fmla="*/ 14839 w 648757"/>
                  <a:gd name="connsiteY8" fmla="*/ 282 h 641807"/>
                  <a:gd name="connsiteX9" fmla="*/ 2933 w 648757"/>
                  <a:gd name="connsiteY9" fmla="*/ 133632 h 641807"/>
                  <a:gd name="connsiteX10" fmla="*/ 71989 w 648757"/>
                  <a:gd name="connsiteY10" fmla="*/ 269363 h 641807"/>
                  <a:gd name="connsiteX0" fmla="*/ 71989 w 657935"/>
                  <a:gd name="connsiteY0" fmla="*/ 269363 h 650375"/>
                  <a:gd name="connsiteX1" fmla="*/ 217246 w 657935"/>
                  <a:gd name="connsiteY1" fmla="*/ 452719 h 650375"/>
                  <a:gd name="connsiteX2" fmla="*/ 479183 w 657935"/>
                  <a:gd name="connsiteY2" fmla="*/ 628931 h 650375"/>
                  <a:gd name="connsiteX3" fmla="*/ 655396 w 657935"/>
                  <a:gd name="connsiteY3" fmla="*/ 640838 h 650375"/>
                  <a:gd name="connsiteX4" fmla="*/ 567290 w 657935"/>
                  <a:gd name="connsiteY4" fmla="*/ 569400 h 650375"/>
                  <a:gd name="connsiteX5" fmla="*/ 348215 w 657935"/>
                  <a:gd name="connsiteY5" fmla="*/ 445576 h 650375"/>
                  <a:gd name="connsiteX6" fmla="*/ 150570 w 657935"/>
                  <a:gd name="connsiteY6" fmla="*/ 243170 h 650375"/>
                  <a:gd name="connsiteX7" fmla="*/ 60084 w 657935"/>
                  <a:gd name="connsiteY7" fmla="*/ 102675 h 650375"/>
                  <a:gd name="connsiteX8" fmla="*/ 14839 w 657935"/>
                  <a:gd name="connsiteY8" fmla="*/ 282 h 650375"/>
                  <a:gd name="connsiteX9" fmla="*/ 2933 w 657935"/>
                  <a:gd name="connsiteY9" fmla="*/ 133632 h 650375"/>
                  <a:gd name="connsiteX10" fmla="*/ 71989 w 657935"/>
                  <a:gd name="connsiteY10" fmla="*/ 269363 h 650375"/>
                  <a:gd name="connsiteX0" fmla="*/ 71989 w 658854"/>
                  <a:gd name="connsiteY0" fmla="*/ 269363 h 650070"/>
                  <a:gd name="connsiteX1" fmla="*/ 217246 w 658854"/>
                  <a:gd name="connsiteY1" fmla="*/ 452719 h 650070"/>
                  <a:gd name="connsiteX2" fmla="*/ 479183 w 658854"/>
                  <a:gd name="connsiteY2" fmla="*/ 628931 h 650070"/>
                  <a:gd name="connsiteX3" fmla="*/ 655396 w 658854"/>
                  <a:gd name="connsiteY3" fmla="*/ 640838 h 650070"/>
                  <a:gd name="connsiteX4" fmla="*/ 576815 w 658854"/>
                  <a:gd name="connsiteY4" fmla="*/ 574163 h 650070"/>
                  <a:gd name="connsiteX5" fmla="*/ 348215 w 658854"/>
                  <a:gd name="connsiteY5" fmla="*/ 445576 h 650070"/>
                  <a:gd name="connsiteX6" fmla="*/ 150570 w 658854"/>
                  <a:gd name="connsiteY6" fmla="*/ 243170 h 650070"/>
                  <a:gd name="connsiteX7" fmla="*/ 60084 w 658854"/>
                  <a:gd name="connsiteY7" fmla="*/ 102675 h 650070"/>
                  <a:gd name="connsiteX8" fmla="*/ 14839 w 658854"/>
                  <a:gd name="connsiteY8" fmla="*/ 282 h 650070"/>
                  <a:gd name="connsiteX9" fmla="*/ 2933 w 658854"/>
                  <a:gd name="connsiteY9" fmla="*/ 133632 h 650070"/>
                  <a:gd name="connsiteX10" fmla="*/ 71989 w 658854"/>
                  <a:gd name="connsiteY10" fmla="*/ 269363 h 65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854" h="650070">
                    <a:moveTo>
                      <a:pt x="71989" y="269363"/>
                    </a:moveTo>
                    <a:cubicBezTo>
                      <a:pt x="107708" y="322544"/>
                      <a:pt x="149380" y="392791"/>
                      <a:pt x="217246" y="452719"/>
                    </a:cubicBezTo>
                    <a:cubicBezTo>
                      <a:pt x="285112" y="512647"/>
                      <a:pt x="406158" y="597578"/>
                      <a:pt x="479183" y="628931"/>
                    </a:cubicBezTo>
                    <a:cubicBezTo>
                      <a:pt x="552208" y="660284"/>
                      <a:pt x="639124" y="649966"/>
                      <a:pt x="655396" y="640838"/>
                    </a:cubicBezTo>
                    <a:cubicBezTo>
                      <a:pt x="671668" y="631710"/>
                      <a:pt x="628012" y="606707"/>
                      <a:pt x="576815" y="574163"/>
                    </a:cubicBezTo>
                    <a:cubicBezTo>
                      <a:pt x="525618" y="541619"/>
                      <a:pt x="419256" y="500741"/>
                      <a:pt x="348215" y="445576"/>
                    </a:cubicBezTo>
                    <a:cubicBezTo>
                      <a:pt x="277174" y="390411"/>
                      <a:pt x="198592" y="300320"/>
                      <a:pt x="150570" y="243170"/>
                    </a:cubicBezTo>
                    <a:cubicBezTo>
                      <a:pt x="102548" y="186020"/>
                      <a:pt x="82706" y="143156"/>
                      <a:pt x="60084" y="102675"/>
                    </a:cubicBezTo>
                    <a:cubicBezTo>
                      <a:pt x="37462" y="62194"/>
                      <a:pt x="19998" y="-4877"/>
                      <a:pt x="14839" y="282"/>
                    </a:cubicBezTo>
                    <a:cubicBezTo>
                      <a:pt x="9680" y="5441"/>
                      <a:pt x="-6592" y="88785"/>
                      <a:pt x="2933" y="133632"/>
                    </a:cubicBezTo>
                    <a:cubicBezTo>
                      <a:pt x="12458" y="178479"/>
                      <a:pt x="36270" y="216182"/>
                      <a:pt x="71989" y="2693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016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任意多边形 67"/>
            <p:cNvSpPr/>
            <p:nvPr/>
          </p:nvSpPr>
          <p:spPr>
            <a:xfrm>
              <a:off x="8167846" y="824888"/>
              <a:ext cx="173677" cy="413143"/>
            </a:xfrm>
            <a:custGeom>
              <a:avLst/>
              <a:gdLst>
                <a:gd name="connsiteX0" fmla="*/ 55191 w 173677"/>
                <a:gd name="connsiteY0" fmla="*/ 0 h 413143"/>
                <a:gd name="connsiteX1" fmla="*/ 93074 w 173677"/>
                <a:gd name="connsiteY1" fmla="*/ 52141 h 413143"/>
                <a:gd name="connsiteX2" fmla="*/ 78405 w 173677"/>
                <a:gd name="connsiteY2" fmla="*/ 65795 h 413143"/>
                <a:gd name="connsiteX3" fmla="*/ 59373 w 173677"/>
                <a:gd name="connsiteY3" fmla="*/ 146665 h 413143"/>
                <a:gd name="connsiteX4" fmla="*/ 85566 w 173677"/>
                <a:gd name="connsiteY4" fmla="*/ 249058 h 413143"/>
                <a:gd name="connsiteX5" fmla="*/ 114141 w 173677"/>
                <a:gd name="connsiteY5" fmla="*/ 299064 h 413143"/>
                <a:gd name="connsiteX6" fmla="*/ 159385 w 173677"/>
                <a:gd name="connsiteY6" fmla="*/ 341927 h 413143"/>
                <a:gd name="connsiteX7" fmla="*/ 170993 w 173677"/>
                <a:gd name="connsiteY7" fmla="*/ 352643 h 413143"/>
                <a:gd name="connsiteX8" fmla="*/ 173677 w 173677"/>
                <a:gd name="connsiteY8" fmla="*/ 353021 h 413143"/>
                <a:gd name="connsiteX9" fmla="*/ 173677 w 173677"/>
                <a:gd name="connsiteY9" fmla="*/ 413143 h 413143"/>
                <a:gd name="connsiteX10" fmla="*/ 153877 w 173677"/>
                <a:gd name="connsiteY10" fmla="*/ 409502 h 413143"/>
                <a:gd name="connsiteX11" fmla="*/ 121284 w 173677"/>
                <a:gd name="connsiteY11" fmla="*/ 383095 h 413143"/>
                <a:gd name="connsiteX12" fmla="*/ 61754 w 173677"/>
                <a:gd name="connsiteY12" fmla="*/ 322675 h 413143"/>
                <a:gd name="connsiteX13" fmla="*/ 16510 w 173677"/>
                <a:gd name="connsiteY13" fmla="*/ 230931 h 413143"/>
                <a:gd name="connsiteX14" fmla="*/ 2222 w 173677"/>
                <a:gd name="connsiteY14" fmla="*/ 124807 h 413143"/>
                <a:gd name="connsiteX15" fmla="*/ 38554 w 173677"/>
                <a:gd name="connsiteY15" fmla="*/ 18363 h 413143"/>
                <a:gd name="connsiteX16" fmla="*/ 48218 w 173677"/>
                <a:gd name="connsiteY16" fmla="*/ 3956 h 413143"/>
                <a:gd name="connsiteX17" fmla="*/ 55191 w 173677"/>
                <a:gd name="connsiteY17" fmla="*/ 0 h 41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3677" h="413143">
                  <a:moveTo>
                    <a:pt x="55191" y="0"/>
                  </a:moveTo>
                  <a:lnTo>
                    <a:pt x="93074" y="52141"/>
                  </a:lnTo>
                  <a:lnTo>
                    <a:pt x="78405" y="65795"/>
                  </a:lnTo>
                  <a:cubicBezTo>
                    <a:pt x="56099" y="95096"/>
                    <a:pt x="62648" y="119876"/>
                    <a:pt x="59373" y="146665"/>
                  </a:cubicBezTo>
                  <a:cubicBezTo>
                    <a:pt x="55007" y="182384"/>
                    <a:pt x="76438" y="223658"/>
                    <a:pt x="85566" y="249058"/>
                  </a:cubicBezTo>
                  <a:cubicBezTo>
                    <a:pt x="94694" y="274458"/>
                    <a:pt x="101838" y="283586"/>
                    <a:pt x="114141" y="299064"/>
                  </a:cubicBezTo>
                  <a:cubicBezTo>
                    <a:pt x="126444" y="314542"/>
                    <a:pt x="146288" y="333593"/>
                    <a:pt x="159385" y="341927"/>
                  </a:cubicBezTo>
                  <a:cubicBezTo>
                    <a:pt x="165934" y="346094"/>
                    <a:pt x="167620" y="350559"/>
                    <a:pt x="170993" y="352643"/>
                  </a:cubicBezTo>
                  <a:lnTo>
                    <a:pt x="173677" y="353021"/>
                  </a:lnTo>
                  <a:lnTo>
                    <a:pt x="173677" y="413143"/>
                  </a:lnTo>
                  <a:lnTo>
                    <a:pt x="153877" y="409502"/>
                  </a:lnTo>
                  <a:cubicBezTo>
                    <a:pt x="146287" y="402870"/>
                    <a:pt x="136638" y="397566"/>
                    <a:pt x="121284" y="383095"/>
                  </a:cubicBezTo>
                  <a:cubicBezTo>
                    <a:pt x="105930" y="368624"/>
                    <a:pt x="79216" y="348036"/>
                    <a:pt x="61754" y="322675"/>
                  </a:cubicBezTo>
                  <a:cubicBezTo>
                    <a:pt x="44292" y="297314"/>
                    <a:pt x="26432" y="263909"/>
                    <a:pt x="16510" y="230931"/>
                  </a:cubicBezTo>
                  <a:cubicBezTo>
                    <a:pt x="6588" y="197953"/>
                    <a:pt x="-4921" y="165407"/>
                    <a:pt x="2222" y="124807"/>
                  </a:cubicBezTo>
                  <a:cubicBezTo>
                    <a:pt x="7579" y="94357"/>
                    <a:pt x="19858" y="52601"/>
                    <a:pt x="38554" y="18363"/>
                  </a:cubicBezTo>
                  <a:lnTo>
                    <a:pt x="48218" y="3956"/>
                  </a:lnTo>
                  <a:lnTo>
                    <a:pt x="5519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5906F">
                    <a:tint val="66000"/>
                    <a:satMod val="160000"/>
                  </a:srgbClr>
                </a:gs>
                <a:gs pos="50000">
                  <a:srgbClr val="E5906F">
                    <a:tint val="44500"/>
                    <a:satMod val="160000"/>
                  </a:srgbClr>
                </a:gs>
                <a:gs pos="100000">
                  <a:srgbClr val="E5906F">
                    <a:tint val="23500"/>
                    <a:satMod val="160000"/>
                  </a:srgbClr>
                </a:gs>
              </a:gsLst>
              <a:lin ang="108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8223806" y="483366"/>
              <a:ext cx="2370376" cy="393573"/>
            </a:xfrm>
            <a:custGeom>
              <a:avLst/>
              <a:gdLst>
                <a:gd name="connsiteX0" fmla="*/ 1486931 w 2370376"/>
                <a:gd name="connsiteY0" fmla="*/ 30 h 393573"/>
                <a:gd name="connsiteX1" fmla="*/ 1970325 w 2370376"/>
                <a:gd name="connsiteY1" fmla="*/ 14317 h 393573"/>
                <a:gd name="connsiteX2" fmla="*/ 2256075 w 2370376"/>
                <a:gd name="connsiteY2" fmla="*/ 26223 h 393573"/>
                <a:gd name="connsiteX3" fmla="*/ 2346860 w 2370376"/>
                <a:gd name="connsiteY3" fmla="*/ 25926 h 393573"/>
                <a:gd name="connsiteX4" fmla="*/ 2370376 w 2370376"/>
                <a:gd name="connsiteY4" fmla="*/ 27915 h 393573"/>
                <a:gd name="connsiteX5" fmla="*/ 2370376 w 2370376"/>
                <a:gd name="connsiteY5" fmla="*/ 100079 h 393573"/>
                <a:gd name="connsiteX6" fmla="*/ 2357130 w 2370376"/>
                <a:gd name="connsiteY6" fmla="*/ 100638 h 393573"/>
                <a:gd name="connsiteX7" fmla="*/ 2160825 w 2370376"/>
                <a:gd name="connsiteY7" fmla="*/ 95280 h 393573"/>
                <a:gd name="connsiteX8" fmla="*/ 1401206 w 2370376"/>
                <a:gd name="connsiteY8" fmla="*/ 64323 h 393573"/>
                <a:gd name="connsiteX9" fmla="*/ 815418 w 2370376"/>
                <a:gd name="connsiteY9" fmla="*/ 107186 h 393573"/>
                <a:gd name="connsiteX10" fmla="*/ 367744 w 2370376"/>
                <a:gd name="connsiteY10" fmla="*/ 226248 h 393573"/>
                <a:gd name="connsiteX11" fmla="*/ 53419 w 2370376"/>
                <a:gd name="connsiteY11" fmla="*/ 378649 h 393573"/>
                <a:gd name="connsiteX12" fmla="*/ 37386 w 2370376"/>
                <a:gd name="connsiteY12" fmla="*/ 393573 h 393573"/>
                <a:gd name="connsiteX13" fmla="*/ 0 w 2370376"/>
                <a:gd name="connsiteY13" fmla="*/ 342115 h 393573"/>
                <a:gd name="connsiteX14" fmla="*/ 73064 w 2370376"/>
                <a:gd name="connsiteY14" fmla="*/ 300663 h 393573"/>
                <a:gd name="connsiteX15" fmla="*/ 239156 w 2370376"/>
                <a:gd name="connsiteY15" fmla="*/ 219105 h 393573"/>
                <a:gd name="connsiteX16" fmla="*/ 629681 w 2370376"/>
                <a:gd name="connsiteY16" fmla="*/ 85755 h 393573"/>
                <a:gd name="connsiteX17" fmla="*/ 1053543 w 2370376"/>
                <a:gd name="connsiteY17" fmla="*/ 19080 h 393573"/>
                <a:gd name="connsiteX18" fmla="*/ 1486931 w 2370376"/>
                <a:gd name="connsiteY18" fmla="*/ 30 h 39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70376" h="393573">
                  <a:moveTo>
                    <a:pt x="1486931" y="30"/>
                  </a:moveTo>
                  <a:cubicBezTo>
                    <a:pt x="1639728" y="-764"/>
                    <a:pt x="1970325" y="14317"/>
                    <a:pt x="1970325" y="14317"/>
                  </a:cubicBezTo>
                  <a:lnTo>
                    <a:pt x="2256075" y="26223"/>
                  </a:lnTo>
                  <a:cubicBezTo>
                    <a:pt x="2292190" y="28406"/>
                    <a:pt x="2322353" y="25926"/>
                    <a:pt x="2346860" y="25926"/>
                  </a:cubicBezTo>
                  <a:lnTo>
                    <a:pt x="2370376" y="27915"/>
                  </a:lnTo>
                  <a:lnTo>
                    <a:pt x="2370376" y="100079"/>
                  </a:lnTo>
                  <a:lnTo>
                    <a:pt x="2357130" y="100638"/>
                  </a:lnTo>
                  <a:cubicBezTo>
                    <a:pt x="2311042" y="100440"/>
                    <a:pt x="2248733" y="97265"/>
                    <a:pt x="2160825" y="95280"/>
                  </a:cubicBezTo>
                  <a:cubicBezTo>
                    <a:pt x="1985009" y="91311"/>
                    <a:pt x="1625440" y="62339"/>
                    <a:pt x="1401206" y="64323"/>
                  </a:cubicBezTo>
                  <a:cubicBezTo>
                    <a:pt x="1176972" y="66307"/>
                    <a:pt x="987661" y="80199"/>
                    <a:pt x="815418" y="107186"/>
                  </a:cubicBezTo>
                  <a:cubicBezTo>
                    <a:pt x="643175" y="134173"/>
                    <a:pt x="494744" y="181004"/>
                    <a:pt x="367744" y="226248"/>
                  </a:cubicBezTo>
                  <a:cubicBezTo>
                    <a:pt x="240744" y="271492"/>
                    <a:pt x="114538" y="334596"/>
                    <a:pt x="53419" y="378649"/>
                  </a:cubicBezTo>
                  <a:lnTo>
                    <a:pt x="37386" y="393573"/>
                  </a:lnTo>
                  <a:lnTo>
                    <a:pt x="0" y="342115"/>
                  </a:lnTo>
                  <a:lnTo>
                    <a:pt x="73064" y="300663"/>
                  </a:lnTo>
                  <a:cubicBezTo>
                    <a:pt x="125154" y="272187"/>
                    <a:pt x="180617" y="243910"/>
                    <a:pt x="239156" y="219105"/>
                  </a:cubicBezTo>
                  <a:cubicBezTo>
                    <a:pt x="356234" y="169496"/>
                    <a:pt x="493950" y="119092"/>
                    <a:pt x="629681" y="85755"/>
                  </a:cubicBezTo>
                  <a:cubicBezTo>
                    <a:pt x="765412" y="52417"/>
                    <a:pt x="910668" y="33367"/>
                    <a:pt x="1053543" y="19080"/>
                  </a:cubicBezTo>
                  <a:cubicBezTo>
                    <a:pt x="1196418" y="4793"/>
                    <a:pt x="1334134" y="824"/>
                    <a:pt x="1486931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5906F">
                    <a:tint val="66000"/>
                    <a:satMod val="160000"/>
                  </a:srgbClr>
                </a:gs>
                <a:gs pos="50000">
                  <a:srgbClr val="E5906F">
                    <a:tint val="44500"/>
                    <a:satMod val="160000"/>
                  </a:srgbClr>
                </a:gs>
                <a:gs pos="100000">
                  <a:srgbClr val="E5906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8342742" y="835786"/>
              <a:ext cx="2251441" cy="468254"/>
            </a:xfrm>
            <a:custGeom>
              <a:avLst/>
              <a:gdLst>
                <a:gd name="connsiteX0" fmla="*/ 1146540 w 2251441"/>
                <a:gd name="connsiteY0" fmla="*/ 33 h 468254"/>
                <a:gd name="connsiteX1" fmla="*/ 1422765 w 2251441"/>
                <a:gd name="connsiteY1" fmla="*/ 28609 h 468254"/>
                <a:gd name="connsiteX2" fmla="*/ 1639458 w 2251441"/>
                <a:gd name="connsiteY2" fmla="*/ 92903 h 468254"/>
                <a:gd name="connsiteX3" fmla="*/ 1829959 w 2251441"/>
                <a:gd name="connsiteY3" fmla="*/ 185772 h 468254"/>
                <a:gd name="connsiteX4" fmla="*/ 2006171 w 2251441"/>
                <a:gd name="connsiteY4" fmla="*/ 269115 h 468254"/>
                <a:gd name="connsiteX5" fmla="*/ 2215721 w 2251441"/>
                <a:gd name="connsiteY5" fmla="*/ 383415 h 468254"/>
                <a:gd name="connsiteX6" fmla="*/ 2249970 w 2251441"/>
                <a:gd name="connsiteY6" fmla="*/ 401442 h 468254"/>
                <a:gd name="connsiteX7" fmla="*/ 2251441 w 2251441"/>
                <a:gd name="connsiteY7" fmla="*/ 402173 h 468254"/>
                <a:gd name="connsiteX8" fmla="*/ 2251441 w 2251441"/>
                <a:gd name="connsiteY8" fmla="*/ 468254 h 468254"/>
                <a:gd name="connsiteX9" fmla="*/ 2244444 w 2251441"/>
                <a:gd name="connsiteY9" fmla="*/ 465122 h 468254"/>
                <a:gd name="connsiteX10" fmla="*/ 2189527 w 2251441"/>
                <a:gd name="connsiteY10" fmla="*/ 435803 h 468254"/>
                <a:gd name="connsiteX11" fmla="*/ 1999027 w 2251441"/>
                <a:gd name="connsiteY11" fmla="*/ 331028 h 468254"/>
                <a:gd name="connsiteX12" fmla="*/ 1803765 w 2251441"/>
                <a:gd name="connsiteY12" fmla="*/ 238159 h 468254"/>
                <a:gd name="connsiteX13" fmla="*/ 1551352 w 2251441"/>
                <a:gd name="connsiteY13" fmla="*/ 119096 h 468254"/>
                <a:gd name="connsiteX14" fmla="*/ 1251315 w 2251441"/>
                <a:gd name="connsiteY14" fmla="*/ 54803 h 468254"/>
                <a:gd name="connsiteX15" fmla="*/ 867933 w 2251441"/>
                <a:gd name="connsiteY15" fmla="*/ 76234 h 468254"/>
                <a:gd name="connsiteX16" fmla="*/ 544083 w 2251441"/>
                <a:gd name="connsiteY16" fmla="*/ 140528 h 468254"/>
                <a:gd name="connsiteX17" fmla="*/ 310721 w 2251441"/>
                <a:gd name="connsiteY17" fmla="*/ 235778 h 468254"/>
                <a:gd name="connsiteX18" fmla="*/ 32003 w 2251441"/>
                <a:gd name="connsiteY18" fmla="*/ 383397 h 468254"/>
                <a:gd name="connsiteX19" fmla="*/ 1648 w 2251441"/>
                <a:gd name="connsiteY19" fmla="*/ 403209 h 468254"/>
                <a:gd name="connsiteX20" fmla="*/ 0 w 2251441"/>
                <a:gd name="connsiteY20" fmla="*/ 402906 h 468254"/>
                <a:gd name="connsiteX21" fmla="*/ 0 w 2251441"/>
                <a:gd name="connsiteY21" fmla="*/ 342628 h 468254"/>
                <a:gd name="connsiteX22" fmla="*/ 860 w 2251441"/>
                <a:gd name="connsiteY22" fmla="*/ 342749 h 468254"/>
                <a:gd name="connsiteX23" fmla="*/ 15445 w 2251441"/>
                <a:gd name="connsiteY23" fmla="*/ 338172 h 468254"/>
                <a:gd name="connsiteX24" fmla="*/ 141652 w 2251441"/>
                <a:gd name="connsiteY24" fmla="*/ 266733 h 468254"/>
                <a:gd name="connsiteX25" fmla="*/ 370252 w 2251441"/>
                <a:gd name="connsiteY25" fmla="*/ 150053 h 468254"/>
                <a:gd name="connsiteX26" fmla="*/ 558371 w 2251441"/>
                <a:gd name="connsiteY26" fmla="*/ 85759 h 468254"/>
                <a:gd name="connsiteX27" fmla="*/ 813164 w 2251441"/>
                <a:gd name="connsiteY27" fmla="*/ 33371 h 468254"/>
                <a:gd name="connsiteX28" fmla="*/ 1146540 w 2251441"/>
                <a:gd name="connsiteY28" fmla="*/ 33 h 46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51441" h="468254">
                  <a:moveTo>
                    <a:pt x="1146540" y="33"/>
                  </a:moveTo>
                  <a:cubicBezTo>
                    <a:pt x="1248140" y="-761"/>
                    <a:pt x="1340612" y="13131"/>
                    <a:pt x="1422765" y="28609"/>
                  </a:cubicBezTo>
                  <a:cubicBezTo>
                    <a:pt x="1504918" y="44087"/>
                    <a:pt x="1571592" y="66709"/>
                    <a:pt x="1639458" y="92903"/>
                  </a:cubicBezTo>
                  <a:cubicBezTo>
                    <a:pt x="1707324" y="119097"/>
                    <a:pt x="1768840" y="156403"/>
                    <a:pt x="1829959" y="185772"/>
                  </a:cubicBezTo>
                  <a:cubicBezTo>
                    <a:pt x="1891078" y="215141"/>
                    <a:pt x="1941877" y="236175"/>
                    <a:pt x="2006171" y="269115"/>
                  </a:cubicBezTo>
                  <a:cubicBezTo>
                    <a:pt x="2070465" y="302056"/>
                    <a:pt x="2164921" y="354840"/>
                    <a:pt x="2215721" y="383415"/>
                  </a:cubicBezTo>
                  <a:cubicBezTo>
                    <a:pt x="2228421" y="390559"/>
                    <a:pt x="2239806" y="396388"/>
                    <a:pt x="2249970" y="401442"/>
                  </a:cubicBezTo>
                  <a:lnTo>
                    <a:pt x="2251441" y="402173"/>
                  </a:lnTo>
                  <a:lnTo>
                    <a:pt x="2251441" y="468254"/>
                  </a:lnTo>
                  <a:lnTo>
                    <a:pt x="2244444" y="465122"/>
                  </a:lnTo>
                  <a:cubicBezTo>
                    <a:pt x="2230306" y="457829"/>
                    <a:pt x="2212943" y="448305"/>
                    <a:pt x="2189527" y="435803"/>
                  </a:cubicBezTo>
                  <a:cubicBezTo>
                    <a:pt x="2142696" y="410800"/>
                    <a:pt x="2063321" y="363969"/>
                    <a:pt x="1999027" y="331028"/>
                  </a:cubicBezTo>
                  <a:cubicBezTo>
                    <a:pt x="1934733" y="298087"/>
                    <a:pt x="1878377" y="273481"/>
                    <a:pt x="1803765" y="238159"/>
                  </a:cubicBezTo>
                  <a:cubicBezTo>
                    <a:pt x="1729153" y="202837"/>
                    <a:pt x="1643427" y="149655"/>
                    <a:pt x="1551352" y="119096"/>
                  </a:cubicBezTo>
                  <a:cubicBezTo>
                    <a:pt x="1459277" y="88537"/>
                    <a:pt x="1365218" y="61947"/>
                    <a:pt x="1251315" y="54803"/>
                  </a:cubicBezTo>
                  <a:cubicBezTo>
                    <a:pt x="1137412" y="47659"/>
                    <a:pt x="985805" y="61947"/>
                    <a:pt x="867933" y="76234"/>
                  </a:cubicBezTo>
                  <a:cubicBezTo>
                    <a:pt x="750061" y="90521"/>
                    <a:pt x="636952" y="113937"/>
                    <a:pt x="544083" y="140528"/>
                  </a:cubicBezTo>
                  <a:cubicBezTo>
                    <a:pt x="451214" y="167119"/>
                    <a:pt x="410337" y="187359"/>
                    <a:pt x="310721" y="235778"/>
                  </a:cubicBezTo>
                  <a:cubicBezTo>
                    <a:pt x="236009" y="272092"/>
                    <a:pt x="125355" y="331847"/>
                    <a:pt x="32003" y="383397"/>
                  </a:cubicBezTo>
                  <a:lnTo>
                    <a:pt x="1648" y="403209"/>
                  </a:lnTo>
                  <a:lnTo>
                    <a:pt x="0" y="402906"/>
                  </a:lnTo>
                  <a:lnTo>
                    <a:pt x="0" y="342628"/>
                  </a:lnTo>
                  <a:lnTo>
                    <a:pt x="860" y="342749"/>
                  </a:lnTo>
                  <a:cubicBezTo>
                    <a:pt x="4209" y="342265"/>
                    <a:pt x="8797" y="340851"/>
                    <a:pt x="15445" y="338172"/>
                  </a:cubicBezTo>
                  <a:cubicBezTo>
                    <a:pt x="42036" y="327456"/>
                    <a:pt x="82518" y="298086"/>
                    <a:pt x="141652" y="266733"/>
                  </a:cubicBezTo>
                  <a:cubicBezTo>
                    <a:pt x="200787" y="235380"/>
                    <a:pt x="300799" y="180215"/>
                    <a:pt x="370252" y="150053"/>
                  </a:cubicBezTo>
                  <a:cubicBezTo>
                    <a:pt x="439705" y="119891"/>
                    <a:pt x="484552" y="105206"/>
                    <a:pt x="558371" y="85759"/>
                  </a:cubicBezTo>
                  <a:cubicBezTo>
                    <a:pt x="632190" y="66312"/>
                    <a:pt x="715136" y="47659"/>
                    <a:pt x="813164" y="33371"/>
                  </a:cubicBezTo>
                  <a:cubicBezTo>
                    <a:pt x="911192" y="19083"/>
                    <a:pt x="1044940" y="827"/>
                    <a:pt x="1146540" y="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5906F">
                    <a:tint val="66000"/>
                    <a:satMod val="160000"/>
                  </a:srgbClr>
                </a:gs>
                <a:gs pos="50000">
                  <a:srgbClr val="E5906F">
                    <a:tint val="44500"/>
                    <a:satMod val="160000"/>
                  </a:srgbClr>
                </a:gs>
                <a:gs pos="100000">
                  <a:srgbClr val="E5906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爆炸形 1 70"/>
            <p:cNvSpPr/>
            <p:nvPr/>
          </p:nvSpPr>
          <p:spPr>
            <a:xfrm flipV="1">
              <a:off x="9064464" y="1629335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爆炸形 1 71"/>
            <p:cNvSpPr/>
            <p:nvPr/>
          </p:nvSpPr>
          <p:spPr>
            <a:xfrm flipH="1">
              <a:off x="9100327" y="2159182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>
              <a:grpSpLocks noChangeAspect="1"/>
            </p:cNvGrpSpPr>
            <p:nvPr/>
          </p:nvGrpSpPr>
          <p:grpSpPr>
            <a:xfrm flipH="1">
              <a:off x="9226728" y="1712720"/>
              <a:ext cx="378000" cy="346237"/>
              <a:chOff x="9239239" y="2083554"/>
              <a:chExt cx="144000" cy="1318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6" name="任意多边形 175"/>
              <p:cNvSpPr/>
              <p:nvPr/>
            </p:nvSpPr>
            <p:spPr>
              <a:xfrm>
                <a:off x="9239239" y="2083554"/>
                <a:ext cx="144000" cy="131899"/>
              </a:xfrm>
              <a:custGeom>
                <a:avLst/>
                <a:gdLst>
                  <a:gd name="connsiteX0" fmla="*/ 271466 w 1271875"/>
                  <a:gd name="connsiteY0" fmla="*/ 70809 h 1164980"/>
                  <a:gd name="connsiteX1" fmla="*/ 80966 w 1271875"/>
                  <a:gd name="connsiteY1" fmla="*/ 218447 h 1164980"/>
                  <a:gd name="connsiteX2" fmla="*/ 3 w 1271875"/>
                  <a:gd name="connsiteY2" fmla="*/ 449428 h 1164980"/>
                  <a:gd name="connsiteX3" fmla="*/ 78584 w 1271875"/>
                  <a:gd name="connsiteY3" fmla="*/ 792328 h 1164980"/>
                  <a:gd name="connsiteX4" fmla="*/ 245272 w 1271875"/>
                  <a:gd name="connsiteY4" fmla="*/ 989972 h 1164980"/>
                  <a:gd name="connsiteX5" fmla="*/ 507209 w 1271875"/>
                  <a:gd name="connsiteY5" fmla="*/ 1142372 h 1164980"/>
                  <a:gd name="connsiteX6" fmla="*/ 819153 w 1271875"/>
                  <a:gd name="connsiteY6" fmla="*/ 1151897 h 1164980"/>
                  <a:gd name="connsiteX7" fmla="*/ 1109666 w 1271875"/>
                  <a:gd name="connsiteY7" fmla="*/ 1023309 h 1164980"/>
                  <a:gd name="connsiteX8" fmla="*/ 1264447 w 1271875"/>
                  <a:gd name="connsiteY8" fmla="*/ 739941 h 1164980"/>
                  <a:gd name="connsiteX9" fmla="*/ 1223966 w 1271875"/>
                  <a:gd name="connsiteY9" fmla="*/ 416091 h 1164980"/>
                  <a:gd name="connsiteX10" fmla="*/ 1021559 w 1271875"/>
                  <a:gd name="connsiteY10" fmla="*/ 163678 h 1164980"/>
                  <a:gd name="connsiteX11" fmla="*/ 707234 w 1271875"/>
                  <a:gd name="connsiteY11" fmla="*/ 13659 h 1164980"/>
                  <a:gd name="connsiteX12" fmla="*/ 445297 w 1271875"/>
                  <a:gd name="connsiteY12" fmla="*/ 13659 h 1164980"/>
                  <a:gd name="connsiteX13" fmla="*/ 271466 w 1271875"/>
                  <a:gd name="connsiteY13" fmla="*/ 70809 h 116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875" h="1164980">
                    <a:moveTo>
                      <a:pt x="271466" y="70809"/>
                    </a:moveTo>
                    <a:cubicBezTo>
                      <a:pt x="210744" y="104940"/>
                      <a:pt x="126210" y="155344"/>
                      <a:pt x="80966" y="218447"/>
                    </a:cubicBezTo>
                    <a:cubicBezTo>
                      <a:pt x="35722" y="281550"/>
                      <a:pt x="400" y="353781"/>
                      <a:pt x="3" y="449428"/>
                    </a:cubicBezTo>
                    <a:cubicBezTo>
                      <a:pt x="-394" y="545075"/>
                      <a:pt x="37706" y="702237"/>
                      <a:pt x="78584" y="792328"/>
                    </a:cubicBezTo>
                    <a:cubicBezTo>
                      <a:pt x="119462" y="882419"/>
                      <a:pt x="173834" y="931631"/>
                      <a:pt x="245272" y="989972"/>
                    </a:cubicBezTo>
                    <a:cubicBezTo>
                      <a:pt x="316710" y="1048313"/>
                      <a:pt x="411562" y="1115385"/>
                      <a:pt x="507209" y="1142372"/>
                    </a:cubicBezTo>
                    <a:cubicBezTo>
                      <a:pt x="602856" y="1169359"/>
                      <a:pt x="718744" y="1171741"/>
                      <a:pt x="819153" y="1151897"/>
                    </a:cubicBezTo>
                    <a:cubicBezTo>
                      <a:pt x="919563" y="1132053"/>
                      <a:pt x="1035450" y="1091968"/>
                      <a:pt x="1109666" y="1023309"/>
                    </a:cubicBezTo>
                    <a:cubicBezTo>
                      <a:pt x="1183882" y="954650"/>
                      <a:pt x="1245397" y="841144"/>
                      <a:pt x="1264447" y="739941"/>
                    </a:cubicBezTo>
                    <a:cubicBezTo>
                      <a:pt x="1283497" y="638738"/>
                      <a:pt x="1264447" y="512135"/>
                      <a:pt x="1223966" y="416091"/>
                    </a:cubicBezTo>
                    <a:cubicBezTo>
                      <a:pt x="1183485" y="320047"/>
                      <a:pt x="1107681" y="230750"/>
                      <a:pt x="1021559" y="163678"/>
                    </a:cubicBezTo>
                    <a:cubicBezTo>
                      <a:pt x="935437" y="96606"/>
                      <a:pt x="803278" y="38662"/>
                      <a:pt x="707234" y="13659"/>
                    </a:cubicBezTo>
                    <a:cubicBezTo>
                      <a:pt x="611190" y="-11344"/>
                      <a:pt x="519513" y="3737"/>
                      <a:pt x="445297" y="13659"/>
                    </a:cubicBezTo>
                    <a:cubicBezTo>
                      <a:pt x="371082" y="23581"/>
                      <a:pt x="332188" y="36678"/>
                      <a:pt x="271466" y="70809"/>
                    </a:cubicBezTo>
                    <a:close/>
                  </a:path>
                </a:pathLst>
              </a:custGeom>
              <a:solidFill>
                <a:srgbClr val="F05776"/>
              </a:solidFill>
              <a:ln w="3175">
                <a:solidFill>
                  <a:srgbClr val="B614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任意多边形 176"/>
              <p:cNvSpPr/>
              <p:nvPr/>
            </p:nvSpPr>
            <p:spPr>
              <a:xfrm>
                <a:off x="9282532" y="2108323"/>
                <a:ext cx="76820" cy="61704"/>
              </a:xfrm>
              <a:custGeom>
                <a:avLst/>
                <a:gdLst>
                  <a:gd name="connsiteX0" fmla="*/ 293896 w 678512"/>
                  <a:gd name="connsiteY0" fmla="*/ 2060 h 544996"/>
                  <a:gd name="connsiteX1" fmla="*/ 117684 w 678512"/>
                  <a:gd name="connsiteY1" fmla="*/ 21110 h 544996"/>
                  <a:gd name="connsiteX2" fmla="*/ 5765 w 678512"/>
                  <a:gd name="connsiteY2" fmla="*/ 130648 h 544996"/>
                  <a:gd name="connsiteX3" fmla="*/ 41484 w 678512"/>
                  <a:gd name="connsiteY3" fmla="*/ 337816 h 544996"/>
                  <a:gd name="connsiteX4" fmla="*/ 255796 w 678512"/>
                  <a:gd name="connsiteY4" fmla="*/ 523554 h 544996"/>
                  <a:gd name="connsiteX5" fmla="*/ 508209 w 678512"/>
                  <a:gd name="connsiteY5" fmla="*/ 530698 h 544996"/>
                  <a:gd name="connsiteX6" fmla="*/ 670134 w 678512"/>
                  <a:gd name="connsiteY6" fmla="*/ 430685 h 544996"/>
                  <a:gd name="connsiteX7" fmla="*/ 634415 w 678512"/>
                  <a:gd name="connsiteY7" fmla="*/ 197323 h 544996"/>
                  <a:gd name="connsiteX8" fmla="*/ 455821 w 678512"/>
                  <a:gd name="connsiteY8" fmla="*/ 49685 h 544996"/>
                  <a:gd name="connsiteX9" fmla="*/ 293896 w 678512"/>
                  <a:gd name="connsiteY9" fmla="*/ 2060 h 54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8512" h="544996">
                    <a:moveTo>
                      <a:pt x="293896" y="2060"/>
                    </a:moveTo>
                    <a:cubicBezTo>
                      <a:pt x="237540" y="-2702"/>
                      <a:pt x="165706" y="-321"/>
                      <a:pt x="117684" y="21110"/>
                    </a:cubicBezTo>
                    <a:cubicBezTo>
                      <a:pt x="69662" y="42541"/>
                      <a:pt x="18465" y="77864"/>
                      <a:pt x="5765" y="130648"/>
                    </a:cubicBezTo>
                    <a:cubicBezTo>
                      <a:pt x="-6935" y="183432"/>
                      <a:pt x="-188" y="272332"/>
                      <a:pt x="41484" y="337816"/>
                    </a:cubicBezTo>
                    <a:cubicBezTo>
                      <a:pt x="83156" y="403300"/>
                      <a:pt x="178008" y="491407"/>
                      <a:pt x="255796" y="523554"/>
                    </a:cubicBezTo>
                    <a:cubicBezTo>
                      <a:pt x="333584" y="555701"/>
                      <a:pt x="439153" y="546176"/>
                      <a:pt x="508209" y="530698"/>
                    </a:cubicBezTo>
                    <a:cubicBezTo>
                      <a:pt x="577265" y="515220"/>
                      <a:pt x="649100" y="486247"/>
                      <a:pt x="670134" y="430685"/>
                    </a:cubicBezTo>
                    <a:cubicBezTo>
                      <a:pt x="691168" y="375123"/>
                      <a:pt x="670134" y="260823"/>
                      <a:pt x="634415" y="197323"/>
                    </a:cubicBezTo>
                    <a:cubicBezTo>
                      <a:pt x="598696" y="133823"/>
                      <a:pt x="514558" y="82229"/>
                      <a:pt x="455821" y="49685"/>
                    </a:cubicBezTo>
                    <a:cubicBezTo>
                      <a:pt x="397084" y="17141"/>
                      <a:pt x="350252" y="6822"/>
                      <a:pt x="293896" y="2060"/>
                    </a:cubicBezTo>
                    <a:close/>
                  </a:path>
                </a:pathLst>
              </a:custGeom>
              <a:solidFill>
                <a:srgbClr val="ED2F58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任意多边形 177"/>
              <p:cNvSpPr/>
              <p:nvPr/>
            </p:nvSpPr>
            <p:spPr>
              <a:xfrm>
                <a:off x="9260494" y="2088492"/>
                <a:ext cx="116930" cy="108672"/>
              </a:xfrm>
              <a:custGeom>
                <a:avLst/>
                <a:gdLst>
                  <a:gd name="connsiteX0" fmla="*/ 409922 w 1032779"/>
                  <a:gd name="connsiteY0" fmla="*/ 40 h 959834"/>
                  <a:gd name="connsiteX1" fmla="*/ 476634 w 1032779"/>
                  <a:gd name="connsiteY1" fmla="*/ 3760 h 959834"/>
                  <a:gd name="connsiteX2" fmla="*/ 712378 w 1032779"/>
                  <a:gd name="connsiteY2" fmla="*/ 99010 h 959834"/>
                  <a:gd name="connsiteX3" fmla="*/ 914784 w 1032779"/>
                  <a:gd name="connsiteY3" fmla="*/ 232360 h 959834"/>
                  <a:gd name="connsiteX4" fmla="*/ 1014796 w 1032779"/>
                  <a:gd name="connsiteY4" fmla="*/ 453816 h 959834"/>
                  <a:gd name="connsiteX5" fmla="*/ 1000509 w 1032779"/>
                  <a:gd name="connsiteY5" fmla="*/ 753854 h 959834"/>
                  <a:gd name="connsiteX6" fmla="*/ 700471 w 1032779"/>
                  <a:gd name="connsiteY6" fmla="*/ 951498 h 959834"/>
                  <a:gd name="connsiteX7" fmla="*/ 338521 w 1032779"/>
                  <a:gd name="connsiteY7" fmla="*/ 891966 h 959834"/>
                  <a:gd name="connsiteX8" fmla="*/ 74203 w 1032779"/>
                  <a:gd name="connsiteY8" fmla="*/ 613360 h 959834"/>
                  <a:gd name="connsiteX9" fmla="*/ 384 w 1032779"/>
                  <a:gd name="connsiteY9" fmla="*/ 318085 h 959834"/>
                  <a:gd name="connsiteX10" fmla="*/ 95634 w 1032779"/>
                  <a:gd name="connsiteY10" fmla="*/ 122823 h 959834"/>
                  <a:gd name="connsiteX11" fmla="*/ 214696 w 1032779"/>
                  <a:gd name="connsiteY11" fmla="*/ 29954 h 959834"/>
                  <a:gd name="connsiteX12" fmla="*/ 409922 w 1032779"/>
                  <a:gd name="connsiteY12" fmla="*/ 40 h 959834"/>
                  <a:gd name="connsiteX13" fmla="*/ 397309 w 1032779"/>
                  <a:gd name="connsiteY13" fmla="*/ 174913 h 959834"/>
                  <a:gd name="connsiteX14" fmla="*/ 312328 w 1032779"/>
                  <a:gd name="connsiteY14" fmla="*/ 194260 h 959834"/>
                  <a:gd name="connsiteX15" fmla="*/ 200409 w 1032779"/>
                  <a:gd name="connsiteY15" fmla="*/ 303798 h 959834"/>
                  <a:gd name="connsiteX16" fmla="*/ 236128 w 1032779"/>
                  <a:gd name="connsiteY16" fmla="*/ 510966 h 959834"/>
                  <a:gd name="connsiteX17" fmla="*/ 450440 w 1032779"/>
                  <a:gd name="connsiteY17" fmla="*/ 696704 h 959834"/>
                  <a:gd name="connsiteX18" fmla="*/ 702853 w 1032779"/>
                  <a:gd name="connsiteY18" fmla="*/ 703848 h 959834"/>
                  <a:gd name="connsiteX19" fmla="*/ 864778 w 1032779"/>
                  <a:gd name="connsiteY19" fmla="*/ 603835 h 959834"/>
                  <a:gd name="connsiteX20" fmla="*/ 829059 w 1032779"/>
                  <a:gd name="connsiteY20" fmla="*/ 370473 h 959834"/>
                  <a:gd name="connsiteX21" fmla="*/ 650465 w 1032779"/>
                  <a:gd name="connsiteY21" fmla="*/ 222835 h 959834"/>
                  <a:gd name="connsiteX22" fmla="*/ 488540 w 1032779"/>
                  <a:gd name="connsiteY22" fmla="*/ 175210 h 959834"/>
                  <a:gd name="connsiteX23" fmla="*/ 397309 w 1032779"/>
                  <a:gd name="connsiteY23" fmla="*/ 174913 h 95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32779" h="959834">
                    <a:moveTo>
                      <a:pt x="409922" y="40"/>
                    </a:moveTo>
                    <a:cubicBezTo>
                      <a:pt x="433251" y="-234"/>
                      <a:pt x="455897" y="883"/>
                      <a:pt x="476634" y="3760"/>
                    </a:cubicBezTo>
                    <a:cubicBezTo>
                      <a:pt x="559581" y="15269"/>
                      <a:pt x="639353" y="60910"/>
                      <a:pt x="712378" y="99010"/>
                    </a:cubicBezTo>
                    <a:cubicBezTo>
                      <a:pt x="785403" y="137110"/>
                      <a:pt x="864381" y="173226"/>
                      <a:pt x="914784" y="232360"/>
                    </a:cubicBezTo>
                    <a:cubicBezTo>
                      <a:pt x="965187" y="291494"/>
                      <a:pt x="1000509" y="366900"/>
                      <a:pt x="1014796" y="453816"/>
                    </a:cubicBezTo>
                    <a:cubicBezTo>
                      <a:pt x="1029084" y="540732"/>
                      <a:pt x="1052897" y="670907"/>
                      <a:pt x="1000509" y="753854"/>
                    </a:cubicBezTo>
                    <a:cubicBezTo>
                      <a:pt x="948122" y="836801"/>
                      <a:pt x="810802" y="928479"/>
                      <a:pt x="700471" y="951498"/>
                    </a:cubicBezTo>
                    <a:cubicBezTo>
                      <a:pt x="590140" y="974517"/>
                      <a:pt x="442899" y="948322"/>
                      <a:pt x="338521" y="891966"/>
                    </a:cubicBezTo>
                    <a:cubicBezTo>
                      <a:pt x="234143" y="835610"/>
                      <a:pt x="130559" y="709007"/>
                      <a:pt x="74203" y="613360"/>
                    </a:cubicBezTo>
                    <a:cubicBezTo>
                      <a:pt x="17847" y="517713"/>
                      <a:pt x="-3188" y="399841"/>
                      <a:pt x="384" y="318085"/>
                    </a:cubicBezTo>
                    <a:cubicBezTo>
                      <a:pt x="3956" y="236329"/>
                      <a:pt x="59915" y="170845"/>
                      <a:pt x="95634" y="122823"/>
                    </a:cubicBezTo>
                    <a:cubicBezTo>
                      <a:pt x="131353" y="74801"/>
                      <a:pt x="149212" y="50988"/>
                      <a:pt x="214696" y="29954"/>
                    </a:cubicBezTo>
                    <a:cubicBezTo>
                      <a:pt x="263809" y="14178"/>
                      <a:pt x="339935" y="858"/>
                      <a:pt x="409922" y="40"/>
                    </a:cubicBezTo>
                    <a:close/>
                    <a:moveTo>
                      <a:pt x="397309" y="174913"/>
                    </a:moveTo>
                    <a:cubicBezTo>
                      <a:pt x="366303" y="177592"/>
                      <a:pt x="336339" y="183545"/>
                      <a:pt x="312328" y="194260"/>
                    </a:cubicBezTo>
                    <a:cubicBezTo>
                      <a:pt x="264306" y="215691"/>
                      <a:pt x="213109" y="251014"/>
                      <a:pt x="200409" y="303798"/>
                    </a:cubicBezTo>
                    <a:cubicBezTo>
                      <a:pt x="187709" y="356582"/>
                      <a:pt x="194456" y="445482"/>
                      <a:pt x="236128" y="510966"/>
                    </a:cubicBezTo>
                    <a:cubicBezTo>
                      <a:pt x="277800" y="576450"/>
                      <a:pt x="372652" y="664557"/>
                      <a:pt x="450440" y="696704"/>
                    </a:cubicBezTo>
                    <a:cubicBezTo>
                      <a:pt x="528228" y="728851"/>
                      <a:pt x="633797" y="719326"/>
                      <a:pt x="702853" y="703848"/>
                    </a:cubicBezTo>
                    <a:cubicBezTo>
                      <a:pt x="771909" y="688370"/>
                      <a:pt x="843744" y="659397"/>
                      <a:pt x="864778" y="603835"/>
                    </a:cubicBezTo>
                    <a:cubicBezTo>
                      <a:pt x="885812" y="548273"/>
                      <a:pt x="864778" y="433973"/>
                      <a:pt x="829059" y="370473"/>
                    </a:cubicBezTo>
                    <a:cubicBezTo>
                      <a:pt x="793340" y="306973"/>
                      <a:pt x="709202" y="255379"/>
                      <a:pt x="650465" y="222835"/>
                    </a:cubicBezTo>
                    <a:cubicBezTo>
                      <a:pt x="591728" y="190291"/>
                      <a:pt x="544896" y="179972"/>
                      <a:pt x="488540" y="175210"/>
                    </a:cubicBezTo>
                    <a:cubicBezTo>
                      <a:pt x="460362" y="172829"/>
                      <a:pt x="428315" y="172234"/>
                      <a:pt x="397309" y="1749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" name="任意多边形 73"/>
            <p:cNvSpPr/>
            <p:nvPr/>
          </p:nvSpPr>
          <p:spPr>
            <a:xfrm>
              <a:off x="9127332" y="1359695"/>
              <a:ext cx="100012" cy="73818"/>
            </a:xfrm>
            <a:custGeom>
              <a:avLst/>
              <a:gdLst>
                <a:gd name="connsiteX0" fmla="*/ 0 w 102394"/>
                <a:gd name="connsiteY0" fmla="*/ 71437 h 71437"/>
                <a:gd name="connsiteX1" fmla="*/ 66675 w 102394"/>
                <a:gd name="connsiteY1" fmla="*/ 30956 h 71437"/>
                <a:gd name="connsiteX2" fmla="*/ 102394 w 102394"/>
                <a:gd name="connsiteY2" fmla="*/ 0 h 71437"/>
                <a:gd name="connsiteX0" fmla="*/ 0 w 100012"/>
                <a:gd name="connsiteY0" fmla="*/ 73818 h 73818"/>
                <a:gd name="connsiteX1" fmla="*/ 64293 w 100012"/>
                <a:gd name="connsiteY1" fmla="*/ 30956 h 73818"/>
                <a:gd name="connsiteX2" fmla="*/ 100012 w 100012"/>
                <a:gd name="connsiteY2" fmla="*/ 0 h 73818"/>
                <a:gd name="connsiteX0" fmla="*/ 0 w 100012"/>
                <a:gd name="connsiteY0" fmla="*/ 73818 h 73818"/>
                <a:gd name="connsiteX1" fmla="*/ 64293 w 100012"/>
                <a:gd name="connsiteY1" fmla="*/ 35719 h 73818"/>
                <a:gd name="connsiteX2" fmla="*/ 100012 w 100012"/>
                <a:gd name="connsiteY2" fmla="*/ 0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73818">
                  <a:moveTo>
                    <a:pt x="0" y="73818"/>
                  </a:moveTo>
                  <a:cubicBezTo>
                    <a:pt x="24804" y="59530"/>
                    <a:pt x="47624" y="48022"/>
                    <a:pt x="64293" y="35719"/>
                  </a:cubicBezTo>
                  <a:cubicBezTo>
                    <a:pt x="80962" y="23416"/>
                    <a:pt x="90685" y="9525"/>
                    <a:pt x="100012" y="0"/>
                  </a:cubicBezTo>
                </a:path>
              </a:pathLst>
            </a:custGeom>
            <a:noFill/>
            <a:ln w="6350">
              <a:solidFill>
                <a:srgbClr val="B07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8811256" y="1981506"/>
              <a:ext cx="52682" cy="152691"/>
            </a:xfrm>
            <a:custGeom>
              <a:avLst/>
              <a:gdLst>
                <a:gd name="connsiteX0" fmla="*/ 12050 w 52640"/>
                <a:gd name="connsiteY0" fmla="*/ 89 h 154902"/>
                <a:gd name="connsiteX1" fmla="*/ 40625 w 52640"/>
                <a:gd name="connsiteY1" fmla="*/ 59620 h 154902"/>
                <a:gd name="connsiteX2" fmla="*/ 38244 w 52640"/>
                <a:gd name="connsiteY2" fmla="*/ 95339 h 154902"/>
                <a:gd name="connsiteX3" fmla="*/ 38244 w 52640"/>
                <a:gd name="connsiteY3" fmla="*/ 119152 h 154902"/>
                <a:gd name="connsiteX4" fmla="*/ 52531 w 52640"/>
                <a:gd name="connsiteY4" fmla="*/ 135820 h 154902"/>
                <a:gd name="connsiteX5" fmla="*/ 43006 w 52640"/>
                <a:gd name="connsiteY5" fmla="*/ 154870 h 154902"/>
                <a:gd name="connsiteX6" fmla="*/ 12050 w 52640"/>
                <a:gd name="connsiteY6" fmla="*/ 131058 h 154902"/>
                <a:gd name="connsiteX7" fmla="*/ 144 w 52640"/>
                <a:gd name="connsiteY7" fmla="*/ 73908 h 154902"/>
                <a:gd name="connsiteX8" fmla="*/ 12050 w 52640"/>
                <a:gd name="connsiteY8" fmla="*/ 89 h 154902"/>
                <a:gd name="connsiteX0" fmla="*/ 11978 w 52552"/>
                <a:gd name="connsiteY0" fmla="*/ 89 h 154989"/>
                <a:gd name="connsiteX1" fmla="*/ 40553 w 52552"/>
                <a:gd name="connsiteY1" fmla="*/ 59620 h 154989"/>
                <a:gd name="connsiteX2" fmla="*/ 38172 w 52552"/>
                <a:gd name="connsiteY2" fmla="*/ 95339 h 154989"/>
                <a:gd name="connsiteX3" fmla="*/ 38172 w 52552"/>
                <a:gd name="connsiteY3" fmla="*/ 119152 h 154989"/>
                <a:gd name="connsiteX4" fmla="*/ 52459 w 52552"/>
                <a:gd name="connsiteY4" fmla="*/ 135820 h 154989"/>
                <a:gd name="connsiteX5" fmla="*/ 42934 w 52552"/>
                <a:gd name="connsiteY5" fmla="*/ 154870 h 154989"/>
                <a:gd name="connsiteX6" fmla="*/ 16741 w 52552"/>
                <a:gd name="connsiteY6" fmla="*/ 126296 h 154989"/>
                <a:gd name="connsiteX7" fmla="*/ 72 w 52552"/>
                <a:gd name="connsiteY7" fmla="*/ 73908 h 154989"/>
                <a:gd name="connsiteX8" fmla="*/ 11978 w 52552"/>
                <a:gd name="connsiteY8" fmla="*/ 89 h 154989"/>
                <a:gd name="connsiteX0" fmla="*/ 11978 w 52552"/>
                <a:gd name="connsiteY0" fmla="*/ 89 h 152625"/>
                <a:gd name="connsiteX1" fmla="*/ 40553 w 52552"/>
                <a:gd name="connsiteY1" fmla="*/ 59620 h 152625"/>
                <a:gd name="connsiteX2" fmla="*/ 38172 w 52552"/>
                <a:gd name="connsiteY2" fmla="*/ 95339 h 152625"/>
                <a:gd name="connsiteX3" fmla="*/ 38172 w 52552"/>
                <a:gd name="connsiteY3" fmla="*/ 119152 h 152625"/>
                <a:gd name="connsiteX4" fmla="*/ 52459 w 52552"/>
                <a:gd name="connsiteY4" fmla="*/ 135820 h 152625"/>
                <a:gd name="connsiteX5" fmla="*/ 42934 w 52552"/>
                <a:gd name="connsiteY5" fmla="*/ 152489 h 152625"/>
                <a:gd name="connsiteX6" fmla="*/ 16741 w 52552"/>
                <a:gd name="connsiteY6" fmla="*/ 126296 h 152625"/>
                <a:gd name="connsiteX7" fmla="*/ 72 w 52552"/>
                <a:gd name="connsiteY7" fmla="*/ 73908 h 152625"/>
                <a:gd name="connsiteX8" fmla="*/ 11978 w 52552"/>
                <a:gd name="connsiteY8" fmla="*/ 89 h 152625"/>
                <a:gd name="connsiteX0" fmla="*/ 11970 w 52544"/>
                <a:gd name="connsiteY0" fmla="*/ 89 h 152625"/>
                <a:gd name="connsiteX1" fmla="*/ 35783 w 52544"/>
                <a:gd name="connsiteY1" fmla="*/ 59620 h 152625"/>
                <a:gd name="connsiteX2" fmla="*/ 38164 w 52544"/>
                <a:gd name="connsiteY2" fmla="*/ 95339 h 152625"/>
                <a:gd name="connsiteX3" fmla="*/ 38164 w 52544"/>
                <a:gd name="connsiteY3" fmla="*/ 119152 h 152625"/>
                <a:gd name="connsiteX4" fmla="*/ 52451 w 52544"/>
                <a:gd name="connsiteY4" fmla="*/ 135820 h 152625"/>
                <a:gd name="connsiteX5" fmla="*/ 42926 w 52544"/>
                <a:gd name="connsiteY5" fmla="*/ 152489 h 152625"/>
                <a:gd name="connsiteX6" fmla="*/ 16733 w 52544"/>
                <a:gd name="connsiteY6" fmla="*/ 126296 h 152625"/>
                <a:gd name="connsiteX7" fmla="*/ 64 w 52544"/>
                <a:gd name="connsiteY7" fmla="*/ 73908 h 152625"/>
                <a:gd name="connsiteX8" fmla="*/ 11970 w 52544"/>
                <a:gd name="connsiteY8" fmla="*/ 89 h 152625"/>
                <a:gd name="connsiteX0" fmla="*/ 11970 w 52544"/>
                <a:gd name="connsiteY0" fmla="*/ 89 h 152625"/>
                <a:gd name="connsiteX1" fmla="*/ 35783 w 52544"/>
                <a:gd name="connsiteY1" fmla="*/ 59620 h 152625"/>
                <a:gd name="connsiteX2" fmla="*/ 38164 w 52544"/>
                <a:gd name="connsiteY2" fmla="*/ 95339 h 152625"/>
                <a:gd name="connsiteX3" fmla="*/ 38164 w 52544"/>
                <a:gd name="connsiteY3" fmla="*/ 119152 h 152625"/>
                <a:gd name="connsiteX4" fmla="*/ 52451 w 52544"/>
                <a:gd name="connsiteY4" fmla="*/ 135820 h 152625"/>
                <a:gd name="connsiteX5" fmla="*/ 42926 w 52544"/>
                <a:gd name="connsiteY5" fmla="*/ 152489 h 152625"/>
                <a:gd name="connsiteX6" fmla="*/ 16733 w 52544"/>
                <a:gd name="connsiteY6" fmla="*/ 126296 h 152625"/>
                <a:gd name="connsiteX7" fmla="*/ 64 w 52544"/>
                <a:gd name="connsiteY7" fmla="*/ 73908 h 152625"/>
                <a:gd name="connsiteX8" fmla="*/ 11970 w 52544"/>
                <a:gd name="connsiteY8" fmla="*/ 89 h 152625"/>
                <a:gd name="connsiteX0" fmla="*/ 12120 w 52682"/>
                <a:gd name="connsiteY0" fmla="*/ 89 h 152691"/>
                <a:gd name="connsiteX1" fmla="*/ 35933 w 52682"/>
                <a:gd name="connsiteY1" fmla="*/ 59620 h 152691"/>
                <a:gd name="connsiteX2" fmla="*/ 38314 w 52682"/>
                <a:gd name="connsiteY2" fmla="*/ 95339 h 152691"/>
                <a:gd name="connsiteX3" fmla="*/ 38314 w 52682"/>
                <a:gd name="connsiteY3" fmla="*/ 119152 h 152691"/>
                <a:gd name="connsiteX4" fmla="*/ 52601 w 52682"/>
                <a:gd name="connsiteY4" fmla="*/ 135820 h 152691"/>
                <a:gd name="connsiteX5" fmla="*/ 43076 w 52682"/>
                <a:gd name="connsiteY5" fmla="*/ 152489 h 152691"/>
                <a:gd name="connsiteX6" fmla="*/ 21646 w 52682"/>
                <a:gd name="connsiteY6" fmla="*/ 123915 h 152691"/>
                <a:gd name="connsiteX7" fmla="*/ 214 w 52682"/>
                <a:gd name="connsiteY7" fmla="*/ 73908 h 152691"/>
                <a:gd name="connsiteX8" fmla="*/ 12120 w 52682"/>
                <a:gd name="connsiteY8" fmla="*/ 89 h 152691"/>
                <a:gd name="connsiteX0" fmla="*/ 12120 w 52682"/>
                <a:gd name="connsiteY0" fmla="*/ 89 h 152691"/>
                <a:gd name="connsiteX1" fmla="*/ 35933 w 52682"/>
                <a:gd name="connsiteY1" fmla="*/ 59620 h 152691"/>
                <a:gd name="connsiteX2" fmla="*/ 33552 w 52682"/>
                <a:gd name="connsiteY2" fmla="*/ 95339 h 152691"/>
                <a:gd name="connsiteX3" fmla="*/ 38314 w 52682"/>
                <a:gd name="connsiteY3" fmla="*/ 119152 h 152691"/>
                <a:gd name="connsiteX4" fmla="*/ 52601 w 52682"/>
                <a:gd name="connsiteY4" fmla="*/ 135820 h 152691"/>
                <a:gd name="connsiteX5" fmla="*/ 43076 w 52682"/>
                <a:gd name="connsiteY5" fmla="*/ 152489 h 152691"/>
                <a:gd name="connsiteX6" fmla="*/ 21646 w 52682"/>
                <a:gd name="connsiteY6" fmla="*/ 123915 h 152691"/>
                <a:gd name="connsiteX7" fmla="*/ 214 w 52682"/>
                <a:gd name="connsiteY7" fmla="*/ 73908 h 152691"/>
                <a:gd name="connsiteX8" fmla="*/ 12120 w 52682"/>
                <a:gd name="connsiteY8" fmla="*/ 89 h 15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82" h="152691">
                  <a:moveTo>
                    <a:pt x="12120" y="89"/>
                  </a:moveTo>
                  <a:cubicBezTo>
                    <a:pt x="18073" y="-2292"/>
                    <a:pt x="32361" y="43745"/>
                    <a:pt x="35933" y="59620"/>
                  </a:cubicBezTo>
                  <a:cubicBezTo>
                    <a:pt x="39505" y="75495"/>
                    <a:pt x="33155" y="85417"/>
                    <a:pt x="33552" y="95339"/>
                  </a:cubicBezTo>
                  <a:cubicBezTo>
                    <a:pt x="33949" y="105261"/>
                    <a:pt x="35139" y="112405"/>
                    <a:pt x="38314" y="119152"/>
                  </a:cubicBezTo>
                  <a:cubicBezTo>
                    <a:pt x="41489" y="125899"/>
                    <a:pt x="51807" y="130264"/>
                    <a:pt x="52601" y="135820"/>
                  </a:cubicBezTo>
                  <a:cubicBezTo>
                    <a:pt x="53395" y="141376"/>
                    <a:pt x="48235" y="154473"/>
                    <a:pt x="43076" y="152489"/>
                  </a:cubicBezTo>
                  <a:cubicBezTo>
                    <a:pt x="37917" y="150505"/>
                    <a:pt x="28790" y="137409"/>
                    <a:pt x="21646" y="123915"/>
                  </a:cubicBezTo>
                  <a:cubicBezTo>
                    <a:pt x="14502" y="110421"/>
                    <a:pt x="1802" y="94546"/>
                    <a:pt x="214" y="73908"/>
                  </a:cubicBezTo>
                  <a:cubicBezTo>
                    <a:pt x="-1374" y="53270"/>
                    <a:pt x="6167" y="2470"/>
                    <a:pt x="12120" y="89"/>
                  </a:cubicBezTo>
                  <a:close/>
                </a:path>
              </a:pathLst>
            </a:custGeom>
            <a:solidFill>
              <a:srgbClr val="FFB7A1"/>
            </a:solidFill>
            <a:ln w="3175">
              <a:solidFill>
                <a:srgbClr val="B0755C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8765303" y="2956617"/>
              <a:ext cx="1043087" cy="1063440"/>
            </a:xfrm>
            <a:custGeom>
              <a:avLst/>
              <a:gdLst>
                <a:gd name="connsiteX0" fmla="*/ 773932 w 1040654"/>
                <a:gd name="connsiteY0" fmla="*/ 967528 h 1063459"/>
                <a:gd name="connsiteX1" fmla="*/ 900138 w 1040654"/>
                <a:gd name="connsiteY1" fmla="*/ 877041 h 1063459"/>
                <a:gd name="connsiteX2" fmla="*/ 997769 w 1040654"/>
                <a:gd name="connsiteY2" fmla="*/ 741309 h 1063459"/>
                <a:gd name="connsiteX3" fmla="*/ 1040632 w 1040654"/>
                <a:gd name="connsiteY3" fmla="*/ 512709 h 1063459"/>
                <a:gd name="connsiteX4" fmla="*/ 993007 w 1040654"/>
                <a:gd name="connsiteY4" fmla="*/ 231722 h 1063459"/>
                <a:gd name="connsiteX5" fmla="*/ 823938 w 1040654"/>
                <a:gd name="connsiteY5" fmla="*/ 62653 h 1063459"/>
                <a:gd name="connsiteX6" fmla="*/ 564382 w 1040654"/>
                <a:gd name="connsiteY6" fmla="*/ 3122 h 1063459"/>
                <a:gd name="connsiteX7" fmla="*/ 340544 w 1040654"/>
                <a:gd name="connsiteY7" fmla="*/ 24553 h 1063459"/>
                <a:gd name="connsiteX8" fmla="*/ 111944 w 1040654"/>
                <a:gd name="connsiteY8" fmla="*/ 160284 h 1063459"/>
                <a:gd name="connsiteX9" fmla="*/ 9550 w 1040654"/>
                <a:gd name="connsiteY9" fmla="*/ 388884 h 1063459"/>
                <a:gd name="connsiteX10" fmla="*/ 9550 w 1040654"/>
                <a:gd name="connsiteY10" fmla="*/ 696066 h 1063459"/>
                <a:gd name="connsiteX11" fmla="*/ 54794 w 1040654"/>
                <a:gd name="connsiteY11" fmla="*/ 800841 h 1063459"/>
                <a:gd name="connsiteX12" fmla="*/ 135757 w 1040654"/>
                <a:gd name="connsiteY12" fmla="*/ 860372 h 1063459"/>
                <a:gd name="connsiteX13" fmla="*/ 281013 w 1040654"/>
                <a:gd name="connsiteY13" fmla="*/ 1003247 h 1063459"/>
                <a:gd name="connsiteX14" fmla="*/ 428650 w 1040654"/>
                <a:gd name="connsiteY14" fmla="*/ 1048491 h 1063459"/>
                <a:gd name="connsiteX15" fmla="*/ 616769 w 1040654"/>
                <a:gd name="connsiteY15" fmla="*/ 1058016 h 1063459"/>
                <a:gd name="connsiteX16" fmla="*/ 773932 w 1040654"/>
                <a:gd name="connsiteY16" fmla="*/ 967528 h 1063459"/>
                <a:gd name="connsiteX0" fmla="*/ 773932 w 1040654"/>
                <a:gd name="connsiteY0" fmla="*/ 967528 h 1063459"/>
                <a:gd name="connsiteX1" fmla="*/ 900138 w 1040654"/>
                <a:gd name="connsiteY1" fmla="*/ 877041 h 1063459"/>
                <a:gd name="connsiteX2" fmla="*/ 997769 w 1040654"/>
                <a:gd name="connsiteY2" fmla="*/ 741309 h 1063459"/>
                <a:gd name="connsiteX3" fmla="*/ 1040632 w 1040654"/>
                <a:gd name="connsiteY3" fmla="*/ 512709 h 1063459"/>
                <a:gd name="connsiteX4" fmla="*/ 993007 w 1040654"/>
                <a:gd name="connsiteY4" fmla="*/ 231722 h 1063459"/>
                <a:gd name="connsiteX5" fmla="*/ 823938 w 1040654"/>
                <a:gd name="connsiteY5" fmla="*/ 62653 h 1063459"/>
                <a:gd name="connsiteX6" fmla="*/ 564382 w 1040654"/>
                <a:gd name="connsiteY6" fmla="*/ 3122 h 1063459"/>
                <a:gd name="connsiteX7" fmla="*/ 340544 w 1040654"/>
                <a:gd name="connsiteY7" fmla="*/ 24553 h 1063459"/>
                <a:gd name="connsiteX8" fmla="*/ 111944 w 1040654"/>
                <a:gd name="connsiteY8" fmla="*/ 160284 h 1063459"/>
                <a:gd name="connsiteX9" fmla="*/ 9550 w 1040654"/>
                <a:gd name="connsiteY9" fmla="*/ 388884 h 1063459"/>
                <a:gd name="connsiteX10" fmla="*/ 9550 w 1040654"/>
                <a:gd name="connsiteY10" fmla="*/ 696066 h 1063459"/>
                <a:gd name="connsiteX11" fmla="*/ 54794 w 1040654"/>
                <a:gd name="connsiteY11" fmla="*/ 800841 h 1063459"/>
                <a:gd name="connsiteX12" fmla="*/ 133376 w 1040654"/>
                <a:gd name="connsiteY12" fmla="*/ 869897 h 1063459"/>
                <a:gd name="connsiteX13" fmla="*/ 281013 w 1040654"/>
                <a:gd name="connsiteY13" fmla="*/ 1003247 h 1063459"/>
                <a:gd name="connsiteX14" fmla="*/ 428650 w 1040654"/>
                <a:gd name="connsiteY14" fmla="*/ 1048491 h 1063459"/>
                <a:gd name="connsiteX15" fmla="*/ 616769 w 1040654"/>
                <a:gd name="connsiteY15" fmla="*/ 1058016 h 1063459"/>
                <a:gd name="connsiteX16" fmla="*/ 773932 w 1040654"/>
                <a:gd name="connsiteY16" fmla="*/ 967528 h 1063459"/>
                <a:gd name="connsiteX0" fmla="*/ 773932 w 1040654"/>
                <a:gd name="connsiteY0" fmla="*/ 967528 h 1063459"/>
                <a:gd name="connsiteX1" fmla="*/ 900138 w 1040654"/>
                <a:gd name="connsiteY1" fmla="*/ 877041 h 1063459"/>
                <a:gd name="connsiteX2" fmla="*/ 997769 w 1040654"/>
                <a:gd name="connsiteY2" fmla="*/ 741309 h 1063459"/>
                <a:gd name="connsiteX3" fmla="*/ 1040632 w 1040654"/>
                <a:gd name="connsiteY3" fmla="*/ 512709 h 1063459"/>
                <a:gd name="connsiteX4" fmla="*/ 993007 w 1040654"/>
                <a:gd name="connsiteY4" fmla="*/ 231722 h 1063459"/>
                <a:gd name="connsiteX5" fmla="*/ 823938 w 1040654"/>
                <a:gd name="connsiteY5" fmla="*/ 62653 h 1063459"/>
                <a:gd name="connsiteX6" fmla="*/ 564382 w 1040654"/>
                <a:gd name="connsiteY6" fmla="*/ 3122 h 1063459"/>
                <a:gd name="connsiteX7" fmla="*/ 340544 w 1040654"/>
                <a:gd name="connsiteY7" fmla="*/ 24553 h 1063459"/>
                <a:gd name="connsiteX8" fmla="*/ 111944 w 1040654"/>
                <a:gd name="connsiteY8" fmla="*/ 160284 h 1063459"/>
                <a:gd name="connsiteX9" fmla="*/ 9550 w 1040654"/>
                <a:gd name="connsiteY9" fmla="*/ 388884 h 1063459"/>
                <a:gd name="connsiteX10" fmla="*/ 9550 w 1040654"/>
                <a:gd name="connsiteY10" fmla="*/ 696066 h 1063459"/>
                <a:gd name="connsiteX11" fmla="*/ 54794 w 1040654"/>
                <a:gd name="connsiteY11" fmla="*/ 800841 h 1063459"/>
                <a:gd name="connsiteX12" fmla="*/ 133376 w 1040654"/>
                <a:gd name="connsiteY12" fmla="*/ 869897 h 1063459"/>
                <a:gd name="connsiteX13" fmla="*/ 288157 w 1040654"/>
                <a:gd name="connsiteY13" fmla="*/ 998484 h 1063459"/>
                <a:gd name="connsiteX14" fmla="*/ 428650 w 1040654"/>
                <a:gd name="connsiteY14" fmla="*/ 1048491 h 1063459"/>
                <a:gd name="connsiteX15" fmla="*/ 616769 w 1040654"/>
                <a:gd name="connsiteY15" fmla="*/ 1058016 h 1063459"/>
                <a:gd name="connsiteX16" fmla="*/ 773932 w 1040654"/>
                <a:gd name="connsiteY16" fmla="*/ 967528 h 1063459"/>
                <a:gd name="connsiteX0" fmla="*/ 773932 w 1040654"/>
                <a:gd name="connsiteY0" fmla="*/ 967528 h 1063634"/>
                <a:gd name="connsiteX1" fmla="*/ 900138 w 1040654"/>
                <a:gd name="connsiteY1" fmla="*/ 877041 h 1063634"/>
                <a:gd name="connsiteX2" fmla="*/ 997769 w 1040654"/>
                <a:gd name="connsiteY2" fmla="*/ 741309 h 1063634"/>
                <a:gd name="connsiteX3" fmla="*/ 1040632 w 1040654"/>
                <a:gd name="connsiteY3" fmla="*/ 512709 h 1063634"/>
                <a:gd name="connsiteX4" fmla="*/ 993007 w 1040654"/>
                <a:gd name="connsiteY4" fmla="*/ 231722 h 1063634"/>
                <a:gd name="connsiteX5" fmla="*/ 823938 w 1040654"/>
                <a:gd name="connsiteY5" fmla="*/ 62653 h 1063634"/>
                <a:gd name="connsiteX6" fmla="*/ 564382 w 1040654"/>
                <a:gd name="connsiteY6" fmla="*/ 3122 h 1063634"/>
                <a:gd name="connsiteX7" fmla="*/ 340544 w 1040654"/>
                <a:gd name="connsiteY7" fmla="*/ 24553 h 1063634"/>
                <a:gd name="connsiteX8" fmla="*/ 111944 w 1040654"/>
                <a:gd name="connsiteY8" fmla="*/ 160284 h 1063634"/>
                <a:gd name="connsiteX9" fmla="*/ 9550 w 1040654"/>
                <a:gd name="connsiteY9" fmla="*/ 388884 h 1063634"/>
                <a:gd name="connsiteX10" fmla="*/ 9550 w 1040654"/>
                <a:gd name="connsiteY10" fmla="*/ 696066 h 1063634"/>
                <a:gd name="connsiteX11" fmla="*/ 54794 w 1040654"/>
                <a:gd name="connsiteY11" fmla="*/ 800841 h 1063634"/>
                <a:gd name="connsiteX12" fmla="*/ 133376 w 1040654"/>
                <a:gd name="connsiteY12" fmla="*/ 869897 h 1063634"/>
                <a:gd name="connsiteX13" fmla="*/ 288157 w 1040654"/>
                <a:gd name="connsiteY13" fmla="*/ 998484 h 1063634"/>
                <a:gd name="connsiteX14" fmla="*/ 416744 w 1040654"/>
                <a:gd name="connsiteY14" fmla="*/ 1048491 h 1063634"/>
                <a:gd name="connsiteX15" fmla="*/ 616769 w 1040654"/>
                <a:gd name="connsiteY15" fmla="*/ 1058016 h 1063634"/>
                <a:gd name="connsiteX16" fmla="*/ 773932 w 1040654"/>
                <a:gd name="connsiteY16" fmla="*/ 967528 h 1063634"/>
                <a:gd name="connsiteX0" fmla="*/ 773932 w 1043034"/>
                <a:gd name="connsiteY0" fmla="*/ 967528 h 1063634"/>
                <a:gd name="connsiteX1" fmla="*/ 900138 w 1043034"/>
                <a:gd name="connsiteY1" fmla="*/ 877041 h 1063634"/>
                <a:gd name="connsiteX2" fmla="*/ 997769 w 1043034"/>
                <a:gd name="connsiteY2" fmla="*/ 741309 h 1063634"/>
                <a:gd name="connsiteX3" fmla="*/ 1043014 w 1043034"/>
                <a:gd name="connsiteY3" fmla="*/ 481753 h 1063634"/>
                <a:gd name="connsiteX4" fmla="*/ 993007 w 1043034"/>
                <a:gd name="connsiteY4" fmla="*/ 231722 h 1063634"/>
                <a:gd name="connsiteX5" fmla="*/ 823938 w 1043034"/>
                <a:gd name="connsiteY5" fmla="*/ 62653 h 1063634"/>
                <a:gd name="connsiteX6" fmla="*/ 564382 w 1043034"/>
                <a:gd name="connsiteY6" fmla="*/ 3122 h 1063634"/>
                <a:gd name="connsiteX7" fmla="*/ 340544 w 1043034"/>
                <a:gd name="connsiteY7" fmla="*/ 24553 h 1063634"/>
                <a:gd name="connsiteX8" fmla="*/ 111944 w 1043034"/>
                <a:gd name="connsiteY8" fmla="*/ 160284 h 1063634"/>
                <a:gd name="connsiteX9" fmla="*/ 9550 w 1043034"/>
                <a:gd name="connsiteY9" fmla="*/ 388884 h 1063634"/>
                <a:gd name="connsiteX10" fmla="*/ 9550 w 1043034"/>
                <a:gd name="connsiteY10" fmla="*/ 696066 h 1063634"/>
                <a:gd name="connsiteX11" fmla="*/ 54794 w 1043034"/>
                <a:gd name="connsiteY11" fmla="*/ 800841 h 1063634"/>
                <a:gd name="connsiteX12" fmla="*/ 133376 w 1043034"/>
                <a:gd name="connsiteY12" fmla="*/ 869897 h 1063634"/>
                <a:gd name="connsiteX13" fmla="*/ 288157 w 1043034"/>
                <a:gd name="connsiteY13" fmla="*/ 998484 h 1063634"/>
                <a:gd name="connsiteX14" fmla="*/ 416744 w 1043034"/>
                <a:gd name="connsiteY14" fmla="*/ 1048491 h 1063634"/>
                <a:gd name="connsiteX15" fmla="*/ 616769 w 1043034"/>
                <a:gd name="connsiteY15" fmla="*/ 1058016 h 1063634"/>
                <a:gd name="connsiteX16" fmla="*/ 773932 w 1043034"/>
                <a:gd name="connsiteY16" fmla="*/ 967528 h 1063634"/>
                <a:gd name="connsiteX0" fmla="*/ 773932 w 1043034"/>
                <a:gd name="connsiteY0" fmla="*/ 972290 h 1063284"/>
                <a:gd name="connsiteX1" fmla="*/ 900138 w 1043034"/>
                <a:gd name="connsiteY1" fmla="*/ 877041 h 1063284"/>
                <a:gd name="connsiteX2" fmla="*/ 997769 w 1043034"/>
                <a:gd name="connsiteY2" fmla="*/ 741309 h 1063284"/>
                <a:gd name="connsiteX3" fmla="*/ 1043014 w 1043034"/>
                <a:gd name="connsiteY3" fmla="*/ 481753 h 1063284"/>
                <a:gd name="connsiteX4" fmla="*/ 993007 w 1043034"/>
                <a:gd name="connsiteY4" fmla="*/ 231722 h 1063284"/>
                <a:gd name="connsiteX5" fmla="*/ 823938 w 1043034"/>
                <a:gd name="connsiteY5" fmla="*/ 62653 h 1063284"/>
                <a:gd name="connsiteX6" fmla="*/ 564382 w 1043034"/>
                <a:gd name="connsiteY6" fmla="*/ 3122 h 1063284"/>
                <a:gd name="connsiteX7" fmla="*/ 340544 w 1043034"/>
                <a:gd name="connsiteY7" fmla="*/ 24553 h 1063284"/>
                <a:gd name="connsiteX8" fmla="*/ 111944 w 1043034"/>
                <a:gd name="connsiteY8" fmla="*/ 160284 h 1063284"/>
                <a:gd name="connsiteX9" fmla="*/ 9550 w 1043034"/>
                <a:gd name="connsiteY9" fmla="*/ 388884 h 1063284"/>
                <a:gd name="connsiteX10" fmla="*/ 9550 w 1043034"/>
                <a:gd name="connsiteY10" fmla="*/ 696066 h 1063284"/>
                <a:gd name="connsiteX11" fmla="*/ 54794 w 1043034"/>
                <a:gd name="connsiteY11" fmla="*/ 800841 h 1063284"/>
                <a:gd name="connsiteX12" fmla="*/ 133376 w 1043034"/>
                <a:gd name="connsiteY12" fmla="*/ 869897 h 1063284"/>
                <a:gd name="connsiteX13" fmla="*/ 288157 w 1043034"/>
                <a:gd name="connsiteY13" fmla="*/ 998484 h 1063284"/>
                <a:gd name="connsiteX14" fmla="*/ 416744 w 1043034"/>
                <a:gd name="connsiteY14" fmla="*/ 1048491 h 1063284"/>
                <a:gd name="connsiteX15" fmla="*/ 616769 w 1043034"/>
                <a:gd name="connsiteY15" fmla="*/ 1058016 h 1063284"/>
                <a:gd name="connsiteX16" fmla="*/ 773932 w 1043034"/>
                <a:gd name="connsiteY16" fmla="*/ 972290 h 1063284"/>
                <a:gd name="connsiteX0" fmla="*/ 773815 w 1042917"/>
                <a:gd name="connsiteY0" fmla="*/ 972290 h 1063284"/>
                <a:gd name="connsiteX1" fmla="*/ 900021 w 1042917"/>
                <a:gd name="connsiteY1" fmla="*/ 877041 h 1063284"/>
                <a:gd name="connsiteX2" fmla="*/ 997652 w 1042917"/>
                <a:gd name="connsiteY2" fmla="*/ 741309 h 1063284"/>
                <a:gd name="connsiteX3" fmla="*/ 1042897 w 1042917"/>
                <a:gd name="connsiteY3" fmla="*/ 481753 h 1063284"/>
                <a:gd name="connsiteX4" fmla="*/ 992890 w 1042917"/>
                <a:gd name="connsiteY4" fmla="*/ 231722 h 1063284"/>
                <a:gd name="connsiteX5" fmla="*/ 823821 w 1042917"/>
                <a:gd name="connsiteY5" fmla="*/ 62653 h 1063284"/>
                <a:gd name="connsiteX6" fmla="*/ 564265 w 1042917"/>
                <a:gd name="connsiteY6" fmla="*/ 3122 h 1063284"/>
                <a:gd name="connsiteX7" fmla="*/ 340427 w 1042917"/>
                <a:gd name="connsiteY7" fmla="*/ 24553 h 1063284"/>
                <a:gd name="connsiteX8" fmla="*/ 111827 w 1042917"/>
                <a:gd name="connsiteY8" fmla="*/ 160284 h 1063284"/>
                <a:gd name="connsiteX9" fmla="*/ 9433 w 1042917"/>
                <a:gd name="connsiteY9" fmla="*/ 388884 h 1063284"/>
                <a:gd name="connsiteX10" fmla="*/ 9433 w 1042917"/>
                <a:gd name="connsiteY10" fmla="*/ 696066 h 1063284"/>
                <a:gd name="connsiteX11" fmla="*/ 52296 w 1042917"/>
                <a:gd name="connsiteY11" fmla="*/ 800841 h 1063284"/>
                <a:gd name="connsiteX12" fmla="*/ 133259 w 1042917"/>
                <a:gd name="connsiteY12" fmla="*/ 869897 h 1063284"/>
                <a:gd name="connsiteX13" fmla="*/ 288040 w 1042917"/>
                <a:gd name="connsiteY13" fmla="*/ 998484 h 1063284"/>
                <a:gd name="connsiteX14" fmla="*/ 416627 w 1042917"/>
                <a:gd name="connsiteY14" fmla="*/ 1048491 h 1063284"/>
                <a:gd name="connsiteX15" fmla="*/ 616652 w 1042917"/>
                <a:gd name="connsiteY15" fmla="*/ 1058016 h 1063284"/>
                <a:gd name="connsiteX16" fmla="*/ 773815 w 1042917"/>
                <a:gd name="connsiteY16" fmla="*/ 972290 h 1063284"/>
                <a:gd name="connsiteX0" fmla="*/ 773815 w 1042917"/>
                <a:gd name="connsiteY0" fmla="*/ 972290 h 1063284"/>
                <a:gd name="connsiteX1" fmla="*/ 900021 w 1042917"/>
                <a:gd name="connsiteY1" fmla="*/ 877041 h 1063284"/>
                <a:gd name="connsiteX2" fmla="*/ 997652 w 1042917"/>
                <a:gd name="connsiteY2" fmla="*/ 741309 h 1063284"/>
                <a:gd name="connsiteX3" fmla="*/ 1042897 w 1042917"/>
                <a:gd name="connsiteY3" fmla="*/ 481753 h 1063284"/>
                <a:gd name="connsiteX4" fmla="*/ 992890 w 1042917"/>
                <a:gd name="connsiteY4" fmla="*/ 231722 h 1063284"/>
                <a:gd name="connsiteX5" fmla="*/ 823821 w 1042917"/>
                <a:gd name="connsiteY5" fmla="*/ 62653 h 1063284"/>
                <a:gd name="connsiteX6" fmla="*/ 564265 w 1042917"/>
                <a:gd name="connsiteY6" fmla="*/ 3122 h 1063284"/>
                <a:gd name="connsiteX7" fmla="*/ 340427 w 1042917"/>
                <a:gd name="connsiteY7" fmla="*/ 24553 h 1063284"/>
                <a:gd name="connsiteX8" fmla="*/ 111827 w 1042917"/>
                <a:gd name="connsiteY8" fmla="*/ 160284 h 1063284"/>
                <a:gd name="connsiteX9" fmla="*/ 9433 w 1042917"/>
                <a:gd name="connsiteY9" fmla="*/ 388884 h 1063284"/>
                <a:gd name="connsiteX10" fmla="*/ 9433 w 1042917"/>
                <a:gd name="connsiteY10" fmla="*/ 696066 h 1063284"/>
                <a:gd name="connsiteX11" fmla="*/ 52296 w 1042917"/>
                <a:gd name="connsiteY11" fmla="*/ 800841 h 1063284"/>
                <a:gd name="connsiteX12" fmla="*/ 133259 w 1042917"/>
                <a:gd name="connsiteY12" fmla="*/ 869897 h 1063284"/>
                <a:gd name="connsiteX13" fmla="*/ 288040 w 1042917"/>
                <a:gd name="connsiteY13" fmla="*/ 1000866 h 1063284"/>
                <a:gd name="connsiteX14" fmla="*/ 416627 w 1042917"/>
                <a:gd name="connsiteY14" fmla="*/ 1048491 h 1063284"/>
                <a:gd name="connsiteX15" fmla="*/ 616652 w 1042917"/>
                <a:gd name="connsiteY15" fmla="*/ 1058016 h 1063284"/>
                <a:gd name="connsiteX16" fmla="*/ 773815 w 1042917"/>
                <a:gd name="connsiteY16" fmla="*/ 972290 h 1063284"/>
                <a:gd name="connsiteX0" fmla="*/ 773985 w 1043087"/>
                <a:gd name="connsiteY0" fmla="*/ 972446 h 1063440"/>
                <a:gd name="connsiteX1" fmla="*/ 900191 w 1043087"/>
                <a:gd name="connsiteY1" fmla="*/ 877197 h 1063440"/>
                <a:gd name="connsiteX2" fmla="*/ 997822 w 1043087"/>
                <a:gd name="connsiteY2" fmla="*/ 741465 h 1063440"/>
                <a:gd name="connsiteX3" fmla="*/ 1043067 w 1043087"/>
                <a:gd name="connsiteY3" fmla="*/ 481909 h 1063440"/>
                <a:gd name="connsiteX4" fmla="*/ 993060 w 1043087"/>
                <a:gd name="connsiteY4" fmla="*/ 231878 h 1063440"/>
                <a:gd name="connsiteX5" fmla="*/ 823991 w 1043087"/>
                <a:gd name="connsiteY5" fmla="*/ 62809 h 1063440"/>
                <a:gd name="connsiteX6" fmla="*/ 564435 w 1043087"/>
                <a:gd name="connsiteY6" fmla="*/ 3278 h 1063440"/>
                <a:gd name="connsiteX7" fmla="*/ 340597 w 1043087"/>
                <a:gd name="connsiteY7" fmla="*/ 24709 h 1063440"/>
                <a:gd name="connsiteX8" fmla="*/ 114379 w 1043087"/>
                <a:gd name="connsiteY8" fmla="*/ 165203 h 1063440"/>
                <a:gd name="connsiteX9" fmla="*/ 9603 w 1043087"/>
                <a:gd name="connsiteY9" fmla="*/ 389040 h 1063440"/>
                <a:gd name="connsiteX10" fmla="*/ 9603 w 1043087"/>
                <a:gd name="connsiteY10" fmla="*/ 696222 h 1063440"/>
                <a:gd name="connsiteX11" fmla="*/ 52466 w 1043087"/>
                <a:gd name="connsiteY11" fmla="*/ 800997 h 1063440"/>
                <a:gd name="connsiteX12" fmla="*/ 133429 w 1043087"/>
                <a:gd name="connsiteY12" fmla="*/ 870053 h 1063440"/>
                <a:gd name="connsiteX13" fmla="*/ 288210 w 1043087"/>
                <a:gd name="connsiteY13" fmla="*/ 1001022 h 1063440"/>
                <a:gd name="connsiteX14" fmla="*/ 416797 w 1043087"/>
                <a:gd name="connsiteY14" fmla="*/ 1048647 h 1063440"/>
                <a:gd name="connsiteX15" fmla="*/ 616822 w 1043087"/>
                <a:gd name="connsiteY15" fmla="*/ 1058172 h 1063440"/>
                <a:gd name="connsiteX16" fmla="*/ 773985 w 1043087"/>
                <a:gd name="connsiteY16" fmla="*/ 972446 h 106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3087" h="1063440">
                  <a:moveTo>
                    <a:pt x="773985" y="972446"/>
                  </a:moveTo>
                  <a:cubicBezTo>
                    <a:pt x="821213" y="942284"/>
                    <a:pt x="862885" y="915694"/>
                    <a:pt x="900191" y="877197"/>
                  </a:cubicBezTo>
                  <a:cubicBezTo>
                    <a:pt x="937497" y="838700"/>
                    <a:pt x="974009" y="807346"/>
                    <a:pt x="997822" y="741465"/>
                  </a:cubicBezTo>
                  <a:cubicBezTo>
                    <a:pt x="1021635" y="675584"/>
                    <a:pt x="1043861" y="566840"/>
                    <a:pt x="1043067" y="481909"/>
                  </a:cubicBezTo>
                  <a:cubicBezTo>
                    <a:pt x="1042273" y="396978"/>
                    <a:pt x="1029573" y="301728"/>
                    <a:pt x="993060" y="231878"/>
                  </a:cubicBezTo>
                  <a:cubicBezTo>
                    <a:pt x="956547" y="162028"/>
                    <a:pt x="895429" y="100909"/>
                    <a:pt x="823991" y="62809"/>
                  </a:cubicBezTo>
                  <a:cubicBezTo>
                    <a:pt x="752553" y="24709"/>
                    <a:pt x="645001" y="9628"/>
                    <a:pt x="564435" y="3278"/>
                  </a:cubicBezTo>
                  <a:cubicBezTo>
                    <a:pt x="483869" y="-3072"/>
                    <a:pt x="415606" y="-2278"/>
                    <a:pt x="340597" y="24709"/>
                  </a:cubicBezTo>
                  <a:cubicBezTo>
                    <a:pt x="265588" y="51696"/>
                    <a:pt x="169545" y="104481"/>
                    <a:pt x="114379" y="165203"/>
                  </a:cubicBezTo>
                  <a:cubicBezTo>
                    <a:pt x="59213" y="225925"/>
                    <a:pt x="27066" y="300537"/>
                    <a:pt x="9603" y="389040"/>
                  </a:cubicBezTo>
                  <a:cubicBezTo>
                    <a:pt x="-7860" y="477543"/>
                    <a:pt x="2459" y="627563"/>
                    <a:pt x="9603" y="696222"/>
                  </a:cubicBezTo>
                  <a:cubicBezTo>
                    <a:pt x="16747" y="764882"/>
                    <a:pt x="31828" y="772025"/>
                    <a:pt x="52466" y="800997"/>
                  </a:cubicBezTo>
                  <a:cubicBezTo>
                    <a:pt x="73104" y="829969"/>
                    <a:pt x="94138" y="836716"/>
                    <a:pt x="133429" y="870053"/>
                  </a:cubicBezTo>
                  <a:cubicBezTo>
                    <a:pt x="172720" y="903390"/>
                    <a:pt x="240982" y="971256"/>
                    <a:pt x="288210" y="1001022"/>
                  </a:cubicBezTo>
                  <a:cubicBezTo>
                    <a:pt x="335438" y="1030788"/>
                    <a:pt x="360838" y="1039519"/>
                    <a:pt x="416797" y="1048647"/>
                  </a:cubicBezTo>
                  <a:cubicBezTo>
                    <a:pt x="472756" y="1057775"/>
                    <a:pt x="557291" y="1070872"/>
                    <a:pt x="616822" y="1058172"/>
                  </a:cubicBezTo>
                  <a:cubicBezTo>
                    <a:pt x="676353" y="1045472"/>
                    <a:pt x="726757" y="1002608"/>
                    <a:pt x="773985" y="9724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FD4D5"/>
                </a:gs>
                <a:gs pos="23000">
                  <a:srgbClr val="EFD4D5"/>
                </a:gs>
                <a:gs pos="69000">
                  <a:srgbClr val="D5818D"/>
                </a:gs>
                <a:gs pos="97000">
                  <a:srgbClr val="B92C46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B07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8713466" y="2903038"/>
              <a:ext cx="1147458" cy="1223733"/>
            </a:xfrm>
            <a:custGeom>
              <a:avLst/>
              <a:gdLst>
                <a:gd name="connsiteX0" fmla="*/ 309281 w 1150457"/>
                <a:gd name="connsiteY0" fmla="*/ 48829 h 1230012"/>
                <a:gd name="connsiteX1" fmla="*/ 85444 w 1150457"/>
                <a:gd name="connsiteY1" fmla="*/ 229804 h 1230012"/>
                <a:gd name="connsiteX2" fmla="*/ 9244 w 1150457"/>
                <a:gd name="connsiteY2" fmla="*/ 429829 h 1230012"/>
                <a:gd name="connsiteX3" fmla="*/ 14006 w 1150457"/>
                <a:gd name="connsiteY3" fmla="*/ 744154 h 1230012"/>
                <a:gd name="connsiteX4" fmla="*/ 123544 w 1150457"/>
                <a:gd name="connsiteY4" fmla="*/ 953704 h 1230012"/>
                <a:gd name="connsiteX5" fmla="*/ 328331 w 1150457"/>
                <a:gd name="connsiteY5" fmla="*/ 1101342 h 1230012"/>
                <a:gd name="connsiteX6" fmla="*/ 547406 w 1150457"/>
                <a:gd name="connsiteY6" fmla="*/ 1163254 h 1230012"/>
                <a:gd name="connsiteX7" fmla="*/ 661706 w 1150457"/>
                <a:gd name="connsiteY7" fmla="*/ 1187067 h 1230012"/>
                <a:gd name="connsiteX8" fmla="*/ 690281 w 1150457"/>
                <a:gd name="connsiteY8" fmla="*/ 1229929 h 1230012"/>
                <a:gd name="connsiteX9" fmla="*/ 728381 w 1150457"/>
                <a:gd name="connsiteY9" fmla="*/ 1196592 h 1230012"/>
                <a:gd name="connsiteX10" fmla="*/ 675994 w 1150457"/>
                <a:gd name="connsiteY10" fmla="*/ 1148967 h 1230012"/>
                <a:gd name="connsiteX11" fmla="*/ 618844 w 1150457"/>
                <a:gd name="connsiteY11" fmla="*/ 1115629 h 1230012"/>
                <a:gd name="connsiteX12" fmla="*/ 547406 w 1150457"/>
                <a:gd name="connsiteY12" fmla="*/ 1101342 h 1230012"/>
                <a:gd name="connsiteX13" fmla="*/ 395006 w 1150457"/>
                <a:gd name="connsiteY13" fmla="*/ 1077529 h 1230012"/>
                <a:gd name="connsiteX14" fmla="*/ 256894 w 1150457"/>
                <a:gd name="connsiteY14" fmla="*/ 982279 h 1230012"/>
                <a:gd name="connsiteX15" fmla="*/ 175931 w 1150457"/>
                <a:gd name="connsiteY15" fmla="*/ 901317 h 1230012"/>
                <a:gd name="connsiteX16" fmla="*/ 80681 w 1150457"/>
                <a:gd name="connsiteY16" fmla="*/ 815592 h 1230012"/>
                <a:gd name="connsiteX17" fmla="*/ 56869 w 1150457"/>
                <a:gd name="connsiteY17" fmla="*/ 601279 h 1230012"/>
                <a:gd name="connsiteX18" fmla="*/ 75919 w 1150457"/>
                <a:gd name="connsiteY18" fmla="*/ 377442 h 1230012"/>
                <a:gd name="connsiteX19" fmla="*/ 190219 w 1150457"/>
                <a:gd name="connsiteY19" fmla="*/ 196467 h 1230012"/>
                <a:gd name="connsiteX20" fmla="*/ 390244 w 1150457"/>
                <a:gd name="connsiteY20" fmla="*/ 77404 h 1230012"/>
                <a:gd name="connsiteX21" fmla="*/ 509306 w 1150457"/>
                <a:gd name="connsiteY21" fmla="*/ 63117 h 1230012"/>
                <a:gd name="connsiteX22" fmla="*/ 690281 w 1150457"/>
                <a:gd name="connsiteY22" fmla="*/ 63117 h 1230012"/>
                <a:gd name="connsiteX23" fmla="*/ 909356 w 1150457"/>
                <a:gd name="connsiteY23" fmla="*/ 134554 h 1230012"/>
                <a:gd name="connsiteX24" fmla="*/ 1023656 w 1150457"/>
                <a:gd name="connsiteY24" fmla="*/ 253617 h 1230012"/>
                <a:gd name="connsiteX25" fmla="*/ 1095094 w 1150457"/>
                <a:gd name="connsiteY25" fmla="*/ 458404 h 1230012"/>
                <a:gd name="connsiteX26" fmla="*/ 1085569 w 1150457"/>
                <a:gd name="connsiteY26" fmla="*/ 648904 h 1230012"/>
                <a:gd name="connsiteX27" fmla="*/ 1052231 w 1150457"/>
                <a:gd name="connsiteY27" fmla="*/ 782254 h 1230012"/>
                <a:gd name="connsiteX28" fmla="*/ 1042706 w 1150457"/>
                <a:gd name="connsiteY28" fmla="*/ 863217 h 1230012"/>
                <a:gd name="connsiteX29" fmla="*/ 1028419 w 1150457"/>
                <a:gd name="connsiteY29" fmla="*/ 920367 h 1230012"/>
                <a:gd name="connsiteX30" fmla="*/ 1042706 w 1150457"/>
                <a:gd name="connsiteY30" fmla="*/ 982279 h 1230012"/>
                <a:gd name="connsiteX31" fmla="*/ 1071281 w 1150457"/>
                <a:gd name="connsiteY31" fmla="*/ 977517 h 1230012"/>
                <a:gd name="connsiteX32" fmla="*/ 1071281 w 1150457"/>
                <a:gd name="connsiteY32" fmla="*/ 939417 h 1230012"/>
                <a:gd name="connsiteX33" fmla="*/ 1095094 w 1150457"/>
                <a:gd name="connsiteY33" fmla="*/ 887029 h 1230012"/>
                <a:gd name="connsiteX34" fmla="*/ 1090331 w 1150457"/>
                <a:gd name="connsiteY34" fmla="*/ 825117 h 1230012"/>
                <a:gd name="connsiteX35" fmla="*/ 1085569 w 1150457"/>
                <a:gd name="connsiteY35" fmla="*/ 787017 h 1230012"/>
                <a:gd name="connsiteX36" fmla="*/ 1123669 w 1150457"/>
                <a:gd name="connsiteY36" fmla="*/ 715579 h 1230012"/>
                <a:gd name="connsiteX37" fmla="*/ 1147481 w 1150457"/>
                <a:gd name="connsiteY37" fmla="*/ 586992 h 1230012"/>
                <a:gd name="connsiteX38" fmla="*/ 1147481 w 1150457"/>
                <a:gd name="connsiteY38" fmla="*/ 467929 h 1230012"/>
                <a:gd name="connsiteX39" fmla="*/ 1123669 w 1150457"/>
                <a:gd name="connsiteY39" fmla="*/ 344104 h 1230012"/>
                <a:gd name="connsiteX40" fmla="*/ 1095094 w 1150457"/>
                <a:gd name="connsiteY40" fmla="*/ 239329 h 1230012"/>
                <a:gd name="connsiteX41" fmla="*/ 999844 w 1150457"/>
                <a:gd name="connsiteY41" fmla="*/ 148842 h 1230012"/>
                <a:gd name="connsiteX42" fmla="*/ 856969 w 1150457"/>
                <a:gd name="connsiteY42" fmla="*/ 58354 h 1230012"/>
                <a:gd name="connsiteX43" fmla="*/ 661706 w 1150457"/>
                <a:gd name="connsiteY43" fmla="*/ 5967 h 1230012"/>
                <a:gd name="connsiteX44" fmla="*/ 485494 w 1150457"/>
                <a:gd name="connsiteY44" fmla="*/ 5967 h 1230012"/>
                <a:gd name="connsiteX45" fmla="*/ 309281 w 1150457"/>
                <a:gd name="connsiteY45" fmla="*/ 48829 h 1230012"/>
                <a:gd name="connsiteX0" fmla="*/ 309281 w 1150457"/>
                <a:gd name="connsiteY0" fmla="*/ 48829 h 1230012"/>
                <a:gd name="connsiteX1" fmla="*/ 85444 w 1150457"/>
                <a:gd name="connsiteY1" fmla="*/ 229804 h 1230012"/>
                <a:gd name="connsiteX2" fmla="*/ 9244 w 1150457"/>
                <a:gd name="connsiteY2" fmla="*/ 429829 h 1230012"/>
                <a:gd name="connsiteX3" fmla="*/ 14006 w 1150457"/>
                <a:gd name="connsiteY3" fmla="*/ 744154 h 1230012"/>
                <a:gd name="connsiteX4" fmla="*/ 123544 w 1150457"/>
                <a:gd name="connsiteY4" fmla="*/ 953704 h 1230012"/>
                <a:gd name="connsiteX5" fmla="*/ 328331 w 1150457"/>
                <a:gd name="connsiteY5" fmla="*/ 1101342 h 1230012"/>
                <a:gd name="connsiteX6" fmla="*/ 547406 w 1150457"/>
                <a:gd name="connsiteY6" fmla="*/ 1163254 h 1230012"/>
                <a:gd name="connsiteX7" fmla="*/ 661706 w 1150457"/>
                <a:gd name="connsiteY7" fmla="*/ 1187067 h 1230012"/>
                <a:gd name="connsiteX8" fmla="*/ 690281 w 1150457"/>
                <a:gd name="connsiteY8" fmla="*/ 1229929 h 1230012"/>
                <a:gd name="connsiteX9" fmla="*/ 728381 w 1150457"/>
                <a:gd name="connsiteY9" fmla="*/ 1196592 h 1230012"/>
                <a:gd name="connsiteX10" fmla="*/ 675994 w 1150457"/>
                <a:gd name="connsiteY10" fmla="*/ 1148967 h 1230012"/>
                <a:gd name="connsiteX11" fmla="*/ 618844 w 1150457"/>
                <a:gd name="connsiteY11" fmla="*/ 1115629 h 1230012"/>
                <a:gd name="connsiteX12" fmla="*/ 547406 w 1150457"/>
                <a:gd name="connsiteY12" fmla="*/ 1101342 h 1230012"/>
                <a:gd name="connsiteX13" fmla="*/ 395006 w 1150457"/>
                <a:gd name="connsiteY13" fmla="*/ 1077529 h 1230012"/>
                <a:gd name="connsiteX14" fmla="*/ 256894 w 1150457"/>
                <a:gd name="connsiteY14" fmla="*/ 982279 h 1230012"/>
                <a:gd name="connsiteX15" fmla="*/ 175931 w 1150457"/>
                <a:gd name="connsiteY15" fmla="*/ 901317 h 1230012"/>
                <a:gd name="connsiteX16" fmla="*/ 80681 w 1150457"/>
                <a:gd name="connsiteY16" fmla="*/ 815592 h 1230012"/>
                <a:gd name="connsiteX17" fmla="*/ 56869 w 1150457"/>
                <a:gd name="connsiteY17" fmla="*/ 601279 h 1230012"/>
                <a:gd name="connsiteX18" fmla="*/ 75919 w 1150457"/>
                <a:gd name="connsiteY18" fmla="*/ 377442 h 1230012"/>
                <a:gd name="connsiteX19" fmla="*/ 190219 w 1150457"/>
                <a:gd name="connsiteY19" fmla="*/ 196467 h 1230012"/>
                <a:gd name="connsiteX20" fmla="*/ 390244 w 1150457"/>
                <a:gd name="connsiteY20" fmla="*/ 77404 h 1230012"/>
                <a:gd name="connsiteX21" fmla="*/ 509306 w 1150457"/>
                <a:gd name="connsiteY21" fmla="*/ 63117 h 1230012"/>
                <a:gd name="connsiteX22" fmla="*/ 690281 w 1150457"/>
                <a:gd name="connsiteY22" fmla="*/ 63117 h 1230012"/>
                <a:gd name="connsiteX23" fmla="*/ 909356 w 1150457"/>
                <a:gd name="connsiteY23" fmla="*/ 134554 h 1230012"/>
                <a:gd name="connsiteX24" fmla="*/ 1023656 w 1150457"/>
                <a:gd name="connsiteY24" fmla="*/ 253617 h 1230012"/>
                <a:gd name="connsiteX25" fmla="*/ 1095094 w 1150457"/>
                <a:gd name="connsiteY25" fmla="*/ 458404 h 1230012"/>
                <a:gd name="connsiteX26" fmla="*/ 1085569 w 1150457"/>
                <a:gd name="connsiteY26" fmla="*/ 648904 h 1230012"/>
                <a:gd name="connsiteX27" fmla="*/ 1052231 w 1150457"/>
                <a:gd name="connsiteY27" fmla="*/ 782254 h 1230012"/>
                <a:gd name="connsiteX28" fmla="*/ 1042706 w 1150457"/>
                <a:gd name="connsiteY28" fmla="*/ 863217 h 1230012"/>
                <a:gd name="connsiteX29" fmla="*/ 1028419 w 1150457"/>
                <a:gd name="connsiteY29" fmla="*/ 920367 h 1230012"/>
                <a:gd name="connsiteX30" fmla="*/ 1042706 w 1150457"/>
                <a:gd name="connsiteY30" fmla="*/ 982279 h 1230012"/>
                <a:gd name="connsiteX31" fmla="*/ 1071281 w 1150457"/>
                <a:gd name="connsiteY31" fmla="*/ 977517 h 1230012"/>
                <a:gd name="connsiteX32" fmla="*/ 1071281 w 1150457"/>
                <a:gd name="connsiteY32" fmla="*/ 939417 h 1230012"/>
                <a:gd name="connsiteX33" fmla="*/ 1095094 w 1150457"/>
                <a:gd name="connsiteY33" fmla="*/ 887029 h 1230012"/>
                <a:gd name="connsiteX34" fmla="*/ 1090331 w 1150457"/>
                <a:gd name="connsiteY34" fmla="*/ 825117 h 1230012"/>
                <a:gd name="connsiteX35" fmla="*/ 1085569 w 1150457"/>
                <a:gd name="connsiteY35" fmla="*/ 787017 h 1230012"/>
                <a:gd name="connsiteX36" fmla="*/ 1123669 w 1150457"/>
                <a:gd name="connsiteY36" fmla="*/ 715579 h 1230012"/>
                <a:gd name="connsiteX37" fmla="*/ 1147481 w 1150457"/>
                <a:gd name="connsiteY37" fmla="*/ 586992 h 1230012"/>
                <a:gd name="connsiteX38" fmla="*/ 1147481 w 1150457"/>
                <a:gd name="connsiteY38" fmla="*/ 467929 h 1230012"/>
                <a:gd name="connsiteX39" fmla="*/ 1123669 w 1150457"/>
                <a:gd name="connsiteY39" fmla="*/ 344104 h 1230012"/>
                <a:gd name="connsiteX40" fmla="*/ 1087951 w 1150457"/>
                <a:gd name="connsiteY40" fmla="*/ 241710 h 1230012"/>
                <a:gd name="connsiteX41" fmla="*/ 999844 w 1150457"/>
                <a:gd name="connsiteY41" fmla="*/ 148842 h 1230012"/>
                <a:gd name="connsiteX42" fmla="*/ 856969 w 1150457"/>
                <a:gd name="connsiteY42" fmla="*/ 58354 h 1230012"/>
                <a:gd name="connsiteX43" fmla="*/ 661706 w 1150457"/>
                <a:gd name="connsiteY43" fmla="*/ 5967 h 1230012"/>
                <a:gd name="connsiteX44" fmla="*/ 485494 w 1150457"/>
                <a:gd name="connsiteY44" fmla="*/ 5967 h 1230012"/>
                <a:gd name="connsiteX45" fmla="*/ 309281 w 1150457"/>
                <a:gd name="connsiteY45" fmla="*/ 48829 h 1230012"/>
                <a:gd name="connsiteX0" fmla="*/ 309281 w 1150457"/>
                <a:gd name="connsiteY0" fmla="*/ 48829 h 1230012"/>
                <a:gd name="connsiteX1" fmla="*/ 85444 w 1150457"/>
                <a:gd name="connsiteY1" fmla="*/ 229804 h 1230012"/>
                <a:gd name="connsiteX2" fmla="*/ 9244 w 1150457"/>
                <a:gd name="connsiteY2" fmla="*/ 429829 h 1230012"/>
                <a:gd name="connsiteX3" fmla="*/ 14006 w 1150457"/>
                <a:gd name="connsiteY3" fmla="*/ 744154 h 1230012"/>
                <a:gd name="connsiteX4" fmla="*/ 123544 w 1150457"/>
                <a:gd name="connsiteY4" fmla="*/ 953704 h 1230012"/>
                <a:gd name="connsiteX5" fmla="*/ 328331 w 1150457"/>
                <a:gd name="connsiteY5" fmla="*/ 1101342 h 1230012"/>
                <a:gd name="connsiteX6" fmla="*/ 547406 w 1150457"/>
                <a:gd name="connsiteY6" fmla="*/ 1163254 h 1230012"/>
                <a:gd name="connsiteX7" fmla="*/ 661706 w 1150457"/>
                <a:gd name="connsiteY7" fmla="*/ 1187067 h 1230012"/>
                <a:gd name="connsiteX8" fmla="*/ 690281 w 1150457"/>
                <a:gd name="connsiteY8" fmla="*/ 1229929 h 1230012"/>
                <a:gd name="connsiteX9" fmla="*/ 728381 w 1150457"/>
                <a:gd name="connsiteY9" fmla="*/ 1196592 h 1230012"/>
                <a:gd name="connsiteX10" fmla="*/ 675994 w 1150457"/>
                <a:gd name="connsiteY10" fmla="*/ 1148967 h 1230012"/>
                <a:gd name="connsiteX11" fmla="*/ 618844 w 1150457"/>
                <a:gd name="connsiteY11" fmla="*/ 1115629 h 1230012"/>
                <a:gd name="connsiteX12" fmla="*/ 547406 w 1150457"/>
                <a:gd name="connsiteY12" fmla="*/ 1101342 h 1230012"/>
                <a:gd name="connsiteX13" fmla="*/ 395006 w 1150457"/>
                <a:gd name="connsiteY13" fmla="*/ 1077529 h 1230012"/>
                <a:gd name="connsiteX14" fmla="*/ 256894 w 1150457"/>
                <a:gd name="connsiteY14" fmla="*/ 982279 h 1230012"/>
                <a:gd name="connsiteX15" fmla="*/ 175931 w 1150457"/>
                <a:gd name="connsiteY15" fmla="*/ 901317 h 1230012"/>
                <a:gd name="connsiteX16" fmla="*/ 80681 w 1150457"/>
                <a:gd name="connsiteY16" fmla="*/ 815592 h 1230012"/>
                <a:gd name="connsiteX17" fmla="*/ 56869 w 1150457"/>
                <a:gd name="connsiteY17" fmla="*/ 601279 h 1230012"/>
                <a:gd name="connsiteX18" fmla="*/ 75919 w 1150457"/>
                <a:gd name="connsiteY18" fmla="*/ 377442 h 1230012"/>
                <a:gd name="connsiteX19" fmla="*/ 190219 w 1150457"/>
                <a:gd name="connsiteY19" fmla="*/ 196467 h 1230012"/>
                <a:gd name="connsiteX20" fmla="*/ 390244 w 1150457"/>
                <a:gd name="connsiteY20" fmla="*/ 77404 h 1230012"/>
                <a:gd name="connsiteX21" fmla="*/ 509306 w 1150457"/>
                <a:gd name="connsiteY21" fmla="*/ 63117 h 1230012"/>
                <a:gd name="connsiteX22" fmla="*/ 690281 w 1150457"/>
                <a:gd name="connsiteY22" fmla="*/ 63117 h 1230012"/>
                <a:gd name="connsiteX23" fmla="*/ 909356 w 1150457"/>
                <a:gd name="connsiteY23" fmla="*/ 134554 h 1230012"/>
                <a:gd name="connsiteX24" fmla="*/ 1023656 w 1150457"/>
                <a:gd name="connsiteY24" fmla="*/ 253617 h 1230012"/>
                <a:gd name="connsiteX25" fmla="*/ 1095094 w 1150457"/>
                <a:gd name="connsiteY25" fmla="*/ 458404 h 1230012"/>
                <a:gd name="connsiteX26" fmla="*/ 1085569 w 1150457"/>
                <a:gd name="connsiteY26" fmla="*/ 648904 h 1230012"/>
                <a:gd name="connsiteX27" fmla="*/ 1052231 w 1150457"/>
                <a:gd name="connsiteY27" fmla="*/ 782254 h 1230012"/>
                <a:gd name="connsiteX28" fmla="*/ 1042706 w 1150457"/>
                <a:gd name="connsiteY28" fmla="*/ 863217 h 1230012"/>
                <a:gd name="connsiteX29" fmla="*/ 1028419 w 1150457"/>
                <a:gd name="connsiteY29" fmla="*/ 920367 h 1230012"/>
                <a:gd name="connsiteX30" fmla="*/ 1047469 w 1150457"/>
                <a:gd name="connsiteY30" fmla="*/ 972754 h 1230012"/>
                <a:gd name="connsiteX31" fmla="*/ 1071281 w 1150457"/>
                <a:gd name="connsiteY31" fmla="*/ 977517 h 1230012"/>
                <a:gd name="connsiteX32" fmla="*/ 1071281 w 1150457"/>
                <a:gd name="connsiteY32" fmla="*/ 939417 h 1230012"/>
                <a:gd name="connsiteX33" fmla="*/ 1095094 w 1150457"/>
                <a:gd name="connsiteY33" fmla="*/ 887029 h 1230012"/>
                <a:gd name="connsiteX34" fmla="*/ 1090331 w 1150457"/>
                <a:gd name="connsiteY34" fmla="*/ 825117 h 1230012"/>
                <a:gd name="connsiteX35" fmla="*/ 1085569 w 1150457"/>
                <a:gd name="connsiteY35" fmla="*/ 787017 h 1230012"/>
                <a:gd name="connsiteX36" fmla="*/ 1123669 w 1150457"/>
                <a:gd name="connsiteY36" fmla="*/ 715579 h 1230012"/>
                <a:gd name="connsiteX37" fmla="*/ 1147481 w 1150457"/>
                <a:gd name="connsiteY37" fmla="*/ 586992 h 1230012"/>
                <a:gd name="connsiteX38" fmla="*/ 1147481 w 1150457"/>
                <a:gd name="connsiteY38" fmla="*/ 467929 h 1230012"/>
                <a:gd name="connsiteX39" fmla="*/ 1123669 w 1150457"/>
                <a:gd name="connsiteY39" fmla="*/ 344104 h 1230012"/>
                <a:gd name="connsiteX40" fmla="*/ 1087951 w 1150457"/>
                <a:gd name="connsiteY40" fmla="*/ 241710 h 1230012"/>
                <a:gd name="connsiteX41" fmla="*/ 999844 w 1150457"/>
                <a:gd name="connsiteY41" fmla="*/ 148842 h 1230012"/>
                <a:gd name="connsiteX42" fmla="*/ 856969 w 1150457"/>
                <a:gd name="connsiteY42" fmla="*/ 58354 h 1230012"/>
                <a:gd name="connsiteX43" fmla="*/ 661706 w 1150457"/>
                <a:gd name="connsiteY43" fmla="*/ 5967 h 1230012"/>
                <a:gd name="connsiteX44" fmla="*/ 485494 w 1150457"/>
                <a:gd name="connsiteY44" fmla="*/ 5967 h 1230012"/>
                <a:gd name="connsiteX45" fmla="*/ 309281 w 1150457"/>
                <a:gd name="connsiteY45" fmla="*/ 48829 h 1230012"/>
                <a:gd name="connsiteX0" fmla="*/ 294993 w 1150457"/>
                <a:gd name="connsiteY0" fmla="*/ 63998 h 1230894"/>
                <a:gd name="connsiteX1" fmla="*/ 85444 w 1150457"/>
                <a:gd name="connsiteY1" fmla="*/ 230686 h 1230894"/>
                <a:gd name="connsiteX2" fmla="*/ 9244 w 1150457"/>
                <a:gd name="connsiteY2" fmla="*/ 430711 h 1230894"/>
                <a:gd name="connsiteX3" fmla="*/ 14006 w 1150457"/>
                <a:gd name="connsiteY3" fmla="*/ 745036 h 1230894"/>
                <a:gd name="connsiteX4" fmla="*/ 123544 w 1150457"/>
                <a:gd name="connsiteY4" fmla="*/ 954586 h 1230894"/>
                <a:gd name="connsiteX5" fmla="*/ 328331 w 1150457"/>
                <a:gd name="connsiteY5" fmla="*/ 1102224 h 1230894"/>
                <a:gd name="connsiteX6" fmla="*/ 547406 w 1150457"/>
                <a:gd name="connsiteY6" fmla="*/ 1164136 h 1230894"/>
                <a:gd name="connsiteX7" fmla="*/ 661706 w 1150457"/>
                <a:gd name="connsiteY7" fmla="*/ 1187949 h 1230894"/>
                <a:gd name="connsiteX8" fmla="*/ 690281 w 1150457"/>
                <a:gd name="connsiteY8" fmla="*/ 1230811 h 1230894"/>
                <a:gd name="connsiteX9" fmla="*/ 728381 w 1150457"/>
                <a:gd name="connsiteY9" fmla="*/ 1197474 h 1230894"/>
                <a:gd name="connsiteX10" fmla="*/ 675994 w 1150457"/>
                <a:gd name="connsiteY10" fmla="*/ 1149849 h 1230894"/>
                <a:gd name="connsiteX11" fmla="*/ 618844 w 1150457"/>
                <a:gd name="connsiteY11" fmla="*/ 1116511 h 1230894"/>
                <a:gd name="connsiteX12" fmla="*/ 547406 w 1150457"/>
                <a:gd name="connsiteY12" fmla="*/ 1102224 h 1230894"/>
                <a:gd name="connsiteX13" fmla="*/ 395006 w 1150457"/>
                <a:gd name="connsiteY13" fmla="*/ 1078411 h 1230894"/>
                <a:gd name="connsiteX14" fmla="*/ 256894 w 1150457"/>
                <a:gd name="connsiteY14" fmla="*/ 983161 h 1230894"/>
                <a:gd name="connsiteX15" fmla="*/ 175931 w 1150457"/>
                <a:gd name="connsiteY15" fmla="*/ 902199 h 1230894"/>
                <a:gd name="connsiteX16" fmla="*/ 80681 w 1150457"/>
                <a:gd name="connsiteY16" fmla="*/ 816474 h 1230894"/>
                <a:gd name="connsiteX17" fmla="*/ 56869 w 1150457"/>
                <a:gd name="connsiteY17" fmla="*/ 602161 h 1230894"/>
                <a:gd name="connsiteX18" fmla="*/ 75919 w 1150457"/>
                <a:gd name="connsiteY18" fmla="*/ 378324 h 1230894"/>
                <a:gd name="connsiteX19" fmla="*/ 190219 w 1150457"/>
                <a:gd name="connsiteY19" fmla="*/ 197349 h 1230894"/>
                <a:gd name="connsiteX20" fmla="*/ 390244 w 1150457"/>
                <a:gd name="connsiteY20" fmla="*/ 78286 h 1230894"/>
                <a:gd name="connsiteX21" fmla="*/ 509306 w 1150457"/>
                <a:gd name="connsiteY21" fmla="*/ 63999 h 1230894"/>
                <a:gd name="connsiteX22" fmla="*/ 690281 w 1150457"/>
                <a:gd name="connsiteY22" fmla="*/ 63999 h 1230894"/>
                <a:gd name="connsiteX23" fmla="*/ 909356 w 1150457"/>
                <a:gd name="connsiteY23" fmla="*/ 135436 h 1230894"/>
                <a:gd name="connsiteX24" fmla="*/ 1023656 w 1150457"/>
                <a:gd name="connsiteY24" fmla="*/ 254499 h 1230894"/>
                <a:gd name="connsiteX25" fmla="*/ 1095094 w 1150457"/>
                <a:gd name="connsiteY25" fmla="*/ 459286 h 1230894"/>
                <a:gd name="connsiteX26" fmla="*/ 1085569 w 1150457"/>
                <a:gd name="connsiteY26" fmla="*/ 649786 h 1230894"/>
                <a:gd name="connsiteX27" fmla="*/ 1052231 w 1150457"/>
                <a:gd name="connsiteY27" fmla="*/ 783136 h 1230894"/>
                <a:gd name="connsiteX28" fmla="*/ 1042706 w 1150457"/>
                <a:gd name="connsiteY28" fmla="*/ 864099 h 1230894"/>
                <a:gd name="connsiteX29" fmla="*/ 1028419 w 1150457"/>
                <a:gd name="connsiteY29" fmla="*/ 921249 h 1230894"/>
                <a:gd name="connsiteX30" fmla="*/ 1047469 w 1150457"/>
                <a:gd name="connsiteY30" fmla="*/ 973636 h 1230894"/>
                <a:gd name="connsiteX31" fmla="*/ 1071281 w 1150457"/>
                <a:gd name="connsiteY31" fmla="*/ 978399 h 1230894"/>
                <a:gd name="connsiteX32" fmla="*/ 1071281 w 1150457"/>
                <a:gd name="connsiteY32" fmla="*/ 940299 h 1230894"/>
                <a:gd name="connsiteX33" fmla="*/ 1095094 w 1150457"/>
                <a:gd name="connsiteY33" fmla="*/ 887911 h 1230894"/>
                <a:gd name="connsiteX34" fmla="*/ 1090331 w 1150457"/>
                <a:gd name="connsiteY34" fmla="*/ 825999 h 1230894"/>
                <a:gd name="connsiteX35" fmla="*/ 1085569 w 1150457"/>
                <a:gd name="connsiteY35" fmla="*/ 787899 h 1230894"/>
                <a:gd name="connsiteX36" fmla="*/ 1123669 w 1150457"/>
                <a:gd name="connsiteY36" fmla="*/ 716461 h 1230894"/>
                <a:gd name="connsiteX37" fmla="*/ 1147481 w 1150457"/>
                <a:gd name="connsiteY37" fmla="*/ 587874 h 1230894"/>
                <a:gd name="connsiteX38" fmla="*/ 1147481 w 1150457"/>
                <a:gd name="connsiteY38" fmla="*/ 468811 h 1230894"/>
                <a:gd name="connsiteX39" fmla="*/ 1123669 w 1150457"/>
                <a:gd name="connsiteY39" fmla="*/ 344986 h 1230894"/>
                <a:gd name="connsiteX40" fmla="*/ 1087951 w 1150457"/>
                <a:gd name="connsiteY40" fmla="*/ 242592 h 1230894"/>
                <a:gd name="connsiteX41" fmla="*/ 999844 w 1150457"/>
                <a:gd name="connsiteY41" fmla="*/ 149724 h 1230894"/>
                <a:gd name="connsiteX42" fmla="*/ 856969 w 1150457"/>
                <a:gd name="connsiteY42" fmla="*/ 59236 h 1230894"/>
                <a:gd name="connsiteX43" fmla="*/ 661706 w 1150457"/>
                <a:gd name="connsiteY43" fmla="*/ 6849 h 1230894"/>
                <a:gd name="connsiteX44" fmla="*/ 485494 w 1150457"/>
                <a:gd name="connsiteY44" fmla="*/ 6849 h 1230894"/>
                <a:gd name="connsiteX45" fmla="*/ 294993 w 1150457"/>
                <a:gd name="connsiteY45" fmla="*/ 63998 h 1230894"/>
                <a:gd name="connsiteX0" fmla="*/ 292421 w 1147885"/>
                <a:gd name="connsiteY0" fmla="*/ 63998 h 1230894"/>
                <a:gd name="connsiteX1" fmla="*/ 82872 w 1147885"/>
                <a:gd name="connsiteY1" fmla="*/ 230686 h 1230894"/>
                <a:gd name="connsiteX2" fmla="*/ 11434 w 1147885"/>
                <a:gd name="connsiteY2" fmla="*/ 435474 h 1230894"/>
                <a:gd name="connsiteX3" fmla="*/ 11434 w 1147885"/>
                <a:gd name="connsiteY3" fmla="*/ 745036 h 1230894"/>
                <a:gd name="connsiteX4" fmla="*/ 120972 w 1147885"/>
                <a:gd name="connsiteY4" fmla="*/ 954586 h 1230894"/>
                <a:gd name="connsiteX5" fmla="*/ 325759 w 1147885"/>
                <a:gd name="connsiteY5" fmla="*/ 1102224 h 1230894"/>
                <a:gd name="connsiteX6" fmla="*/ 544834 w 1147885"/>
                <a:gd name="connsiteY6" fmla="*/ 1164136 h 1230894"/>
                <a:gd name="connsiteX7" fmla="*/ 659134 w 1147885"/>
                <a:gd name="connsiteY7" fmla="*/ 1187949 h 1230894"/>
                <a:gd name="connsiteX8" fmla="*/ 687709 w 1147885"/>
                <a:gd name="connsiteY8" fmla="*/ 1230811 h 1230894"/>
                <a:gd name="connsiteX9" fmla="*/ 725809 w 1147885"/>
                <a:gd name="connsiteY9" fmla="*/ 1197474 h 1230894"/>
                <a:gd name="connsiteX10" fmla="*/ 673422 w 1147885"/>
                <a:gd name="connsiteY10" fmla="*/ 1149849 h 1230894"/>
                <a:gd name="connsiteX11" fmla="*/ 616272 w 1147885"/>
                <a:gd name="connsiteY11" fmla="*/ 1116511 h 1230894"/>
                <a:gd name="connsiteX12" fmla="*/ 544834 w 1147885"/>
                <a:gd name="connsiteY12" fmla="*/ 1102224 h 1230894"/>
                <a:gd name="connsiteX13" fmla="*/ 392434 w 1147885"/>
                <a:gd name="connsiteY13" fmla="*/ 1078411 h 1230894"/>
                <a:gd name="connsiteX14" fmla="*/ 254322 w 1147885"/>
                <a:gd name="connsiteY14" fmla="*/ 983161 h 1230894"/>
                <a:gd name="connsiteX15" fmla="*/ 173359 w 1147885"/>
                <a:gd name="connsiteY15" fmla="*/ 902199 h 1230894"/>
                <a:gd name="connsiteX16" fmla="*/ 78109 w 1147885"/>
                <a:gd name="connsiteY16" fmla="*/ 816474 h 1230894"/>
                <a:gd name="connsiteX17" fmla="*/ 54297 w 1147885"/>
                <a:gd name="connsiteY17" fmla="*/ 602161 h 1230894"/>
                <a:gd name="connsiteX18" fmla="*/ 73347 w 1147885"/>
                <a:gd name="connsiteY18" fmla="*/ 378324 h 1230894"/>
                <a:gd name="connsiteX19" fmla="*/ 187647 w 1147885"/>
                <a:gd name="connsiteY19" fmla="*/ 197349 h 1230894"/>
                <a:gd name="connsiteX20" fmla="*/ 387672 w 1147885"/>
                <a:gd name="connsiteY20" fmla="*/ 78286 h 1230894"/>
                <a:gd name="connsiteX21" fmla="*/ 506734 w 1147885"/>
                <a:gd name="connsiteY21" fmla="*/ 63999 h 1230894"/>
                <a:gd name="connsiteX22" fmla="*/ 687709 w 1147885"/>
                <a:gd name="connsiteY22" fmla="*/ 63999 h 1230894"/>
                <a:gd name="connsiteX23" fmla="*/ 906784 w 1147885"/>
                <a:gd name="connsiteY23" fmla="*/ 135436 h 1230894"/>
                <a:gd name="connsiteX24" fmla="*/ 1021084 w 1147885"/>
                <a:gd name="connsiteY24" fmla="*/ 254499 h 1230894"/>
                <a:gd name="connsiteX25" fmla="*/ 1092522 w 1147885"/>
                <a:gd name="connsiteY25" fmla="*/ 459286 h 1230894"/>
                <a:gd name="connsiteX26" fmla="*/ 1082997 w 1147885"/>
                <a:gd name="connsiteY26" fmla="*/ 649786 h 1230894"/>
                <a:gd name="connsiteX27" fmla="*/ 1049659 w 1147885"/>
                <a:gd name="connsiteY27" fmla="*/ 783136 h 1230894"/>
                <a:gd name="connsiteX28" fmla="*/ 1040134 w 1147885"/>
                <a:gd name="connsiteY28" fmla="*/ 864099 h 1230894"/>
                <a:gd name="connsiteX29" fmla="*/ 1025847 w 1147885"/>
                <a:gd name="connsiteY29" fmla="*/ 921249 h 1230894"/>
                <a:gd name="connsiteX30" fmla="*/ 1044897 w 1147885"/>
                <a:gd name="connsiteY30" fmla="*/ 973636 h 1230894"/>
                <a:gd name="connsiteX31" fmla="*/ 1068709 w 1147885"/>
                <a:gd name="connsiteY31" fmla="*/ 978399 h 1230894"/>
                <a:gd name="connsiteX32" fmla="*/ 1068709 w 1147885"/>
                <a:gd name="connsiteY32" fmla="*/ 940299 h 1230894"/>
                <a:gd name="connsiteX33" fmla="*/ 1092522 w 1147885"/>
                <a:gd name="connsiteY33" fmla="*/ 887911 h 1230894"/>
                <a:gd name="connsiteX34" fmla="*/ 1087759 w 1147885"/>
                <a:gd name="connsiteY34" fmla="*/ 825999 h 1230894"/>
                <a:gd name="connsiteX35" fmla="*/ 1082997 w 1147885"/>
                <a:gd name="connsiteY35" fmla="*/ 787899 h 1230894"/>
                <a:gd name="connsiteX36" fmla="*/ 1121097 w 1147885"/>
                <a:gd name="connsiteY36" fmla="*/ 716461 h 1230894"/>
                <a:gd name="connsiteX37" fmla="*/ 1144909 w 1147885"/>
                <a:gd name="connsiteY37" fmla="*/ 587874 h 1230894"/>
                <a:gd name="connsiteX38" fmla="*/ 1144909 w 1147885"/>
                <a:gd name="connsiteY38" fmla="*/ 468811 h 1230894"/>
                <a:gd name="connsiteX39" fmla="*/ 1121097 w 1147885"/>
                <a:gd name="connsiteY39" fmla="*/ 344986 h 1230894"/>
                <a:gd name="connsiteX40" fmla="*/ 1085379 w 1147885"/>
                <a:gd name="connsiteY40" fmla="*/ 242592 h 1230894"/>
                <a:gd name="connsiteX41" fmla="*/ 997272 w 1147885"/>
                <a:gd name="connsiteY41" fmla="*/ 149724 h 1230894"/>
                <a:gd name="connsiteX42" fmla="*/ 854397 w 1147885"/>
                <a:gd name="connsiteY42" fmla="*/ 59236 h 1230894"/>
                <a:gd name="connsiteX43" fmla="*/ 659134 w 1147885"/>
                <a:gd name="connsiteY43" fmla="*/ 6849 h 1230894"/>
                <a:gd name="connsiteX44" fmla="*/ 482922 w 1147885"/>
                <a:gd name="connsiteY44" fmla="*/ 6849 h 1230894"/>
                <a:gd name="connsiteX45" fmla="*/ 292421 w 1147885"/>
                <a:gd name="connsiteY45" fmla="*/ 63998 h 1230894"/>
                <a:gd name="connsiteX0" fmla="*/ 292421 w 1147885"/>
                <a:gd name="connsiteY0" fmla="*/ 63998 h 1230894"/>
                <a:gd name="connsiteX1" fmla="*/ 82872 w 1147885"/>
                <a:gd name="connsiteY1" fmla="*/ 230686 h 1230894"/>
                <a:gd name="connsiteX2" fmla="*/ 11434 w 1147885"/>
                <a:gd name="connsiteY2" fmla="*/ 435474 h 1230894"/>
                <a:gd name="connsiteX3" fmla="*/ 11434 w 1147885"/>
                <a:gd name="connsiteY3" fmla="*/ 745036 h 1230894"/>
                <a:gd name="connsiteX4" fmla="*/ 120972 w 1147885"/>
                <a:gd name="connsiteY4" fmla="*/ 954586 h 1230894"/>
                <a:gd name="connsiteX5" fmla="*/ 325759 w 1147885"/>
                <a:gd name="connsiteY5" fmla="*/ 1102224 h 1230894"/>
                <a:gd name="connsiteX6" fmla="*/ 544834 w 1147885"/>
                <a:gd name="connsiteY6" fmla="*/ 1164136 h 1230894"/>
                <a:gd name="connsiteX7" fmla="*/ 659134 w 1147885"/>
                <a:gd name="connsiteY7" fmla="*/ 1187949 h 1230894"/>
                <a:gd name="connsiteX8" fmla="*/ 687709 w 1147885"/>
                <a:gd name="connsiteY8" fmla="*/ 1230811 h 1230894"/>
                <a:gd name="connsiteX9" fmla="*/ 725809 w 1147885"/>
                <a:gd name="connsiteY9" fmla="*/ 1197474 h 1230894"/>
                <a:gd name="connsiteX10" fmla="*/ 673422 w 1147885"/>
                <a:gd name="connsiteY10" fmla="*/ 1149849 h 1230894"/>
                <a:gd name="connsiteX11" fmla="*/ 616272 w 1147885"/>
                <a:gd name="connsiteY11" fmla="*/ 1116511 h 1230894"/>
                <a:gd name="connsiteX12" fmla="*/ 544834 w 1147885"/>
                <a:gd name="connsiteY12" fmla="*/ 1102224 h 1230894"/>
                <a:gd name="connsiteX13" fmla="*/ 392434 w 1147885"/>
                <a:gd name="connsiteY13" fmla="*/ 1078411 h 1230894"/>
                <a:gd name="connsiteX14" fmla="*/ 254322 w 1147885"/>
                <a:gd name="connsiteY14" fmla="*/ 983161 h 1230894"/>
                <a:gd name="connsiteX15" fmla="*/ 173359 w 1147885"/>
                <a:gd name="connsiteY15" fmla="*/ 902199 h 1230894"/>
                <a:gd name="connsiteX16" fmla="*/ 78109 w 1147885"/>
                <a:gd name="connsiteY16" fmla="*/ 816474 h 1230894"/>
                <a:gd name="connsiteX17" fmla="*/ 54297 w 1147885"/>
                <a:gd name="connsiteY17" fmla="*/ 602161 h 1230894"/>
                <a:gd name="connsiteX18" fmla="*/ 73347 w 1147885"/>
                <a:gd name="connsiteY18" fmla="*/ 378324 h 1230894"/>
                <a:gd name="connsiteX19" fmla="*/ 187647 w 1147885"/>
                <a:gd name="connsiteY19" fmla="*/ 197349 h 1230894"/>
                <a:gd name="connsiteX20" fmla="*/ 387672 w 1147885"/>
                <a:gd name="connsiteY20" fmla="*/ 78286 h 1230894"/>
                <a:gd name="connsiteX21" fmla="*/ 506734 w 1147885"/>
                <a:gd name="connsiteY21" fmla="*/ 63999 h 1230894"/>
                <a:gd name="connsiteX22" fmla="*/ 687709 w 1147885"/>
                <a:gd name="connsiteY22" fmla="*/ 63999 h 1230894"/>
                <a:gd name="connsiteX23" fmla="*/ 906784 w 1147885"/>
                <a:gd name="connsiteY23" fmla="*/ 135436 h 1230894"/>
                <a:gd name="connsiteX24" fmla="*/ 1021084 w 1147885"/>
                <a:gd name="connsiteY24" fmla="*/ 254499 h 1230894"/>
                <a:gd name="connsiteX25" fmla="*/ 1092522 w 1147885"/>
                <a:gd name="connsiteY25" fmla="*/ 459286 h 1230894"/>
                <a:gd name="connsiteX26" fmla="*/ 1082997 w 1147885"/>
                <a:gd name="connsiteY26" fmla="*/ 649786 h 1230894"/>
                <a:gd name="connsiteX27" fmla="*/ 1049659 w 1147885"/>
                <a:gd name="connsiteY27" fmla="*/ 783136 h 1230894"/>
                <a:gd name="connsiteX28" fmla="*/ 1040134 w 1147885"/>
                <a:gd name="connsiteY28" fmla="*/ 864099 h 1230894"/>
                <a:gd name="connsiteX29" fmla="*/ 1025847 w 1147885"/>
                <a:gd name="connsiteY29" fmla="*/ 921249 h 1230894"/>
                <a:gd name="connsiteX30" fmla="*/ 1044897 w 1147885"/>
                <a:gd name="connsiteY30" fmla="*/ 973636 h 1230894"/>
                <a:gd name="connsiteX31" fmla="*/ 1068709 w 1147885"/>
                <a:gd name="connsiteY31" fmla="*/ 978399 h 1230894"/>
                <a:gd name="connsiteX32" fmla="*/ 1073471 w 1147885"/>
                <a:gd name="connsiteY32" fmla="*/ 940299 h 1230894"/>
                <a:gd name="connsiteX33" fmla="*/ 1092522 w 1147885"/>
                <a:gd name="connsiteY33" fmla="*/ 887911 h 1230894"/>
                <a:gd name="connsiteX34" fmla="*/ 1087759 w 1147885"/>
                <a:gd name="connsiteY34" fmla="*/ 825999 h 1230894"/>
                <a:gd name="connsiteX35" fmla="*/ 1082997 w 1147885"/>
                <a:gd name="connsiteY35" fmla="*/ 787899 h 1230894"/>
                <a:gd name="connsiteX36" fmla="*/ 1121097 w 1147885"/>
                <a:gd name="connsiteY36" fmla="*/ 716461 h 1230894"/>
                <a:gd name="connsiteX37" fmla="*/ 1144909 w 1147885"/>
                <a:gd name="connsiteY37" fmla="*/ 587874 h 1230894"/>
                <a:gd name="connsiteX38" fmla="*/ 1144909 w 1147885"/>
                <a:gd name="connsiteY38" fmla="*/ 468811 h 1230894"/>
                <a:gd name="connsiteX39" fmla="*/ 1121097 w 1147885"/>
                <a:gd name="connsiteY39" fmla="*/ 344986 h 1230894"/>
                <a:gd name="connsiteX40" fmla="*/ 1085379 w 1147885"/>
                <a:gd name="connsiteY40" fmla="*/ 242592 h 1230894"/>
                <a:gd name="connsiteX41" fmla="*/ 997272 w 1147885"/>
                <a:gd name="connsiteY41" fmla="*/ 149724 h 1230894"/>
                <a:gd name="connsiteX42" fmla="*/ 854397 w 1147885"/>
                <a:gd name="connsiteY42" fmla="*/ 59236 h 1230894"/>
                <a:gd name="connsiteX43" fmla="*/ 659134 w 1147885"/>
                <a:gd name="connsiteY43" fmla="*/ 6849 h 1230894"/>
                <a:gd name="connsiteX44" fmla="*/ 482922 w 1147885"/>
                <a:gd name="connsiteY44" fmla="*/ 6849 h 1230894"/>
                <a:gd name="connsiteX45" fmla="*/ 292421 w 1147885"/>
                <a:gd name="connsiteY45" fmla="*/ 63998 h 1230894"/>
                <a:gd name="connsiteX0" fmla="*/ 292421 w 1147458"/>
                <a:gd name="connsiteY0" fmla="*/ 63998 h 1230894"/>
                <a:gd name="connsiteX1" fmla="*/ 82872 w 1147458"/>
                <a:gd name="connsiteY1" fmla="*/ 230686 h 1230894"/>
                <a:gd name="connsiteX2" fmla="*/ 11434 w 1147458"/>
                <a:gd name="connsiteY2" fmla="*/ 435474 h 1230894"/>
                <a:gd name="connsiteX3" fmla="*/ 11434 w 1147458"/>
                <a:gd name="connsiteY3" fmla="*/ 745036 h 1230894"/>
                <a:gd name="connsiteX4" fmla="*/ 120972 w 1147458"/>
                <a:gd name="connsiteY4" fmla="*/ 954586 h 1230894"/>
                <a:gd name="connsiteX5" fmla="*/ 325759 w 1147458"/>
                <a:gd name="connsiteY5" fmla="*/ 1102224 h 1230894"/>
                <a:gd name="connsiteX6" fmla="*/ 544834 w 1147458"/>
                <a:gd name="connsiteY6" fmla="*/ 1164136 h 1230894"/>
                <a:gd name="connsiteX7" fmla="*/ 659134 w 1147458"/>
                <a:gd name="connsiteY7" fmla="*/ 1187949 h 1230894"/>
                <a:gd name="connsiteX8" fmla="*/ 687709 w 1147458"/>
                <a:gd name="connsiteY8" fmla="*/ 1230811 h 1230894"/>
                <a:gd name="connsiteX9" fmla="*/ 725809 w 1147458"/>
                <a:gd name="connsiteY9" fmla="*/ 1197474 h 1230894"/>
                <a:gd name="connsiteX10" fmla="*/ 673422 w 1147458"/>
                <a:gd name="connsiteY10" fmla="*/ 1149849 h 1230894"/>
                <a:gd name="connsiteX11" fmla="*/ 616272 w 1147458"/>
                <a:gd name="connsiteY11" fmla="*/ 1116511 h 1230894"/>
                <a:gd name="connsiteX12" fmla="*/ 544834 w 1147458"/>
                <a:gd name="connsiteY12" fmla="*/ 1102224 h 1230894"/>
                <a:gd name="connsiteX13" fmla="*/ 392434 w 1147458"/>
                <a:gd name="connsiteY13" fmla="*/ 1078411 h 1230894"/>
                <a:gd name="connsiteX14" fmla="*/ 254322 w 1147458"/>
                <a:gd name="connsiteY14" fmla="*/ 983161 h 1230894"/>
                <a:gd name="connsiteX15" fmla="*/ 173359 w 1147458"/>
                <a:gd name="connsiteY15" fmla="*/ 902199 h 1230894"/>
                <a:gd name="connsiteX16" fmla="*/ 78109 w 1147458"/>
                <a:gd name="connsiteY16" fmla="*/ 816474 h 1230894"/>
                <a:gd name="connsiteX17" fmla="*/ 54297 w 1147458"/>
                <a:gd name="connsiteY17" fmla="*/ 602161 h 1230894"/>
                <a:gd name="connsiteX18" fmla="*/ 73347 w 1147458"/>
                <a:gd name="connsiteY18" fmla="*/ 378324 h 1230894"/>
                <a:gd name="connsiteX19" fmla="*/ 187647 w 1147458"/>
                <a:gd name="connsiteY19" fmla="*/ 197349 h 1230894"/>
                <a:gd name="connsiteX20" fmla="*/ 387672 w 1147458"/>
                <a:gd name="connsiteY20" fmla="*/ 78286 h 1230894"/>
                <a:gd name="connsiteX21" fmla="*/ 506734 w 1147458"/>
                <a:gd name="connsiteY21" fmla="*/ 63999 h 1230894"/>
                <a:gd name="connsiteX22" fmla="*/ 687709 w 1147458"/>
                <a:gd name="connsiteY22" fmla="*/ 63999 h 1230894"/>
                <a:gd name="connsiteX23" fmla="*/ 906784 w 1147458"/>
                <a:gd name="connsiteY23" fmla="*/ 135436 h 1230894"/>
                <a:gd name="connsiteX24" fmla="*/ 1021084 w 1147458"/>
                <a:gd name="connsiteY24" fmla="*/ 254499 h 1230894"/>
                <a:gd name="connsiteX25" fmla="*/ 1092522 w 1147458"/>
                <a:gd name="connsiteY25" fmla="*/ 459286 h 1230894"/>
                <a:gd name="connsiteX26" fmla="*/ 1082997 w 1147458"/>
                <a:gd name="connsiteY26" fmla="*/ 649786 h 1230894"/>
                <a:gd name="connsiteX27" fmla="*/ 1049659 w 1147458"/>
                <a:gd name="connsiteY27" fmla="*/ 783136 h 1230894"/>
                <a:gd name="connsiteX28" fmla="*/ 1040134 w 1147458"/>
                <a:gd name="connsiteY28" fmla="*/ 864099 h 1230894"/>
                <a:gd name="connsiteX29" fmla="*/ 1025847 w 1147458"/>
                <a:gd name="connsiteY29" fmla="*/ 921249 h 1230894"/>
                <a:gd name="connsiteX30" fmla="*/ 1044897 w 1147458"/>
                <a:gd name="connsiteY30" fmla="*/ 973636 h 1230894"/>
                <a:gd name="connsiteX31" fmla="*/ 1068709 w 1147458"/>
                <a:gd name="connsiteY31" fmla="*/ 978399 h 1230894"/>
                <a:gd name="connsiteX32" fmla="*/ 1073471 w 1147458"/>
                <a:gd name="connsiteY32" fmla="*/ 940299 h 1230894"/>
                <a:gd name="connsiteX33" fmla="*/ 1092522 w 1147458"/>
                <a:gd name="connsiteY33" fmla="*/ 887911 h 1230894"/>
                <a:gd name="connsiteX34" fmla="*/ 1087759 w 1147458"/>
                <a:gd name="connsiteY34" fmla="*/ 825999 h 1230894"/>
                <a:gd name="connsiteX35" fmla="*/ 1082997 w 1147458"/>
                <a:gd name="connsiteY35" fmla="*/ 787899 h 1230894"/>
                <a:gd name="connsiteX36" fmla="*/ 1128241 w 1147458"/>
                <a:gd name="connsiteY36" fmla="*/ 699793 h 1230894"/>
                <a:gd name="connsiteX37" fmla="*/ 1144909 w 1147458"/>
                <a:gd name="connsiteY37" fmla="*/ 587874 h 1230894"/>
                <a:gd name="connsiteX38" fmla="*/ 1144909 w 1147458"/>
                <a:gd name="connsiteY38" fmla="*/ 468811 h 1230894"/>
                <a:gd name="connsiteX39" fmla="*/ 1121097 w 1147458"/>
                <a:gd name="connsiteY39" fmla="*/ 344986 h 1230894"/>
                <a:gd name="connsiteX40" fmla="*/ 1085379 w 1147458"/>
                <a:gd name="connsiteY40" fmla="*/ 242592 h 1230894"/>
                <a:gd name="connsiteX41" fmla="*/ 997272 w 1147458"/>
                <a:gd name="connsiteY41" fmla="*/ 149724 h 1230894"/>
                <a:gd name="connsiteX42" fmla="*/ 854397 w 1147458"/>
                <a:gd name="connsiteY42" fmla="*/ 59236 h 1230894"/>
                <a:gd name="connsiteX43" fmla="*/ 659134 w 1147458"/>
                <a:gd name="connsiteY43" fmla="*/ 6849 h 1230894"/>
                <a:gd name="connsiteX44" fmla="*/ 482922 w 1147458"/>
                <a:gd name="connsiteY44" fmla="*/ 6849 h 1230894"/>
                <a:gd name="connsiteX45" fmla="*/ 292421 w 1147458"/>
                <a:gd name="connsiteY45" fmla="*/ 63998 h 1230894"/>
                <a:gd name="connsiteX0" fmla="*/ 292421 w 1147458"/>
                <a:gd name="connsiteY0" fmla="*/ 63998 h 1230859"/>
                <a:gd name="connsiteX1" fmla="*/ 82872 w 1147458"/>
                <a:gd name="connsiteY1" fmla="*/ 230686 h 1230859"/>
                <a:gd name="connsiteX2" fmla="*/ 11434 w 1147458"/>
                <a:gd name="connsiteY2" fmla="*/ 435474 h 1230859"/>
                <a:gd name="connsiteX3" fmla="*/ 11434 w 1147458"/>
                <a:gd name="connsiteY3" fmla="*/ 745036 h 1230859"/>
                <a:gd name="connsiteX4" fmla="*/ 120972 w 1147458"/>
                <a:gd name="connsiteY4" fmla="*/ 954586 h 1230859"/>
                <a:gd name="connsiteX5" fmla="*/ 325759 w 1147458"/>
                <a:gd name="connsiteY5" fmla="*/ 1102224 h 1230859"/>
                <a:gd name="connsiteX6" fmla="*/ 544834 w 1147458"/>
                <a:gd name="connsiteY6" fmla="*/ 1164136 h 1230859"/>
                <a:gd name="connsiteX7" fmla="*/ 649609 w 1147458"/>
                <a:gd name="connsiteY7" fmla="*/ 1190330 h 1230859"/>
                <a:gd name="connsiteX8" fmla="*/ 687709 w 1147458"/>
                <a:gd name="connsiteY8" fmla="*/ 1230811 h 1230859"/>
                <a:gd name="connsiteX9" fmla="*/ 725809 w 1147458"/>
                <a:gd name="connsiteY9" fmla="*/ 1197474 h 1230859"/>
                <a:gd name="connsiteX10" fmla="*/ 673422 w 1147458"/>
                <a:gd name="connsiteY10" fmla="*/ 1149849 h 1230859"/>
                <a:gd name="connsiteX11" fmla="*/ 616272 w 1147458"/>
                <a:gd name="connsiteY11" fmla="*/ 1116511 h 1230859"/>
                <a:gd name="connsiteX12" fmla="*/ 544834 w 1147458"/>
                <a:gd name="connsiteY12" fmla="*/ 1102224 h 1230859"/>
                <a:gd name="connsiteX13" fmla="*/ 392434 w 1147458"/>
                <a:gd name="connsiteY13" fmla="*/ 1078411 h 1230859"/>
                <a:gd name="connsiteX14" fmla="*/ 254322 w 1147458"/>
                <a:gd name="connsiteY14" fmla="*/ 983161 h 1230859"/>
                <a:gd name="connsiteX15" fmla="*/ 173359 w 1147458"/>
                <a:gd name="connsiteY15" fmla="*/ 902199 h 1230859"/>
                <a:gd name="connsiteX16" fmla="*/ 78109 w 1147458"/>
                <a:gd name="connsiteY16" fmla="*/ 816474 h 1230859"/>
                <a:gd name="connsiteX17" fmla="*/ 54297 w 1147458"/>
                <a:gd name="connsiteY17" fmla="*/ 602161 h 1230859"/>
                <a:gd name="connsiteX18" fmla="*/ 73347 w 1147458"/>
                <a:gd name="connsiteY18" fmla="*/ 378324 h 1230859"/>
                <a:gd name="connsiteX19" fmla="*/ 187647 w 1147458"/>
                <a:gd name="connsiteY19" fmla="*/ 197349 h 1230859"/>
                <a:gd name="connsiteX20" fmla="*/ 387672 w 1147458"/>
                <a:gd name="connsiteY20" fmla="*/ 78286 h 1230859"/>
                <a:gd name="connsiteX21" fmla="*/ 506734 w 1147458"/>
                <a:gd name="connsiteY21" fmla="*/ 63999 h 1230859"/>
                <a:gd name="connsiteX22" fmla="*/ 687709 w 1147458"/>
                <a:gd name="connsiteY22" fmla="*/ 63999 h 1230859"/>
                <a:gd name="connsiteX23" fmla="*/ 906784 w 1147458"/>
                <a:gd name="connsiteY23" fmla="*/ 135436 h 1230859"/>
                <a:gd name="connsiteX24" fmla="*/ 1021084 w 1147458"/>
                <a:gd name="connsiteY24" fmla="*/ 254499 h 1230859"/>
                <a:gd name="connsiteX25" fmla="*/ 1092522 w 1147458"/>
                <a:gd name="connsiteY25" fmla="*/ 459286 h 1230859"/>
                <a:gd name="connsiteX26" fmla="*/ 1082997 w 1147458"/>
                <a:gd name="connsiteY26" fmla="*/ 649786 h 1230859"/>
                <a:gd name="connsiteX27" fmla="*/ 1049659 w 1147458"/>
                <a:gd name="connsiteY27" fmla="*/ 783136 h 1230859"/>
                <a:gd name="connsiteX28" fmla="*/ 1040134 w 1147458"/>
                <a:gd name="connsiteY28" fmla="*/ 864099 h 1230859"/>
                <a:gd name="connsiteX29" fmla="*/ 1025847 w 1147458"/>
                <a:gd name="connsiteY29" fmla="*/ 921249 h 1230859"/>
                <a:gd name="connsiteX30" fmla="*/ 1044897 w 1147458"/>
                <a:gd name="connsiteY30" fmla="*/ 973636 h 1230859"/>
                <a:gd name="connsiteX31" fmla="*/ 1068709 w 1147458"/>
                <a:gd name="connsiteY31" fmla="*/ 978399 h 1230859"/>
                <a:gd name="connsiteX32" fmla="*/ 1073471 w 1147458"/>
                <a:gd name="connsiteY32" fmla="*/ 940299 h 1230859"/>
                <a:gd name="connsiteX33" fmla="*/ 1092522 w 1147458"/>
                <a:gd name="connsiteY33" fmla="*/ 887911 h 1230859"/>
                <a:gd name="connsiteX34" fmla="*/ 1087759 w 1147458"/>
                <a:gd name="connsiteY34" fmla="*/ 825999 h 1230859"/>
                <a:gd name="connsiteX35" fmla="*/ 1082997 w 1147458"/>
                <a:gd name="connsiteY35" fmla="*/ 787899 h 1230859"/>
                <a:gd name="connsiteX36" fmla="*/ 1128241 w 1147458"/>
                <a:gd name="connsiteY36" fmla="*/ 699793 h 1230859"/>
                <a:gd name="connsiteX37" fmla="*/ 1144909 w 1147458"/>
                <a:gd name="connsiteY37" fmla="*/ 587874 h 1230859"/>
                <a:gd name="connsiteX38" fmla="*/ 1144909 w 1147458"/>
                <a:gd name="connsiteY38" fmla="*/ 468811 h 1230859"/>
                <a:gd name="connsiteX39" fmla="*/ 1121097 w 1147458"/>
                <a:gd name="connsiteY39" fmla="*/ 344986 h 1230859"/>
                <a:gd name="connsiteX40" fmla="*/ 1085379 w 1147458"/>
                <a:gd name="connsiteY40" fmla="*/ 242592 h 1230859"/>
                <a:gd name="connsiteX41" fmla="*/ 997272 w 1147458"/>
                <a:gd name="connsiteY41" fmla="*/ 149724 h 1230859"/>
                <a:gd name="connsiteX42" fmla="*/ 854397 w 1147458"/>
                <a:gd name="connsiteY42" fmla="*/ 59236 h 1230859"/>
                <a:gd name="connsiteX43" fmla="*/ 659134 w 1147458"/>
                <a:gd name="connsiteY43" fmla="*/ 6849 h 1230859"/>
                <a:gd name="connsiteX44" fmla="*/ 482922 w 1147458"/>
                <a:gd name="connsiteY44" fmla="*/ 6849 h 1230859"/>
                <a:gd name="connsiteX45" fmla="*/ 292421 w 1147458"/>
                <a:gd name="connsiteY45" fmla="*/ 63998 h 1230859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2224 h 1223733"/>
                <a:gd name="connsiteX13" fmla="*/ 392434 w 1147458"/>
                <a:gd name="connsiteY13" fmla="*/ 1078411 h 1223733"/>
                <a:gd name="connsiteX14" fmla="*/ 254322 w 1147458"/>
                <a:gd name="connsiteY14" fmla="*/ 983161 h 1223733"/>
                <a:gd name="connsiteX15" fmla="*/ 173359 w 1147458"/>
                <a:gd name="connsiteY15" fmla="*/ 902199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6734 w 1147458"/>
                <a:gd name="connsiteY21" fmla="*/ 63999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1084 w 1147458"/>
                <a:gd name="connsiteY24" fmla="*/ 254499 h 1223733"/>
                <a:gd name="connsiteX25" fmla="*/ 1092522 w 1147458"/>
                <a:gd name="connsiteY25" fmla="*/ 459286 h 1223733"/>
                <a:gd name="connsiteX26" fmla="*/ 1082997 w 1147458"/>
                <a:gd name="connsiteY26" fmla="*/ 649786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2224 h 1223733"/>
                <a:gd name="connsiteX13" fmla="*/ 392434 w 1147458"/>
                <a:gd name="connsiteY13" fmla="*/ 1078411 h 1223733"/>
                <a:gd name="connsiteX14" fmla="*/ 254322 w 1147458"/>
                <a:gd name="connsiteY14" fmla="*/ 983161 h 1223733"/>
                <a:gd name="connsiteX15" fmla="*/ 173359 w 1147458"/>
                <a:gd name="connsiteY15" fmla="*/ 902199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1084 w 1147458"/>
                <a:gd name="connsiteY24" fmla="*/ 254499 h 1223733"/>
                <a:gd name="connsiteX25" fmla="*/ 1092522 w 1147458"/>
                <a:gd name="connsiteY25" fmla="*/ 459286 h 1223733"/>
                <a:gd name="connsiteX26" fmla="*/ 1082997 w 1147458"/>
                <a:gd name="connsiteY26" fmla="*/ 649786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2224 h 1223733"/>
                <a:gd name="connsiteX13" fmla="*/ 392434 w 1147458"/>
                <a:gd name="connsiteY13" fmla="*/ 1078411 h 1223733"/>
                <a:gd name="connsiteX14" fmla="*/ 254322 w 1147458"/>
                <a:gd name="connsiteY14" fmla="*/ 983161 h 1223733"/>
                <a:gd name="connsiteX15" fmla="*/ 173359 w 1147458"/>
                <a:gd name="connsiteY15" fmla="*/ 902199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2522 w 1147458"/>
                <a:gd name="connsiteY25" fmla="*/ 459286 h 1223733"/>
                <a:gd name="connsiteX26" fmla="*/ 1082997 w 1147458"/>
                <a:gd name="connsiteY26" fmla="*/ 649786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2224 h 1223733"/>
                <a:gd name="connsiteX13" fmla="*/ 392434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2522 w 1147458"/>
                <a:gd name="connsiteY25" fmla="*/ 459286 h 1223733"/>
                <a:gd name="connsiteX26" fmla="*/ 1082997 w 1147458"/>
                <a:gd name="connsiteY26" fmla="*/ 649786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2224 h 1223733"/>
                <a:gd name="connsiteX13" fmla="*/ 382909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2522 w 1147458"/>
                <a:gd name="connsiteY25" fmla="*/ 459286 h 1223733"/>
                <a:gd name="connsiteX26" fmla="*/ 1082997 w 1147458"/>
                <a:gd name="connsiteY26" fmla="*/ 649786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6986 h 1223733"/>
                <a:gd name="connsiteX13" fmla="*/ 382909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2522 w 1147458"/>
                <a:gd name="connsiteY25" fmla="*/ 459286 h 1223733"/>
                <a:gd name="connsiteX26" fmla="*/ 1082997 w 1147458"/>
                <a:gd name="connsiteY26" fmla="*/ 649786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6986 h 1223733"/>
                <a:gd name="connsiteX13" fmla="*/ 382909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2522 w 1147458"/>
                <a:gd name="connsiteY25" fmla="*/ 459286 h 1223733"/>
                <a:gd name="connsiteX26" fmla="*/ 1085378 w 1147458"/>
                <a:gd name="connsiteY26" fmla="*/ 654548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6986 h 1223733"/>
                <a:gd name="connsiteX13" fmla="*/ 382909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4903 w 1147458"/>
                <a:gd name="connsiteY25" fmla="*/ 452142 h 1223733"/>
                <a:gd name="connsiteX26" fmla="*/ 1085378 w 1147458"/>
                <a:gd name="connsiteY26" fmla="*/ 654548 h 1223733"/>
                <a:gd name="connsiteX27" fmla="*/ 1049659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06986 h 1223733"/>
                <a:gd name="connsiteX13" fmla="*/ 382909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4903 w 1147458"/>
                <a:gd name="connsiteY25" fmla="*/ 452142 h 1223733"/>
                <a:gd name="connsiteX26" fmla="*/ 1085378 w 1147458"/>
                <a:gd name="connsiteY26" fmla="*/ 654548 h 1223733"/>
                <a:gd name="connsiteX27" fmla="*/ 1054422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  <a:gd name="connsiteX0" fmla="*/ 292421 w 1147458"/>
                <a:gd name="connsiteY0" fmla="*/ 63998 h 1223733"/>
                <a:gd name="connsiteX1" fmla="*/ 82872 w 1147458"/>
                <a:gd name="connsiteY1" fmla="*/ 230686 h 1223733"/>
                <a:gd name="connsiteX2" fmla="*/ 11434 w 1147458"/>
                <a:gd name="connsiteY2" fmla="*/ 435474 h 1223733"/>
                <a:gd name="connsiteX3" fmla="*/ 11434 w 1147458"/>
                <a:gd name="connsiteY3" fmla="*/ 745036 h 1223733"/>
                <a:gd name="connsiteX4" fmla="*/ 120972 w 1147458"/>
                <a:gd name="connsiteY4" fmla="*/ 954586 h 1223733"/>
                <a:gd name="connsiteX5" fmla="*/ 325759 w 1147458"/>
                <a:gd name="connsiteY5" fmla="*/ 1102224 h 1223733"/>
                <a:gd name="connsiteX6" fmla="*/ 544834 w 1147458"/>
                <a:gd name="connsiteY6" fmla="*/ 1164136 h 1223733"/>
                <a:gd name="connsiteX7" fmla="*/ 649609 w 1147458"/>
                <a:gd name="connsiteY7" fmla="*/ 1190330 h 1223733"/>
                <a:gd name="connsiteX8" fmla="*/ 687709 w 1147458"/>
                <a:gd name="connsiteY8" fmla="*/ 1223667 h 1223733"/>
                <a:gd name="connsiteX9" fmla="*/ 725809 w 1147458"/>
                <a:gd name="connsiteY9" fmla="*/ 1197474 h 1223733"/>
                <a:gd name="connsiteX10" fmla="*/ 673422 w 1147458"/>
                <a:gd name="connsiteY10" fmla="*/ 1149849 h 1223733"/>
                <a:gd name="connsiteX11" fmla="*/ 616272 w 1147458"/>
                <a:gd name="connsiteY11" fmla="*/ 1116511 h 1223733"/>
                <a:gd name="connsiteX12" fmla="*/ 544834 w 1147458"/>
                <a:gd name="connsiteY12" fmla="*/ 1111748 h 1223733"/>
                <a:gd name="connsiteX13" fmla="*/ 382909 w 1147458"/>
                <a:gd name="connsiteY13" fmla="*/ 1078411 h 1223733"/>
                <a:gd name="connsiteX14" fmla="*/ 254322 w 1147458"/>
                <a:gd name="connsiteY14" fmla="*/ 983161 h 1223733"/>
                <a:gd name="connsiteX15" fmla="*/ 168597 w 1147458"/>
                <a:gd name="connsiteY15" fmla="*/ 909343 h 1223733"/>
                <a:gd name="connsiteX16" fmla="*/ 78109 w 1147458"/>
                <a:gd name="connsiteY16" fmla="*/ 816474 h 1223733"/>
                <a:gd name="connsiteX17" fmla="*/ 54297 w 1147458"/>
                <a:gd name="connsiteY17" fmla="*/ 602161 h 1223733"/>
                <a:gd name="connsiteX18" fmla="*/ 73347 w 1147458"/>
                <a:gd name="connsiteY18" fmla="*/ 378324 h 1223733"/>
                <a:gd name="connsiteX19" fmla="*/ 187647 w 1147458"/>
                <a:gd name="connsiteY19" fmla="*/ 197349 h 1223733"/>
                <a:gd name="connsiteX20" fmla="*/ 387672 w 1147458"/>
                <a:gd name="connsiteY20" fmla="*/ 78286 h 1223733"/>
                <a:gd name="connsiteX21" fmla="*/ 509115 w 1147458"/>
                <a:gd name="connsiteY21" fmla="*/ 59237 h 1223733"/>
                <a:gd name="connsiteX22" fmla="*/ 687709 w 1147458"/>
                <a:gd name="connsiteY22" fmla="*/ 63999 h 1223733"/>
                <a:gd name="connsiteX23" fmla="*/ 906784 w 1147458"/>
                <a:gd name="connsiteY23" fmla="*/ 135436 h 1223733"/>
                <a:gd name="connsiteX24" fmla="*/ 1028228 w 1147458"/>
                <a:gd name="connsiteY24" fmla="*/ 256880 h 1223733"/>
                <a:gd name="connsiteX25" fmla="*/ 1094903 w 1147458"/>
                <a:gd name="connsiteY25" fmla="*/ 452142 h 1223733"/>
                <a:gd name="connsiteX26" fmla="*/ 1085378 w 1147458"/>
                <a:gd name="connsiteY26" fmla="*/ 654548 h 1223733"/>
                <a:gd name="connsiteX27" fmla="*/ 1054422 w 1147458"/>
                <a:gd name="connsiteY27" fmla="*/ 783136 h 1223733"/>
                <a:gd name="connsiteX28" fmla="*/ 1040134 w 1147458"/>
                <a:gd name="connsiteY28" fmla="*/ 864099 h 1223733"/>
                <a:gd name="connsiteX29" fmla="*/ 1025847 w 1147458"/>
                <a:gd name="connsiteY29" fmla="*/ 921249 h 1223733"/>
                <a:gd name="connsiteX30" fmla="*/ 1044897 w 1147458"/>
                <a:gd name="connsiteY30" fmla="*/ 973636 h 1223733"/>
                <a:gd name="connsiteX31" fmla="*/ 1068709 w 1147458"/>
                <a:gd name="connsiteY31" fmla="*/ 978399 h 1223733"/>
                <a:gd name="connsiteX32" fmla="*/ 1073471 w 1147458"/>
                <a:gd name="connsiteY32" fmla="*/ 940299 h 1223733"/>
                <a:gd name="connsiteX33" fmla="*/ 1092522 w 1147458"/>
                <a:gd name="connsiteY33" fmla="*/ 887911 h 1223733"/>
                <a:gd name="connsiteX34" fmla="*/ 1087759 w 1147458"/>
                <a:gd name="connsiteY34" fmla="*/ 825999 h 1223733"/>
                <a:gd name="connsiteX35" fmla="*/ 1082997 w 1147458"/>
                <a:gd name="connsiteY35" fmla="*/ 787899 h 1223733"/>
                <a:gd name="connsiteX36" fmla="*/ 1128241 w 1147458"/>
                <a:gd name="connsiteY36" fmla="*/ 699793 h 1223733"/>
                <a:gd name="connsiteX37" fmla="*/ 1144909 w 1147458"/>
                <a:gd name="connsiteY37" fmla="*/ 587874 h 1223733"/>
                <a:gd name="connsiteX38" fmla="*/ 1144909 w 1147458"/>
                <a:gd name="connsiteY38" fmla="*/ 468811 h 1223733"/>
                <a:gd name="connsiteX39" fmla="*/ 1121097 w 1147458"/>
                <a:gd name="connsiteY39" fmla="*/ 344986 h 1223733"/>
                <a:gd name="connsiteX40" fmla="*/ 1085379 w 1147458"/>
                <a:gd name="connsiteY40" fmla="*/ 242592 h 1223733"/>
                <a:gd name="connsiteX41" fmla="*/ 997272 w 1147458"/>
                <a:gd name="connsiteY41" fmla="*/ 149724 h 1223733"/>
                <a:gd name="connsiteX42" fmla="*/ 854397 w 1147458"/>
                <a:gd name="connsiteY42" fmla="*/ 59236 h 1223733"/>
                <a:gd name="connsiteX43" fmla="*/ 659134 w 1147458"/>
                <a:gd name="connsiteY43" fmla="*/ 6849 h 1223733"/>
                <a:gd name="connsiteX44" fmla="*/ 482922 w 1147458"/>
                <a:gd name="connsiteY44" fmla="*/ 6849 h 1223733"/>
                <a:gd name="connsiteX45" fmla="*/ 292421 w 1147458"/>
                <a:gd name="connsiteY45" fmla="*/ 63998 h 122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47458" h="1223733">
                  <a:moveTo>
                    <a:pt x="292421" y="63998"/>
                  </a:moveTo>
                  <a:cubicBezTo>
                    <a:pt x="225746" y="101304"/>
                    <a:pt x="129703" y="168773"/>
                    <a:pt x="82872" y="230686"/>
                  </a:cubicBezTo>
                  <a:cubicBezTo>
                    <a:pt x="36041" y="292599"/>
                    <a:pt x="23340" y="349749"/>
                    <a:pt x="11434" y="435474"/>
                  </a:cubicBezTo>
                  <a:cubicBezTo>
                    <a:pt x="-472" y="521199"/>
                    <a:pt x="-6822" y="658517"/>
                    <a:pt x="11434" y="745036"/>
                  </a:cubicBezTo>
                  <a:cubicBezTo>
                    <a:pt x="29690" y="831555"/>
                    <a:pt x="68585" y="895055"/>
                    <a:pt x="120972" y="954586"/>
                  </a:cubicBezTo>
                  <a:cubicBezTo>
                    <a:pt x="173359" y="1014117"/>
                    <a:pt x="255115" y="1067299"/>
                    <a:pt x="325759" y="1102224"/>
                  </a:cubicBezTo>
                  <a:cubicBezTo>
                    <a:pt x="396403" y="1137149"/>
                    <a:pt x="490859" y="1149452"/>
                    <a:pt x="544834" y="1164136"/>
                  </a:cubicBezTo>
                  <a:cubicBezTo>
                    <a:pt x="598809" y="1178820"/>
                    <a:pt x="625797" y="1180408"/>
                    <a:pt x="649609" y="1190330"/>
                  </a:cubicBezTo>
                  <a:cubicBezTo>
                    <a:pt x="673421" y="1200252"/>
                    <a:pt x="675009" y="1222476"/>
                    <a:pt x="687709" y="1223667"/>
                  </a:cubicBezTo>
                  <a:cubicBezTo>
                    <a:pt x="700409" y="1224858"/>
                    <a:pt x="728190" y="1209777"/>
                    <a:pt x="725809" y="1197474"/>
                  </a:cubicBezTo>
                  <a:cubicBezTo>
                    <a:pt x="723428" y="1185171"/>
                    <a:pt x="691678" y="1163343"/>
                    <a:pt x="673422" y="1149849"/>
                  </a:cubicBezTo>
                  <a:cubicBezTo>
                    <a:pt x="655166" y="1136355"/>
                    <a:pt x="637703" y="1122861"/>
                    <a:pt x="616272" y="1116511"/>
                  </a:cubicBezTo>
                  <a:cubicBezTo>
                    <a:pt x="594841" y="1110161"/>
                    <a:pt x="583728" y="1118098"/>
                    <a:pt x="544834" y="1111748"/>
                  </a:cubicBezTo>
                  <a:cubicBezTo>
                    <a:pt x="505940" y="1105398"/>
                    <a:pt x="431328" y="1099842"/>
                    <a:pt x="382909" y="1078411"/>
                  </a:cubicBezTo>
                  <a:cubicBezTo>
                    <a:pt x="334490" y="1056980"/>
                    <a:pt x="290041" y="1011339"/>
                    <a:pt x="254322" y="983161"/>
                  </a:cubicBezTo>
                  <a:cubicBezTo>
                    <a:pt x="218603" y="954983"/>
                    <a:pt x="197966" y="937124"/>
                    <a:pt x="168597" y="909343"/>
                  </a:cubicBezTo>
                  <a:cubicBezTo>
                    <a:pt x="139228" y="881562"/>
                    <a:pt x="97159" y="867671"/>
                    <a:pt x="78109" y="816474"/>
                  </a:cubicBezTo>
                  <a:cubicBezTo>
                    <a:pt x="59059" y="765277"/>
                    <a:pt x="55091" y="675186"/>
                    <a:pt x="54297" y="602161"/>
                  </a:cubicBezTo>
                  <a:cubicBezTo>
                    <a:pt x="53503" y="529136"/>
                    <a:pt x="51122" y="445793"/>
                    <a:pt x="73347" y="378324"/>
                  </a:cubicBezTo>
                  <a:cubicBezTo>
                    <a:pt x="95572" y="310855"/>
                    <a:pt x="135260" y="247355"/>
                    <a:pt x="187647" y="197349"/>
                  </a:cubicBezTo>
                  <a:cubicBezTo>
                    <a:pt x="240034" y="147343"/>
                    <a:pt x="334094" y="101305"/>
                    <a:pt x="387672" y="78286"/>
                  </a:cubicBezTo>
                  <a:cubicBezTo>
                    <a:pt x="441250" y="55267"/>
                    <a:pt x="459109" y="61618"/>
                    <a:pt x="509115" y="59237"/>
                  </a:cubicBezTo>
                  <a:cubicBezTo>
                    <a:pt x="559121" y="56856"/>
                    <a:pt x="621431" y="51299"/>
                    <a:pt x="687709" y="63999"/>
                  </a:cubicBezTo>
                  <a:cubicBezTo>
                    <a:pt x="753987" y="76699"/>
                    <a:pt x="850031" y="103289"/>
                    <a:pt x="906784" y="135436"/>
                  </a:cubicBezTo>
                  <a:cubicBezTo>
                    <a:pt x="963537" y="167583"/>
                    <a:pt x="996875" y="204096"/>
                    <a:pt x="1028228" y="256880"/>
                  </a:cubicBezTo>
                  <a:cubicBezTo>
                    <a:pt x="1059581" y="309664"/>
                    <a:pt x="1085378" y="385864"/>
                    <a:pt x="1094903" y="452142"/>
                  </a:cubicBezTo>
                  <a:cubicBezTo>
                    <a:pt x="1104428" y="518420"/>
                    <a:pt x="1092125" y="599382"/>
                    <a:pt x="1085378" y="654548"/>
                  </a:cubicBezTo>
                  <a:cubicBezTo>
                    <a:pt x="1078631" y="709714"/>
                    <a:pt x="1061963" y="748211"/>
                    <a:pt x="1054422" y="783136"/>
                  </a:cubicBezTo>
                  <a:cubicBezTo>
                    <a:pt x="1046881" y="818061"/>
                    <a:pt x="1044897" y="841080"/>
                    <a:pt x="1040134" y="864099"/>
                  </a:cubicBezTo>
                  <a:cubicBezTo>
                    <a:pt x="1035372" y="887118"/>
                    <a:pt x="1025053" y="902993"/>
                    <a:pt x="1025847" y="921249"/>
                  </a:cubicBezTo>
                  <a:cubicBezTo>
                    <a:pt x="1026641" y="939505"/>
                    <a:pt x="1037753" y="964111"/>
                    <a:pt x="1044897" y="973636"/>
                  </a:cubicBezTo>
                  <a:cubicBezTo>
                    <a:pt x="1052041" y="983161"/>
                    <a:pt x="1063947" y="983955"/>
                    <a:pt x="1068709" y="978399"/>
                  </a:cubicBezTo>
                  <a:cubicBezTo>
                    <a:pt x="1073471" y="972843"/>
                    <a:pt x="1069502" y="955380"/>
                    <a:pt x="1073471" y="940299"/>
                  </a:cubicBezTo>
                  <a:cubicBezTo>
                    <a:pt x="1077440" y="925218"/>
                    <a:pt x="1090141" y="906961"/>
                    <a:pt x="1092522" y="887911"/>
                  </a:cubicBezTo>
                  <a:cubicBezTo>
                    <a:pt x="1094903" y="868861"/>
                    <a:pt x="1089346" y="842668"/>
                    <a:pt x="1087759" y="825999"/>
                  </a:cubicBezTo>
                  <a:cubicBezTo>
                    <a:pt x="1086172" y="809330"/>
                    <a:pt x="1076250" y="808933"/>
                    <a:pt x="1082997" y="787899"/>
                  </a:cubicBezTo>
                  <a:cubicBezTo>
                    <a:pt x="1089744" y="766865"/>
                    <a:pt x="1117922" y="733130"/>
                    <a:pt x="1128241" y="699793"/>
                  </a:cubicBezTo>
                  <a:cubicBezTo>
                    <a:pt x="1138560" y="666456"/>
                    <a:pt x="1142131" y="626371"/>
                    <a:pt x="1144909" y="587874"/>
                  </a:cubicBezTo>
                  <a:cubicBezTo>
                    <a:pt x="1147687" y="549377"/>
                    <a:pt x="1148878" y="509292"/>
                    <a:pt x="1144909" y="468811"/>
                  </a:cubicBezTo>
                  <a:cubicBezTo>
                    <a:pt x="1140940" y="428330"/>
                    <a:pt x="1131019" y="382689"/>
                    <a:pt x="1121097" y="344986"/>
                  </a:cubicBezTo>
                  <a:cubicBezTo>
                    <a:pt x="1111175" y="307283"/>
                    <a:pt x="1106017" y="275136"/>
                    <a:pt x="1085379" y="242592"/>
                  </a:cubicBezTo>
                  <a:cubicBezTo>
                    <a:pt x="1064742" y="210048"/>
                    <a:pt x="1035769" y="180283"/>
                    <a:pt x="997272" y="149724"/>
                  </a:cubicBezTo>
                  <a:cubicBezTo>
                    <a:pt x="958775" y="119165"/>
                    <a:pt x="910753" y="83048"/>
                    <a:pt x="854397" y="59236"/>
                  </a:cubicBezTo>
                  <a:cubicBezTo>
                    <a:pt x="798041" y="35424"/>
                    <a:pt x="721046" y="15580"/>
                    <a:pt x="659134" y="6849"/>
                  </a:cubicBezTo>
                  <a:cubicBezTo>
                    <a:pt x="597222" y="-1882"/>
                    <a:pt x="544041" y="-2676"/>
                    <a:pt x="482922" y="6849"/>
                  </a:cubicBezTo>
                  <a:cubicBezTo>
                    <a:pt x="421803" y="16374"/>
                    <a:pt x="359096" y="26692"/>
                    <a:pt x="292421" y="63998"/>
                  </a:cubicBezTo>
                  <a:close/>
                </a:path>
              </a:pathLst>
            </a:custGeom>
            <a:solidFill>
              <a:srgbClr val="CA4459"/>
            </a:solidFill>
            <a:ln w="3175">
              <a:solidFill>
                <a:srgbClr val="B07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8766936" y="2957908"/>
              <a:ext cx="1041432" cy="1065433"/>
            </a:xfrm>
            <a:custGeom>
              <a:avLst/>
              <a:gdLst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48209 w 1041267"/>
                <a:gd name="connsiteY3" fmla="*/ 141473 h 1066272"/>
                <a:gd name="connsiteX4" fmla="*/ 362509 w 1041267"/>
                <a:gd name="connsiteY4" fmla="*/ 84323 h 1066272"/>
                <a:gd name="connsiteX5" fmla="*/ 429184 w 1041267"/>
                <a:gd name="connsiteY5" fmla="*/ 67654 h 1066272"/>
                <a:gd name="connsiteX6" fmla="*/ 560152 w 1041267"/>
                <a:gd name="connsiteY6" fmla="*/ 72416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29629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50590 w 1041267"/>
                <a:gd name="connsiteY3" fmla="*/ 134329 h 1066272"/>
                <a:gd name="connsiteX4" fmla="*/ 362509 w 1041267"/>
                <a:gd name="connsiteY4" fmla="*/ 84323 h 1066272"/>
                <a:gd name="connsiteX5" fmla="*/ 429184 w 1041267"/>
                <a:gd name="connsiteY5" fmla="*/ 67654 h 1066272"/>
                <a:gd name="connsiteX6" fmla="*/ 560152 w 1041267"/>
                <a:gd name="connsiteY6" fmla="*/ 72416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29629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50590 w 1041267"/>
                <a:gd name="connsiteY3" fmla="*/ 134329 h 1066272"/>
                <a:gd name="connsiteX4" fmla="*/ 369653 w 1041267"/>
                <a:gd name="connsiteY4" fmla="*/ 74798 h 1066272"/>
                <a:gd name="connsiteX5" fmla="*/ 429184 w 1041267"/>
                <a:gd name="connsiteY5" fmla="*/ 67654 h 1066272"/>
                <a:gd name="connsiteX6" fmla="*/ 560152 w 1041267"/>
                <a:gd name="connsiteY6" fmla="*/ 72416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29629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50590 w 1041267"/>
                <a:gd name="connsiteY3" fmla="*/ 134329 h 1066272"/>
                <a:gd name="connsiteX4" fmla="*/ 369653 w 1041267"/>
                <a:gd name="connsiteY4" fmla="*/ 74798 h 1066272"/>
                <a:gd name="connsiteX5" fmla="*/ 429184 w 1041267"/>
                <a:gd name="connsiteY5" fmla="*/ 67654 h 1066272"/>
                <a:gd name="connsiteX6" fmla="*/ 574439 w 1041267"/>
                <a:gd name="connsiteY6" fmla="*/ 62891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29629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50590 w 1041267"/>
                <a:gd name="connsiteY3" fmla="*/ 134329 h 1066272"/>
                <a:gd name="connsiteX4" fmla="*/ 369653 w 1041267"/>
                <a:gd name="connsiteY4" fmla="*/ 74798 h 1066272"/>
                <a:gd name="connsiteX5" fmla="*/ 429184 w 1041267"/>
                <a:gd name="connsiteY5" fmla="*/ 67654 h 1066272"/>
                <a:gd name="connsiteX6" fmla="*/ 574439 w 1041267"/>
                <a:gd name="connsiteY6" fmla="*/ 62891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36772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5769"/>
                <a:gd name="connsiteX1" fmla="*/ 100571 w 1041267"/>
                <a:gd name="connsiteY1" fmla="*/ 289110 h 1065769"/>
                <a:gd name="connsiteX2" fmla="*/ 124384 w 1041267"/>
                <a:gd name="connsiteY2" fmla="*/ 222435 h 1065769"/>
                <a:gd name="connsiteX3" fmla="*/ 250590 w 1041267"/>
                <a:gd name="connsiteY3" fmla="*/ 134329 h 1065769"/>
                <a:gd name="connsiteX4" fmla="*/ 369653 w 1041267"/>
                <a:gd name="connsiteY4" fmla="*/ 74798 h 1065769"/>
                <a:gd name="connsiteX5" fmla="*/ 429184 w 1041267"/>
                <a:gd name="connsiteY5" fmla="*/ 67654 h 1065769"/>
                <a:gd name="connsiteX6" fmla="*/ 574439 w 1041267"/>
                <a:gd name="connsiteY6" fmla="*/ 62891 h 1065769"/>
                <a:gd name="connsiteX7" fmla="*/ 741127 w 1041267"/>
                <a:gd name="connsiteY7" fmla="*/ 84323 h 1065769"/>
                <a:gd name="connsiteX8" fmla="*/ 874477 w 1041267"/>
                <a:gd name="connsiteY8" fmla="*/ 160523 h 1065769"/>
                <a:gd name="connsiteX9" fmla="*/ 969727 w 1041267"/>
                <a:gd name="connsiteY9" fmla="*/ 310541 h 1065769"/>
                <a:gd name="connsiteX10" fmla="*/ 991159 w 1041267"/>
                <a:gd name="connsiteY10" fmla="*/ 489135 h 1065769"/>
                <a:gd name="connsiteX11" fmla="*/ 962584 w 1041267"/>
                <a:gd name="connsiteY11" fmla="*/ 636772 h 1065769"/>
                <a:gd name="connsiteX12" fmla="*/ 905434 w 1041267"/>
                <a:gd name="connsiteY12" fmla="*/ 720116 h 1065769"/>
                <a:gd name="connsiteX13" fmla="*/ 876859 w 1041267"/>
                <a:gd name="connsiteY13" fmla="*/ 770123 h 1065769"/>
                <a:gd name="connsiteX14" fmla="*/ 893527 w 1041267"/>
                <a:gd name="connsiteY14" fmla="*/ 803460 h 1065769"/>
                <a:gd name="connsiteX15" fmla="*/ 907815 w 1041267"/>
                <a:gd name="connsiteY15" fmla="*/ 829654 h 1065769"/>
                <a:gd name="connsiteX16" fmla="*/ 979252 w 1041267"/>
                <a:gd name="connsiteY16" fmla="*/ 782029 h 1065769"/>
                <a:gd name="connsiteX17" fmla="*/ 1005446 w 1041267"/>
                <a:gd name="connsiteY17" fmla="*/ 689160 h 1065769"/>
                <a:gd name="connsiteX18" fmla="*/ 1041165 w 1041267"/>
                <a:gd name="connsiteY18" fmla="*/ 531998 h 1065769"/>
                <a:gd name="connsiteX19" fmla="*/ 1012590 w 1041267"/>
                <a:gd name="connsiteY19" fmla="*/ 289110 h 1065769"/>
                <a:gd name="connsiteX20" fmla="*/ 917340 w 1041267"/>
                <a:gd name="connsiteY20" fmla="*/ 122423 h 1065769"/>
                <a:gd name="connsiteX21" fmla="*/ 714934 w 1041267"/>
                <a:gd name="connsiteY21" fmla="*/ 22410 h 1065769"/>
                <a:gd name="connsiteX22" fmla="*/ 514909 w 1041267"/>
                <a:gd name="connsiteY22" fmla="*/ 979 h 1065769"/>
                <a:gd name="connsiteX23" fmla="*/ 367271 w 1041267"/>
                <a:gd name="connsiteY23" fmla="*/ 12885 h 1065769"/>
                <a:gd name="connsiteX24" fmla="*/ 202965 w 1041267"/>
                <a:gd name="connsiteY24" fmla="*/ 91466 h 1065769"/>
                <a:gd name="connsiteX25" fmla="*/ 31515 w 1041267"/>
                <a:gd name="connsiteY25" fmla="*/ 281966 h 1065769"/>
                <a:gd name="connsiteX26" fmla="*/ 559 w 1041267"/>
                <a:gd name="connsiteY26" fmla="*/ 555810 h 1065769"/>
                <a:gd name="connsiteX27" fmla="*/ 17227 w 1041267"/>
                <a:gd name="connsiteY27" fmla="*/ 741548 h 1065769"/>
                <a:gd name="connsiteX28" fmla="*/ 83902 w 1041267"/>
                <a:gd name="connsiteY28" fmla="*/ 827273 h 1065769"/>
                <a:gd name="connsiteX29" fmla="*/ 191059 w 1041267"/>
                <a:gd name="connsiteY29" fmla="*/ 917760 h 1065769"/>
                <a:gd name="connsiteX30" fmla="*/ 326790 w 1041267"/>
                <a:gd name="connsiteY30" fmla="*/ 1024916 h 1065769"/>
                <a:gd name="connsiteX31" fmla="*/ 512527 w 1041267"/>
                <a:gd name="connsiteY31" fmla="*/ 1053491 h 1065769"/>
                <a:gd name="connsiteX32" fmla="*/ 588727 w 1041267"/>
                <a:gd name="connsiteY32" fmla="*/ 1063016 h 1065769"/>
                <a:gd name="connsiteX33" fmla="*/ 579203 w 1041267"/>
                <a:gd name="connsiteY33" fmla="*/ 1005867 h 1065769"/>
                <a:gd name="connsiteX34" fmla="*/ 505384 w 1041267"/>
                <a:gd name="connsiteY34" fmla="*/ 998723 h 1065769"/>
                <a:gd name="connsiteX35" fmla="*/ 310121 w 1041267"/>
                <a:gd name="connsiteY35" fmla="*/ 958241 h 1065769"/>
                <a:gd name="connsiteX36" fmla="*/ 191059 w 1041267"/>
                <a:gd name="connsiteY36" fmla="*/ 858229 h 1065769"/>
                <a:gd name="connsiteX37" fmla="*/ 150577 w 1041267"/>
                <a:gd name="connsiteY37" fmla="*/ 765360 h 1065769"/>
                <a:gd name="connsiteX38" fmla="*/ 114859 w 1041267"/>
                <a:gd name="connsiteY38" fmla="*/ 632010 h 1065769"/>
                <a:gd name="connsiteX39" fmla="*/ 71996 w 1041267"/>
                <a:gd name="connsiteY39" fmla="*/ 522473 h 1065769"/>
                <a:gd name="connsiteX40" fmla="*/ 60090 w 1041267"/>
                <a:gd name="connsiteY40" fmla="*/ 412935 h 1065769"/>
                <a:gd name="connsiteX0" fmla="*/ 60090 w 1041267"/>
                <a:gd name="connsiteY0" fmla="*/ 412935 h 1063732"/>
                <a:gd name="connsiteX1" fmla="*/ 100571 w 1041267"/>
                <a:gd name="connsiteY1" fmla="*/ 289110 h 1063732"/>
                <a:gd name="connsiteX2" fmla="*/ 124384 w 1041267"/>
                <a:gd name="connsiteY2" fmla="*/ 222435 h 1063732"/>
                <a:gd name="connsiteX3" fmla="*/ 250590 w 1041267"/>
                <a:gd name="connsiteY3" fmla="*/ 134329 h 1063732"/>
                <a:gd name="connsiteX4" fmla="*/ 369653 w 1041267"/>
                <a:gd name="connsiteY4" fmla="*/ 74798 h 1063732"/>
                <a:gd name="connsiteX5" fmla="*/ 429184 w 1041267"/>
                <a:gd name="connsiteY5" fmla="*/ 67654 h 1063732"/>
                <a:gd name="connsiteX6" fmla="*/ 574439 w 1041267"/>
                <a:gd name="connsiteY6" fmla="*/ 62891 h 1063732"/>
                <a:gd name="connsiteX7" fmla="*/ 741127 w 1041267"/>
                <a:gd name="connsiteY7" fmla="*/ 84323 h 1063732"/>
                <a:gd name="connsiteX8" fmla="*/ 874477 w 1041267"/>
                <a:gd name="connsiteY8" fmla="*/ 160523 h 1063732"/>
                <a:gd name="connsiteX9" fmla="*/ 969727 w 1041267"/>
                <a:gd name="connsiteY9" fmla="*/ 310541 h 1063732"/>
                <a:gd name="connsiteX10" fmla="*/ 991159 w 1041267"/>
                <a:gd name="connsiteY10" fmla="*/ 489135 h 1063732"/>
                <a:gd name="connsiteX11" fmla="*/ 962584 w 1041267"/>
                <a:gd name="connsiteY11" fmla="*/ 636772 h 1063732"/>
                <a:gd name="connsiteX12" fmla="*/ 905434 w 1041267"/>
                <a:gd name="connsiteY12" fmla="*/ 720116 h 1063732"/>
                <a:gd name="connsiteX13" fmla="*/ 876859 w 1041267"/>
                <a:gd name="connsiteY13" fmla="*/ 770123 h 1063732"/>
                <a:gd name="connsiteX14" fmla="*/ 893527 w 1041267"/>
                <a:gd name="connsiteY14" fmla="*/ 803460 h 1063732"/>
                <a:gd name="connsiteX15" fmla="*/ 907815 w 1041267"/>
                <a:gd name="connsiteY15" fmla="*/ 829654 h 1063732"/>
                <a:gd name="connsiteX16" fmla="*/ 979252 w 1041267"/>
                <a:gd name="connsiteY16" fmla="*/ 782029 h 1063732"/>
                <a:gd name="connsiteX17" fmla="*/ 1005446 w 1041267"/>
                <a:gd name="connsiteY17" fmla="*/ 689160 h 1063732"/>
                <a:gd name="connsiteX18" fmla="*/ 1041165 w 1041267"/>
                <a:gd name="connsiteY18" fmla="*/ 531998 h 1063732"/>
                <a:gd name="connsiteX19" fmla="*/ 1012590 w 1041267"/>
                <a:gd name="connsiteY19" fmla="*/ 289110 h 1063732"/>
                <a:gd name="connsiteX20" fmla="*/ 917340 w 1041267"/>
                <a:gd name="connsiteY20" fmla="*/ 122423 h 1063732"/>
                <a:gd name="connsiteX21" fmla="*/ 714934 w 1041267"/>
                <a:gd name="connsiteY21" fmla="*/ 22410 h 1063732"/>
                <a:gd name="connsiteX22" fmla="*/ 514909 w 1041267"/>
                <a:gd name="connsiteY22" fmla="*/ 979 h 1063732"/>
                <a:gd name="connsiteX23" fmla="*/ 367271 w 1041267"/>
                <a:gd name="connsiteY23" fmla="*/ 12885 h 1063732"/>
                <a:gd name="connsiteX24" fmla="*/ 202965 w 1041267"/>
                <a:gd name="connsiteY24" fmla="*/ 91466 h 1063732"/>
                <a:gd name="connsiteX25" fmla="*/ 31515 w 1041267"/>
                <a:gd name="connsiteY25" fmla="*/ 281966 h 1063732"/>
                <a:gd name="connsiteX26" fmla="*/ 559 w 1041267"/>
                <a:gd name="connsiteY26" fmla="*/ 555810 h 1063732"/>
                <a:gd name="connsiteX27" fmla="*/ 17227 w 1041267"/>
                <a:gd name="connsiteY27" fmla="*/ 741548 h 1063732"/>
                <a:gd name="connsiteX28" fmla="*/ 83902 w 1041267"/>
                <a:gd name="connsiteY28" fmla="*/ 827273 h 1063732"/>
                <a:gd name="connsiteX29" fmla="*/ 191059 w 1041267"/>
                <a:gd name="connsiteY29" fmla="*/ 917760 h 1063732"/>
                <a:gd name="connsiteX30" fmla="*/ 326790 w 1041267"/>
                <a:gd name="connsiteY30" fmla="*/ 1024916 h 1063732"/>
                <a:gd name="connsiteX31" fmla="*/ 512527 w 1041267"/>
                <a:gd name="connsiteY31" fmla="*/ 1053491 h 1063732"/>
                <a:gd name="connsiteX32" fmla="*/ 583965 w 1041267"/>
                <a:gd name="connsiteY32" fmla="*/ 1060635 h 1063732"/>
                <a:gd name="connsiteX33" fmla="*/ 579203 w 1041267"/>
                <a:gd name="connsiteY33" fmla="*/ 1005867 h 1063732"/>
                <a:gd name="connsiteX34" fmla="*/ 505384 w 1041267"/>
                <a:gd name="connsiteY34" fmla="*/ 998723 h 1063732"/>
                <a:gd name="connsiteX35" fmla="*/ 310121 w 1041267"/>
                <a:gd name="connsiteY35" fmla="*/ 958241 h 1063732"/>
                <a:gd name="connsiteX36" fmla="*/ 191059 w 1041267"/>
                <a:gd name="connsiteY36" fmla="*/ 858229 h 1063732"/>
                <a:gd name="connsiteX37" fmla="*/ 150577 w 1041267"/>
                <a:gd name="connsiteY37" fmla="*/ 765360 h 1063732"/>
                <a:gd name="connsiteX38" fmla="*/ 114859 w 1041267"/>
                <a:gd name="connsiteY38" fmla="*/ 632010 h 1063732"/>
                <a:gd name="connsiteX39" fmla="*/ 71996 w 1041267"/>
                <a:gd name="connsiteY39" fmla="*/ 522473 h 1063732"/>
                <a:gd name="connsiteX40" fmla="*/ 60090 w 1041267"/>
                <a:gd name="connsiteY40" fmla="*/ 412935 h 1063732"/>
                <a:gd name="connsiteX0" fmla="*/ 60090 w 1041267"/>
                <a:gd name="connsiteY0" fmla="*/ 412935 h 1063732"/>
                <a:gd name="connsiteX1" fmla="*/ 100571 w 1041267"/>
                <a:gd name="connsiteY1" fmla="*/ 289110 h 1063732"/>
                <a:gd name="connsiteX2" fmla="*/ 124384 w 1041267"/>
                <a:gd name="connsiteY2" fmla="*/ 222435 h 1063732"/>
                <a:gd name="connsiteX3" fmla="*/ 250590 w 1041267"/>
                <a:gd name="connsiteY3" fmla="*/ 134329 h 1063732"/>
                <a:gd name="connsiteX4" fmla="*/ 369653 w 1041267"/>
                <a:gd name="connsiteY4" fmla="*/ 74798 h 1063732"/>
                <a:gd name="connsiteX5" fmla="*/ 429184 w 1041267"/>
                <a:gd name="connsiteY5" fmla="*/ 67654 h 1063732"/>
                <a:gd name="connsiteX6" fmla="*/ 574439 w 1041267"/>
                <a:gd name="connsiteY6" fmla="*/ 62891 h 1063732"/>
                <a:gd name="connsiteX7" fmla="*/ 741127 w 1041267"/>
                <a:gd name="connsiteY7" fmla="*/ 84323 h 1063732"/>
                <a:gd name="connsiteX8" fmla="*/ 874477 w 1041267"/>
                <a:gd name="connsiteY8" fmla="*/ 160523 h 1063732"/>
                <a:gd name="connsiteX9" fmla="*/ 969727 w 1041267"/>
                <a:gd name="connsiteY9" fmla="*/ 310541 h 1063732"/>
                <a:gd name="connsiteX10" fmla="*/ 991159 w 1041267"/>
                <a:gd name="connsiteY10" fmla="*/ 489135 h 1063732"/>
                <a:gd name="connsiteX11" fmla="*/ 962584 w 1041267"/>
                <a:gd name="connsiteY11" fmla="*/ 636772 h 1063732"/>
                <a:gd name="connsiteX12" fmla="*/ 914959 w 1041267"/>
                <a:gd name="connsiteY12" fmla="*/ 720116 h 1063732"/>
                <a:gd name="connsiteX13" fmla="*/ 876859 w 1041267"/>
                <a:gd name="connsiteY13" fmla="*/ 770123 h 1063732"/>
                <a:gd name="connsiteX14" fmla="*/ 893527 w 1041267"/>
                <a:gd name="connsiteY14" fmla="*/ 803460 h 1063732"/>
                <a:gd name="connsiteX15" fmla="*/ 907815 w 1041267"/>
                <a:gd name="connsiteY15" fmla="*/ 829654 h 1063732"/>
                <a:gd name="connsiteX16" fmla="*/ 979252 w 1041267"/>
                <a:gd name="connsiteY16" fmla="*/ 782029 h 1063732"/>
                <a:gd name="connsiteX17" fmla="*/ 1005446 w 1041267"/>
                <a:gd name="connsiteY17" fmla="*/ 689160 h 1063732"/>
                <a:gd name="connsiteX18" fmla="*/ 1041165 w 1041267"/>
                <a:gd name="connsiteY18" fmla="*/ 531998 h 1063732"/>
                <a:gd name="connsiteX19" fmla="*/ 1012590 w 1041267"/>
                <a:gd name="connsiteY19" fmla="*/ 289110 h 1063732"/>
                <a:gd name="connsiteX20" fmla="*/ 917340 w 1041267"/>
                <a:gd name="connsiteY20" fmla="*/ 122423 h 1063732"/>
                <a:gd name="connsiteX21" fmla="*/ 714934 w 1041267"/>
                <a:gd name="connsiteY21" fmla="*/ 22410 h 1063732"/>
                <a:gd name="connsiteX22" fmla="*/ 514909 w 1041267"/>
                <a:gd name="connsiteY22" fmla="*/ 979 h 1063732"/>
                <a:gd name="connsiteX23" fmla="*/ 367271 w 1041267"/>
                <a:gd name="connsiteY23" fmla="*/ 12885 h 1063732"/>
                <a:gd name="connsiteX24" fmla="*/ 202965 w 1041267"/>
                <a:gd name="connsiteY24" fmla="*/ 91466 h 1063732"/>
                <a:gd name="connsiteX25" fmla="*/ 31515 w 1041267"/>
                <a:gd name="connsiteY25" fmla="*/ 281966 h 1063732"/>
                <a:gd name="connsiteX26" fmla="*/ 559 w 1041267"/>
                <a:gd name="connsiteY26" fmla="*/ 555810 h 1063732"/>
                <a:gd name="connsiteX27" fmla="*/ 17227 w 1041267"/>
                <a:gd name="connsiteY27" fmla="*/ 741548 h 1063732"/>
                <a:gd name="connsiteX28" fmla="*/ 83902 w 1041267"/>
                <a:gd name="connsiteY28" fmla="*/ 827273 h 1063732"/>
                <a:gd name="connsiteX29" fmla="*/ 191059 w 1041267"/>
                <a:gd name="connsiteY29" fmla="*/ 917760 h 1063732"/>
                <a:gd name="connsiteX30" fmla="*/ 326790 w 1041267"/>
                <a:gd name="connsiteY30" fmla="*/ 1024916 h 1063732"/>
                <a:gd name="connsiteX31" fmla="*/ 512527 w 1041267"/>
                <a:gd name="connsiteY31" fmla="*/ 1053491 h 1063732"/>
                <a:gd name="connsiteX32" fmla="*/ 583965 w 1041267"/>
                <a:gd name="connsiteY32" fmla="*/ 1060635 h 1063732"/>
                <a:gd name="connsiteX33" fmla="*/ 579203 w 1041267"/>
                <a:gd name="connsiteY33" fmla="*/ 1005867 h 1063732"/>
                <a:gd name="connsiteX34" fmla="*/ 505384 w 1041267"/>
                <a:gd name="connsiteY34" fmla="*/ 998723 h 1063732"/>
                <a:gd name="connsiteX35" fmla="*/ 310121 w 1041267"/>
                <a:gd name="connsiteY35" fmla="*/ 958241 h 1063732"/>
                <a:gd name="connsiteX36" fmla="*/ 191059 w 1041267"/>
                <a:gd name="connsiteY36" fmla="*/ 858229 h 1063732"/>
                <a:gd name="connsiteX37" fmla="*/ 150577 w 1041267"/>
                <a:gd name="connsiteY37" fmla="*/ 765360 h 1063732"/>
                <a:gd name="connsiteX38" fmla="*/ 114859 w 1041267"/>
                <a:gd name="connsiteY38" fmla="*/ 632010 h 1063732"/>
                <a:gd name="connsiteX39" fmla="*/ 71996 w 1041267"/>
                <a:gd name="connsiteY39" fmla="*/ 522473 h 1063732"/>
                <a:gd name="connsiteX40" fmla="*/ 60090 w 1041267"/>
                <a:gd name="connsiteY40" fmla="*/ 412935 h 1063732"/>
                <a:gd name="connsiteX0" fmla="*/ 60090 w 1041267"/>
                <a:gd name="connsiteY0" fmla="*/ 412935 h 1063732"/>
                <a:gd name="connsiteX1" fmla="*/ 100571 w 1041267"/>
                <a:gd name="connsiteY1" fmla="*/ 289110 h 1063732"/>
                <a:gd name="connsiteX2" fmla="*/ 124384 w 1041267"/>
                <a:gd name="connsiteY2" fmla="*/ 222435 h 1063732"/>
                <a:gd name="connsiteX3" fmla="*/ 250590 w 1041267"/>
                <a:gd name="connsiteY3" fmla="*/ 134329 h 1063732"/>
                <a:gd name="connsiteX4" fmla="*/ 369653 w 1041267"/>
                <a:gd name="connsiteY4" fmla="*/ 74798 h 1063732"/>
                <a:gd name="connsiteX5" fmla="*/ 429184 w 1041267"/>
                <a:gd name="connsiteY5" fmla="*/ 67654 h 1063732"/>
                <a:gd name="connsiteX6" fmla="*/ 574439 w 1041267"/>
                <a:gd name="connsiteY6" fmla="*/ 62891 h 1063732"/>
                <a:gd name="connsiteX7" fmla="*/ 741127 w 1041267"/>
                <a:gd name="connsiteY7" fmla="*/ 84323 h 1063732"/>
                <a:gd name="connsiteX8" fmla="*/ 874477 w 1041267"/>
                <a:gd name="connsiteY8" fmla="*/ 160523 h 1063732"/>
                <a:gd name="connsiteX9" fmla="*/ 969727 w 1041267"/>
                <a:gd name="connsiteY9" fmla="*/ 310541 h 1063732"/>
                <a:gd name="connsiteX10" fmla="*/ 991159 w 1041267"/>
                <a:gd name="connsiteY10" fmla="*/ 489135 h 1063732"/>
                <a:gd name="connsiteX11" fmla="*/ 962584 w 1041267"/>
                <a:gd name="connsiteY11" fmla="*/ 636772 h 1063732"/>
                <a:gd name="connsiteX12" fmla="*/ 914959 w 1041267"/>
                <a:gd name="connsiteY12" fmla="*/ 720116 h 1063732"/>
                <a:gd name="connsiteX13" fmla="*/ 876859 w 1041267"/>
                <a:gd name="connsiteY13" fmla="*/ 770123 h 1063732"/>
                <a:gd name="connsiteX14" fmla="*/ 886383 w 1041267"/>
                <a:gd name="connsiteY14" fmla="*/ 808223 h 1063732"/>
                <a:gd name="connsiteX15" fmla="*/ 907815 w 1041267"/>
                <a:gd name="connsiteY15" fmla="*/ 829654 h 1063732"/>
                <a:gd name="connsiteX16" fmla="*/ 979252 w 1041267"/>
                <a:gd name="connsiteY16" fmla="*/ 782029 h 1063732"/>
                <a:gd name="connsiteX17" fmla="*/ 1005446 w 1041267"/>
                <a:gd name="connsiteY17" fmla="*/ 689160 h 1063732"/>
                <a:gd name="connsiteX18" fmla="*/ 1041165 w 1041267"/>
                <a:gd name="connsiteY18" fmla="*/ 531998 h 1063732"/>
                <a:gd name="connsiteX19" fmla="*/ 1012590 w 1041267"/>
                <a:gd name="connsiteY19" fmla="*/ 289110 h 1063732"/>
                <a:gd name="connsiteX20" fmla="*/ 917340 w 1041267"/>
                <a:gd name="connsiteY20" fmla="*/ 122423 h 1063732"/>
                <a:gd name="connsiteX21" fmla="*/ 714934 w 1041267"/>
                <a:gd name="connsiteY21" fmla="*/ 22410 h 1063732"/>
                <a:gd name="connsiteX22" fmla="*/ 514909 w 1041267"/>
                <a:gd name="connsiteY22" fmla="*/ 979 h 1063732"/>
                <a:gd name="connsiteX23" fmla="*/ 367271 w 1041267"/>
                <a:gd name="connsiteY23" fmla="*/ 12885 h 1063732"/>
                <a:gd name="connsiteX24" fmla="*/ 202965 w 1041267"/>
                <a:gd name="connsiteY24" fmla="*/ 91466 h 1063732"/>
                <a:gd name="connsiteX25" fmla="*/ 31515 w 1041267"/>
                <a:gd name="connsiteY25" fmla="*/ 281966 h 1063732"/>
                <a:gd name="connsiteX26" fmla="*/ 559 w 1041267"/>
                <a:gd name="connsiteY26" fmla="*/ 555810 h 1063732"/>
                <a:gd name="connsiteX27" fmla="*/ 17227 w 1041267"/>
                <a:gd name="connsiteY27" fmla="*/ 741548 h 1063732"/>
                <a:gd name="connsiteX28" fmla="*/ 83902 w 1041267"/>
                <a:gd name="connsiteY28" fmla="*/ 827273 h 1063732"/>
                <a:gd name="connsiteX29" fmla="*/ 191059 w 1041267"/>
                <a:gd name="connsiteY29" fmla="*/ 917760 h 1063732"/>
                <a:gd name="connsiteX30" fmla="*/ 326790 w 1041267"/>
                <a:gd name="connsiteY30" fmla="*/ 1024916 h 1063732"/>
                <a:gd name="connsiteX31" fmla="*/ 512527 w 1041267"/>
                <a:gd name="connsiteY31" fmla="*/ 1053491 h 1063732"/>
                <a:gd name="connsiteX32" fmla="*/ 583965 w 1041267"/>
                <a:gd name="connsiteY32" fmla="*/ 1060635 h 1063732"/>
                <a:gd name="connsiteX33" fmla="*/ 579203 w 1041267"/>
                <a:gd name="connsiteY33" fmla="*/ 1005867 h 1063732"/>
                <a:gd name="connsiteX34" fmla="*/ 505384 w 1041267"/>
                <a:gd name="connsiteY34" fmla="*/ 998723 h 1063732"/>
                <a:gd name="connsiteX35" fmla="*/ 310121 w 1041267"/>
                <a:gd name="connsiteY35" fmla="*/ 958241 h 1063732"/>
                <a:gd name="connsiteX36" fmla="*/ 191059 w 1041267"/>
                <a:gd name="connsiteY36" fmla="*/ 858229 h 1063732"/>
                <a:gd name="connsiteX37" fmla="*/ 150577 w 1041267"/>
                <a:gd name="connsiteY37" fmla="*/ 765360 h 1063732"/>
                <a:gd name="connsiteX38" fmla="*/ 114859 w 1041267"/>
                <a:gd name="connsiteY38" fmla="*/ 632010 h 1063732"/>
                <a:gd name="connsiteX39" fmla="*/ 71996 w 1041267"/>
                <a:gd name="connsiteY39" fmla="*/ 522473 h 1063732"/>
                <a:gd name="connsiteX40" fmla="*/ 60090 w 1041267"/>
                <a:gd name="connsiteY40" fmla="*/ 412935 h 1063732"/>
                <a:gd name="connsiteX0" fmla="*/ 60090 w 1041267"/>
                <a:gd name="connsiteY0" fmla="*/ 413940 h 1064737"/>
                <a:gd name="connsiteX1" fmla="*/ 100571 w 1041267"/>
                <a:gd name="connsiteY1" fmla="*/ 290115 h 1064737"/>
                <a:gd name="connsiteX2" fmla="*/ 124384 w 1041267"/>
                <a:gd name="connsiteY2" fmla="*/ 223440 h 1064737"/>
                <a:gd name="connsiteX3" fmla="*/ 250590 w 1041267"/>
                <a:gd name="connsiteY3" fmla="*/ 135334 h 1064737"/>
                <a:gd name="connsiteX4" fmla="*/ 369653 w 1041267"/>
                <a:gd name="connsiteY4" fmla="*/ 75803 h 1064737"/>
                <a:gd name="connsiteX5" fmla="*/ 429184 w 1041267"/>
                <a:gd name="connsiteY5" fmla="*/ 68659 h 1064737"/>
                <a:gd name="connsiteX6" fmla="*/ 574439 w 1041267"/>
                <a:gd name="connsiteY6" fmla="*/ 63896 h 1064737"/>
                <a:gd name="connsiteX7" fmla="*/ 741127 w 1041267"/>
                <a:gd name="connsiteY7" fmla="*/ 85328 h 1064737"/>
                <a:gd name="connsiteX8" fmla="*/ 874477 w 1041267"/>
                <a:gd name="connsiteY8" fmla="*/ 161528 h 1064737"/>
                <a:gd name="connsiteX9" fmla="*/ 969727 w 1041267"/>
                <a:gd name="connsiteY9" fmla="*/ 311546 h 1064737"/>
                <a:gd name="connsiteX10" fmla="*/ 991159 w 1041267"/>
                <a:gd name="connsiteY10" fmla="*/ 490140 h 1064737"/>
                <a:gd name="connsiteX11" fmla="*/ 962584 w 1041267"/>
                <a:gd name="connsiteY11" fmla="*/ 637777 h 1064737"/>
                <a:gd name="connsiteX12" fmla="*/ 914959 w 1041267"/>
                <a:gd name="connsiteY12" fmla="*/ 721121 h 1064737"/>
                <a:gd name="connsiteX13" fmla="*/ 876859 w 1041267"/>
                <a:gd name="connsiteY13" fmla="*/ 771128 h 1064737"/>
                <a:gd name="connsiteX14" fmla="*/ 886383 w 1041267"/>
                <a:gd name="connsiteY14" fmla="*/ 809228 h 1064737"/>
                <a:gd name="connsiteX15" fmla="*/ 907815 w 1041267"/>
                <a:gd name="connsiteY15" fmla="*/ 830659 h 1064737"/>
                <a:gd name="connsiteX16" fmla="*/ 979252 w 1041267"/>
                <a:gd name="connsiteY16" fmla="*/ 783034 h 1064737"/>
                <a:gd name="connsiteX17" fmla="*/ 1005446 w 1041267"/>
                <a:gd name="connsiteY17" fmla="*/ 690165 h 1064737"/>
                <a:gd name="connsiteX18" fmla="*/ 1041165 w 1041267"/>
                <a:gd name="connsiteY18" fmla="*/ 533003 h 1064737"/>
                <a:gd name="connsiteX19" fmla="*/ 1012590 w 1041267"/>
                <a:gd name="connsiteY19" fmla="*/ 290115 h 1064737"/>
                <a:gd name="connsiteX20" fmla="*/ 917340 w 1041267"/>
                <a:gd name="connsiteY20" fmla="*/ 123428 h 1064737"/>
                <a:gd name="connsiteX21" fmla="*/ 714934 w 1041267"/>
                <a:gd name="connsiteY21" fmla="*/ 23415 h 1064737"/>
                <a:gd name="connsiteX22" fmla="*/ 514909 w 1041267"/>
                <a:gd name="connsiteY22" fmla="*/ 1984 h 1064737"/>
                <a:gd name="connsiteX23" fmla="*/ 367271 w 1041267"/>
                <a:gd name="connsiteY23" fmla="*/ 13890 h 1064737"/>
                <a:gd name="connsiteX24" fmla="*/ 167247 w 1041267"/>
                <a:gd name="connsiteY24" fmla="*/ 116284 h 1064737"/>
                <a:gd name="connsiteX25" fmla="*/ 31515 w 1041267"/>
                <a:gd name="connsiteY25" fmla="*/ 282971 h 1064737"/>
                <a:gd name="connsiteX26" fmla="*/ 559 w 1041267"/>
                <a:gd name="connsiteY26" fmla="*/ 556815 h 1064737"/>
                <a:gd name="connsiteX27" fmla="*/ 17227 w 1041267"/>
                <a:gd name="connsiteY27" fmla="*/ 742553 h 1064737"/>
                <a:gd name="connsiteX28" fmla="*/ 83902 w 1041267"/>
                <a:gd name="connsiteY28" fmla="*/ 828278 h 1064737"/>
                <a:gd name="connsiteX29" fmla="*/ 191059 w 1041267"/>
                <a:gd name="connsiteY29" fmla="*/ 918765 h 1064737"/>
                <a:gd name="connsiteX30" fmla="*/ 326790 w 1041267"/>
                <a:gd name="connsiteY30" fmla="*/ 1025921 h 1064737"/>
                <a:gd name="connsiteX31" fmla="*/ 512527 w 1041267"/>
                <a:gd name="connsiteY31" fmla="*/ 1054496 h 1064737"/>
                <a:gd name="connsiteX32" fmla="*/ 583965 w 1041267"/>
                <a:gd name="connsiteY32" fmla="*/ 1061640 h 1064737"/>
                <a:gd name="connsiteX33" fmla="*/ 579203 w 1041267"/>
                <a:gd name="connsiteY33" fmla="*/ 1006872 h 1064737"/>
                <a:gd name="connsiteX34" fmla="*/ 505384 w 1041267"/>
                <a:gd name="connsiteY34" fmla="*/ 999728 h 1064737"/>
                <a:gd name="connsiteX35" fmla="*/ 310121 w 1041267"/>
                <a:gd name="connsiteY35" fmla="*/ 959246 h 1064737"/>
                <a:gd name="connsiteX36" fmla="*/ 191059 w 1041267"/>
                <a:gd name="connsiteY36" fmla="*/ 859234 h 1064737"/>
                <a:gd name="connsiteX37" fmla="*/ 150577 w 1041267"/>
                <a:gd name="connsiteY37" fmla="*/ 766365 h 1064737"/>
                <a:gd name="connsiteX38" fmla="*/ 114859 w 1041267"/>
                <a:gd name="connsiteY38" fmla="*/ 633015 h 1064737"/>
                <a:gd name="connsiteX39" fmla="*/ 71996 w 1041267"/>
                <a:gd name="connsiteY39" fmla="*/ 523478 h 1064737"/>
                <a:gd name="connsiteX40" fmla="*/ 60090 w 1041267"/>
                <a:gd name="connsiteY40" fmla="*/ 413940 h 1064737"/>
                <a:gd name="connsiteX0" fmla="*/ 60090 w 1041267"/>
                <a:gd name="connsiteY0" fmla="*/ 413940 h 1064737"/>
                <a:gd name="connsiteX1" fmla="*/ 100571 w 1041267"/>
                <a:gd name="connsiteY1" fmla="*/ 290115 h 1064737"/>
                <a:gd name="connsiteX2" fmla="*/ 124384 w 1041267"/>
                <a:gd name="connsiteY2" fmla="*/ 223440 h 1064737"/>
                <a:gd name="connsiteX3" fmla="*/ 250590 w 1041267"/>
                <a:gd name="connsiteY3" fmla="*/ 135334 h 1064737"/>
                <a:gd name="connsiteX4" fmla="*/ 369653 w 1041267"/>
                <a:gd name="connsiteY4" fmla="*/ 75803 h 1064737"/>
                <a:gd name="connsiteX5" fmla="*/ 429184 w 1041267"/>
                <a:gd name="connsiteY5" fmla="*/ 68659 h 1064737"/>
                <a:gd name="connsiteX6" fmla="*/ 574439 w 1041267"/>
                <a:gd name="connsiteY6" fmla="*/ 63896 h 1064737"/>
                <a:gd name="connsiteX7" fmla="*/ 741127 w 1041267"/>
                <a:gd name="connsiteY7" fmla="*/ 85328 h 1064737"/>
                <a:gd name="connsiteX8" fmla="*/ 874477 w 1041267"/>
                <a:gd name="connsiteY8" fmla="*/ 161528 h 1064737"/>
                <a:gd name="connsiteX9" fmla="*/ 969727 w 1041267"/>
                <a:gd name="connsiteY9" fmla="*/ 311546 h 1064737"/>
                <a:gd name="connsiteX10" fmla="*/ 991159 w 1041267"/>
                <a:gd name="connsiteY10" fmla="*/ 490140 h 1064737"/>
                <a:gd name="connsiteX11" fmla="*/ 962584 w 1041267"/>
                <a:gd name="connsiteY11" fmla="*/ 637777 h 1064737"/>
                <a:gd name="connsiteX12" fmla="*/ 914959 w 1041267"/>
                <a:gd name="connsiteY12" fmla="*/ 721121 h 1064737"/>
                <a:gd name="connsiteX13" fmla="*/ 876859 w 1041267"/>
                <a:gd name="connsiteY13" fmla="*/ 771128 h 1064737"/>
                <a:gd name="connsiteX14" fmla="*/ 886383 w 1041267"/>
                <a:gd name="connsiteY14" fmla="*/ 809228 h 1064737"/>
                <a:gd name="connsiteX15" fmla="*/ 907815 w 1041267"/>
                <a:gd name="connsiteY15" fmla="*/ 830659 h 1064737"/>
                <a:gd name="connsiteX16" fmla="*/ 979252 w 1041267"/>
                <a:gd name="connsiteY16" fmla="*/ 783034 h 1064737"/>
                <a:gd name="connsiteX17" fmla="*/ 1005446 w 1041267"/>
                <a:gd name="connsiteY17" fmla="*/ 690165 h 1064737"/>
                <a:gd name="connsiteX18" fmla="*/ 1041165 w 1041267"/>
                <a:gd name="connsiteY18" fmla="*/ 533003 h 1064737"/>
                <a:gd name="connsiteX19" fmla="*/ 1012590 w 1041267"/>
                <a:gd name="connsiteY19" fmla="*/ 290115 h 1064737"/>
                <a:gd name="connsiteX20" fmla="*/ 917340 w 1041267"/>
                <a:gd name="connsiteY20" fmla="*/ 125809 h 1064737"/>
                <a:gd name="connsiteX21" fmla="*/ 714934 w 1041267"/>
                <a:gd name="connsiteY21" fmla="*/ 23415 h 1064737"/>
                <a:gd name="connsiteX22" fmla="*/ 514909 w 1041267"/>
                <a:gd name="connsiteY22" fmla="*/ 1984 h 1064737"/>
                <a:gd name="connsiteX23" fmla="*/ 367271 w 1041267"/>
                <a:gd name="connsiteY23" fmla="*/ 13890 h 1064737"/>
                <a:gd name="connsiteX24" fmla="*/ 167247 w 1041267"/>
                <a:gd name="connsiteY24" fmla="*/ 116284 h 1064737"/>
                <a:gd name="connsiteX25" fmla="*/ 31515 w 1041267"/>
                <a:gd name="connsiteY25" fmla="*/ 282971 h 1064737"/>
                <a:gd name="connsiteX26" fmla="*/ 559 w 1041267"/>
                <a:gd name="connsiteY26" fmla="*/ 556815 h 1064737"/>
                <a:gd name="connsiteX27" fmla="*/ 17227 w 1041267"/>
                <a:gd name="connsiteY27" fmla="*/ 742553 h 1064737"/>
                <a:gd name="connsiteX28" fmla="*/ 83902 w 1041267"/>
                <a:gd name="connsiteY28" fmla="*/ 828278 h 1064737"/>
                <a:gd name="connsiteX29" fmla="*/ 191059 w 1041267"/>
                <a:gd name="connsiteY29" fmla="*/ 918765 h 1064737"/>
                <a:gd name="connsiteX30" fmla="*/ 326790 w 1041267"/>
                <a:gd name="connsiteY30" fmla="*/ 1025921 h 1064737"/>
                <a:gd name="connsiteX31" fmla="*/ 512527 w 1041267"/>
                <a:gd name="connsiteY31" fmla="*/ 1054496 h 1064737"/>
                <a:gd name="connsiteX32" fmla="*/ 583965 w 1041267"/>
                <a:gd name="connsiteY32" fmla="*/ 1061640 h 1064737"/>
                <a:gd name="connsiteX33" fmla="*/ 579203 w 1041267"/>
                <a:gd name="connsiteY33" fmla="*/ 1006872 h 1064737"/>
                <a:gd name="connsiteX34" fmla="*/ 505384 w 1041267"/>
                <a:gd name="connsiteY34" fmla="*/ 999728 h 1064737"/>
                <a:gd name="connsiteX35" fmla="*/ 310121 w 1041267"/>
                <a:gd name="connsiteY35" fmla="*/ 959246 h 1064737"/>
                <a:gd name="connsiteX36" fmla="*/ 191059 w 1041267"/>
                <a:gd name="connsiteY36" fmla="*/ 859234 h 1064737"/>
                <a:gd name="connsiteX37" fmla="*/ 150577 w 1041267"/>
                <a:gd name="connsiteY37" fmla="*/ 766365 h 1064737"/>
                <a:gd name="connsiteX38" fmla="*/ 114859 w 1041267"/>
                <a:gd name="connsiteY38" fmla="*/ 633015 h 1064737"/>
                <a:gd name="connsiteX39" fmla="*/ 71996 w 1041267"/>
                <a:gd name="connsiteY39" fmla="*/ 523478 h 1064737"/>
                <a:gd name="connsiteX40" fmla="*/ 60090 w 1041267"/>
                <a:gd name="connsiteY40" fmla="*/ 413940 h 1064737"/>
                <a:gd name="connsiteX0" fmla="*/ 60090 w 1041267"/>
                <a:gd name="connsiteY0" fmla="*/ 413940 h 1064737"/>
                <a:gd name="connsiteX1" fmla="*/ 100571 w 1041267"/>
                <a:gd name="connsiteY1" fmla="*/ 290115 h 1064737"/>
                <a:gd name="connsiteX2" fmla="*/ 124384 w 1041267"/>
                <a:gd name="connsiteY2" fmla="*/ 223440 h 1064737"/>
                <a:gd name="connsiteX3" fmla="*/ 250590 w 1041267"/>
                <a:gd name="connsiteY3" fmla="*/ 135334 h 1064737"/>
                <a:gd name="connsiteX4" fmla="*/ 369653 w 1041267"/>
                <a:gd name="connsiteY4" fmla="*/ 75803 h 1064737"/>
                <a:gd name="connsiteX5" fmla="*/ 429184 w 1041267"/>
                <a:gd name="connsiteY5" fmla="*/ 68659 h 1064737"/>
                <a:gd name="connsiteX6" fmla="*/ 574439 w 1041267"/>
                <a:gd name="connsiteY6" fmla="*/ 63896 h 1064737"/>
                <a:gd name="connsiteX7" fmla="*/ 741127 w 1041267"/>
                <a:gd name="connsiteY7" fmla="*/ 85328 h 1064737"/>
                <a:gd name="connsiteX8" fmla="*/ 874477 w 1041267"/>
                <a:gd name="connsiteY8" fmla="*/ 161528 h 1064737"/>
                <a:gd name="connsiteX9" fmla="*/ 969727 w 1041267"/>
                <a:gd name="connsiteY9" fmla="*/ 311546 h 1064737"/>
                <a:gd name="connsiteX10" fmla="*/ 991159 w 1041267"/>
                <a:gd name="connsiteY10" fmla="*/ 490140 h 1064737"/>
                <a:gd name="connsiteX11" fmla="*/ 962584 w 1041267"/>
                <a:gd name="connsiteY11" fmla="*/ 637777 h 1064737"/>
                <a:gd name="connsiteX12" fmla="*/ 914959 w 1041267"/>
                <a:gd name="connsiteY12" fmla="*/ 721121 h 1064737"/>
                <a:gd name="connsiteX13" fmla="*/ 876859 w 1041267"/>
                <a:gd name="connsiteY13" fmla="*/ 771128 h 1064737"/>
                <a:gd name="connsiteX14" fmla="*/ 886383 w 1041267"/>
                <a:gd name="connsiteY14" fmla="*/ 809228 h 1064737"/>
                <a:gd name="connsiteX15" fmla="*/ 907815 w 1041267"/>
                <a:gd name="connsiteY15" fmla="*/ 830659 h 1064737"/>
                <a:gd name="connsiteX16" fmla="*/ 979252 w 1041267"/>
                <a:gd name="connsiteY16" fmla="*/ 783034 h 1064737"/>
                <a:gd name="connsiteX17" fmla="*/ 1005446 w 1041267"/>
                <a:gd name="connsiteY17" fmla="*/ 690165 h 1064737"/>
                <a:gd name="connsiteX18" fmla="*/ 1041165 w 1041267"/>
                <a:gd name="connsiteY18" fmla="*/ 475853 h 1064737"/>
                <a:gd name="connsiteX19" fmla="*/ 1012590 w 1041267"/>
                <a:gd name="connsiteY19" fmla="*/ 290115 h 1064737"/>
                <a:gd name="connsiteX20" fmla="*/ 917340 w 1041267"/>
                <a:gd name="connsiteY20" fmla="*/ 125809 h 1064737"/>
                <a:gd name="connsiteX21" fmla="*/ 714934 w 1041267"/>
                <a:gd name="connsiteY21" fmla="*/ 23415 h 1064737"/>
                <a:gd name="connsiteX22" fmla="*/ 514909 w 1041267"/>
                <a:gd name="connsiteY22" fmla="*/ 1984 h 1064737"/>
                <a:gd name="connsiteX23" fmla="*/ 367271 w 1041267"/>
                <a:gd name="connsiteY23" fmla="*/ 13890 h 1064737"/>
                <a:gd name="connsiteX24" fmla="*/ 167247 w 1041267"/>
                <a:gd name="connsiteY24" fmla="*/ 116284 h 1064737"/>
                <a:gd name="connsiteX25" fmla="*/ 31515 w 1041267"/>
                <a:gd name="connsiteY25" fmla="*/ 282971 h 1064737"/>
                <a:gd name="connsiteX26" fmla="*/ 559 w 1041267"/>
                <a:gd name="connsiteY26" fmla="*/ 556815 h 1064737"/>
                <a:gd name="connsiteX27" fmla="*/ 17227 w 1041267"/>
                <a:gd name="connsiteY27" fmla="*/ 742553 h 1064737"/>
                <a:gd name="connsiteX28" fmla="*/ 83902 w 1041267"/>
                <a:gd name="connsiteY28" fmla="*/ 828278 h 1064737"/>
                <a:gd name="connsiteX29" fmla="*/ 191059 w 1041267"/>
                <a:gd name="connsiteY29" fmla="*/ 918765 h 1064737"/>
                <a:gd name="connsiteX30" fmla="*/ 326790 w 1041267"/>
                <a:gd name="connsiteY30" fmla="*/ 1025921 h 1064737"/>
                <a:gd name="connsiteX31" fmla="*/ 512527 w 1041267"/>
                <a:gd name="connsiteY31" fmla="*/ 1054496 h 1064737"/>
                <a:gd name="connsiteX32" fmla="*/ 583965 w 1041267"/>
                <a:gd name="connsiteY32" fmla="*/ 1061640 h 1064737"/>
                <a:gd name="connsiteX33" fmla="*/ 579203 w 1041267"/>
                <a:gd name="connsiteY33" fmla="*/ 1006872 h 1064737"/>
                <a:gd name="connsiteX34" fmla="*/ 505384 w 1041267"/>
                <a:gd name="connsiteY34" fmla="*/ 999728 h 1064737"/>
                <a:gd name="connsiteX35" fmla="*/ 310121 w 1041267"/>
                <a:gd name="connsiteY35" fmla="*/ 959246 h 1064737"/>
                <a:gd name="connsiteX36" fmla="*/ 191059 w 1041267"/>
                <a:gd name="connsiteY36" fmla="*/ 859234 h 1064737"/>
                <a:gd name="connsiteX37" fmla="*/ 150577 w 1041267"/>
                <a:gd name="connsiteY37" fmla="*/ 766365 h 1064737"/>
                <a:gd name="connsiteX38" fmla="*/ 114859 w 1041267"/>
                <a:gd name="connsiteY38" fmla="*/ 633015 h 1064737"/>
                <a:gd name="connsiteX39" fmla="*/ 71996 w 1041267"/>
                <a:gd name="connsiteY39" fmla="*/ 523478 h 1064737"/>
                <a:gd name="connsiteX40" fmla="*/ 60090 w 1041267"/>
                <a:gd name="connsiteY40" fmla="*/ 413940 h 1064737"/>
                <a:gd name="connsiteX0" fmla="*/ 60090 w 1041172"/>
                <a:gd name="connsiteY0" fmla="*/ 413940 h 1064737"/>
                <a:gd name="connsiteX1" fmla="*/ 100571 w 1041172"/>
                <a:gd name="connsiteY1" fmla="*/ 290115 h 1064737"/>
                <a:gd name="connsiteX2" fmla="*/ 124384 w 1041172"/>
                <a:gd name="connsiteY2" fmla="*/ 223440 h 1064737"/>
                <a:gd name="connsiteX3" fmla="*/ 250590 w 1041172"/>
                <a:gd name="connsiteY3" fmla="*/ 135334 h 1064737"/>
                <a:gd name="connsiteX4" fmla="*/ 369653 w 1041172"/>
                <a:gd name="connsiteY4" fmla="*/ 75803 h 1064737"/>
                <a:gd name="connsiteX5" fmla="*/ 429184 w 1041172"/>
                <a:gd name="connsiteY5" fmla="*/ 68659 h 1064737"/>
                <a:gd name="connsiteX6" fmla="*/ 574439 w 1041172"/>
                <a:gd name="connsiteY6" fmla="*/ 63896 h 1064737"/>
                <a:gd name="connsiteX7" fmla="*/ 741127 w 1041172"/>
                <a:gd name="connsiteY7" fmla="*/ 85328 h 1064737"/>
                <a:gd name="connsiteX8" fmla="*/ 874477 w 1041172"/>
                <a:gd name="connsiteY8" fmla="*/ 161528 h 1064737"/>
                <a:gd name="connsiteX9" fmla="*/ 969727 w 1041172"/>
                <a:gd name="connsiteY9" fmla="*/ 311546 h 1064737"/>
                <a:gd name="connsiteX10" fmla="*/ 991159 w 1041172"/>
                <a:gd name="connsiteY10" fmla="*/ 490140 h 1064737"/>
                <a:gd name="connsiteX11" fmla="*/ 962584 w 1041172"/>
                <a:gd name="connsiteY11" fmla="*/ 637777 h 1064737"/>
                <a:gd name="connsiteX12" fmla="*/ 914959 w 1041172"/>
                <a:gd name="connsiteY12" fmla="*/ 721121 h 1064737"/>
                <a:gd name="connsiteX13" fmla="*/ 876859 w 1041172"/>
                <a:gd name="connsiteY13" fmla="*/ 771128 h 1064737"/>
                <a:gd name="connsiteX14" fmla="*/ 886383 w 1041172"/>
                <a:gd name="connsiteY14" fmla="*/ 809228 h 1064737"/>
                <a:gd name="connsiteX15" fmla="*/ 907815 w 1041172"/>
                <a:gd name="connsiteY15" fmla="*/ 830659 h 1064737"/>
                <a:gd name="connsiteX16" fmla="*/ 979252 w 1041172"/>
                <a:gd name="connsiteY16" fmla="*/ 783034 h 1064737"/>
                <a:gd name="connsiteX17" fmla="*/ 1014971 w 1041172"/>
                <a:gd name="connsiteY17" fmla="*/ 675878 h 1064737"/>
                <a:gd name="connsiteX18" fmla="*/ 1041165 w 1041172"/>
                <a:gd name="connsiteY18" fmla="*/ 475853 h 1064737"/>
                <a:gd name="connsiteX19" fmla="*/ 1012590 w 1041172"/>
                <a:gd name="connsiteY19" fmla="*/ 290115 h 1064737"/>
                <a:gd name="connsiteX20" fmla="*/ 917340 w 1041172"/>
                <a:gd name="connsiteY20" fmla="*/ 125809 h 1064737"/>
                <a:gd name="connsiteX21" fmla="*/ 714934 w 1041172"/>
                <a:gd name="connsiteY21" fmla="*/ 23415 h 1064737"/>
                <a:gd name="connsiteX22" fmla="*/ 514909 w 1041172"/>
                <a:gd name="connsiteY22" fmla="*/ 1984 h 1064737"/>
                <a:gd name="connsiteX23" fmla="*/ 367271 w 1041172"/>
                <a:gd name="connsiteY23" fmla="*/ 13890 h 1064737"/>
                <a:gd name="connsiteX24" fmla="*/ 167247 w 1041172"/>
                <a:gd name="connsiteY24" fmla="*/ 116284 h 1064737"/>
                <a:gd name="connsiteX25" fmla="*/ 31515 w 1041172"/>
                <a:gd name="connsiteY25" fmla="*/ 282971 h 1064737"/>
                <a:gd name="connsiteX26" fmla="*/ 559 w 1041172"/>
                <a:gd name="connsiteY26" fmla="*/ 556815 h 1064737"/>
                <a:gd name="connsiteX27" fmla="*/ 17227 w 1041172"/>
                <a:gd name="connsiteY27" fmla="*/ 742553 h 1064737"/>
                <a:gd name="connsiteX28" fmla="*/ 83902 w 1041172"/>
                <a:gd name="connsiteY28" fmla="*/ 828278 h 1064737"/>
                <a:gd name="connsiteX29" fmla="*/ 191059 w 1041172"/>
                <a:gd name="connsiteY29" fmla="*/ 918765 h 1064737"/>
                <a:gd name="connsiteX30" fmla="*/ 326790 w 1041172"/>
                <a:gd name="connsiteY30" fmla="*/ 1025921 h 1064737"/>
                <a:gd name="connsiteX31" fmla="*/ 512527 w 1041172"/>
                <a:gd name="connsiteY31" fmla="*/ 1054496 h 1064737"/>
                <a:gd name="connsiteX32" fmla="*/ 583965 w 1041172"/>
                <a:gd name="connsiteY32" fmla="*/ 1061640 h 1064737"/>
                <a:gd name="connsiteX33" fmla="*/ 579203 w 1041172"/>
                <a:gd name="connsiteY33" fmla="*/ 1006872 h 1064737"/>
                <a:gd name="connsiteX34" fmla="*/ 505384 w 1041172"/>
                <a:gd name="connsiteY34" fmla="*/ 999728 h 1064737"/>
                <a:gd name="connsiteX35" fmla="*/ 310121 w 1041172"/>
                <a:gd name="connsiteY35" fmla="*/ 959246 h 1064737"/>
                <a:gd name="connsiteX36" fmla="*/ 191059 w 1041172"/>
                <a:gd name="connsiteY36" fmla="*/ 859234 h 1064737"/>
                <a:gd name="connsiteX37" fmla="*/ 150577 w 1041172"/>
                <a:gd name="connsiteY37" fmla="*/ 766365 h 1064737"/>
                <a:gd name="connsiteX38" fmla="*/ 114859 w 1041172"/>
                <a:gd name="connsiteY38" fmla="*/ 633015 h 1064737"/>
                <a:gd name="connsiteX39" fmla="*/ 71996 w 1041172"/>
                <a:gd name="connsiteY39" fmla="*/ 523478 h 1064737"/>
                <a:gd name="connsiteX40" fmla="*/ 60090 w 1041172"/>
                <a:gd name="connsiteY40" fmla="*/ 413940 h 1064737"/>
                <a:gd name="connsiteX0" fmla="*/ 60612 w 1041694"/>
                <a:gd name="connsiteY0" fmla="*/ 413940 h 1064737"/>
                <a:gd name="connsiteX1" fmla="*/ 101093 w 1041694"/>
                <a:gd name="connsiteY1" fmla="*/ 290115 h 1064737"/>
                <a:gd name="connsiteX2" fmla="*/ 124906 w 1041694"/>
                <a:gd name="connsiteY2" fmla="*/ 223440 h 1064737"/>
                <a:gd name="connsiteX3" fmla="*/ 251112 w 1041694"/>
                <a:gd name="connsiteY3" fmla="*/ 135334 h 1064737"/>
                <a:gd name="connsiteX4" fmla="*/ 370175 w 1041694"/>
                <a:gd name="connsiteY4" fmla="*/ 75803 h 1064737"/>
                <a:gd name="connsiteX5" fmla="*/ 429706 w 1041694"/>
                <a:gd name="connsiteY5" fmla="*/ 68659 h 1064737"/>
                <a:gd name="connsiteX6" fmla="*/ 574961 w 1041694"/>
                <a:gd name="connsiteY6" fmla="*/ 63896 h 1064737"/>
                <a:gd name="connsiteX7" fmla="*/ 741649 w 1041694"/>
                <a:gd name="connsiteY7" fmla="*/ 85328 h 1064737"/>
                <a:gd name="connsiteX8" fmla="*/ 874999 w 1041694"/>
                <a:gd name="connsiteY8" fmla="*/ 161528 h 1064737"/>
                <a:gd name="connsiteX9" fmla="*/ 970249 w 1041694"/>
                <a:gd name="connsiteY9" fmla="*/ 311546 h 1064737"/>
                <a:gd name="connsiteX10" fmla="*/ 991681 w 1041694"/>
                <a:gd name="connsiteY10" fmla="*/ 490140 h 1064737"/>
                <a:gd name="connsiteX11" fmla="*/ 963106 w 1041694"/>
                <a:gd name="connsiteY11" fmla="*/ 637777 h 1064737"/>
                <a:gd name="connsiteX12" fmla="*/ 915481 w 1041694"/>
                <a:gd name="connsiteY12" fmla="*/ 721121 h 1064737"/>
                <a:gd name="connsiteX13" fmla="*/ 877381 w 1041694"/>
                <a:gd name="connsiteY13" fmla="*/ 771128 h 1064737"/>
                <a:gd name="connsiteX14" fmla="*/ 886905 w 1041694"/>
                <a:gd name="connsiteY14" fmla="*/ 809228 h 1064737"/>
                <a:gd name="connsiteX15" fmla="*/ 908337 w 1041694"/>
                <a:gd name="connsiteY15" fmla="*/ 830659 h 1064737"/>
                <a:gd name="connsiteX16" fmla="*/ 979774 w 1041694"/>
                <a:gd name="connsiteY16" fmla="*/ 783034 h 1064737"/>
                <a:gd name="connsiteX17" fmla="*/ 1015493 w 1041694"/>
                <a:gd name="connsiteY17" fmla="*/ 675878 h 1064737"/>
                <a:gd name="connsiteX18" fmla="*/ 1041687 w 1041694"/>
                <a:gd name="connsiteY18" fmla="*/ 475853 h 1064737"/>
                <a:gd name="connsiteX19" fmla="*/ 1013112 w 1041694"/>
                <a:gd name="connsiteY19" fmla="*/ 290115 h 1064737"/>
                <a:gd name="connsiteX20" fmla="*/ 917862 w 1041694"/>
                <a:gd name="connsiteY20" fmla="*/ 125809 h 1064737"/>
                <a:gd name="connsiteX21" fmla="*/ 715456 w 1041694"/>
                <a:gd name="connsiteY21" fmla="*/ 23415 h 1064737"/>
                <a:gd name="connsiteX22" fmla="*/ 515431 w 1041694"/>
                <a:gd name="connsiteY22" fmla="*/ 1984 h 1064737"/>
                <a:gd name="connsiteX23" fmla="*/ 367793 w 1041694"/>
                <a:gd name="connsiteY23" fmla="*/ 13890 h 1064737"/>
                <a:gd name="connsiteX24" fmla="*/ 167769 w 1041694"/>
                <a:gd name="connsiteY24" fmla="*/ 116284 h 1064737"/>
                <a:gd name="connsiteX25" fmla="*/ 32037 w 1041694"/>
                <a:gd name="connsiteY25" fmla="*/ 282971 h 1064737"/>
                <a:gd name="connsiteX26" fmla="*/ 1081 w 1041694"/>
                <a:gd name="connsiteY26" fmla="*/ 556815 h 1064737"/>
                <a:gd name="connsiteX27" fmla="*/ 17749 w 1041694"/>
                <a:gd name="connsiteY27" fmla="*/ 742553 h 1064737"/>
                <a:gd name="connsiteX28" fmla="*/ 115381 w 1041694"/>
                <a:gd name="connsiteY28" fmla="*/ 844947 h 1064737"/>
                <a:gd name="connsiteX29" fmla="*/ 191581 w 1041694"/>
                <a:gd name="connsiteY29" fmla="*/ 918765 h 1064737"/>
                <a:gd name="connsiteX30" fmla="*/ 327312 w 1041694"/>
                <a:gd name="connsiteY30" fmla="*/ 1025921 h 1064737"/>
                <a:gd name="connsiteX31" fmla="*/ 513049 w 1041694"/>
                <a:gd name="connsiteY31" fmla="*/ 1054496 h 1064737"/>
                <a:gd name="connsiteX32" fmla="*/ 584487 w 1041694"/>
                <a:gd name="connsiteY32" fmla="*/ 1061640 h 1064737"/>
                <a:gd name="connsiteX33" fmla="*/ 579725 w 1041694"/>
                <a:gd name="connsiteY33" fmla="*/ 1006872 h 1064737"/>
                <a:gd name="connsiteX34" fmla="*/ 505906 w 1041694"/>
                <a:gd name="connsiteY34" fmla="*/ 999728 h 1064737"/>
                <a:gd name="connsiteX35" fmla="*/ 310643 w 1041694"/>
                <a:gd name="connsiteY35" fmla="*/ 959246 h 1064737"/>
                <a:gd name="connsiteX36" fmla="*/ 191581 w 1041694"/>
                <a:gd name="connsiteY36" fmla="*/ 859234 h 1064737"/>
                <a:gd name="connsiteX37" fmla="*/ 151099 w 1041694"/>
                <a:gd name="connsiteY37" fmla="*/ 766365 h 1064737"/>
                <a:gd name="connsiteX38" fmla="*/ 115381 w 1041694"/>
                <a:gd name="connsiteY38" fmla="*/ 633015 h 1064737"/>
                <a:gd name="connsiteX39" fmla="*/ 72518 w 1041694"/>
                <a:gd name="connsiteY39" fmla="*/ 523478 h 1064737"/>
                <a:gd name="connsiteX40" fmla="*/ 60612 w 1041694"/>
                <a:gd name="connsiteY40" fmla="*/ 413940 h 1064737"/>
                <a:gd name="connsiteX0" fmla="*/ 59902 w 1040984"/>
                <a:gd name="connsiteY0" fmla="*/ 413940 h 1064737"/>
                <a:gd name="connsiteX1" fmla="*/ 100383 w 1040984"/>
                <a:gd name="connsiteY1" fmla="*/ 290115 h 1064737"/>
                <a:gd name="connsiteX2" fmla="*/ 124196 w 1040984"/>
                <a:gd name="connsiteY2" fmla="*/ 223440 h 1064737"/>
                <a:gd name="connsiteX3" fmla="*/ 250402 w 1040984"/>
                <a:gd name="connsiteY3" fmla="*/ 135334 h 1064737"/>
                <a:gd name="connsiteX4" fmla="*/ 369465 w 1040984"/>
                <a:gd name="connsiteY4" fmla="*/ 75803 h 1064737"/>
                <a:gd name="connsiteX5" fmla="*/ 428996 w 1040984"/>
                <a:gd name="connsiteY5" fmla="*/ 68659 h 1064737"/>
                <a:gd name="connsiteX6" fmla="*/ 574251 w 1040984"/>
                <a:gd name="connsiteY6" fmla="*/ 63896 h 1064737"/>
                <a:gd name="connsiteX7" fmla="*/ 740939 w 1040984"/>
                <a:gd name="connsiteY7" fmla="*/ 85328 h 1064737"/>
                <a:gd name="connsiteX8" fmla="*/ 874289 w 1040984"/>
                <a:gd name="connsiteY8" fmla="*/ 161528 h 1064737"/>
                <a:gd name="connsiteX9" fmla="*/ 969539 w 1040984"/>
                <a:gd name="connsiteY9" fmla="*/ 311546 h 1064737"/>
                <a:gd name="connsiteX10" fmla="*/ 990971 w 1040984"/>
                <a:gd name="connsiteY10" fmla="*/ 490140 h 1064737"/>
                <a:gd name="connsiteX11" fmla="*/ 962396 w 1040984"/>
                <a:gd name="connsiteY11" fmla="*/ 637777 h 1064737"/>
                <a:gd name="connsiteX12" fmla="*/ 914771 w 1040984"/>
                <a:gd name="connsiteY12" fmla="*/ 721121 h 1064737"/>
                <a:gd name="connsiteX13" fmla="*/ 876671 w 1040984"/>
                <a:gd name="connsiteY13" fmla="*/ 771128 h 1064737"/>
                <a:gd name="connsiteX14" fmla="*/ 886195 w 1040984"/>
                <a:gd name="connsiteY14" fmla="*/ 809228 h 1064737"/>
                <a:gd name="connsiteX15" fmla="*/ 907627 w 1040984"/>
                <a:gd name="connsiteY15" fmla="*/ 830659 h 1064737"/>
                <a:gd name="connsiteX16" fmla="*/ 979064 w 1040984"/>
                <a:gd name="connsiteY16" fmla="*/ 783034 h 1064737"/>
                <a:gd name="connsiteX17" fmla="*/ 1014783 w 1040984"/>
                <a:gd name="connsiteY17" fmla="*/ 675878 h 1064737"/>
                <a:gd name="connsiteX18" fmla="*/ 1040977 w 1040984"/>
                <a:gd name="connsiteY18" fmla="*/ 475853 h 1064737"/>
                <a:gd name="connsiteX19" fmla="*/ 1012402 w 1040984"/>
                <a:gd name="connsiteY19" fmla="*/ 290115 h 1064737"/>
                <a:gd name="connsiteX20" fmla="*/ 917152 w 1040984"/>
                <a:gd name="connsiteY20" fmla="*/ 125809 h 1064737"/>
                <a:gd name="connsiteX21" fmla="*/ 714746 w 1040984"/>
                <a:gd name="connsiteY21" fmla="*/ 23415 h 1064737"/>
                <a:gd name="connsiteX22" fmla="*/ 514721 w 1040984"/>
                <a:gd name="connsiteY22" fmla="*/ 1984 h 1064737"/>
                <a:gd name="connsiteX23" fmla="*/ 367083 w 1040984"/>
                <a:gd name="connsiteY23" fmla="*/ 13890 h 1064737"/>
                <a:gd name="connsiteX24" fmla="*/ 167059 w 1040984"/>
                <a:gd name="connsiteY24" fmla="*/ 116284 h 1064737"/>
                <a:gd name="connsiteX25" fmla="*/ 31327 w 1040984"/>
                <a:gd name="connsiteY25" fmla="*/ 282971 h 1064737"/>
                <a:gd name="connsiteX26" fmla="*/ 371 w 1040984"/>
                <a:gd name="connsiteY26" fmla="*/ 556815 h 1064737"/>
                <a:gd name="connsiteX27" fmla="*/ 17039 w 1040984"/>
                <a:gd name="connsiteY27" fmla="*/ 742553 h 1064737"/>
                <a:gd name="connsiteX28" fmla="*/ 57521 w 1040984"/>
                <a:gd name="connsiteY28" fmla="*/ 806848 h 1064737"/>
                <a:gd name="connsiteX29" fmla="*/ 114671 w 1040984"/>
                <a:gd name="connsiteY29" fmla="*/ 844947 h 1064737"/>
                <a:gd name="connsiteX30" fmla="*/ 190871 w 1040984"/>
                <a:gd name="connsiteY30" fmla="*/ 918765 h 1064737"/>
                <a:gd name="connsiteX31" fmla="*/ 326602 w 1040984"/>
                <a:gd name="connsiteY31" fmla="*/ 1025921 h 1064737"/>
                <a:gd name="connsiteX32" fmla="*/ 512339 w 1040984"/>
                <a:gd name="connsiteY32" fmla="*/ 1054496 h 1064737"/>
                <a:gd name="connsiteX33" fmla="*/ 583777 w 1040984"/>
                <a:gd name="connsiteY33" fmla="*/ 1061640 h 1064737"/>
                <a:gd name="connsiteX34" fmla="*/ 579015 w 1040984"/>
                <a:gd name="connsiteY34" fmla="*/ 1006872 h 1064737"/>
                <a:gd name="connsiteX35" fmla="*/ 505196 w 1040984"/>
                <a:gd name="connsiteY35" fmla="*/ 999728 h 1064737"/>
                <a:gd name="connsiteX36" fmla="*/ 309933 w 1040984"/>
                <a:gd name="connsiteY36" fmla="*/ 959246 h 1064737"/>
                <a:gd name="connsiteX37" fmla="*/ 190871 w 1040984"/>
                <a:gd name="connsiteY37" fmla="*/ 859234 h 1064737"/>
                <a:gd name="connsiteX38" fmla="*/ 150389 w 1040984"/>
                <a:gd name="connsiteY38" fmla="*/ 766365 h 1064737"/>
                <a:gd name="connsiteX39" fmla="*/ 114671 w 1040984"/>
                <a:gd name="connsiteY39" fmla="*/ 633015 h 1064737"/>
                <a:gd name="connsiteX40" fmla="*/ 71808 w 1040984"/>
                <a:gd name="connsiteY40" fmla="*/ 523478 h 1064737"/>
                <a:gd name="connsiteX41" fmla="*/ 59902 w 1040984"/>
                <a:gd name="connsiteY41" fmla="*/ 413940 h 1064737"/>
                <a:gd name="connsiteX0" fmla="*/ 59902 w 1040984"/>
                <a:gd name="connsiteY0" fmla="*/ 413940 h 1064737"/>
                <a:gd name="connsiteX1" fmla="*/ 100383 w 1040984"/>
                <a:gd name="connsiteY1" fmla="*/ 290115 h 1064737"/>
                <a:gd name="connsiteX2" fmla="*/ 124196 w 1040984"/>
                <a:gd name="connsiteY2" fmla="*/ 223440 h 1064737"/>
                <a:gd name="connsiteX3" fmla="*/ 250402 w 1040984"/>
                <a:gd name="connsiteY3" fmla="*/ 135334 h 1064737"/>
                <a:gd name="connsiteX4" fmla="*/ 369465 w 1040984"/>
                <a:gd name="connsiteY4" fmla="*/ 75803 h 1064737"/>
                <a:gd name="connsiteX5" fmla="*/ 428996 w 1040984"/>
                <a:gd name="connsiteY5" fmla="*/ 68659 h 1064737"/>
                <a:gd name="connsiteX6" fmla="*/ 574251 w 1040984"/>
                <a:gd name="connsiteY6" fmla="*/ 63896 h 1064737"/>
                <a:gd name="connsiteX7" fmla="*/ 740939 w 1040984"/>
                <a:gd name="connsiteY7" fmla="*/ 85328 h 1064737"/>
                <a:gd name="connsiteX8" fmla="*/ 874289 w 1040984"/>
                <a:gd name="connsiteY8" fmla="*/ 161528 h 1064737"/>
                <a:gd name="connsiteX9" fmla="*/ 969539 w 1040984"/>
                <a:gd name="connsiteY9" fmla="*/ 311546 h 1064737"/>
                <a:gd name="connsiteX10" fmla="*/ 990971 w 1040984"/>
                <a:gd name="connsiteY10" fmla="*/ 490140 h 1064737"/>
                <a:gd name="connsiteX11" fmla="*/ 962396 w 1040984"/>
                <a:gd name="connsiteY11" fmla="*/ 637777 h 1064737"/>
                <a:gd name="connsiteX12" fmla="*/ 914771 w 1040984"/>
                <a:gd name="connsiteY12" fmla="*/ 721121 h 1064737"/>
                <a:gd name="connsiteX13" fmla="*/ 876671 w 1040984"/>
                <a:gd name="connsiteY13" fmla="*/ 771128 h 1064737"/>
                <a:gd name="connsiteX14" fmla="*/ 886195 w 1040984"/>
                <a:gd name="connsiteY14" fmla="*/ 809228 h 1064737"/>
                <a:gd name="connsiteX15" fmla="*/ 907627 w 1040984"/>
                <a:gd name="connsiteY15" fmla="*/ 830659 h 1064737"/>
                <a:gd name="connsiteX16" fmla="*/ 979064 w 1040984"/>
                <a:gd name="connsiteY16" fmla="*/ 783034 h 1064737"/>
                <a:gd name="connsiteX17" fmla="*/ 1014783 w 1040984"/>
                <a:gd name="connsiteY17" fmla="*/ 675878 h 1064737"/>
                <a:gd name="connsiteX18" fmla="*/ 1040977 w 1040984"/>
                <a:gd name="connsiteY18" fmla="*/ 475853 h 1064737"/>
                <a:gd name="connsiteX19" fmla="*/ 1012402 w 1040984"/>
                <a:gd name="connsiteY19" fmla="*/ 290115 h 1064737"/>
                <a:gd name="connsiteX20" fmla="*/ 917152 w 1040984"/>
                <a:gd name="connsiteY20" fmla="*/ 125809 h 1064737"/>
                <a:gd name="connsiteX21" fmla="*/ 714746 w 1040984"/>
                <a:gd name="connsiteY21" fmla="*/ 23415 h 1064737"/>
                <a:gd name="connsiteX22" fmla="*/ 514721 w 1040984"/>
                <a:gd name="connsiteY22" fmla="*/ 1984 h 1064737"/>
                <a:gd name="connsiteX23" fmla="*/ 367083 w 1040984"/>
                <a:gd name="connsiteY23" fmla="*/ 13890 h 1064737"/>
                <a:gd name="connsiteX24" fmla="*/ 167059 w 1040984"/>
                <a:gd name="connsiteY24" fmla="*/ 116284 h 1064737"/>
                <a:gd name="connsiteX25" fmla="*/ 31327 w 1040984"/>
                <a:gd name="connsiteY25" fmla="*/ 282971 h 1064737"/>
                <a:gd name="connsiteX26" fmla="*/ 371 w 1040984"/>
                <a:gd name="connsiteY26" fmla="*/ 556815 h 1064737"/>
                <a:gd name="connsiteX27" fmla="*/ 17039 w 1040984"/>
                <a:gd name="connsiteY27" fmla="*/ 742553 h 1064737"/>
                <a:gd name="connsiteX28" fmla="*/ 57521 w 1040984"/>
                <a:gd name="connsiteY28" fmla="*/ 806848 h 1064737"/>
                <a:gd name="connsiteX29" fmla="*/ 112290 w 1040984"/>
                <a:gd name="connsiteY29" fmla="*/ 849710 h 1064737"/>
                <a:gd name="connsiteX30" fmla="*/ 190871 w 1040984"/>
                <a:gd name="connsiteY30" fmla="*/ 918765 h 1064737"/>
                <a:gd name="connsiteX31" fmla="*/ 326602 w 1040984"/>
                <a:gd name="connsiteY31" fmla="*/ 1025921 h 1064737"/>
                <a:gd name="connsiteX32" fmla="*/ 512339 w 1040984"/>
                <a:gd name="connsiteY32" fmla="*/ 1054496 h 1064737"/>
                <a:gd name="connsiteX33" fmla="*/ 583777 w 1040984"/>
                <a:gd name="connsiteY33" fmla="*/ 1061640 h 1064737"/>
                <a:gd name="connsiteX34" fmla="*/ 579015 w 1040984"/>
                <a:gd name="connsiteY34" fmla="*/ 1006872 h 1064737"/>
                <a:gd name="connsiteX35" fmla="*/ 505196 w 1040984"/>
                <a:gd name="connsiteY35" fmla="*/ 999728 h 1064737"/>
                <a:gd name="connsiteX36" fmla="*/ 309933 w 1040984"/>
                <a:gd name="connsiteY36" fmla="*/ 959246 h 1064737"/>
                <a:gd name="connsiteX37" fmla="*/ 190871 w 1040984"/>
                <a:gd name="connsiteY37" fmla="*/ 859234 h 1064737"/>
                <a:gd name="connsiteX38" fmla="*/ 150389 w 1040984"/>
                <a:gd name="connsiteY38" fmla="*/ 766365 h 1064737"/>
                <a:gd name="connsiteX39" fmla="*/ 114671 w 1040984"/>
                <a:gd name="connsiteY39" fmla="*/ 633015 h 1064737"/>
                <a:gd name="connsiteX40" fmla="*/ 71808 w 1040984"/>
                <a:gd name="connsiteY40" fmla="*/ 523478 h 1064737"/>
                <a:gd name="connsiteX41" fmla="*/ 59902 w 1040984"/>
                <a:gd name="connsiteY41" fmla="*/ 413940 h 1064737"/>
                <a:gd name="connsiteX0" fmla="*/ 59902 w 1040984"/>
                <a:gd name="connsiteY0" fmla="*/ 413940 h 1065433"/>
                <a:gd name="connsiteX1" fmla="*/ 100383 w 1040984"/>
                <a:gd name="connsiteY1" fmla="*/ 290115 h 1065433"/>
                <a:gd name="connsiteX2" fmla="*/ 124196 w 1040984"/>
                <a:gd name="connsiteY2" fmla="*/ 223440 h 1065433"/>
                <a:gd name="connsiteX3" fmla="*/ 250402 w 1040984"/>
                <a:gd name="connsiteY3" fmla="*/ 135334 h 1065433"/>
                <a:gd name="connsiteX4" fmla="*/ 369465 w 1040984"/>
                <a:gd name="connsiteY4" fmla="*/ 75803 h 1065433"/>
                <a:gd name="connsiteX5" fmla="*/ 428996 w 1040984"/>
                <a:gd name="connsiteY5" fmla="*/ 68659 h 1065433"/>
                <a:gd name="connsiteX6" fmla="*/ 574251 w 1040984"/>
                <a:gd name="connsiteY6" fmla="*/ 63896 h 1065433"/>
                <a:gd name="connsiteX7" fmla="*/ 740939 w 1040984"/>
                <a:gd name="connsiteY7" fmla="*/ 85328 h 1065433"/>
                <a:gd name="connsiteX8" fmla="*/ 874289 w 1040984"/>
                <a:gd name="connsiteY8" fmla="*/ 161528 h 1065433"/>
                <a:gd name="connsiteX9" fmla="*/ 969539 w 1040984"/>
                <a:gd name="connsiteY9" fmla="*/ 311546 h 1065433"/>
                <a:gd name="connsiteX10" fmla="*/ 990971 w 1040984"/>
                <a:gd name="connsiteY10" fmla="*/ 490140 h 1065433"/>
                <a:gd name="connsiteX11" fmla="*/ 962396 w 1040984"/>
                <a:gd name="connsiteY11" fmla="*/ 637777 h 1065433"/>
                <a:gd name="connsiteX12" fmla="*/ 914771 w 1040984"/>
                <a:gd name="connsiteY12" fmla="*/ 721121 h 1065433"/>
                <a:gd name="connsiteX13" fmla="*/ 876671 w 1040984"/>
                <a:gd name="connsiteY13" fmla="*/ 771128 h 1065433"/>
                <a:gd name="connsiteX14" fmla="*/ 886195 w 1040984"/>
                <a:gd name="connsiteY14" fmla="*/ 809228 h 1065433"/>
                <a:gd name="connsiteX15" fmla="*/ 907627 w 1040984"/>
                <a:gd name="connsiteY15" fmla="*/ 830659 h 1065433"/>
                <a:gd name="connsiteX16" fmla="*/ 979064 w 1040984"/>
                <a:gd name="connsiteY16" fmla="*/ 783034 h 1065433"/>
                <a:gd name="connsiteX17" fmla="*/ 1014783 w 1040984"/>
                <a:gd name="connsiteY17" fmla="*/ 675878 h 1065433"/>
                <a:gd name="connsiteX18" fmla="*/ 1040977 w 1040984"/>
                <a:gd name="connsiteY18" fmla="*/ 475853 h 1065433"/>
                <a:gd name="connsiteX19" fmla="*/ 1012402 w 1040984"/>
                <a:gd name="connsiteY19" fmla="*/ 290115 h 1065433"/>
                <a:gd name="connsiteX20" fmla="*/ 917152 w 1040984"/>
                <a:gd name="connsiteY20" fmla="*/ 125809 h 1065433"/>
                <a:gd name="connsiteX21" fmla="*/ 714746 w 1040984"/>
                <a:gd name="connsiteY21" fmla="*/ 23415 h 1065433"/>
                <a:gd name="connsiteX22" fmla="*/ 514721 w 1040984"/>
                <a:gd name="connsiteY22" fmla="*/ 1984 h 1065433"/>
                <a:gd name="connsiteX23" fmla="*/ 367083 w 1040984"/>
                <a:gd name="connsiteY23" fmla="*/ 13890 h 1065433"/>
                <a:gd name="connsiteX24" fmla="*/ 167059 w 1040984"/>
                <a:gd name="connsiteY24" fmla="*/ 116284 h 1065433"/>
                <a:gd name="connsiteX25" fmla="*/ 31327 w 1040984"/>
                <a:gd name="connsiteY25" fmla="*/ 282971 h 1065433"/>
                <a:gd name="connsiteX26" fmla="*/ 371 w 1040984"/>
                <a:gd name="connsiteY26" fmla="*/ 556815 h 1065433"/>
                <a:gd name="connsiteX27" fmla="*/ 17039 w 1040984"/>
                <a:gd name="connsiteY27" fmla="*/ 742553 h 1065433"/>
                <a:gd name="connsiteX28" fmla="*/ 57521 w 1040984"/>
                <a:gd name="connsiteY28" fmla="*/ 806848 h 1065433"/>
                <a:gd name="connsiteX29" fmla="*/ 112290 w 1040984"/>
                <a:gd name="connsiteY29" fmla="*/ 849710 h 1065433"/>
                <a:gd name="connsiteX30" fmla="*/ 190871 w 1040984"/>
                <a:gd name="connsiteY30" fmla="*/ 918765 h 1065433"/>
                <a:gd name="connsiteX31" fmla="*/ 326602 w 1040984"/>
                <a:gd name="connsiteY31" fmla="*/ 1025921 h 1065433"/>
                <a:gd name="connsiteX32" fmla="*/ 505196 w 1040984"/>
                <a:gd name="connsiteY32" fmla="*/ 1056877 h 1065433"/>
                <a:gd name="connsiteX33" fmla="*/ 583777 w 1040984"/>
                <a:gd name="connsiteY33" fmla="*/ 1061640 h 1065433"/>
                <a:gd name="connsiteX34" fmla="*/ 579015 w 1040984"/>
                <a:gd name="connsiteY34" fmla="*/ 1006872 h 1065433"/>
                <a:gd name="connsiteX35" fmla="*/ 505196 w 1040984"/>
                <a:gd name="connsiteY35" fmla="*/ 999728 h 1065433"/>
                <a:gd name="connsiteX36" fmla="*/ 309933 w 1040984"/>
                <a:gd name="connsiteY36" fmla="*/ 959246 h 1065433"/>
                <a:gd name="connsiteX37" fmla="*/ 190871 w 1040984"/>
                <a:gd name="connsiteY37" fmla="*/ 859234 h 1065433"/>
                <a:gd name="connsiteX38" fmla="*/ 150389 w 1040984"/>
                <a:gd name="connsiteY38" fmla="*/ 766365 h 1065433"/>
                <a:gd name="connsiteX39" fmla="*/ 114671 w 1040984"/>
                <a:gd name="connsiteY39" fmla="*/ 633015 h 1065433"/>
                <a:gd name="connsiteX40" fmla="*/ 71808 w 1040984"/>
                <a:gd name="connsiteY40" fmla="*/ 523478 h 1065433"/>
                <a:gd name="connsiteX41" fmla="*/ 59902 w 1040984"/>
                <a:gd name="connsiteY41" fmla="*/ 413940 h 1065433"/>
                <a:gd name="connsiteX0" fmla="*/ 59902 w 1040984"/>
                <a:gd name="connsiteY0" fmla="*/ 413940 h 1065433"/>
                <a:gd name="connsiteX1" fmla="*/ 100383 w 1040984"/>
                <a:gd name="connsiteY1" fmla="*/ 290115 h 1065433"/>
                <a:gd name="connsiteX2" fmla="*/ 124196 w 1040984"/>
                <a:gd name="connsiteY2" fmla="*/ 223440 h 1065433"/>
                <a:gd name="connsiteX3" fmla="*/ 250402 w 1040984"/>
                <a:gd name="connsiteY3" fmla="*/ 135334 h 1065433"/>
                <a:gd name="connsiteX4" fmla="*/ 369465 w 1040984"/>
                <a:gd name="connsiteY4" fmla="*/ 75803 h 1065433"/>
                <a:gd name="connsiteX5" fmla="*/ 428996 w 1040984"/>
                <a:gd name="connsiteY5" fmla="*/ 68659 h 1065433"/>
                <a:gd name="connsiteX6" fmla="*/ 574251 w 1040984"/>
                <a:gd name="connsiteY6" fmla="*/ 63896 h 1065433"/>
                <a:gd name="connsiteX7" fmla="*/ 740939 w 1040984"/>
                <a:gd name="connsiteY7" fmla="*/ 85328 h 1065433"/>
                <a:gd name="connsiteX8" fmla="*/ 874289 w 1040984"/>
                <a:gd name="connsiteY8" fmla="*/ 161528 h 1065433"/>
                <a:gd name="connsiteX9" fmla="*/ 969539 w 1040984"/>
                <a:gd name="connsiteY9" fmla="*/ 311546 h 1065433"/>
                <a:gd name="connsiteX10" fmla="*/ 990971 w 1040984"/>
                <a:gd name="connsiteY10" fmla="*/ 490140 h 1065433"/>
                <a:gd name="connsiteX11" fmla="*/ 962396 w 1040984"/>
                <a:gd name="connsiteY11" fmla="*/ 637777 h 1065433"/>
                <a:gd name="connsiteX12" fmla="*/ 914771 w 1040984"/>
                <a:gd name="connsiteY12" fmla="*/ 721121 h 1065433"/>
                <a:gd name="connsiteX13" fmla="*/ 876671 w 1040984"/>
                <a:gd name="connsiteY13" fmla="*/ 771128 h 1065433"/>
                <a:gd name="connsiteX14" fmla="*/ 886195 w 1040984"/>
                <a:gd name="connsiteY14" fmla="*/ 809228 h 1065433"/>
                <a:gd name="connsiteX15" fmla="*/ 907627 w 1040984"/>
                <a:gd name="connsiteY15" fmla="*/ 830659 h 1065433"/>
                <a:gd name="connsiteX16" fmla="*/ 979064 w 1040984"/>
                <a:gd name="connsiteY16" fmla="*/ 783034 h 1065433"/>
                <a:gd name="connsiteX17" fmla="*/ 1014783 w 1040984"/>
                <a:gd name="connsiteY17" fmla="*/ 675878 h 1065433"/>
                <a:gd name="connsiteX18" fmla="*/ 1040977 w 1040984"/>
                <a:gd name="connsiteY18" fmla="*/ 475853 h 1065433"/>
                <a:gd name="connsiteX19" fmla="*/ 1012402 w 1040984"/>
                <a:gd name="connsiteY19" fmla="*/ 290115 h 1065433"/>
                <a:gd name="connsiteX20" fmla="*/ 917152 w 1040984"/>
                <a:gd name="connsiteY20" fmla="*/ 125809 h 1065433"/>
                <a:gd name="connsiteX21" fmla="*/ 714746 w 1040984"/>
                <a:gd name="connsiteY21" fmla="*/ 23415 h 1065433"/>
                <a:gd name="connsiteX22" fmla="*/ 514721 w 1040984"/>
                <a:gd name="connsiteY22" fmla="*/ 1984 h 1065433"/>
                <a:gd name="connsiteX23" fmla="*/ 367083 w 1040984"/>
                <a:gd name="connsiteY23" fmla="*/ 13890 h 1065433"/>
                <a:gd name="connsiteX24" fmla="*/ 167059 w 1040984"/>
                <a:gd name="connsiteY24" fmla="*/ 116284 h 1065433"/>
                <a:gd name="connsiteX25" fmla="*/ 31327 w 1040984"/>
                <a:gd name="connsiteY25" fmla="*/ 282971 h 1065433"/>
                <a:gd name="connsiteX26" fmla="*/ 371 w 1040984"/>
                <a:gd name="connsiteY26" fmla="*/ 556815 h 1065433"/>
                <a:gd name="connsiteX27" fmla="*/ 17039 w 1040984"/>
                <a:gd name="connsiteY27" fmla="*/ 742553 h 1065433"/>
                <a:gd name="connsiteX28" fmla="*/ 57521 w 1040984"/>
                <a:gd name="connsiteY28" fmla="*/ 806848 h 1065433"/>
                <a:gd name="connsiteX29" fmla="*/ 117052 w 1040984"/>
                <a:gd name="connsiteY29" fmla="*/ 849710 h 1065433"/>
                <a:gd name="connsiteX30" fmla="*/ 190871 w 1040984"/>
                <a:gd name="connsiteY30" fmla="*/ 918765 h 1065433"/>
                <a:gd name="connsiteX31" fmla="*/ 326602 w 1040984"/>
                <a:gd name="connsiteY31" fmla="*/ 1025921 h 1065433"/>
                <a:gd name="connsiteX32" fmla="*/ 505196 w 1040984"/>
                <a:gd name="connsiteY32" fmla="*/ 1056877 h 1065433"/>
                <a:gd name="connsiteX33" fmla="*/ 583777 w 1040984"/>
                <a:gd name="connsiteY33" fmla="*/ 1061640 h 1065433"/>
                <a:gd name="connsiteX34" fmla="*/ 579015 w 1040984"/>
                <a:gd name="connsiteY34" fmla="*/ 1006872 h 1065433"/>
                <a:gd name="connsiteX35" fmla="*/ 505196 w 1040984"/>
                <a:gd name="connsiteY35" fmla="*/ 999728 h 1065433"/>
                <a:gd name="connsiteX36" fmla="*/ 309933 w 1040984"/>
                <a:gd name="connsiteY36" fmla="*/ 959246 h 1065433"/>
                <a:gd name="connsiteX37" fmla="*/ 190871 w 1040984"/>
                <a:gd name="connsiteY37" fmla="*/ 859234 h 1065433"/>
                <a:gd name="connsiteX38" fmla="*/ 150389 w 1040984"/>
                <a:gd name="connsiteY38" fmla="*/ 766365 h 1065433"/>
                <a:gd name="connsiteX39" fmla="*/ 114671 w 1040984"/>
                <a:gd name="connsiteY39" fmla="*/ 633015 h 1065433"/>
                <a:gd name="connsiteX40" fmla="*/ 71808 w 1040984"/>
                <a:gd name="connsiteY40" fmla="*/ 523478 h 1065433"/>
                <a:gd name="connsiteX41" fmla="*/ 59902 w 1040984"/>
                <a:gd name="connsiteY41" fmla="*/ 413940 h 1065433"/>
                <a:gd name="connsiteX0" fmla="*/ 59902 w 1040984"/>
                <a:gd name="connsiteY0" fmla="*/ 413940 h 1065433"/>
                <a:gd name="connsiteX1" fmla="*/ 100383 w 1040984"/>
                <a:gd name="connsiteY1" fmla="*/ 290115 h 1065433"/>
                <a:gd name="connsiteX2" fmla="*/ 124196 w 1040984"/>
                <a:gd name="connsiteY2" fmla="*/ 223440 h 1065433"/>
                <a:gd name="connsiteX3" fmla="*/ 250402 w 1040984"/>
                <a:gd name="connsiteY3" fmla="*/ 135334 h 1065433"/>
                <a:gd name="connsiteX4" fmla="*/ 369465 w 1040984"/>
                <a:gd name="connsiteY4" fmla="*/ 75803 h 1065433"/>
                <a:gd name="connsiteX5" fmla="*/ 428996 w 1040984"/>
                <a:gd name="connsiteY5" fmla="*/ 68659 h 1065433"/>
                <a:gd name="connsiteX6" fmla="*/ 574251 w 1040984"/>
                <a:gd name="connsiteY6" fmla="*/ 63896 h 1065433"/>
                <a:gd name="connsiteX7" fmla="*/ 740939 w 1040984"/>
                <a:gd name="connsiteY7" fmla="*/ 85328 h 1065433"/>
                <a:gd name="connsiteX8" fmla="*/ 874289 w 1040984"/>
                <a:gd name="connsiteY8" fmla="*/ 161528 h 1065433"/>
                <a:gd name="connsiteX9" fmla="*/ 969539 w 1040984"/>
                <a:gd name="connsiteY9" fmla="*/ 311546 h 1065433"/>
                <a:gd name="connsiteX10" fmla="*/ 990971 w 1040984"/>
                <a:gd name="connsiteY10" fmla="*/ 490140 h 1065433"/>
                <a:gd name="connsiteX11" fmla="*/ 962396 w 1040984"/>
                <a:gd name="connsiteY11" fmla="*/ 637777 h 1065433"/>
                <a:gd name="connsiteX12" fmla="*/ 914771 w 1040984"/>
                <a:gd name="connsiteY12" fmla="*/ 721121 h 1065433"/>
                <a:gd name="connsiteX13" fmla="*/ 876671 w 1040984"/>
                <a:gd name="connsiteY13" fmla="*/ 771128 h 1065433"/>
                <a:gd name="connsiteX14" fmla="*/ 886195 w 1040984"/>
                <a:gd name="connsiteY14" fmla="*/ 809228 h 1065433"/>
                <a:gd name="connsiteX15" fmla="*/ 907627 w 1040984"/>
                <a:gd name="connsiteY15" fmla="*/ 830659 h 1065433"/>
                <a:gd name="connsiteX16" fmla="*/ 979064 w 1040984"/>
                <a:gd name="connsiteY16" fmla="*/ 783034 h 1065433"/>
                <a:gd name="connsiteX17" fmla="*/ 1014783 w 1040984"/>
                <a:gd name="connsiteY17" fmla="*/ 675878 h 1065433"/>
                <a:gd name="connsiteX18" fmla="*/ 1040977 w 1040984"/>
                <a:gd name="connsiteY18" fmla="*/ 475853 h 1065433"/>
                <a:gd name="connsiteX19" fmla="*/ 1012402 w 1040984"/>
                <a:gd name="connsiteY19" fmla="*/ 290115 h 1065433"/>
                <a:gd name="connsiteX20" fmla="*/ 917152 w 1040984"/>
                <a:gd name="connsiteY20" fmla="*/ 125809 h 1065433"/>
                <a:gd name="connsiteX21" fmla="*/ 714746 w 1040984"/>
                <a:gd name="connsiteY21" fmla="*/ 23415 h 1065433"/>
                <a:gd name="connsiteX22" fmla="*/ 514721 w 1040984"/>
                <a:gd name="connsiteY22" fmla="*/ 1984 h 1065433"/>
                <a:gd name="connsiteX23" fmla="*/ 367083 w 1040984"/>
                <a:gd name="connsiteY23" fmla="*/ 13890 h 1065433"/>
                <a:gd name="connsiteX24" fmla="*/ 167059 w 1040984"/>
                <a:gd name="connsiteY24" fmla="*/ 116284 h 1065433"/>
                <a:gd name="connsiteX25" fmla="*/ 31327 w 1040984"/>
                <a:gd name="connsiteY25" fmla="*/ 282971 h 1065433"/>
                <a:gd name="connsiteX26" fmla="*/ 371 w 1040984"/>
                <a:gd name="connsiteY26" fmla="*/ 556815 h 1065433"/>
                <a:gd name="connsiteX27" fmla="*/ 17039 w 1040984"/>
                <a:gd name="connsiteY27" fmla="*/ 742553 h 1065433"/>
                <a:gd name="connsiteX28" fmla="*/ 57521 w 1040984"/>
                <a:gd name="connsiteY28" fmla="*/ 806848 h 1065433"/>
                <a:gd name="connsiteX29" fmla="*/ 117052 w 1040984"/>
                <a:gd name="connsiteY29" fmla="*/ 856853 h 1065433"/>
                <a:gd name="connsiteX30" fmla="*/ 190871 w 1040984"/>
                <a:gd name="connsiteY30" fmla="*/ 918765 h 1065433"/>
                <a:gd name="connsiteX31" fmla="*/ 326602 w 1040984"/>
                <a:gd name="connsiteY31" fmla="*/ 1025921 h 1065433"/>
                <a:gd name="connsiteX32" fmla="*/ 505196 w 1040984"/>
                <a:gd name="connsiteY32" fmla="*/ 1056877 h 1065433"/>
                <a:gd name="connsiteX33" fmla="*/ 583777 w 1040984"/>
                <a:gd name="connsiteY33" fmla="*/ 1061640 h 1065433"/>
                <a:gd name="connsiteX34" fmla="*/ 579015 w 1040984"/>
                <a:gd name="connsiteY34" fmla="*/ 1006872 h 1065433"/>
                <a:gd name="connsiteX35" fmla="*/ 505196 w 1040984"/>
                <a:gd name="connsiteY35" fmla="*/ 999728 h 1065433"/>
                <a:gd name="connsiteX36" fmla="*/ 309933 w 1040984"/>
                <a:gd name="connsiteY36" fmla="*/ 959246 h 1065433"/>
                <a:gd name="connsiteX37" fmla="*/ 190871 w 1040984"/>
                <a:gd name="connsiteY37" fmla="*/ 859234 h 1065433"/>
                <a:gd name="connsiteX38" fmla="*/ 150389 w 1040984"/>
                <a:gd name="connsiteY38" fmla="*/ 766365 h 1065433"/>
                <a:gd name="connsiteX39" fmla="*/ 114671 w 1040984"/>
                <a:gd name="connsiteY39" fmla="*/ 633015 h 1065433"/>
                <a:gd name="connsiteX40" fmla="*/ 71808 w 1040984"/>
                <a:gd name="connsiteY40" fmla="*/ 523478 h 1065433"/>
                <a:gd name="connsiteX41" fmla="*/ 59902 w 1040984"/>
                <a:gd name="connsiteY41" fmla="*/ 413940 h 1065433"/>
                <a:gd name="connsiteX0" fmla="*/ 60357 w 1041439"/>
                <a:gd name="connsiteY0" fmla="*/ 413940 h 1065433"/>
                <a:gd name="connsiteX1" fmla="*/ 100838 w 1041439"/>
                <a:gd name="connsiteY1" fmla="*/ 290115 h 1065433"/>
                <a:gd name="connsiteX2" fmla="*/ 124651 w 1041439"/>
                <a:gd name="connsiteY2" fmla="*/ 223440 h 1065433"/>
                <a:gd name="connsiteX3" fmla="*/ 250857 w 1041439"/>
                <a:gd name="connsiteY3" fmla="*/ 135334 h 1065433"/>
                <a:gd name="connsiteX4" fmla="*/ 369920 w 1041439"/>
                <a:gd name="connsiteY4" fmla="*/ 75803 h 1065433"/>
                <a:gd name="connsiteX5" fmla="*/ 429451 w 1041439"/>
                <a:gd name="connsiteY5" fmla="*/ 68659 h 1065433"/>
                <a:gd name="connsiteX6" fmla="*/ 574706 w 1041439"/>
                <a:gd name="connsiteY6" fmla="*/ 63896 h 1065433"/>
                <a:gd name="connsiteX7" fmla="*/ 741394 w 1041439"/>
                <a:gd name="connsiteY7" fmla="*/ 85328 h 1065433"/>
                <a:gd name="connsiteX8" fmla="*/ 874744 w 1041439"/>
                <a:gd name="connsiteY8" fmla="*/ 161528 h 1065433"/>
                <a:gd name="connsiteX9" fmla="*/ 969994 w 1041439"/>
                <a:gd name="connsiteY9" fmla="*/ 311546 h 1065433"/>
                <a:gd name="connsiteX10" fmla="*/ 991426 w 1041439"/>
                <a:gd name="connsiteY10" fmla="*/ 490140 h 1065433"/>
                <a:gd name="connsiteX11" fmla="*/ 962851 w 1041439"/>
                <a:gd name="connsiteY11" fmla="*/ 637777 h 1065433"/>
                <a:gd name="connsiteX12" fmla="*/ 915226 w 1041439"/>
                <a:gd name="connsiteY12" fmla="*/ 721121 h 1065433"/>
                <a:gd name="connsiteX13" fmla="*/ 877126 w 1041439"/>
                <a:gd name="connsiteY13" fmla="*/ 771128 h 1065433"/>
                <a:gd name="connsiteX14" fmla="*/ 886650 w 1041439"/>
                <a:gd name="connsiteY14" fmla="*/ 809228 h 1065433"/>
                <a:gd name="connsiteX15" fmla="*/ 908082 w 1041439"/>
                <a:gd name="connsiteY15" fmla="*/ 830659 h 1065433"/>
                <a:gd name="connsiteX16" fmla="*/ 979519 w 1041439"/>
                <a:gd name="connsiteY16" fmla="*/ 783034 h 1065433"/>
                <a:gd name="connsiteX17" fmla="*/ 1015238 w 1041439"/>
                <a:gd name="connsiteY17" fmla="*/ 675878 h 1065433"/>
                <a:gd name="connsiteX18" fmla="*/ 1041432 w 1041439"/>
                <a:gd name="connsiteY18" fmla="*/ 475853 h 1065433"/>
                <a:gd name="connsiteX19" fmla="*/ 1012857 w 1041439"/>
                <a:gd name="connsiteY19" fmla="*/ 290115 h 1065433"/>
                <a:gd name="connsiteX20" fmla="*/ 917607 w 1041439"/>
                <a:gd name="connsiteY20" fmla="*/ 125809 h 1065433"/>
                <a:gd name="connsiteX21" fmla="*/ 715201 w 1041439"/>
                <a:gd name="connsiteY21" fmla="*/ 23415 h 1065433"/>
                <a:gd name="connsiteX22" fmla="*/ 515176 w 1041439"/>
                <a:gd name="connsiteY22" fmla="*/ 1984 h 1065433"/>
                <a:gd name="connsiteX23" fmla="*/ 367538 w 1041439"/>
                <a:gd name="connsiteY23" fmla="*/ 13890 h 1065433"/>
                <a:gd name="connsiteX24" fmla="*/ 167514 w 1041439"/>
                <a:gd name="connsiteY24" fmla="*/ 116284 h 1065433"/>
                <a:gd name="connsiteX25" fmla="*/ 31782 w 1041439"/>
                <a:gd name="connsiteY25" fmla="*/ 282971 h 1065433"/>
                <a:gd name="connsiteX26" fmla="*/ 5588 w 1041439"/>
                <a:gd name="connsiteY26" fmla="*/ 402036 h 1065433"/>
                <a:gd name="connsiteX27" fmla="*/ 826 w 1041439"/>
                <a:gd name="connsiteY27" fmla="*/ 556815 h 1065433"/>
                <a:gd name="connsiteX28" fmla="*/ 17494 w 1041439"/>
                <a:gd name="connsiteY28" fmla="*/ 742553 h 1065433"/>
                <a:gd name="connsiteX29" fmla="*/ 57976 w 1041439"/>
                <a:gd name="connsiteY29" fmla="*/ 806848 h 1065433"/>
                <a:gd name="connsiteX30" fmla="*/ 117507 w 1041439"/>
                <a:gd name="connsiteY30" fmla="*/ 856853 h 1065433"/>
                <a:gd name="connsiteX31" fmla="*/ 191326 w 1041439"/>
                <a:gd name="connsiteY31" fmla="*/ 918765 h 1065433"/>
                <a:gd name="connsiteX32" fmla="*/ 327057 w 1041439"/>
                <a:gd name="connsiteY32" fmla="*/ 1025921 h 1065433"/>
                <a:gd name="connsiteX33" fmla="*/ 505651 w 1041439"/>
                <a:gd name="connsiteY33" fmla="*/ 1056877 h 1065433"/>
                <a:gd name="connsiteX34" fmla="*/ 584232 w 1041439"/>
                <a:gd name="connsiteY34" fmla="*/ 1061640 h 1065433"/>
                <a:gd name="connsiteX35" fmla="*/ 579470 w 1041439"/>
                <a:gd name="connsiteY35" fmla="*/ 1006872 h 1065433"/>
                <a:gd name="connsiteX36" fmla="*/ 505651 w 1041439"/>
                <a:gd name="connsiteY36" fmla="*/ 999728 h 1065433"/>
                <a:gd name="connsiteX37" fmla="*/ 310388 w 1041439"/>
                <a:gd name="connsiteY37" fmla="*/ 959246 h 1065433"/>
                <a:gd name="connsiteX38" fmla="*/ 191326 w 1041439"/>
                <a:gd name="connsiteY38" fmla="*/ 859234 h 1065433"/>
                <a:gd name="connsiteX39" fmla="*/ 150844 w 1041439"/>
                <a:gd name="connsiteY39" fmla="*/ 766365 h 1065433"/>
                <a:gd name="connsiteX40" fmla="*/ 115126 w 1041439"/>
                <a:gd name="connsiteY40" fmla="*/ 633015 h 1065433"/>
                <a:gd name="connsiteX41" fmla="*/ 72263 w 1041439"/>
                <a:gd name="connsiteY41" fmla="*/ 523478 h 1065433"/>
                <a:gd name="connsiteX42" fmla="*/ 60357 w 1041439"/>
                <a:gd name="connsiteY42" fmla="*/ 413940 h 1065433"/>
                <a:gd name="connsiteX0" fmla="*/ 60357 w 1041439"/>
                <a:gd name="connsiteY0" fmla="*/ 413940 h 1065433"/>
                <a:gd name="connsiteX1" fmla="*/ 100838 w 1041439"/>
                <a:gd name="connsiteY1" fmla="*/ 290115 h 1065433"/>
                <a:gd name="connsiteX2" fmla="*/ 124651 w 1041439"/>
                <a:gd name="connsiteY2" fmla="*/ 223440 h 1065433"/>
                <a:gd name="connsiteX3" fmla="*/ 250857 w 1041439"/>
                <a:gd name="connsiteY3" fmla="*/ 135334 h 1065433"/>
                <a:gd name="connsiteX4" fmla="*/ 369920 w 1041439"/>
                <a:gd name="connsiteY4" fmla="*/ 75803 h 1065433"/>
                <a:gd name="connsiteX5" fmla="*/ 429451 w 1041439"/>
                <a:gd name="connsiteY5" fmla="*/ 68659 h 1065433"/>
                <a:gd name="connsiteX6" fmla="*/ 574706 w 1041439"/>
                <a:gd name="connsiteY6" fmla="*/ 63896 h 1065433"/>
                <a:gd name="connsiteX7" fmla="*/ 741394 w 1041439"/>
                <a:gd name="connsiteY7" fmla="*/ 85328 h 1065433"/>
                <a:gd name="connsiteX8" fmla="*/ 874744 w 1041439"/>
                <a:gd name="connsiteY8" fmla="*/ 161528 h 1065433"/>
                <a:gd name="connsiteX9" fmla="*/ 969994 w 1041439"/>
                <a:gd name="connsiteY9" fmla="*/ 311546 h 1065433"/>
                <a:gd name="connsiteX10" fmla="*/ 991426 w 1041439"/>
                <a:gd name="connsiteY10" fmla="*/ 490140 h 1065433"/>
                <a:gd name="connsiteX11" fmla="*/ 962851 w 1041439"/>
                <a:gd name="connsiteY11" fmla="*/ 637777 h 1065433"/>
                <a:gd name="connsiteX12" fmla="*/ 915226 w 1041439"/>
                <a:gd name="connsiteY12" fmla="*/ 721121 h 1065433"/>
                <a:gd name="connsiteX13" fmla="*/ 877126 w 1041439"/>
                <a:gd name="connsiteY13" fmla="*/ 771128 h 1065433"/>
                <a:gd name="connsiteX14" fmla="*/ 886650 w 1041439"/>
                <a:gd name="connsiteY14" fmla="*/ 809228 h 1065433"/>
                <a:gd name="connsiteX15" fmla="*/ 908082 w 1041439"/>
                <a:gd name="connsiteY15" fmla="*/ 830659 h 1065433"/>
                <a:gd name="connsiteX16" fmla="*/ 979519 w 1041439"/>
                <a:gd name="connsiteY16" fmla="*/ 783034 h 1065433"/>
                <a:gd name="connsiteX17" fmla="*/ 1015238 w 1041439"/>
                <a:gd name="connsiteY17" fmla="*/ 675878 h 1065433"/>
                <a:gd name="connsiteX18" fmla="*/ 1041432 w 1041439"/>
                <a:gd name="connsiteY18" fmla="*/ 475853 h 1065433"/>
                <a:gd name="connsiteX19" fmla="*/ 1012857 w 1041439"/>
                <a:gd name="connsiteY19" fmla="*/ 290115 h 1065433"/>
                <a:gd name="connsiteX20" fmla="*/ 917607 w 1041439"/>
                <a:gd name="connsiteY20" fmla="*/ 125809 h 1065433"/>
                <a:gd name="connsiteX21" fmla="*/ 715201 w 1041439"/>
                <a:gd name="connsiteY21" fmla="*/ 23415 h 1065433"/>
                <a:gd name="connsiteX22" fmla="*/ 515176 w 1041439"/>
                <a:gd name="connsiteY22" fmla="*/ 1984 h 1065433"/>
                <a:gd name="connsiteX23" fmla="*/ 367538 w 1041439"/>
                <a:gd name="connsiteY23" fmla="*/ 13890 h 1065433"/>
                <a:gd name="connsiteX24" fmla="*/ 167514 w 1041439"/>
                <a:gd name="connsiteY24" fmla="*/ 116284 h 1065433"/>
                <a:gd name="connsiteX25" fmla="*/ 53214 w 1041439"/>
                <a:gd name="connsiteY25" fmla="*/ 252015 h 1065433"/>
                <a:gd name="connsiteX26" fmla="*/ 5588 w 1041439"/>
                <a:gd name="connsiteY26" fmla="*/ 402036 h 1065433"/>
                <a:gd name="connsiteX27" fmla="*/ 826 w 1041439"/>
                <a:gd name="connsiteY27" fmla="*/ 556815 h 1065433"/>
                <a:gd name="connsiteX28" fmla="*/ 17494 w 1041439"/>
                <a:gd name="connsiteY28" fmla="*/ 742553 h 1065433"/>
                <a:gd name="connsiteX29" fmla="*/ 57976 w 1041439"/>
                <a:gd name="connsiteY29" fmla="*/ 806848 h 1065433"/>
                <a:gd name="connsiteX30" fmla="*/ 117507 w 1041439"/>
                <a:gd name="connsiteY30" fmla="*/ 856853 h 1065433"/>
                <a:gd name="connsiteX31" fmla="*/ 191326 w 1041439"/>
                <a:gd name="connsiteY31" fmla="*/ 918765 h 1065433"/>
                <a:gd name="connsiteX32" fmla="*/ 327057 w 1041439"/>
                <a:gd name="connsiteY32" fmla="*/ 1025921 h 1065433"/>
                <a:gd name="connsiteX33" fmla="*/ 505651 w 1041439"/>
                <a:gd name="connsiteY33" fmla="*/ 1056877 h 1065433"/>
                <a:gd name="connsiteX34" fmla="*/ 584232 w 1041439"/>
                <a:gd name="connsiteY34" fmla="*/ 1061640 h 1065433"/>
                <a:gd name="connsiteX35" fmla="*/ 579470 w 1041439"/>
                <a:gd name="connsiteY35" fmla="*/ 1006872 h 1065433"/>
                <a:gd name="connsiteX36" fmla="*/ 505651 w 1041439"/>
                <a:gd name="connsiteY36" fmla="*/ 999728 h 1065433"/>
                <a:gd name="connsiteX37" fmla="*/ 310388 w 1041439"/>
                <a:gd name="connsiteY37" fmla="*/ 959246 h 1065433"/>
                <a:gd name="connsiteX38" fmla="*/ 191326 w 1041439"/>
                <a:gd name="connsiteY38" fmla="*/ 859234 h 1065433"/>
                <a:gd name="connsiteX39" fmla="*/ 150844 w 1041439"/>
                <a:gd name="connsiteY39" fmla="*/ 766365 h 1065433"/>
                <a:gd name="connsiteX40" fmla="*/ 115126 w 1041439"/>
                <a:gd name="connsiteY40" fmla="*/ 633015 h 1065433"/>
                <a:gd name="connsiteX41" fmla="*/ 72263 w 1041439"/>
                <a:gd name="connsiteY41" fmla="*/ 523478 h 1065433"/>
                <a:gd name="connsiteX42" fmla="*/ 60357 w 1041439"/>
                <a:gd name="connsiteY42" fmla="*/ 413940 h 1065433"/>
                <a:gd name="connsiteX0" fmla="*/ 60357 w 1041439"/>
                <a:gd name="connsiteY0" fmla="*/ 413940 h 1065433"/>
                <a:gd name="connsiteX1" fmla="*/ 100838 w 1041439"/>
                <a:gd name="connsiteY1" fmla="*/ 290115 h 1065433"/>
                <a:gd name="connsiteX2" fmla="*/ 124651 w 1041439"/>
                <a:gd name="connsiteY2" fmla="*/ 223440 h 1065433"/>
                <a:gd name="connsiteX3" fmla="*/ 250857 w 1041439"/>
                <a:gd name="connsiteY3" fmla="*/ 135334 h 1065433"/>
                <a:gd name="connsiteX4" fmla="*/ 369920 w 1041439"/>
                <a:gd name="connsiteY4" fmla="*/ 75803 h 1065433"/>
                <a:gd name="connsiteX5" fmla="*/ 429451 w 1041439"/>
                <a:gd name="connsiteY5" fmla="*/ 68659 h 1065433"/>
                <a:gd name="connsiteX6" fmla="*/ 574706 w 1041439"/>
                <a:gd name="connsiteY6" fmla="*/ 63896 h 1065433"/>
                <a:gd name="connsiteX7" fmla="*/ 741394 w 1041439"/>
                <a:gd name="connsiteY7" fmla="*/ 85328 h 1065433"/>
                <a:gd name="connsiteX8" fmla="*/ 874744 w 1041439"/>
                <a:gd name="connsiteY8" fmla="*/ 161528 h 1065433"/>
                <a:gd name="connsiteX9" fmla="*/ 969994 w 1041439"/>
                <a:gd name="connsiteY9" fmla="*/ 311546 h 1065433"/>
                <a:gd name="connsiteX10" fmla="*/ 991426 w 1041439"/>
                <a:gd name="connsiteY10" fmla="*/ 490140 h 1065433"/>
                <a:gd name="connsiteX11" fmla="*/ 962851 w 1041439"/>
                <a:gd name="connsiteY11" fmla="*/ 637777 h 1065433"/>
                <a:gd name="connsiteX12" fmla="*/ 915226 w 1041439"/>
                <a:gd name="connsiteY12" fmla="*/ 721121 h 1065433"/>
                <a:gd name="connsiteX13" fmla="*/ 877126 w 1041439"/>
                <a:gd name="connsiteY13" fmla="*/ 771128 h 1065433"/>
                <a:gd name="connsiteX14" fmla="*/ 886650 w 1041439"/>
                <a:gd name="connsiteY14" fmla="*/ 809228 h 1065433"/>
                <a:gd name="connsiteX15" fmla="*/ 908082 w 1041439"/>
                <a:gd name="connsiteY15" fmla="*/ 830659 h 1065433"/>
                <a:gd name="connsiteX16" fmla="*/ 979519 w 1041439"/>
                <a:gd name="connsiteY16" fmla="*/ 783034 h 1065433"/>
                <a:gd name="connsiteX17" fmla="*/ 1015238 w 1041439"/>
                <a:gd name="connsiteY17" fmla="*/ 675878 h 1065433"/>
                <a:gd name="connsiteX18" fmla="*/ 1041432 w 1041439"/>
                <a:gd name="connsiteY18" fmla="*/ 475853 h 1065433"/>
                <a:gd name="connsiteX19" fmla="*/ 1012857 w 1041439"/>
                <a:gd name="connsiteY19" fmla="*/ 290115 h 1065433"/>
                <a:gd name="connsiteX20" fmla="*/ 917607 w 1041439"/>
                <a:gd name="connsiteY20" fmla="*/ 125809 h 1065433"/>
                <a:gd name="connsiteX21" fmla="*/ 715201 w 1041439"/>
                <a:gd name="connsiteY21" fmla="*/ 23415 h 1065433"/>
                <a:gd name="connsiteX22" fmla="*/ 515176 w 1041439"/>
                <a:gd name="connsiteY22" fmla="*/ 1984 h 1065433"/>
                <a:gd name="connsiteX23" fmla="*/ 367538 w 1041439"/>
                <a:gd name="connsiteY23" fmla="*/ 13890 h 1065433"/>
                <a:gd name="connsiteX24" fmla="*/ 167514 w 1041439"/>
                <a:gd name="connsiteY24" fmla="*/ 116284 h 1065433"/>
                <a:gd name="connsiteX25" fmla="*/ 53214 w 1041439"/>
                <a:gd name="connsiteY25" fmla="*/ 252015 h 1065433"/>
                <a:gd name="connsiteX26" fmla="*/ 5588 w 1041439"/>
                <a:gd name="connsiteY26" fmla="*/ 397274 h 1065433"/>
                <a:gd name="connsiteX27" fmla="*/ 826 w 1041439"/>
                <a:gd name="connsiteY27" fmla="*/ 556815 h 1065433"/>
                <a:gd name="connsiteX28" fmla="*/ 17494 w 1041439"/>
                <a:gd name="connsiteY28" fmla="*/ 742553 h 1065433"/>
                <a:gd name="connsiteX29" fmla="*/ 57976 w 1041439"/>
                <a:gd name="connsiteY29" fmla="*/ 806848 h 1065433"/>
                <a:gd name="connsiteX30" fmla="*/ 117507 w 1041439"/>
                <a:gd name="connsiteY30" fmla="*/ 856853 h 1065433"/>
                <a:gd name="connsiteX31" fmla="*/ 191326 w 1041439"/>
                <a:gd name="connsiteY31" fmla="*/ 918765 h 1065433"/>
                <a:gd name="connsiteX32" fmla="*/ 327057 w 1041439"/>
                <a:gd name="connsiteY32" fmla="*/ 1025921 h 1065433"/>
                <a:gd name="connsiteX33" fmla="*/ 505651 w 1041439"/>
                <a:gd name="connsiteY33" fmla="*/ 1056877 h 1065433"/>
                <a:gd name="connsiteX34" fmla="*/ 584232 w 1041439"/>
                <a:gd name="connsiteY34" fmla="*/ 1061640 h 1065433"/>
                <a:gd name="connsiteX35" fmla="*/ 579470 w 1041439"/>
                <a:gd name="connsiteY35" fmla="*/ 1006872 h 1065433"/>
                <a:gd name="connsiteX36" fmla="*/ 505651 w 1041439"/>
                <a:gd name="connsiteY36" fmla="*/ 999728 h 1065433"/>
                <a:gd name="connsiteX37" fmla="*/ 310388 w 1041439"/>
                <a:gd name="connsiteY37" fmla="*/ 959246 h 1065433"/>
                <a:gd name="connsiteX38" fmla="*/ 191326 w 1041439"/>
                <a:gd name="connsiteY38" fmla="*/ 859234 h 1065433"/>
                <a:gd name="connsiteX39" fmla="*/ 150844 w 1041439"/>
                <a:gd name="connsiteY39" fmla="*/ 766365 h 1065433"/>
                <a:gd name="connsiteX40" fmla="*/ 115126 w 1041439"/>
                <a:gd name="connsiteY40" fmla="*/ 633015 h 1065433"/>
                <a:gd name="connsiteX41" fmla="*/ 72263 w 1041439"/>
                <a:gd name="connsiteY41" fmla="*/ 523478 h 1065433"/>
                <a:gd name="connsiteX42" fmla="*/ 60357 w 1041439"/>
                <a:gd name="connsiteY42" fmla="*/ 413940 h 1065433"/>
                <a:gd name="connsiteX0" fmla="*/ 60357 w 1041432"/>
                <a:gd name="connsiteY0" fmla="*/ 413940 h 1065433"/>
                <a:gd name="connsiteX1" fmla="*/ 100838 w 1041432"/>
                <a:gd name="connsiteY1" fmla="*/ 290115 h 1065433"/>
                <a:gd name="connsiteX2" fmla="*/ 124651 w 1041432"/>
                <a:gd name="connsiteY2" fmla="*/ 223440 h 1065433"/>
                <a:gd name="connsiteX3" fmla="*/ 250857 w 1041432"/>
                <a:gd name="connsiteY3" fmla="*/ 135334 h 1065433"/>
                <a:gd name="connsiteX4" fmla="*/ 369920 w 1041432"/>
                <a:gd name="connsiteY4" fmla="*/ 75803 h 1065433"/>
                <a:gd name="connsiteX5" fmla="*/ 429451 w 1041432"/>
                <a:gd name="connsiteY5" fmla="*/ 68659 h 1065433"/>
                <a:gd name="connsiteX6" fmla="*/ 574706 w 1041432"/>
                <a:gd name="connsiteY6" fmla="*/ 63896 h 1065433"/>
                <a:gd name="connsiteX7" fmla="*/ 741394 w 1041432"/>
                <a:gd name="connsiteY7" fmla="*/ 85328 h 1065433"/>
                <a:gd name="connsiteX8" fmla="*/ 874744 w 1041432"/>
                <a:gd name="connsiteY8" fmla="*/ 161528 h 1065433"/>
                <a:gd name="connsiteX9" fmla="*/ 969994 w 1041432"/>
                <a:gd name="connsiteY9" fmla="*/ 311546 h 1065433"/>
                <a:gd name="connsiteX10" fmla="*/ 991426 w 1041432"/>
                <a:gd name="connsiteY10" fmla="*/ 490140 h 1065433"/>
                <a:gd name="connsiteX11" fmla="*/ 962851 w 1041432"/>
                <a:gd name="connsiteY11" fmla="*/ 637777 h 1065433"/>
                <a:gd name="connsiteX12" fmla="*/ 915226 w 1041432"/>
                <a:gd name="connsiteY12" fmla="*/ 721121 h 1065433"/>
                <a:gd name="connsiteX13" fmla="*/ 877126 w 1041432"/>
                <a:gd name="connsiteY13" fmla="*/ 771128 h 1065433"/>
                <a:gd name="connsiteX14" fmla="*/ 886650 w 1041432"/>
                <a:gd name="connsiteY14" fmla="*/ 809228 h 1065433"/>
                <a:gd name="connsiteX15" fmla="*/ 908082 w 1041432"/>
                <a:gd name="connsiteY15" fmla="*/ 830659 h 1065433"/>
                <a:gd name="connsiteX16" fmla="*/ 979519 w 1041432"/>
                <a:gd name="connsiteY16" fmla="*/ 783034 h 1065433"/>
                <a:gd name="connsiteX17" fmla="*/ 1015238 w 1041432"/>
                <a:gd name="connsiteY17" fmla="*/ 675878 h 1065433"/>
                <a:gd name="connsiteX18" fmla="*/ 1041432 w 1041432"/>
                <a:gd name="connsiteY18" fmla="*/ 475853 h 1065433"/>
                <a:gd name="connsiteX19" fmla="*/ 1015238 w 1041432"/>
                <a:gd name="connsiteY19" fmla="*/ 302021 h 1065433"/>
                <a:gd name="connsiteX20" fmla="*/ 917607 w 1041432"/>
                <a:gd name="connsiteY20" fmla="*/ 125809 h 1065433"/>
                <a:gd name="connsiteX21" fmla="*/ 715201 w 1041432"/>
                <a:gd name="connsiteY21" fmla="*/ 23415 h 1065433"/>
                <a:gd name="connsiteX22" fmla="*/ 515176 w 1041432"/>
                <a:gd name="connsiteY22" fmla="*/ 1984 h 1065433"/>
                <a:gd name="connsiteX23" fmla="*/ 367538 w 1041432"/>
                <a:gd name="connsiteY23" fmla="*/ 13890 h 1065433"/>
                <a:gd name="connsiteX24" fmla="*/ 167514 w 1041432"/>
                <a:gd name="connsiteY24" fmla="*/ 116284 h 1065433"/>
                <a:gd name="connsiteX25" fmla="*/ 53214 w 1041432"/>
                <a:gd name="connsiteY25" fmla="*/ 252015 h 1065433"/>
                <a:gd name="connsiteX26" fmla="*/ 5588 w 1041432"/>
                <a:gd name="connsiteY26" fmla="*/ 397274 h 1065433"/>
                <a:gd name="connsiteX27" fmla="*/ 826 w 1041432"/>
                <a:gd name="connsiteY27" fmla="*/ 556815 h 1065433"/>
                <a:gd name="connsiteX28" fmla="*/ 17494 w 1041432"/>
                <a:gd name="connsiteY28" fmla="*/ 742553 h 1065433"/>
                <a:gd name="connsiteX29" fmla="*/ 57976 w 1041432"/>
                <a:gd name="connsiteY29" fmla="*/ 806848 h 1065433"/>
                <a:gd name="connsiteX30" fmla="*/ 117507 w 1041432"/>
                <a:gd name="connsiteY30" fmla="*/ 856853 h 1065433"/>
                <a:gd name="connsiteX31" fmla="*/ 191326 w 1041432"/>
                <a:gd name="connsiteY31" fmla="*/ 918765 h 1065433"/>
                <a:gd name="connsiteX32" fmla="*/ 327057 w 1041432"/>
                <a:gd name="connsiteY32" fmla="*/ 1025921 h 1065433"/>
                <a:gd name="connsiteX33" fmla="*/ 505651 w 1041432"/>
                <a:gd name="connsiteY33" fmla="*/ 1056877 h 1065433"/>
                <a:gd name="connsiteX34" fmla="*/ 584232 w 1041432"/>
                <a:gd name="connsiteY34" fmla="*/ 1061640 h 1065433"/>
                <a:gd name="connsiteX35" fmla="*/ 579470 w 1041432"/>
                <a:gd name="connsiteY35" fmla="*/ 1006872 h 1065433"/>
                <a:gd name="connsiteX36" fmla="*/ 505651 w 1041432"/>
                <a:gd name="connsiteY36" fmla="*/ 999728 h 1065433"/>
                <a:gd name="connsiteX37" fmla="*/ 310388 w 1041432"/>
                <a:gd name="connsiteY37" fmla="*/ 959246 h 1065433"/>
                <a:gd name="connsiteX38" fmla="*/ 191326 w 1041432"/>
                <a:gd name="connsiteY38" fmla="*/ 859234 h 1065433"/>
                <a:gd name="connsiteX39" fmla="*/ 150844 w 1041432"/>
                <a:gd name="connsiteY39" fmla="*/ 766365 h 1065433"/>
                <a:gd name="connsiteX40" fmla="*/ 115126 w 1041432"/>
                <a:gd name="connsiteY40" fmla="*/ 633015 h 1065433"/>
                <a:gd name="connsiteX41" fmla="*/ 72263 w 1041432"/>
                <a:gd name="connsiteY41" fmla="*/ 523478 h 1065433"/>
                <a:gd name="connsiteX42" fmla="*/ 60357 w 1041432"/>
                <a:gd name="connsiteY42" fmla="*/ 413940 h 106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41432" h="1065433">
                  <a:moveTo>
                    <a:pt x="60357" y="413940"/>
                  </a:moveTo>
                  <a:cubicBezTo>
                    <a:pt x="65119" y="375046"/>
                    <a:pt x="90122" y="321865"/>
                    <a:pt x="100838" y="290115"/>
                  </a:cubicBezTo>
                  <a:cubicBezTo>
                    <a:pt x="111554" y="258365"/>
                    <a:pt x="99648" y="249237"/>
                    <a:pt x="124651" y="223440"/>
                  </a:cubicBezTo>
                  <a:cubicBezTo>
                    <a:pt x="149654" y="197643"/>
                    <a:pt x="209979" y="159940"/>
                    <a:pt x="250857" y="135334"/>
                  </a:cubicBezTo>
                  <a:cubicBezTo>
                    <a:pt x="291735" y="110728"/>
                    <a:pt x="340154" y="86915"/>
                    <a:pt x="369920" y="75803"/>
                  </a:cubicBezTo>
                  <a:cubicBezTo>
                    <a:pt x="399686" y="64691"/>
                    <a:pt x="395320" y="70643"/>
                    <a:pt x="429451" y="68659"/>
                  </a:cubicBezTo>
                  <a:cubicBezTo>
                    <a:pt x="463582" y="66675"/>
                    <a:pt x="522716" y="61118"/>
                    <a:pt x="574706" y="63896"/>
                  </a:cubicBezTo>
                  <a:cubicBezTo>
                    <a:pt x="626696" y="66674"/>
                    <a:pt x="691388" y="69056"/>
                    <a:pt x="741394" y="85328"/>
                  </a:cubicBezTo>
                  <a:cubicBezTo>
                    <a:pt x="791400" y="101600"/>
                    <a:pt x="836644" y="123825"/>
                    <a:pt x="874744" y="161528"/>
                  </a:cubicBezTo>
                  <a:cubicBezTo>
                    <a:pt x="912844" y="199231"/>
                    <a:pt x="950547" y="256777"/>
                    <a:pt x="969994" y="311546"/>
                  </a:cubicBezTo>
                  <a:cubicBezTo>
                    <a:pt x="989441" y="366315"/>
                    <a:pt x="992617" y="436959"/>
                    <a:pt x="991426" y="490140"/>
                  </a:cubicBezTo>
                  <a:cubicBezTo>
                    <a:pt x="990236" y="543321"/>
                    <a:pt x="975551" y="599280"/>
                    <a:pt x="962851" y="637777"/>
                  </a:cubicBezTo>
                  <a:cubicBezTo>
                    <a:pt x="950151" y="676274"/>
                    <a:pt x="929514" y="698896"/>
                    <a:pt x="915226" y="721121"/>
                  </a:cubicBezTo>
                  <a:cubicBezTo>
                    <a:pt x="900938" y="743346"/>
                    <a:pt x="881889" y="756444"/>
                    <a:pt x="877126" y="771128"/>
                  </a:cubicBezTo>
                  <a:cubicBezTo>
                    <a:pt x="872363" y="785812"/>
                    <a:pt x="881491" y="799306"/>
                    <a:pt x="886650" y="809228"/>
                  </a:cubicBezTo>
                  <a:cubicBezTo>
                    <a:pt x="891809" y="819150"/>
                    <a:pt x="892604" y="835025"/>
                    <a:pt x="908082" y="830659"/>
                  </a:cubicBezTo>
                  <a:cubicBezTo>
                    <a:pt x="923560" y="826293"/>
                    <a:pt x="961660" y="808831"/>
                    <a:pt x="979519" y="783034"/>
                  </a:cubicBezTo>
                  <a:cubicBezTo>
                    <a:pt x="997378" y="757237"/>
                    <a:pt x="1004919" y="727075"/>
                    <a:pt x="1015238" y="675878"/>
                  </a:cubicBezTo>
                  <a:cubicBezTo>
                    <a:pt x="1025557" y="624681"/>
                    <a:pt x="1041432" y="538162"/>
                    <a:pt x="1041432" y="475853"/>
                  </a:cubicBezTo>
                  <a:cubicBezTo>
                    <a:pt x="1041432" y="413544"/>
                    <a:pt x="1035875" y="360362"/>
                    <a:pt x="1015238" y="302021"/>
                  </a:cubicBezTo>
                  <a:cubicBezTo>
                    <a:pt x="994601" y="243680"/>
                    <a:pt x="967613" y="172243"/>
                    <a:pt x="917607" y="125809"/>
                  </a:cubicBezTo>
                  <a:cubicBezTo>
                    <a:pt x="867601" y="79375"/>
                    <a:pt x="782273" y="44052"/>
                    <a:pt x="715201" y="23415"/>
                  </a:cubicBezTo>
                  <a:cubicBezTo>
                    <a:pt x="648129" y="2778"/>
                    <a:pt x="573120" y="3571"/>
                    <a:pt x="515176" y="1984"/>
                  </a:cubicBezTo>
                  <a:cubicBezTo>
                    <a:pt x="457232" y="397"/>
                    <a:pt x="425482" y="-5160"/>
                    <a:pt x="367538" y="13890"/>
                  </a:cubicBezTo>
                  <a:cubicBezTo>
                    <a:pt x="309594" y="32940"/>
                    <a:pt x="219901" y="76597"/>
                    <a:pt x="167514" y="116284"/>
                  </a:cubicBezTo>
                  <a:cubicBezTo>
                    <a:pt x="115127" y="155971"/>
                    <a:pt x="80202" y="205183"/>
                    <a:pt x="53214" y="252015"/>
                  </a:cubicBezTo>
                  <a:cubicBezTo>
                    <a:pt x="26226" y="298847"/>
                    <a:pt x="10747" y="351633"/>
                    <a:pt x="5588" y="397274"/>
                  </a:cubicBezTo>
                  <a:cubicBezTo>
                    <a:pt x="429" y="442915"/>
                    <a:pt x="-1158" y="499269"/>
                    <a:pt x="826" y="556815"/>
                  </a:cubicBezTo>
                  <a:cubicBezTo>
                    <a:pt x="2810" y="614361"/>
                    <a:pt x="7969" y="700881"/>
                    <a:pt x="17494" y="742553"/>
                  </a:cubicBezTo>
                  <a:cubicBezTo>
                    <a:pt x="27019" y="784225"/>
                    <a:pt x="41704" y="789782"/>
                    <a:pt x="57976" y="806848"/>
                  </a:cubicBezTo>
                  <a:cubicBezTo>
                    <a:pt x="74248" y="823914"/>
                    <a:pt x="95282" y="838200"/>
                    <a:pt x="117507" y="856853"/>
                  </a:cubicBezTo>
                  <a:cubicBezTo>
                    <a:pt x="139732" y="875506"/>
                    <a:pt x="156401" y="890587"/>
                    <a:pt x="191326" y="918765"/>
                  </a:cubicBezTo>
                  <a:cubicBezTo>
                    <a:pt x="226251" y="946943"/>
                    <a:pt x="274670" y="1002902"/>
                    <a:pt x="327057" y="1025921"/>
                  </a:cubicBezTo>
                  <a:cubicBezTo>
                    <a:pt x="379444" y="1048940"/>
                    <a:pt x="462788" y="1050924"/>
                    <a:pt x="505651" y="1056877"/>
                  </a:cubicBezTo>
                  <a:cubicBezTo>
                    <a:pt x="548514" y="1062830"/>
                    <a:pt x="571929" y="1069974"/>
                    <a:pt x="584232" y="1061640"/>
                  </a:cubicBezTo>
                  <a:cubicBezTo>
                    <a:pt x="596535" y="1053306"/>
                    <a:pt x="592567" y="1017191"/>
                    <a:pt x="579470" y="1006872"/>
                  </a:cubicBezTo>
                  <a:cubicBezTo>
                    <a:pt x="566373" y="996553"/>
                    <a:pt x="550498" y="1007666"/>
                    <a:pt x="505651" y="999728"/>
                  </a:cubicBezTo>
                  <a:cubicBezTo>
                    <a:pt x="460804" y="991790"/>
                    <a:pt x="362776" y="982662"/>
                    <a:pt x="310388" y="959246"/>
                  </a:cubicBezTo>
                  <a:cubicBezTo>
                    <a:pt x="258001" y="935830"/>
                    <a:pt x="217917" y="891381"/>
                    <a:pt x="191326" y="859234"/>
                  </a:cubicBezTo>
                  <a:cubicBezTo>
                    <a:pt x="164735" y="827087"/>
                    <a:pt x="163544" y="804068"/>
                    <a:pt x="150844" y="766365"/>
                  </a:cubicBezTo>
                  <a:cubicBezTo>
                    <a:pt x="138144" y="728662"/>
                    <a:pt x="128223" y="673496"/>
                    <a:pt x="115126" y="633015"/>
                  </a:cubicBezTo>
                  <a:cubicBezTo>
                    <a:pt x="102029" y="592534"/>
                    <a:pt x="80994" y="558800"/>
                    <a:pt x="72263" y="523478"/>
                  </a:cubicBezTo>
                  <a:cubicBezTo>
                    <a:pt x="63532" y="488156"/>
                    <a:pt x="55595" y="452834"/>
                    <a:pt x="60357" y="413940"/>
                  </a:cubicBezTo>
                  <a:close/>
                </a:path>
              </a:pathLst>
            </a:custGeom>
            <a:solidFill>
              <a:srgbClr val="FFB7A1"/>
            </a:solidFill>
            <a:ln w="3175">
              <a:solidFill>
                <a:srgbClr val="B0755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9136857" y="2959895"/>
              <a:ext cx="100012" cy="73818"/>
            </a:xfrm>
            <a:custGeom>
              <a:avLst/>
              <a:gdLst>
                <a:gd name="connsiteX0" fmla="*/ 0 w 102394"/>
                <a:gd name="connsiteY0" fmla="*/ 71437 h 71437"/>
                <a:gd name="connsiteX1" fmla="*/ 66675 w 102394"/>
                <a:gd name="connsiteY1" fmla="*/ 30956 h 71437"/>
                <a:gd name="connsiteX2" fmla="*/ 102394 w 102394"/>
                <a:gd name="connsiteY2" fmla="*/ 0 h 71437"/>
                <a:gd name="connsiteX0" fmla="*/ 0 w 100012"/>
                <a:gd name="connsiteY0" fmla="*/ 73818 h 73818"/>
                <a:gd name="connsiteX1" fmla="*/ 64293 w 100012"/>
                <a:gd name="connsiteY1" fmla="*/ 30956 h 73818"/>
                <a:gd name="connsiteX2" fmla="*/ 100012 w 100012"/>
                <a:gd name="connsiteY2" fmla="*/ 0 h 73818"/>
                <a:gd name="connsiteX0" fmla="*/ 0 w 100012"/>
                <a:gd name="connsiteY0" fmla="*/ 73818 h 73818"/>
                <a:gd name="connsiteX1" fmla="*/ 64293 w 100012"/>
                <a:gd name="connsiteY1" fmla="*/ 35719 h 73818"/>
                <a:gd name="connsiteX2" fmla="*/ 100012 w 100012"/>
                <a:gd name="connsiteY2" fmla="*/ 0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73818">
                  <a:moveTo>
                    <a:pt x="0" y="73818"/>
                  </a:moveTo>
                  <a:cubicBezTo>
                    <a:pt x="24804" y="59530"/>
                    <a:pt x="47624" y="48022"/>
                    <a:pt x="64293" y="35719"/>
                  </a:cubicBezTo>
                  <a:cubicBezTo>
                    <a:pt x="80962" y="23416"/>
                    <a:pt x="90685" y="9525"/>
                    <a:pt x="100012" y="0"/>
                  </a:cubicBezTo>
                </a:path>
              </a:pathLst>
            </a:custGeom>
            <a:noFill/>
            <a:ln w="6350">
              <a:solidFill>
                <a:srgbClr val="B07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8820781" y="3581706"/>
              <a:ext cx="52682" cy="152691"/>
            </a:xfrm>
            <a:custGeom>
              <a:avLst/>
              <a:gdLst>
                <a:gd name="connsiteX0" fmla="*/ 12050 w 52640"/>
                <a:gd name="connsiteY0" fmla="*/ 89 h 154902"/>
                <a:gd name="connsiteX1" fmla="*/ 40625 w 52640"/>
                <a:gd name="connsiteY1" fmla="*/ 59620 h 154902"/>
                <a:gd name="connsiteX2" fmla="*/ 38244 w 52640"/>
                <a:gd name="connsiteY2" fmla="*/ 95339 h 154902"/>
                <a:gd name="connsiteX3" fmla="*/ 38244 w 52640"/>
                <a:gd name="connsiteY3" fmla="*/ 119152 h 154902"/>
                <a:gd name="connsiteX4" fmla="*/ 52531 w 52640"/>
                <a:gd name="connsiteY4" fmla="*/ 135820 h 154902"/>
                <a:gd name="connsiteX5" fmla="*/ 43006 w 52640"/>
                <a:gd name="connsiteY5" fmla="*/ 154870 h 154902"/>
                <a:gd name="connsiteX6" fmla="*/ 12050 w 52640"/>
                <a:gd name="connsiteY6" fmla="*/ 131058 h 154902"/>
                <a:gd name="connsiteX7" fmla="*/ 144 w 52640"/>
                <a:gd name="connsiteY7" fmla="*/ 73908 h 154902"/>
                <a:gd name="connsiteX8" fmla="*/ 12050 w 52640"/>
                <a:gd name="connsiteY8" fmla="*/ 89 h 154902"/>
                <a:gd name="connsiteX0" fmla="*/ 11978 w 52552"/>
                <a:gd name="connsiteY0" fmla="*/ 89 h 154989"/>
                <a:gd name="connsiteX1" fmla="*/ 40553 w 52552"/>
                <a:gd name="connsiteY1" fmla="*/ 59620 h 154989"/>
                <a:gd name="connsiteX2" fmla="*/ 38172 w 52552"/>
                <a:gd name="connsiteY2" fmla="*/ 95339 h 154989"/>
                <a:gd name="connsiteX3" fmla="*/ 38172 w 52552"/>
                <a:gd name="connsiteY3" fmla="*/ 119152 h 154989"/>
                <a:gd name="connsiteX4" fmla="*/ 52459 w 52552"/>
                <a:gd name="connsiteY4" fmla="*/ 135820 h 154989"/>
                <a:gd name="connsiteX5" fmla="*/ 42934 w 52552"/>
                <a:gd name="connsiteY5" fmla="*/ 154870 h 154989"/>
                <a:gd name="connsiteX6" fmla="*/ 16741 w 52552"/>
                <a:gd name="connsiteY6" fmla="*/ 126296 h 154989"/>
                <a:gd name="connsiteX7" fmla="*/ 72 w 52552"/>
                <a:gd name="connsiteY7" fmla="*/ 73908 h 154989"/>
                <a:gd name="connsiteX8" fmla="*/ 11978 w 52552"/>
                <a:gd name="connsiteY8" fmla="*/ 89 h 154989"/>
                <a:gd name="connsiteX0" fmla="*/ 11978 w 52552"/>
                <a:gd name="connsiteY0" fmla="*/ 89 h 152625"/>
                <a:gd name="connsiteX1" fmla="*/ 40553 w 52552"/>
                <a:gd name="connsiteY1" fmla="*/ 59620 h 152625"/>
                <a:gd name="connsiteX2" fmla="*/ 38172 w 52552"/>
                <a:gd name="connsiteY2" fmla="*/ 95339 h 152625"/>
                <a:gd name="connsiteX3" fmla="*/ 38172 w 52552"/>
                <a:gd name="connsiteY3" fmla="*/ 119152 h 152625"/>
                <a:gd name="connsiteX4" fmla="*/ 52459 w 52552"/>
                <a:gd name="connsiteY4" fmla="*/ 135820 h 152625"/>
                <a:gd name="connsiteX5" fmla="*/ 42934 w 52552"/>
                <a:gd name="connsiteY5" fmla="*/ 152489 h 152625"/>
                <a:gd name="connsiteX6" fmla="*/ 16741 w 52552"/>
                <a:gd name="connsiteY6" fmla="*/ 126296 h 152625"/>
                <a:gd name="connsiteX7" fmla="*/ 72 w 52552"/>
                <a:gd name="connsiteY7" fmla="*/ 73908 h 152625"/>
                <a:gd name="connsiteX8" fmla="*/ 11978 w 52552"/>
                <a:gd name="connsiteY8" fmla="*/ 89 h 152625"/>
                <a:gd name="connsiteX0" fmla="*/ 11970 w 52544"/>
                <a:gd name="connsiteY0" fmla="*/ 89 h 152625"/>
                <a:gd name="connsiteX1" fmla="*/ 35783 w 52544"/>
                <a:gd name="connsiteY1" fmla="*/ 59620 h 152625"/>
                <a:gd name="connsiteX2" fmla="*/ 38164 w 52544"/>
                <a:gd name="connsiteY2" fmla="*/ 95339 h 152625"/>
                <a:gd name="connsiteX3" fmla="*/ 38164 w 52544"/>
                <a:gd name="connsiteY3" fmla="*/ 119152 h 152625"/>
                <a:gd name="connsiteX4" fmla="*/ 52451 w 52544"/>
                <a:gd name="connsiteY4" fmla="*/ 135820 h 152625"/>
                <a:gd name="connsiteX5" fmla="*/ 42926 w 52544"/>
                <a:gd name="connsiteY5" fmla="*/ 152489 h 152625"/>
                <a:gd name="connsiteX6" fmla="*/ 16733 w 52544"/>
                <a:gd name="connsiteY6" fmla="*/ 126296 h 152625"/>
                <a:gd name="connsiteX7" fmla="*/ 64 w 52544"/>
                <a:gd name="connsiteY7" fmla="*/ 73908 h 152625"/>
                <a:gd name="connsiteX8" fmla="*/ 11970 w 52544"/>
                <a:gd name="connsiteY8" fmla="*/ 89 h 152625"/>
                <a:gd name="connsiteX0" fmla="*/ 11970 w 52544"/>
                <a:gd name="connsiteY0" fmla="*/ 89 h 152625"/>
                <a:gd name="connsiteX1" fmla="*/ 35783 w 52544"/>
                <a:gd name="connsiteY1" fmla="*/ 59620 h 152625"/>
                <a:gd name="connsiteX2" fmla="*/ 38164 w 52544"/>
                <a:gd name="connsiteY2" fmla="*/ 95339 h 152625"/>
                <a:gd name="connsiteX3" fmla="*/ 38164 w 52544"/>
                <a:gd name="connsiteY3" fmla="*/ 119152 h 152625"/>
                <a:gd name="connsiteX4" fmla="*/ 52451 w 52544"/>
                <a:gd name="connsiteY4" fmla="*/ 135820 h 152625"/>
                <a:gd name="connsiteX5" fmla="*/ 42926 w 52544"/>
                <a:gd name="connsiteY5" fmla="*/ 152489 h 152625"/>
                <a:gd name="connsiteX6" fmla="*/ 16733 w 52544"/>
                <a:gd name="connsiteY6" fmla="*/ 126296 h 152625"/>
                <a:gd name="connsiteX7" fmla="*/ 64 w 52544"/>
                <a:gd name="connsiteY7" fmla="*/ 73908 h 152625"/>
                <a:gd name="connsiteX8" fmla="*/ 11970 w 52544"/>
                <a:gd name="connsiteY8" fmla="*/ 89 h 152625"/>
                <a:gd name="connsiteX0" fmla="*/ 12120 w 52682"/>
                <a:gd name="connsiteY0" fmla="*/ 89 h 152691"/>
                <a:gd name="connsiteX1" fmla="*/ 35933 w 52682"/>
                <a:gd name="connsiteY1" fmla="*/ 59620 h 152691"/>
                <a:gd name="connsiteX2" fmla="*/ 38314 w 52682"/>
                <a:gd name="connsiteY2" fmla="*/ 95339 h 152691"/>
                <a:gd name="connsiteX3" fmla="*/ 38314 w 52682"/>
                <a:gd name="connsiteY3" fmla="*/ 119152 h 152691"/>
                <a:gd name="connsiteX4" fmla="*/ 52601 w 52682"/>
                <a:gd name="connsiteY4" fmla="*/ 135820 h 152691"/>
                <a:gd name="connsiteX5" fmla="*/ 43076 w 52682"/>
                <a:gd name="connsiteY5" fmla="*/ 152489 h 152691"/>
                <a:gd name="connsiteX6" fmla="*/ 21646 w 52682"/>
                <a:gd name="connsiteY6" fmla="*/ 123915 h 152691"/>
                <a:gd name="connsiteX7" fmla="*/ 214 w 52682"/>
                <a:gd name="connsiteY7" fmla="*/ 73908 h 152691"/>
                <a:gd name="connsiteX8" fmla="*/ 12120 w 52682"/>
                <a:gd name="connsiteY8" fmla="*/ 89 h 152691"/>
                <a:gd name="connsiteX0" fmla="*/ 12120 w 52682"/>
                <a:gd name="connsiteY0" fmla="*/ 89 h 152691"/>
                <a:gd name="connsiteX1" fmla="*/ 35933 w 52682"/>
                <a:gd name="connsiteY1" fmla="*/ 59620 h 152691"/>
                <a:gd name="connsiteX2" fmla="*/ 33552 w 52682"/>
                <a:gd name="connsiteY2" fmla="*/ 95339 h 152691"/>
                <a:gd name="connsiteX3" fmla="*/ 38314 w 52682"/>
                <a:gd name="connsiteY3" fmla="*/ 119152 h 152691"/>
                <a:gd name="connsiteX4" fmla="*/ 52601 w 52682"/>
                <a:gd name="connsiteY4" fmla="*/ 135820 h 152691"/>
                <a:gd name="connsiteX5" fmla="*/ 43076 w 52682"/>
                <a:gd name="connsiteY5" fmla="*/ 152489 h 152691"/>
                <a:gd name="connsiteX6" fmla="*/ 21646 w 52682"/>
                <a:gd name="connsiteY6" fmla="*/ 123915 h 152691"/>
                <a:gd name="connsiteX7" fmla="*/ 214 w 52682"/>
                <a:gd name="connsiteY7" fmla="*/ 73908 h 152691"/>
                <a:gd name="connsiteX8" fmla="*/ 12120 w 52682"/>
                <a:gd name="connsiteY8" fmla="*/ 89 h 15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82" h="152691">
                  <a:moveTo>
                    <a:pt x="12120" y="89"/>
                  </a:moveTo>
                  <a:cubicBezTo>
                    <a:pt x="18073" y="-2292"/>
                    <a:pt x="32361" y="43745"/>
                    <a:pt x="35933" y="59620"/>
                  </a:cubicBezTo>
                  <a:cubicBezTo>
                    <a:pt x="39505" y="75495"/>
                    <a:pt x="33155" y="85417"/>
                    <a:pt x="33552" y="95339"/>
                  </a:cubicBezTo>
                  <a:cubicBezTo>
                    <a:pt x="33949" y="105261"/>
                    <a:pt x="35139" y="112405"/>
                    <a:pt x="38314" y="119152"/>
                  </a:cubicBezTo>
                  <a:cubicBezTo>
                    <a:pt x="41489" y="125899"/>
                    <a:pt x="51807" y="130264"/>
                    <a:pt x="52601" y="135820"/>
                  </a:cubicBezTo>
                  <a:cubicBezTo>
                    <a:pt x="53395" y="141376"/>
                    <a:pt x="48235" y="154473"/>
                    <a:pt x="43076" y="152489"/>
                  </a:cubicBezTo>
                  <a:cubicBezTo>
                    <a:pt x="37917" y="150505"/>
                    <a:pt x="28790" y="137409"/>
                    <a:pt x="21646" y="123915"/>
                  </a:cubicBezTo>
                  <a:cubicBezTo>
                    <a:pt x="14502" y="110421"/>
                    <a:pt x="1802" y="94546"/>
                    <a:pt x="214" y="73908"/>
                  </a:cubicBezTo>
                  <a:cubicBezTo>
                    <a:pt x="-1374" y="53270"/>
                    <a:pt x="6167" y="2470"/>
                    <a:pt x="12120" y="89"/>
                  </a:cubicBezTo>
                  <a:close/>
                </a:path>
              </a:pathLst>
            </a:custGeom>
            <a:solidFill>
              <a:srgbClr val="FFB7A1"/>
            </a:solidFill>
            <a:ln w="3175">
              <a:solidFill>
                <a:srgbClr val="B0755C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>
              <a:grpSpLocks noChangeAspect="1"/>
            </p:cNvGrpSpPr>
            <p:nvPr/>
          </p:nvGrpSpPr>
          <p:grpSpPr>
            <a:xfrm rot="6660000" flipH="1">
              <a:off x="8982318" y="3193477"/>
              <a:ext cx="324000" cy="320886"/>
              <a:chOff x="6788929" y="3582789"/>
              <a:chExt cx="1126398" cy="11156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2" name="任意多边形 171"/>
              <p:cNvSpPr/>
              <p:nvPr/>
            </p:nvSpPr>
            <p:spPr>
              <a:xfrm>
                <a:off x="6788929" y="3582789"/>
                <a:ext cx="1126398" cy="1115611"/>
              </a:xfrm>
              <a:custGeom>
                <a:avLst/>
                <a:gdLst>
                  <a:gd name="connsiteX0" fmla="*/ 83751 w 1126744"/>
                  <a:gd name="connsiteY0" fmla="*/ 71723 h 1119802"/>
                  <a:gd name="connsiteX1" fmla="*/ 407 w 1126744"/>
                  <a:gd name="connsiteY1" fmla="*/ 252698 h 1119802"/>
                  <a:gd name="connsiteX2" fmla="*/ 62319 w 1126744"/>
                  <a:gd name="connsiteY2" fmla="*/ 519398 h 1119802"/>
                  <a:gd name="connsiteX3" fmla="*/ 274251 w 1126744"/>
                  <a:gd name="connsiteY3" fmla="*/ 788479 h 1119802"/>
                  <a:gd name="connsiteX4" fmla="*/ 574288 w 1126744"/>
                  <a:gd name="connsiteY4" fmla="*/ 1036129 h 1119802"/>
                  <a:gd name="connsiteX5" fmla="*/ 871944 w 1126744"/>
                  <a:gd name="connsiteY5" fmla="*/ 1119473 h 1119802"/>
                  <a:gd name="connsiteX6" fmla="*/ 1069588 w 1126744"/>
                  <a:gd name="connsiteY6" fmla="*/ 1012317 h 1119802"/>
                  <a:gd name="connsiteX7" fmla="*/ 1126738 w 1126744"/>
                  <a:gd name="connsiteY7" fmla="*/ 862298 h 1119802"/>
                  <a:gd name="connsiteX8" fmla="*/ 1071969 w 1126744"/>
                  <a:gd name="connsiteY8" fmla="*/ 583692 h 1119802"/>
                  <a:gd name="connsiteX9" fmla="*/ 907663 w 1126744"/>
                  <a:gd name="connsiteY9" fmla="*/ 343185 h 1119802"/>
                  <a:gd name="connsiteX10" fmla="*/ 662394 w 1126744"/>
                  <a:gd name="connsiteY10" fmla="*/ 147923 h 1119802"/>
                  <a:gd name="connsiteX11" fmla="*/ 395694 w 1126744"/>
                  <a:gd name="connsiteY11" fmla="*/ 12192 h 1119802"/>
                  <a:gd name="connsiteX12" fmla="*/ 174238 w 1126744"/>
                  <a:gd name="connsiteY12" fmla="*/ 14573 h 1119802"/>
                  <a:gd name="connsiteX13" fmla="*/ 83751 w 1126744"/>
                  <a:gd name="connsiteY13" fmla="*/ 71723 h 1119802"/>
                  <a:gd name="connsiteX0" fmla="*/ 57166 w 1126353"/>
                  <a:gd name="connsiteY0" fmla="*/ 98623 h 1120508"/>
                  <a:gd name="connsiteX1" fmla="*/ 16 w 1126353"/>
                  <a:gd name="connsiteY1" fmla="*/ 253404 h 1120508"/>
                  <a:gd name="connsiteX2" fmla="*/ 61928 w 1126353"/>
                  <a:gd name="connsiteY2" fmla="*/ 520104 h 1120508"/>
                  <a:gd name="connsiteX3" fmla="*/ 273860 w 1126353"/>
                  <a:gd name="connsiteY3" fmla="*/ 789185 h 1120508"/>
                  <a:gd name="connsiteX4" fmla="*/ 573897 w 1126353"/>
                  <a:gd name="connsiteY4" fmla="*/ 1036835 h 1120508"/>
                  <a:gd name="connsiteX5" fmla="*/ 871553 w 1126353"/>
                  <a:gd name="connsiteY5" fmla="*/ 1120179 h 1120508"/>
                  <a:gd name="connsiteX6" fmla="*/ 1069197 w 1126353"/>
                  <a:gd name="connsiteY6" fmla="*/ 1013023 h 1120508"/>
                  <a:gd name="connsiteX7" fmla="*/ 1126347 w 1126353"/>
                  <a:gd name="connsiteY7" fmla="*/ 863004 h 1120508"/>
                  <a:gd name="connsiteX8" fmla="*/ 1071578 w 1126353"/>
                  <a:gd name="connsiteY8" fmla="*/ 584398 h 1120508"/>
                  <a:gd name="connsiteX9" fmla="*/ 907272 w 1126353"/>
                  <a:gd name="connsiteY9" fmla="*/ 343891 h 1120508"/>
                  <a:gd name="connsiteX10" fmla="*/ 662003 w 1126353"/>
                  <a:gd name="connsiteY10" fmla="*/ 148629 h 1120508"/>
                  <a:gd name="connsiteX11" fmla="*/ 395303 w 1126353"/>
                  <a:gd name="connsiteY11" fmla="*/ 12898 h 1120508"/>
                  <a:gd name="connsiteX12" fmla="*/ 173847 w 1126353"/>
                  <a:gd name="connsiteY12" fmla="*/ 15279 h 1120508"/>
                  <a:gd name="connsiteX13" fmla="*/ 57166 w 1126353"/>
                  <a:gd name="connsiteY13" fmla="*/ 98623 h 1120508"/>
                  <a:gd name="connsiteX0" fmla="*/ 57166 w 1126353"/>
                  <a:gd name="connsiteY0" fmla="*/ 98623 h 1115785"/>
                  <a:gd name="connsiteX1" fmla="*/ 16 w 1126353"/>
                  <a:gd name="connsiteY1" fmla="*/ 253404 h 1115785"/>
                  <a:gd name="connsiteX2" fmla="*/ 61928 w 1126353"/>
                  <a:gd name="connsiteY2" fmla="*/ 520104 h 1115785"/>
                  <a:gd name="connsiteX3" fmla="*/ 273860 w 1126353"/>
                  <a:gd name="connsiteY3" fmla="*/ 789185 h 1115785"/>
                  <a:gd name="connsiteX4" fmla="*/ 573897 w 1126353"/>
                  <a:gd name="connsiteY4" fmla="*/ 1036835 h 1115785"/>
                  <a:gd name="connsiteX5" fmla="*/ 873934 w 1126353"/>
                  <a:gd name="connsiteY5" fmla="*/ 1115417 h 1115785"/>
                  <a:gd name="connsiteX6" fmla="*/ 1069197 w 1126353"/>
                  <a:gd name="connsiteY6" fmla="*/ 1013023 h 1115785"/>
                  <a:gd name="connsiteX7" fmla="*/ 1126347 w 1126353"/>
                  <a:gd name="connsiteY7" fmla="*/ 863004 h 1115785"/>
                  <a:gd name="connsiteX8" fmla="*/ 1071578 w 1126353"/>
                  <a:gd name="connsiteY8" fmla="*/ 584398 h 1115785"/>
                  <a:gd name="connsiteX9" fmla="*/ 907272 w 1126353"/>
                  <a:gd name="connsiteY9" fmla="*/ 343891 h 1115785"/>
                  <a:gd name="connsiteX10" fmla="*/ 662003 w 1126353"/>
                  <a:gd name="connsiteY10" fmla="*/ 148629 h 1115785"/>
                  <a:gd name="connsiteX11" fmla="*/ 395303 w 1126353"/>
                  <a:gd name="connsiteY11" fmla="*/ 12898 h 1115785"/>
                  <a:gd name="connsiteX12" fmla="*/ 173847 w 1126353"/>
                  <a:gd name="connsiteY12" fmla="*/ 15279 h 1115785"/>
                  <a:gd name="connsiteX13" fmla="*/ 57166 w 1126353"/>
                  <a:gd name="connsiteY13" fmla="*/ 98623 h 1115785"/>
                  <a:gd name="connsiteX0" fmla="*/ 57166 w 1126398"/>
                  <a:gd name="connsiteY0" fmla="*/ 98623 h 1115611"/>
                  <a:gd name="connsiteX1" fmla="*/ 16 w 1126398"/>
                  <a:gd name="connsiteY1" fmla="*/ 253404 h 1115611"/>
                  <a:gd name="connsiteX2" fmla="*/ 61928 w 1126398"/>
                  <a:gd name="connsiteY2" fmla="*/ 520104 h 1115611"/>
                  <a:gd name="connsiteX3" fmla="*/ 273860 w 1126398"/>
                  <a:gd name="connsiteY3" fmla="*/ 789185 h 1115611"/>
                  <a:gd name="connsiteX4" fmla="*/ 573897 w 1126398"/>
                  <a:gd name="connsiteY4" fmla="*/ 1036835 h 1115611"/>
                  <a:gd name="connsiteX5" fmla="*/ 873934 w 1126398"/>
                  <a:gd name="connsiteY5" fmla="*/ 1115417 h 1115611"/>
                  <a:gd name="connsiteX6" fmla="*/ 1064434 w 1126398"/>
                  <a:gd name="connsiteY6" fmla="*/ 1020167 h 1115611"/>
                  <a:gd name="connsiteX7" fmla="*/ 1126347 w 1126398"/>
                  <a:gd name="connsiteY7" fmla="*/ 863004 h 1115611"/>
                  <a:gd name="connsiteX8" fmla="*/ 1071578 w 1126398"/>
                  <a:gd name="connsiteY8" fmla="*/ 584398 h 1115611"/>
                  <a:gd name="connsiteX9" fmla="*/ 907272 w 1126398"/>
                  <a:gd name="connsiteY9" fmla="*/ 343891 h 1115611"/>
                  <a:gd name="connsiteX10" fmla="*/ 662003 w 1126398"/>
                  <a:gd name="connsiteY10" fmla="*/ 148629 h 1115611"/>
                  <a:gd name="connsiteX11" fmla="*/ 395303 w 1126398"/>
                  <a:gd name="connsiteY11" fmla="*/ 12898 h 1115611"/>
                  <a:gd name="connsiteX12" fmla="*/ 173847 w 1126398"/>
                  <a:gd name="connsiteY12" fmla="*/ 15279 h 1115611"/>
                  <a:gd name="connsiteX13" fmla="*/ 57166 w 1126398"/>
                  <a:gd name="connsiteY13" fmla="*/ 98623 h 111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398" h="1115611">
                    <a:moveTo>
                      <a:pt x="57166" y="98623"/>
                    </a:moveTo>
                    <a:cubicBezTo>
                      <a:pt x="28194" y="138310"/>
                      <a:pt x="-778" y="183157"/>
                      <a:pt x="16" y="253404"/>
                    </a:cubicBezTo>
                    <a:cubicBezTo>
                      <a:pt x="810" y="323651"/>
                      <a:pt x="16287" y="430807"/>
                      <a:pt x="61928" y="520104"/>
                    </a:cubicBezTo>
                    <a:cubicBezTo>
                      <a:pt x="107569" y="609401"/>
                      <a:pt x="188532" y="703063"/>
                      <a:pt x="273860" y="789185"/>
                    </a:cubicBezTo>
                    <a:cubicBezTo>
                      <a:pt x="359188" y="875307"/>
                      <a:pt x="473885" y="982463"/>
                      <a:pt x="573897" y="1036835"/>
                    </a:cubicBezTo>
                    <a:cubicBezTo>
                      <a:pt x="673909" y="1091207"/>
                      <a:pt x="792178" y="1118195"/>
                      <a:pt x="873934" y="1115417"/>
                    </a:cubicBezTo>
                    <a:cubicBezTo>
                      <a:pt x="955690" y="1112639"/>
                      <a:pt x="1022365" y="1062236"/>
                      <a:pt x="1064434" y="1020167"/>
                    </a:cubicBezTo>
                    <a:cubicBezTo>
                      <a:pt x="1106503" y="978098"/>
                      <a:pt x="1125156" y="935632"/>
                      <a:pt x="1126347" y="863004"/>
                    </a:cubicBezTo>
                    <a:cubicBezTo>
                      <a:pt x="1127538" y="790376"/>
                      <a:pt x="1108090" y="670917"/>
                      <a:pt x="1071578" y="584398"/>
                    </a:cubicBezTo>
                    <a:cubicBezTo>
                      <a:pt x="1035066" y="497879"/>
                      <a:pt x="975535" y="416519"/>
                      <a:pt x="907272" y="343891"/>
                    </a:cubicBezTo>
                    <a:cubicBezTo>
                      <a:pt x="839009" y="271263"/>
                      <a:pt x="747331" y="203795"/>
                      <a:pt x="662003" y="148629"/>
                    </a:cubicBezTo>
                    <a:cubicBezTo>
                      <a:pt x="576675" y="93464"/>
                      <a:pt x="476662" y="35123"/>
                      <a:pt x="395303" y="12898"/>
                    </a:cubicBezTo>
                    <a:cubicBezTo>
                      <a:pt x="313944" y="-9327"/>
                      <a:pt x="230203" y="992"/>
                      <a:pt x="173847" y="15279"/>
                    </a:cubicBezTo>
                    <a:cubicBezTo>
                      <a:pt x="117491" y="29567"/>
                      <a:pt x="86138" y="58936"/>
                      <a:pt x="57166" y="98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32945"/>
                  </a:gs>
                  <a:gs pos="50000">
                    <a:srgbClr val="ED4B67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600000" scaled="0"/>
                <a:tileRect/>
              </a:gradFill>
              <a:ln w="3175">
                <a:solidFill>
                  <a:srgbClr val="B258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任意多边形 172"/>
              <p:cNvSpPr/>
              <p:nvPr/>
            </p:nvSpPr>
            <p:spPr>
              <a:xfrm>
                <a:off x="7074110" y="3649135"/>
                <a:ext cx="797749" cy="785840"/>
              </a:xfrm>
              <a:custGeom>
                <a:avLst/>
                <a:gdLst>
                  <a:gd name="connsiteX0" fmla="*/ 141144 w 802577"/>
                  <a:gd name="connsiteY0" fmla="*/ 2051 h 798028"/>
                  <a:gd name="connsiteX1" fmla="*/ 198294 w 802577"/>
                  <a:gd name="connsiteY1" fmla="*/ 20654 h 798028"/>
                  <a:gd name="connsiteX2" fmla="*/ 379269 w 802577"/>
                  <a:gd name="connsiteY2" fmla="*/ 111142 h 798028"/>
                  <a:gd name="connsiteX3" fmla="*/ 553100 w 802577"/>
                  <a:gd name="connsiteY3" fmla="*/ 249254 h 798028"/>
                  <a:gd name="connsiteX4" fmla="*/ 707882 w 802577"/>
                  <a:gd name="connsiteY4" fmla="*/ 420704 h 798028"/>
                  <a:gd name="connsiteX5" fmla="*/ 798369 w 802577"/>
                  <a:gd name="connsiteY5" fmla="*/ 642160 h 798028"/>
                  <a:gd name="connsiteX6" fmla="*/ 769794 w 802577"/>
                  <a:gd name="connsiteY6" fmla="*/ 785035 h 798028"/>
                  <a:gd name="connsiteX7" fmla="*/ 615013 w 802577"/>
                  <a:gd name="connsiteY7" fmla="*/ 775510 h 798028"/>
                  <a:gd name="connsiteX8" fmla="*/ 398319 w 802577"/>
                  <a:gd name="connsiteY8" fmla="*/ 644542 h 798028"/>
                  <a:gd name="connsiteX9" fmla="*/ 172100 w 802577"/>
                  <a:gd name="connsiteY9" fmla="*/ 461185 h 798028"/>
                  <a:gd name="connsiteX10" fmla="*/ 19700 w 802577"/>
                  <a:gd name="connsiteY10" fmla="*/ 242110 h 798028"/>
                  <a:gd name="connsiteX11" fmla="*/ 10175 w 802577"/>
                  <a:gd name="connsiteY11" fmla="*/ 77804 h 798028"/>
                  <a:gd name="connsiteX12" fmla="*/ 95901 w 802577"/>
                  <a:gd name="connsiteY12" fmla="*/ 3985 h 798028"/>
                  <a:gd name="connsiteX13" fmla="*/ 141144 w 802577"/>
                  <a:gd name="connsiteY13" fmla="*/ 2051 h 798028"/>
                  <a:gd name="connsiteX14" fmla="*/ 175170 w 802577"/>
                  <a:gd name="connsiteY14" fmla="*/ 137317 h 798028"/>
                  <a:gd name="connsiteX15" fmla="*/ 136382 w 802577"/>
                  <a:gd name="connsiteY15" fmla="*/ 182579 h 798028"/>
                  <a:gd name="connsiteX16" fmla="*/ 200675 w 802577"/>
                  <a:gd name="connsiteY16" fmla="*/ 384985 h 798028"/>
                  <a:gd name="connsiteX17" fmla="*/ 398319 w 802577"/>
                  <a:gd name="connsiteY17" fmla="*/ 565960 h 798028"/>
                  <a:gd name="connsiteX18" fmla="*/ 565007 w 802577"/>
                  <a:gd name="connsiteY18" fmla="*/ 637398 h 798028"/>
                  <a:gd name="connsiteX19" fmla="*/ 660257 w 802577"/>
                  <a:gd name="connsiteY19" fmla="*/ 630254 h 798028"/>
                  <a:gd name="connsiteX20" fmla="*/ 631682 w 802577"/>
                  <a:gd name="connsiteY20" fmla="*/ 489760 h 798028"/>
                  <a:gd name="connsiteX21" fmla="*/ 512619 w 802577"/>
                  <a:gd name="connsiteY21" fmla="*/ 323073 h 798028"/>
                  <a:gd name="connsiteX22" fmla="*/ 331644 w 802577"/>
                  <a:gd name="connsiteY22" fmla="*/ 187342 h 798028"/>
                  <a:gd name="connsiteX23" fmla="*/ 198294 w 802577"/>
                  <a:gd name="connsiteY23" fmla="*/ 139717 h 798028"/>
                  <a:gd name="connsiteX24" fmla="*/ 175170 w 802577"/>
                  <a:gd name="connsiteY24" fmla="*/ 137317 h 798028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981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005 w 802438"/>
                  <a:gd name="connsiteY0" fmla="*/ 2051 h 798029"/>
                  <a:gd name="connsiteX1" fmla="*/ 198155 w 802438"/>
                  <a:gd name="connsiteY1" fmla="*/ 20654 h 798029"/>
                  <a:gd name="connsiteX2" fmla="*/ 379130 w 802438"/>
                  <a:gd name="connsiteY2" fmla="*/ 111142 h 798029"/>
                  <a:gd name="connsiteX3" fmla="*/ 552961 w 802438"/>
                  <a:gd name="connsiteY3" fmla="*/ 249254 h 798029"/>
                  <a:gd name="connsiteX4" fmla="*/ 707743 w 802438"/>
                  <a:gd name="connsiteY4" fmla="*/ 420704 h 798029"/>
                  <a:gd name="connsiteX5" fmla="*/ 798230 w 802438"/>
                  <a:gd name="connsiteY5" fmla="*/ 642160 h 798029"/>
                  <a:gd name="connsiteX6" fmla="*/ 769655 w 802438"/>
                  <a:gd name="connsiteY6" fmla="*/ 785035 h 798029"/>
                  <a:gd name="connsiteX7" fmla="*/ 614874 w 802438"/>
                  <a:gd name="connsiteY7" fmla="*/ 775510 h 798029"/>
                  <a:gd name="connsiteX8" fmla="*/ 381511 w 802438"/>
                  <a:gd name="connsiteY8" fmla="*/ 644542 h 798029"/>
                  <a:gd name="connsiteX9" fmla="*/ 169579 w 802438"/>
                  <a:gd name="connsiteY9" fmla="*/ 473091 h 798029"/>
                  <a:gd name="connsiteX10" fmla="*/ 19561 w 802438"/>
                  <a:gd name="connsiteY10" fmla="*/ 242110 h 798029"/>
                  <a:gd name="connsiteX11" fmla="*/ 10036 w 802438"/>
                  <a:gd name="connsiteY11" fmla="*/ 77804 h 798029"/>
                  <a:gd name="connsiteX12" fmla="*/ 95762 w 802438"/>
                  <a:gd name="connsiteY12" fmla="*/ 3985 h 798029"/>
                  <a:gd name="connsiteX13" fmla="*/ 141005 w 802438"/>
                  <a:gd name="connsiteY13" fmla="*/ 2051 h 798029"/>
                  <a:gd name="connsiteX14" fmla="*/ 175031 w 802438"/>
                  <a:gd name="connsiteY14" fmla="*/ 137317 h 798029"/>
                  <a:gd name="connsiteX15" fmla="*/ 136243 w 802438"/>
                  <a:gd name="connsiteY15" fmla="*/ 182579 h 798029"/>
                  <a:gd name="connsiteX16" fmla="*/ 200536 w 802438"/>
                  <a:gd name="connsiteY16" fmla="*/ 384985 h 798029"/>
                  <a:gd name="connsiteX17" fmla="*/ 398180 w 802438"/>
                  <a:gd name="connsiteY17" fmla="*/ 565960 h 798029"/>
                  <a:gd name="connsiteX18" fmla="*/ 564868 w 802438"/>
                  <a:gd name="connsiteY18" fmla="*/ 637398 h 798029"/>
                  <a:gd name="connsiteX19" fmla="*/ 660118 w 802438"/>
                  <a:gd name="connsiteY19" fmla="*/ 630254 h 798029"/>
                  <a:gd name="connsiteX20" fmla="*/ 631543 w 802438"/>
                  <a:gd name="connsiteY20" fmla="*/ 489760 h 798029"/>
                  <a:gd name="connsiteX21" fmla="*/ 512480 w 802438"/>
                  <a:gd name="connsiteY21" fmla="*/ 323073 h 798029"/>
                  <a:gd name="connsiteX22" fmla="*/ 331505 w 802438"/>
                  <a:gd name="connsiteY22" fmla="*/ 187342 h 798029"/>
                  <a:gd name="connsiteX23" fmla="*/ 198155 w 802438"/>
                  <a:gd name="connsiteY23" fmla="*/ 139717 h 798029"/>
                  <a:gd name="connsiteX24" fmla="*/ 175031 w 802438"/>
                  <a:gd name="connsiteY24" fmla="*/ 137317 h 798029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600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481 w 802914"/>
                  <a:gd name="connsiteY0" fmla="*/ 12 h 795989"/>
                  <a:gd name="connsiteX1" fmla="*/ 198631 w 802914"/>
                  <a:gd name="connsiteY1" fmla="*/ 18615 h 795989"/>
                  <a:gd name="connsiteX2" fmla="*/ 379606 w 802914"/>
                  <a:gd name="connsiteY2" fmla="*/ 109103 h 795989"/>
                  <a:gd name="connsiteX3" fmla="*/ 553437 w 802914"/>
                  <a:gd name="connsiteY3" fmla="*/ 247215 h 795989"/>
                  <a:gd name="connsiteX4" fmla="*/ 708219 w 802914"/>
                  <a:gd name="connsiteY4" fmla="*/ 418665 h 795989"/>
                  <a:gd name="connsiteX5" fmla="*/ 798706 w 802914"/>
                  <a:gd name="connsiteY5" fmla="*/ 640121 h 795989"/>
                  <a:gd name="connsiteX6" fmla="*/ 770131 w 802914"/>
                  <a:gd name="connsiteY6" fmla="*/ 782996 h 795989"/>
                  <a:gd name="connsiteX7" fmla="*/ 615350 w 802914"/>
                  <a:gd name="connsiteY7" fmla="*/ 773471 h 795989"/>
                  <a:gd name="connsiteX8" fmla="*/ 360556 w 802914"/>
                  <a:gd name="connsiteY8" fmla="*/ 642503 h 795989"/>
                  <a:gd name="connsiteX9" fmla="*/ 170055 w 802914"/>
                  <a:gd name="connsiteY9" fmla="*/ 471052 h 795989"/>
                  <a:gd name="connsiteX10" fmla="*/ 20037 w 802914"/>
                  <a:gd name="connsiteY10" fmla="*/ 240071 h 795989"/>
                  <a:gd name="connsiteX11" fmla="*/ 10512 w 802914"/>
                  <a:gd name="connsiteY11" fmla="*/ 75765 h 795989"/>
                  <a:gd name="connsiteX12" fmla="*/ 103381 w 802914"/>
                  <a:gd name="connsiteY12" fmla="*/ 20996 h 795989"/>
                  <a:gd name="connsiteX13" fmla="*/ 141481 w 802914"/>
                  <a:gd name="connsiteY13" fmla="*/ 12 h 795989"/>
                  <a:gd name="connsiteX14" fmla="*/ 175507 w 802914"/>
                  <a:gd name="connsiteY14" fmla="*/ 135278 h 795989"/>
                  <a:gd name="connsiteX15" fmla="*/ 136719 w 802914"/>
                  <a:gd name="connsiteY15" fmla="*/ 180540 h 795989"/>
                  <a:gd name="connsiteX16" fmla="*/ 201012 w 802914"/>
                  <a:gd name="connsiteY16" fmla="*/ 382946 h 795989"/>
                  <a:gd name="connsiteX17" fmla="*/ 398656 w 802914"/>
                  <a:gd name="connsiteY17" fmla="*/ 563921 h 795989"/>
                  <a:gd name="connsiteX18" fmla="*/ 565344 w 802914"/>
                  <a:gd name="connsiteY18" fmla="*/ 635359 h 795989"/>
                  <a:gd name="connsiteX19" fmla="*/ 660594 w 802914"/>
                  <a:gd name="connsiteY19" fmla="*/ 628215 h 795989"/>
                  <a:gd name="connsiteX20" fmla="*/ 632019 w 802914"/>
                  <a:gd name="connsiteY20" fmla="*/ 487721 h 795989"/>
                  <a:gd name="connsiteX21" fmla="*/ 512956 w 802914"/>
                  <a:gd name="connsiteY21" fmla="*/ 321034 h 795989"/>
                  <a:gd name="connsiteX22" fmla="*/ 331981 w 802914"/>
                  <a:gd name="connsiteY22" fmla="*/ 185303 h 795989"/>
                  <a:gd name="connsiteX23" fmla="*/ 198631 w 802914"/>
                  <a:gd name="connsiteY23" fmla="*/ 137678 h 795989"/>
                  <a:gd name="connsiteX24" fmla="*/ 175507 w 802914"/>
                  <a:gd name="connsiteY24" fmla="*/ 135278 h 795989"/>
                  <a:gd name="connsiteX0" fmla="*/ 136316 w 797749"/>
                  <a:gd name="connsiteY0" fmla="*/ 12 h 795989"/>
                  <a:gd name="connsiteX1" fmla="*/ 193466 w 797749"/>
                  <a:gd name="connsiteY1" fmla="*/ 18615 h 795989"/>
                  <a:gd name="connsiteX2" fmla="*/ 374441 w 797749"/>
                  <a:gd name="connsiteY2" fmla="*/ 109103 h 795989"/>
                  <a:gd name="connsiteX3" fmla="*/ 548272 w 797749"/>
                  <a:gd name="connsiteY3" fmla="*/ 247215 h 795989"/>
                  <a:gd name="connsiteX4" fmla="*/ 703054 w 797749"/>
                  <a:gd name="connsiteY4" fmla="*/ 418665 h 795989"/>
                  <a:gd name="connsiteX5" fmla="*/ 793541 w 797749"/>
                  <a:gd name="connsiteY5" fmla="*/ 640121 h 795989"/>
                  <a:gd name="connsiteX6" fmla="*/ 764966 w 797749"/>
                  <a:gd name="connsiteY6" fmla="*/ 782996 h 795989"/>
                  <a:gd name="connsiteX7" fmla="*/ 610185 w 797749"/>
                  <a:gd name="connsiteY7" fmla="*/ 773471 h 795989"/>
                  <a:gd name="connsiteX8" fmla="*/ 355391 w 797749"/>
                  <a:gd name="connsiteY8" fmla="*/ 642503 h 795989"/>
                  <a:gd name="connsiteX9" fmla="*/ 164890 w 797749"/>
                  <a:gd name="connsiteY9" fmla="*/ 471052 h 795989"/>
                  <a:gd name="connsiteX10" fmla="*/ 14872 w 797749"/>
                  <a:gd name="connsiteY10" fmla="*/ 240071 h 795989"/>
                  <a:gd name="connsiteX11" fmla="*/ 14872 w 797749"/>
                  <a:gd name="connsiteY11" fmla="*/ 85290 h 795989"/>
                  <a:gd name="connsiteX12" fmla="*/ 98216 w 797749"/>
                  <a:gd name="connsiteY12" fmla="*/ 20996 h 795989"/>
                  <a:gd name="connsiteX13" fmla="*/ 136316 w 797749"/>
                  <a:gd name="connsiteY13" fmla="*/ 12 h 795989"/>
                  <a:gd name="connsiteX14" fmla="*/ 170342 w 797749"/>
                  <a:gd name="connsiteY14" fmla="*/ 135278 h 795989"/>
                  <a:gd name="connsiteX15" fmla="*/ 131554 w 797749"/>
                  <a:gd name="connsiteY15" fmla="*/ 180540 h 795989"/>
                  <a:gd name="connsiteX16" fmla="*/ 195847 w 797749"/>
                  <a:gd name="connsiteY16" fmla="*/ 382946 h 795989"/>
                  <a:gd name="connsiteX17" fmla="*/ 393491 w 797749"/>
                  <a:gd name="connsiteY17" fmla="*/ 563921 h 795989"/>
                  <a:gd name="connsiteX18" fmla="*/ 560179 w 797749"/>
                  <a:gd name="connsiteY18" fmla="*/ 635359 h 795989"/>
                  <a:gd name="connsiteX19" fmla="*/ 655429 w 797749"/>
                  <a:gd name="connsiteY19" fmla="*/ 628215 h 795989"/>
                  <a:gd name="connsiteX20" fmla="*/ 626854 w 797749"/>
                  <a:gd name="connsiteY20" fmla="*/ 487721 h 795989"/>
                  <a:gd name="connsiteX21" fmla="*/ 507791 w 797749"/>
                  <a:gd name="connsiteY21" fmla="*/ 321034 h 795989"/>
                  <a:gd name="connsiteX22" fmla="*/ 326816 w 797749"/>
                  <a:gd name="connsiteY22" fmla="*/ 185303 h 795989"/>
                  <a:gd name="connsiteX23" fmla="*/ 193466 w 797749"/>
                  <a:gd name="connsiteY23" fmla="*/ 137678 h 795989"/>
                  <a:gd name="connsiteX24" fmla="*/ 170342 w 797749"/>
                  <a:gd name="connsiteY24" fmla="*/ 135278 h 795989"/>
                  <a:gd name="connsiteX0" fmla="*/ 141079 w 797749"/>
                  <a:gd name="connsiteY0" fmla="*/ 4150 h 785840"/>
                  <a:gd name="connsiteX1" fmla="*/ 193466 w 797749"/>
                  <a:gd name="connsiteY1" fmla="*/ 8466 h 785840"/>
                  <a:gd name="connsiteX2" fmla="*/ 374441 w 797749"/>
                  <a:gd name="connsiteY2" fmla="*/ 98954 h 785840"/>
                  <a:gd name="connsiteX3" fmla="*/ 548272 w 797749"/>
                  <a:gd name="connsiteY3" fmla="*/ 237066 h 785840"/>
                  <a:gd name="connsiteX4" fmla="*/ 703054 w 797749"/>
                  <a:gd name="connsiteY4" fmla="*/ 408516 h 785840"/>
                  <a:gd name="connsiteX5" fmla="*/ 793541 w 797749"/>
                  <a:gd name="connsiteY5" fmla="*/ 629972 h 785840"/>
                  <a:gd name="connsiteX6" fmla="*/ 764966 w 797749"/>
                  <a:gd name="connsiteY6" fmla="*/ 772847 h 785840"/>
                  <a:gd name="connsiteX7" fmla="*/ 610185 w 797749"/>
                  <a:gd name="connsiteY7" fmla="*/ 763322 h 785840"/>
                  <a:gd name="connsiteX8" fmla="*/ 355391 w 797749"/>
                  <a:gd name="connsiteY8" fmla="*/ 632354 h 785840"/>
                  <a:gd name="connsiteX9" fmla="*/ 164890 w 797749"/>
                  <a:gd name="connsiteY9" fmla="*/ 460903 h 785840"/>
                  <a:gd name="connsiteX10" fmla="*/ 14872 w 797749"/>
                  <a:gd name="connsiteY10" fmla="*/ 229922 h 785840"/>
                  <a:gd name="connsiteX11" fmla="*/ 14872 w 797749"/>
                  <a:gd name="connsiteY11" fmla="*/ 75141 h 785840"/>
                  <a:gd name="connsiteX12" fmla="*/ 98216 w 797749"/>
                  <a:gd name="connsiteY12" fmla="*/ 10847 h 785840"/>
                  <a:gd name="connsiteX13" fmla="*/ 141079 w 797749"/>
                  <a:gd name="connsiteY13" fmla="*/ 4150 h 785840"/>
                  <a:gd name="connsiteX14" fmla="*/ 170342 w 797749"/>
                  <a:gd name="connsiteY14" fmla="*/ 125129 h 785840"/>
                  <a:gd name="connsiteX15" fmla="*/ 131554 w 797749"/>
                  <a:gd name="connsiteY15" fmla="*/ 170391 h 785840"/>
                  <a:gd name="connsiteX16" fmla="*/ 195847 w 797749"/>
                  <a:gd name="connsiteY16" fmla="*/ 372797 h 785840"/>
                  <a:gd name="connsiteX17" fmla="*/ 393491 w 797749"/>
                  <a:gd name="connsiteY17" fmla="*/ 553772 h 785840"/>
                  <a:gd name="connsiteX18" fmla="*/ 560179 w 797749"/>
                  <a:gd name="connsiteY18" fmla="*/ 625210 h 785840"/>
                  <a:gd name="connsiteX19" fmla="*/ 655429 w 797749"/>
                  <a:gd name="connsiteY19" fmla="*/ 618066 h 785840"/>
                  <a:gd name="connsiteX20" fmla="*/ 626854 w 797749"/>
                  <a:gd name="connsiteY20" fmla="*/ 477572 h 785840"/>
                  <a:gd name="connsiteX21" fmla="*/ 507791 w 797749"/>
                  <a:gd name="connsiteY21" fmla="*/ 310885 h 785840"/>
                  <a:gd name="connsiteX22" fmla="*/ 326816 w 797749"/>
                  <a:gd name="connsiteY22" fmla="*/ 175154 h 785840"/>
                  <a:gd name="connsiteX23" fmla="*/ 193466 w 797749"/>
                  <a:gd name="connsiteY23" fmla="*/ 127529 h 785840"/>
                  <a:gd name="connsiteX24" fmla="*/ 170342 w 797749"/>
                  <a:gd name="connsiteY24" fmla="*/ 125129 h 7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97749" h="785840">
                    <a:moveTo>
                      <a:pt x="141079" y="4150"/>
                    </a:moveTo>
                    <a:cubicBezTo>
                      <a:pt x="156954" y="3753"/>
                      <a:pt x="154572" y="-7335"/>
                      <a:pt x="193466" y="8466"/>
                    </a:cubicBezTo>
                    <a:cubicBezTo>
                      <a:pt x="232360" y="24267"/>
                      <a:pt x="315307" y="60854"/>
                      <a:pt x="374441" y="98954"/>
                    </a:cubicBezTo>
                    <a:cubicBezTo>
                      <a:pt x="433575" y="137054"/>
                      <a:pt x="493503" y="185472"/>
                      <a:pt x="548272" y="237066"/>
                    </a:cubicBezTo>
                    <a:cubicBezTo>
                      <a:pt x="603041" y="288660"/>
                      <a:pt x="662176" y="343032"/>
                      <a:pt x="703054" y="408516"/>
                    </a:cubicBezTo>
                    <a:cubicBezTo>
                      <a:pt x="743932" y="474000"/>
                      <a:pt x="783222" y="569250"/>
                      <a:pt x="793541" y="629972"/>
                    </a:cubicBezTo>
                    <a:cubicBezTo>
                      <a:pt x="803860" y="690694"/>
                      <a:pt x="795525" y="750622"/>
                      <a:pt x="764966" y="772847"/>
                    </a:cubicBezTo>
                    <a:cubicBezTo>
                      <a:pt x="734407" y="795072"/>
                      <a:pt x="678447" y="786737"/>
                      <a:pt x="610185" y="763322"/>
                    </a:cubicBezTo>
                    <a:cubicBezTo>
                      <a:pt x="541923" y="739907"/>
                      <a:pt x="429607" y="682757"/>
                      <a:pt x="355391" y="632354"/>
                    </a:cubicBezTo>
                    <a:cubicBezTo>
                      <a:pt x="281175" y="581951"/>
                      <a:pt x="221643" y="527975"/>
                      <a:pt x="164890" y="460903"/>
                    </a:cubicBezTo>
                    <a:cubicBezTo>
                      <a:pt x="108137" y="393831"/>
                      <a:pt x="39875" y="294216"/>
                      <a:pt x="14872" y="229922"/>
                    </a:cubicBezTo>
                    <a:cubicBezTo>
                      <a:pt x="-10131" y="165628"/>
                      <a:pt x="981" y="111654"/>
                      <a:pt x="14872" y="75141"/>
                    </a:cubicBezTo>
                    <a:cubicBezTo>
                      <a:pt x="28763" y="38629"/>
                      <a:pt x="77182" y="22679"/>
                      <a:pt x="98216" y="10847"/>
                    </a:cubicBezTo>
                    <a:cubicBezTo>
                      <a:pt x="119250" y="-985"/>
                      <a:pt x="125204" y="4547"/>
                      <a:pt x="141079" y="4150"/>
                    </a:cubicBezTo>
                    <a:close/>
                    <a:moveTo>
                      <a:pt x="170342" y="125129"/>
                    </a:moveTo>
                    <a:cubicBezTo>
                      <a:pt x="148371" y="126487"/>
                      <a:pt x="131256" y="139733"/>
                      <a:pt x="131554" y="170391"/>
                    </a:cubicBezTo>
                    <a:cubicBezTo>
                      <a:pt x="131951" y="211269"/>
                      <a:pt x="152191" y="308900"/>
                      <a:pt x="195847" y="372797"/>
                    </a:cubicBezTo>
                    <a:cubicBezTo>
                      <a:pt x="239503" y="436694"/>
                      <a:pt x="332769" y="511703"/>
                      <a:pt x="393491" y="553772"/>
                    </a:cubicBezTo>
                    <a:cubicBezTo>
                      <a:pt x="454213" y="595841"/>
                      <a:pt x="516523" y="614494"/>
                      <a:pt x="560179" y="625210"/>
                    </a:cubicBezTo>
                    <a:cubicBezTo>
                      <a:pt x="603835" y="635926"/>
                      <a:pt x="644317" y="642672"/>
                      <a:pt x="655429" y="618066"/>
                    </a:cubicBezTo>
                    <a:cubicBezTo>
                      <a:pt x="666542" y="593460"/>
                      <a:pt x="651460" y="528769"/>
                      <a:pt x="626854" y="477572"/>
                    </a:cubicBezTo>
                    <a:cubicBezTo>
                      <a:pt x="602248" y="426375"/>
                      <a:pt x="557797" y="361288"/>
                      <a:pt x="507791" y="310885"/>
                    </a:cubicBezTo>
                    <a:cubicBezTo>
                      <a:pt x="457785" y="260482"/>
                      <a:pt x="379203" y="205713"/>
                      <a:pt x="326816" y="175154"/>
                    </a:cubicBezTo>
                    <a:cubicBezTo>
                      <a:pt x="274429" y="144595"/>
                      <a:pt x="225216" y="135466"/>
                      <a:pt x="193466" y="127529"/>
                    </a:cubicBezTo>
                    <a:cubicBezTo>
                      <a:pt x="185529" y="125545"/>
                      <a:pt x="177666" y="124677"/>
                      <a:pt x="170342" y="1251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任意多边形 173"/>
              <p:cNvSpPr/>
              <p:nvPr/>
            </p:nvSpPr>
            <p:spPr>
              <a:xfrm>
                <a:off x="7203802" y="3776143"/>
                <a:ext cx="534931" cy="514996"/>
              </a:xfrm>
              <a:custGeom>
                <a:avLst/>
                <a:gdLst>
                  <a:gd name="connsiteX0" fmla="*/ 3 w 527591"/>
                  <a:gd name="connsiteY0" fmla="*/ 45379 h 509872"/>
                  <a:gd name="connsiteX1" fmla="*/ 64296 w 527591"/>
                  <a:gd name="connsiteY1" fmla="*/ 247785 h 509872"/>
                  <a:gd name="connsiteX2" fmla="*/ 261940 w 527591"/>
                  <a:gd name="connsiteY2" fmla="*/ 428760 h 509872"/>
                  <a:gd name="connsiteX3" fmla="*/ 428628 w 527591"/>
                  <a:gd name="connsiteY3" fmla="*/ 500198 h 509872"/>
                  <a:gd name="connsiteX4" fmla="*/ 523878 w 527591"/>
                  <a:gd name="connsiteY4" fmla="*/ 493054 h 509872"/>
                  <a:gd name="connsiteX5" fmla="*/ 495303 w 527591"/>
                  <a:gd name="connsiteY5" fmla="*/ 352560 h 509872"/>
                  <a:gd name="connsiteX6" fmla="*/ 376240 w 527591"/>
                  <a:gd name="connsiteY6" fmla="*/ 185873 h 509872"/>
                  <a:gd name="connsiteX7" fmla="*/ 195265 w 527591"/>
                  <a:gd name="connsiteY7" fmla="*/ 50142 h 509872"/>
                  <a:gd name="connsiteX8" fmla="*/ 61915 w 527591"/>
                  <a:gd name="connsiteY8" fmla="*/ 2517 h 509872"/>
                  <a:gd name="connsiteX9" fmla="*/ 3 w 527591"/>
                  <a:gd name="connsiteY9" fmla="*/ 45379 h 509872"/>
                  <a:gd name="connsiteX0" fmla="*/ 3 w 527591"/>
                  <a:gd name="connsiteY0" fmla="*/ 43382 h 507875"/>
                  <a:gd name="connsiteX1" fmla="*/ 64296 w 527591"/>
                  <a:gd name="connsiteY1" fmla="*/ 245788 h 507875"/>
                  <a:gd name="connsiteX2" fmla="*/ 261940 w 527591"/>
                  <a:gd name="connsiteY2" fmla="*/ 426763 h 507875"/>
                  <a:gd name="connsiteX3" fmla="*/ 428628 w 527591"/>
                  <a:gd name="connsiteY3" fmla="*/ 498201 h 507875"/>
                  <a:gd name="connsiteX4" fmla="*/ 523878 w 527591"/>
                  <a:gd name="connsiteY4" fmla="*/ 491057 h 507875"/>
                  <a:gd name="connsiteX5" fmla="*/ 495303 w 527591"/>
                  <a:gd name="connsiteY5" fmla="*/ 350563 h 507875"/>
                  <a:gd name="connsiteX6" fmla="*/ 376240 w 527591"/>
                  <a:gd name="connsiteY6" fmla="*/ 183876 h 507875"/>
                  <a:gd name="connsiteX7" fmla="*/ 178597 w 527591"/>
                  <a:gd name="connsiteY7" fmla="*/ 31477 h 507875"/>
                  <a:gd name="connsiteX8" fmla="*/ 61915 w 527591"/>
                  <a:gd name="connsiteY8" fmla="*/ 520 h 507875"/>
                  <a:gd name="connsiteX9" fmla="*/ 3 w 527591"/>
                  <a:gd name="connsiteY9" fmla="*/ 43382 h 507875"/>
                  <a:gd name="connsiteX0" fmla="*/ 3 w 533886"/>
                  <a:gd name="connsiteY0" fmla="*/ 43382 h 506444"/>
                  <a:gd name="connsiteX1" fmla="*/ 64296 w 533886"/>
                  <a:gd name="connsiteY1" fmla="*/ 245788 h 506444"/>
                  <a:gd name="connsiteX2" fmla="*/ 261940 w 533886"/>
                  <a:gd name="connsiteY2" fmla="*/ 426763 h 506444"/>
                  <a:gd name="connsiteX3" fmla="*/ 428628 w 533886"/>
                  <a:gd name="connsiteY3" fmla="*/ 498201 h 506444"/>
                  <a:gd name="connsiteX4" fmla="*/ 523878 w 533886"/>
                  <a:gd name="connsiteY4" fmla="*/ 491057 h 506444"/>
                  <a:gd name="connsiteX5" fmla="*/ 514353 w 533886"/>
                  <a:gd name="connsiteY5" fmla="*/ 374375 h 506444"/>
                  <a:gd name="connsiteX6" fmla="*/ 376240 w 533886"/>
                  <a:gd name="connsiteY6" fmla="*/ 183876 h 506444"/>
                  <a:gd name="connsiteX7" fmla="*/ 178597 w 533886"/>
                  <a:gd name="connsiteY7" fmla="*/ 31477 h 506444"/>
                  <a:gd name="connsiteX8" fmla="*/ 61915 w 533886"/>
                  <a:gd name="connsiteY8" fmla="*/ 520 h 506444"/>
                  <a:gd name="connsiteX9" fmla="*/ 3 w 533886"/>
                  <a:gd name="connsiteY9" fmla="*/ 43382 h 506444"/>
                  <a:gd name="connsiteX0" fmla="*/ 1861 w 535744"/>
                  <a:gd name="connsiteY0" fmla="*/ 43382 h 506444"/>
                  <a:gd name="connsiteX1" fmla="*/ 39960 w 535744"/>
                  <a:gd name="connsiteY1" fmla="*/ 200544 h 506444"/>
                  <a:gd name="connsiteX2" fmla="*/ 263798 w 535744"/>
                  <a:gd name="connsiteY2" fmla="*/ 426763 h 506444"/>
                  <a:gd name="connsiteX3" fmla="*/ 430486 w 535744"/>
                  <a:gd name="connsiteY3" fmla="*/ 498201 h 506444"/>
                  <a:gd name="connsiteX4" fmla="*/ 525736 w 535744"/>
                  <a:gd name="connsiteY4" fmla="*/ 491057 h 506444"/>
                  <a:gd name="connsiteX5" fmla="*/ 516211 w 535744"/>
                  <a:gd name="connsiteY5" fmla="*/ 374375 h 506444"/>
                  <a:gd name="connsiteX6" fmla="*/ 378098 w 535744"/>
                  <a:gd name="connsiteY6" fmla="*/ 183876 h 506444"/>
                  <a:gd name="connsiteX7" fmla="*/ 180455 w 535744"/>
                  <a:gd name="connsiteY7" fmla="*/ 31477 h 506444"/>
                  <a:gd name="connsiteX8" fmla="*/ 63773 w 535744"/>
                  <a:gd name="connsiteY8" fmla="*/ 520 h 506444"/>
                  <a:gd name="connsiteX9" fmla="*/ 1861 w 535744"/>
                  <a:gd name="connsiteY9" fmla="*/ 43382 h 506444"/>
                  <a:gd name="connsiteX0" fmla="*/ 1861 w 534931"/>
                  <a:gd name="connsiteY0" fmla="*/ 43382 h 514996"/>
                  <a:gd name="connsiteX1" fmla="*/ 39960 w 534931"/>
                  <a:gd name="connsiteY1" fmla="*/ 200544 h 514996"/>
                  <a:gd name="connsiteX2" fmla="*/ 263798 w 534931"/>
                  <a:gd name="connsiteY2" fmla="*/ 426763 h 514996"/>
                  <a:gd name="connsiteX3" fmla="*/ 442392 w 534931"/>
                  <a:gd name="connsiteY3" fmla="*/ 510108 h 514996"/>
                  <a:gd name="connsiteX4" fmla="*/ 525736 w 534931"/>
                  <a:gd name="connsiteY4" fmla="*/ 491057 h 514996"/>
                  <a:gd name="connsiteX5" fmla="*/ 516211 w 534931"/>
                  <a:gd name="connsiteY5" fmla="*/ 374375 h 514996"/>
                  <a:gd name="connsiteX6" fmla="*/ 378098 w 534931"/>
                  <a:gd name="connsiteY6" fmla="*/ 183876 h 514996"/>
                  <a:gd name="connsiteX7" fmla="*/ 180455 w 534931"/>
                  <a:gd name="connsiteY7" fmla="*/ 31477 h 514996"/>
                  <a:gd name="connsiteX8" fmla="*/ 63773 w 534931"/>
                  <a:gd name="connsiteY8" fmla="*/ 520 h 514996"/>
                  <a:gd name="connsiteX9" fmla="*/ 1861 w 534931"/>
                  <a:gd name="connsiteY9" fmla="*/ 43382 h 51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31" h="514996">
                    <a:moveTo>
                      <a:pt x="1861" y="43382"/>
                    </a:moveTo>
                    <a:cubicBezTo>
                      <a:pt x="-2108" y="76719"/>
                      <a:pt x="-3696" y="136647"/>
                      <a:pt x="39960" y="200544"/>
                    </a:cubicBezTo>
                    <a:cubicBezTo>
                      <a:pt x="83616" y="264441"/>
                      <a:pt x="196726" y="375169"/>
                      <a:pt x="263798" y="426763"/>
                    </a:cubicBezTo>
                    <a:cubicBezTo>
                      <a:pt x="330870" y="478357"/>
                      <a:pt x="398736" y="499392"/>
                      <a:pt x="442392" y="510108"/>
                    </a:cubicBezTo>
                    <a:cubicBezTo>
                      <a:pt x="486048" y="520824"/>
                      <a:pt x="513433" y="513679"/>
                      <a:pt x="525736" y="491057"/>
                    </a:cubicBezTo>
                    <a:cubicBezTo>
                      <a:pt x="538039" y="468435"/>
                      <a:pt x="540817" y="425572"/>
                      <a:pt x="516211" y="374375"/>
                    </a:cubicBezTo>
                    <a:cubicBezTo>
                      <a:pt x="491605" y="323178"/>
                      <a:pt x="434057" y="241026"/>
                      <a:pt x="378098" y="183876"/>
                    </a:cubicBezTo>
                    <a:cubicBezTo>
                      <a:pt x="322139" y="126726"/>
                      <a:pt x="232842" y="62036"/>
                      <a:pt x="180455" y="31477"/>
                    </a:cubicBezTo>
                    <a:cubicBezTo>
                      <a:pt x="128068" y="918"/>
                      <a:pt x="93539" y="-1464"/>
                      <a:pt x="63773" y="520"/>
                    </a:cubicBezTo>
                    <a:cubicBezTo>
                      <a:pt x="34007" y="2504"/>
                      <a:pt x="5830" y="10045"/>
                      <a:pt x="1861" y="43382"/>
                    </a:cubicBezTo>
                    <a:close/>
                  </a:path>
                </a:pathLst>
              </a:custGeom>
              <a:solidFill>
                <a:srgbClr val="ED2F58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任意多边形 174"/>
              <p:cNvSpPr/>
              <p:nvPr/>
            </p:nvSpPr>
            <p:spPr>
              <a:xfrm>
                <a:off x="7045568" y="3833530"/>
                <a:ext cx="658854" cy="650070"/>
              </a:xfrm>
              <a:custGeom>
                <a:avLst/>
                <a:gdLst>
                  <a:gd name="connsiteX0" fmla="*/ 81993 w 638523"/>
                  <a:gd name="connsiteY0" fmla="*/ 276515 h 653849"/>
                  <a:gd name="connsiteX1" fmla="*/ 222487 w 638523"/>
                  <a:gd name="connsiteY1" fmla="*/ 455108 h 653849"/>
                  <a:gd name="connsiteX2" fmla="*/ 460612 w 638523"/>
                  <a:gd name="connsiteY2" fmla="*/ 636083 h 653849"/>
                  <a:gd name="connsiteX3" fmla="*/ 636824 w 638523"/>
                  <a:gd name="connsiteY3" fmla="*/ 638465 h 653849"/>
                  <a:gd name="connsiteX4" fmla="*/ 539193 w 638523"/>
                  <a:gd name="connsiteY4" fmla="*/ 559883 h 653849"/>
                  <a:gd name="connsiteX5" fmla="*/ 365362 w 638523"/>
                  <a:gd name="connsiteY5" fmla="*/ 457490 h 653849"/>
                  <a:gd name="connsiteX6" fmla="*/ 151049 w 638523"/>
                  <a:gd name="connsiteY6" fmla="*/ 257465 h 653849"/>
                  <a:gd name="connsiteX7" fmla="*/ 39131 w 638523"/>
                  <a:gd name="connsiteY7" fmla="*/ 102683 h 653849"/>
                  <a:gd name="connsiteX8" fmla="*/ 8174 w 638523"/>
                  <a:gd name="connsiteY8" fmla="*/ 290 h 653849"/>
                  <a:gd name="connsiteX9" fmla="*/ 8174 w 638523"/>
                  <a:gd name="connsiteY9" fmla="*/ 133640 h 653849"/>
                  <a:gd name="connsiteX10" fmla="*/ 81993 w 638523"/>
                  <a:gd name="connsiteY10" fmla="*/ 276515 h 653849"/>
                  <a:gd name="connsiteX0" fmla="*/ 81993 w 638611"/>
                  <a:gd name="connsiteY0" fmla="*/ 276515 h 643146"/>
                  <a:gd name="connsiteX1" fmla="*/ 222487 w 638611"/>
                  <a:gd name="connsiteY1" fmla="*/ 455108 h 643146"/>
                  <a:gd name="connsiteX2" fmla="*/ 458231 w 638611"/>
                  <a:gd name="connsiteY2" fmla="*/ 614652 h 643146"/>
                  <a:gd name="connsiteX3" fmla="*/ 636824 w 638611"/>
                  <a:gd name="connsiteY3" fmla="*/ 638465 h 643146"/>
                  <a:gd name="connsiteX4" fmla="*/ 539193 w 638611"/>
                  <a:gd name="connsiteY4" fmla="*/ 559883 h 643146"/>
                  <a:gd name="connsiteX5" fmla="*/ 365362 w 638611"/>
                  <a:gd name="connsiteY5" fmla="*/ 457490 h 643146"/>
                  <a:gd name="connsiteX6" fmla="*/ 151049 w 638611"/>
                  <a:gd name="connsiteY6" fmla="*/ 257465 h 643146"/>
                  <a:gd name="connsiteX7" fmla="*/ 39131 w 638611"/>
                  <a:gd name="connsiteY7" fmla="*/ 102683 h 643146"/>
                  <a:gd name="connsiteX8" fmla="*/ 8174 w 638611"/>
                  <a:gd name="connsiteY8" fmla="*/ 290 h 643146"/>
                  <a:gd name="connsiteX9" fmla="*/ 8174 w 638611"/>
                  <a:gd name="connsiteY9" fmla="*/ 133640 h 643146"/>
                  <a:gd name="connsiteX10" fmla="*/ 81993 w 638611"/>
                  <a:gd name="connsiteY10" fmla="*/ 276515 h 643146"/>
                  <a:gd name="connsiteX0" fmla="*/ 81993 w 638611"/>
                  <a:gd name="connsiteY0" fmla="*/ 276515 h 643230"/>
                  <a:gd name="connsiteX1" fmla="*/ 210581 w 638611"/>
                  <a:gd name="connsiteY1" fmla="*/ 452727 h 643230"/>
                  <a:gd name="connsiteX2" fmla="*/ 458231 w 638611"/>
                  <a:gd name="connsiteY2" fmla="*/ 614652 h 643230"/>
                  <a:gd name="connsiteX3" fmla="*/ 636824 w 638611"/>
                  <a:gd name="connsiteY3" fmla="*/ 638465 h 643230"/>
                  <a:gd name="connsiteX4" fmla="*/ 539193 w 638611"/>
                  <a:gd name="connsiteY4" fmla="*/ 559883 h 643230"/>
                  <a:gd name="connsiteX5" fmla="*/ 365362 w 638611"/>
                  <a:gd name="connsiteY5" fmla="*/ 457490 h 643230"/>
                  <a:gd name="connsiteX6" fmla="*/ 151049 w 638611"/>
                  <a:gd name="connsiteY6" fmla="*/ 257465 h 643230"/>
                  <a:gd name="connsiteX7" fmla="*/ 39131 w 638611"/>
                  <a:gd name="connsiteY7" fmla="*/ 102683 h 643230"/>
                  <a:gd name="connsiteX8" fmla="*/ 8174 w 638611"/>
                  <a:gd name="connsiteY8" fmla="*/ 290 h 643230"/>
                  <a:gd name="connsiteX9" fmla="*/ 8174 w 638611"/>
                  <a:gd name="connsiteY9" fmla="*/ 133640 h 643230"/>
                  <a:gd name="connsiteX10" fmla="*/ 81993 w 638611"/>
                  <a:gd name="connsiteY10" fmla="*/ 276515 h 643230"/>
                  <a:gd name="connsiteX0" fmla="*/ 62774 w 636061"/>
                  <a:gd name="connsiteY0" fmla="*/ 269371 h 643230"/>
                  <a:gd name="connsiteX1" fmla="*/ 208031 w 636061"/>
                  <a:gd name="connsiteY1" fmla="*/ 452727 h 643230"/>
                  <a:gd name="connsiteX2" fmla="*/ 455681 w 636061"/>
                  <a:gd name="connsiteY2" fmla="*/ 614652 h 643230"/>
                  <a:gd name="connsiteX3" fmla="*/ 634274 w 636061"/>
                  <a:gd name="connsiteY3" fmla="*/ 638465 h 643230"/>
                  <a:gd name="connsiteX4" fmla="*/ 536643 w 636061"/>
                  <a:gd name="connsiteY4" fmla="*/ 559883 h 643230"/>
                  <a:gd name="connsiteX5" fmla="*/ 362812 w 636061"/>
                  <a:gd name="connsiteY5" fmla="*/ 457490 h 643230"/>
                  <a:gd name="connsiteX6" fmla="*/ 148499 w 636061"/>
                  <a:gd name="connsiteY6" fmla="*/ 257465 h 643230"/>
                  <a:gd name="connsiteX7" fmla="*/ 36581 w 636061"/>
                  <a:gd name="connsiteY7" fmla="*/ 102683 h 643230"/>
                  <a:gd name="connsiteX8" fmla="*/ 5624 w 636061"/>
                  <a:gd name="connsiteY8" fmla="*/ 290 h 643230"/>
                  <a:gd name="connsiteX9" fmla="*/ 5624 w 636061"/>
                  <a:gd name="connsiteY9" fmla="*/ 133640 h 643230"/>
                  <a:gd name="connsiteX10" fmla="*/ 62774 w 636061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45796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60084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63 h 643222"/>
                  <a:gd name="connsiteX1" fmla="*/ 217246 w 645276"/>
                  <a:gd name="connsiteY1" fmla="*/ 452719 h 643222"/>
                  <a:gd name="connsiteX2" fmla="*/ 464896 w 645276"/>
                  <a:gd name="connsiteY2" fmla="*/ 614644 h 643222"/>
                  <a:gd name="connsiteX3" fmla="*/ 643489 w 645276"/>
                  <a:gd name="connsiteY3" fmla="*/ 638457 h 643222"/>
                  <a:gd name="connsiteX4" fmla="*/ 545858 w 645276"/>
                  <a:gd name="connsiteY4" fmla="*/ 559875 h 643222"/>
                  <a:gd name="connsiteX5" fmla="*/ 372027 w 645276"/>
                  <a:gd name="connsiteY5" fmla="*/ 457482 h 643222"/>
                  <a:gd name="connsiteX6" fmla="*/ 150570 w 645276"/>
                  <a:gd name="connsiteY6" fmla="*/ 243170 h 643222"/>
                  <a:gd name="connsiteX7" fmla="*/ 60084 w 645276"/>
                  <a:gd name="connsiteY7" fmla="*/ 102675 h 643222"/>
                  <a:gd name="connsiteX8" fmla="*/ 14839 w 645276"/>
                  <a:gd name="connsiteY8" fmla="*/ 282 h 643222"/>
                  <a:gd name="connsiteX9" fmla="*/ 2933 w 645276"/>
                  <a:gd name="connsiteY9" fmla="*/ 133632 h 643222"/>
                  <a:gd name="connsiteX10" fmla="*/ 71989 w 645276"/>
                  <a:gd name="connsiteY10" fmla="*/ 269363 h 643222"/>
                  <a:gd name="connsiteX0" fmla="*/ 71989 w 645368"/>
                  <a:gd name="connsiteY0" fmla="*/ 269363 h 643222"/>
                  <a:gd name="connsiteX1" fmla="*/ 217246 w 645368"/>
                  <a:gd name="connsiteY1" fmla="*/ 452719 h 643222"/>
                  <a:gd name="connsiteX2" fmla="*/ 464896 w 645368"/>
                  <a:gd name="connsiteY2" fmla="*/ 614644 h 643222"/>
                  <a:gd name="connsiteX3" fmla="*/ 643489 w 645368"/>
                  <a:gd name="connsiteY3" fmla="*/ 638457 h 643222"/>
                  <a:gd name="connsiteX4" fmla="*/ 545858 w 645368"/>
                  <a:gd name="connsiteY4" fmla="*/ 559875 h 643222"/>
                  <a:gd name="connsiteX5" fmla="*/ 348215 w 645368"/>
                  <a:gd name="connsiteY5" fmla="*/ 445576 h 643222"/>
                  <a:gd name="connsiteX6" fmla="*/ 150570 w 645368"/>
                  <a:gd name="connsiteY6" fmla="*/ 243170 h 643222"/>
                  <a:gd name="connsiteX7" fmla="*/ 60084 w 645368"/>
                  <a:gd name="connsiteY7" fmla="*/ 102675 h 643222"/>
                  <a:gd name="connsiteX8" fmla="*/ 14839 w 645368"/>
                  <a:gd name="connsiteY8" fmla="*/ 282 h 643222"/>
                  <a:gd name="connsiteX9" fmla="*/ 2933 w 645368"/>
                  <a:gd name="connsiteY9" fmla="*/ 133632 h 643222"/>
                  <a:gd name="connsiteX10" fmla="*/ 71989 w 645368"/>
                  <a:gd name="connsiteY10" fmla="*/ 269363 h 643222"/>
                  <a:gd name="connsiteX0" fmla="*/ 71989 w 647232"/>
                  <a:gd name="connsiteY0" fmla="*/ 269363 h 642517"/>
                  <a:gd name="connsiteX1" fmla="*/ 217246 w 647232"/>
                  <a:gd name="connsiteY1" fmla="*/ 452719 h 642517"/>
                  <a:gd name="connsiteX2" fmla="*/ 464896 w 647232"/>
                  <a:gd name="connsiteY2" fmla="*/ 614644 h 642517"/>
                  <a:gd name="connsiteX3" fmla="*/ 643489 w 647232"/>
                  <a:gd name="connsiteY3" fmla="*/ 638457 h 642517"/>
                  <a:gd name="connsiteX4" fmla="*/ 567290 w 647232"/>
                  <a:gd name="connsiteY4" fmla="*/ 569400 h 642517"/>
                  <a:gd name="connsiteX5" fmla="*/ 348215 w 647232"/>
                  <a:gd name="connsiteY5" fmla="*/ 445576 h 642517"/>
                  <a:gd name="connsiteX6" fmla="*/ 150570 w 647232"/>
                  <a:gd name="connsiteY6" fmla="*/ 243170 h 642517"/>
                  <a:gd name="connsiteX7" fmla="*/ 60084 w 647232"/>
                  <a:gd name="connsiteY7" fmla="*/ 102675 h 642517"/>
                  <a:gd name="connsiteX8" fmla="*/ 14839 w 647232"/>
                  <a:gd name="connsiteY8" fmla="*/ 282 h 642517"/>
                  <a:gd name="connsiteX9" fmla="*/ 2933 w 647232"/>
                  <a:gd name="connsiteY9" fmla="*/ 133632 h 642517"/>
                  <a:gd name="connsiteX10" fmla="*/ 71989 w 647232"/>
                  <a:gd name="connsiteY10" fmla="*/ 269363 h 642517"/>
                  <a:gd name="connsiteX0" fmla="*/ 71989 w 646476"/>
                  <a:gd name="connsiteY0" fmla="*/ 269363 h 649032"/>
                  <a:gd name="connsiteX1" fmla="*/ 217246 w 646476"/>
                  <a:gd name="connsiteY1" fmla="*/ 452719 h 649032"/>
                  <a:gd name="connsiteX2" fmla="*/ 479183 w 646476"/>
                  <a:gd name="connsiteY2" fmla="*/ 628931 h 649032"/>
                  <a:gd name="connsiteX3" fmla="*/ 643489 w 646476"/>
                  <a:gd name="connsiteY3" fmla="*/ 638457 h 649032"/>
                  <a:gd name="connsiteX4" fmla="*/ 567290 w 646476"/>
                  <a:gd name="connsiteY4" fmla="*/ 569400 h 649032"/>
                  <a:gd name="connsiteX5" fmla="*/ 348215 w 646476"/>
                  <a:gd name="connsiteY5" fmla="*/ 445576 h 649032"/>
                  <a:gd name="connsiteX6" fmla="*/ 150570 w 646476"/>
                  <a:gd name="connsiteY6" fmla="*/ 243170 h 649032"/>
                  <a:gd name="connsiteX7" fmla="*/ 60084 w 646476"/>
                  <a:gd name="connsiteY7" fmla="*/ 102675 h 649032"/>
                  <a:gd name="connsiteX8" fmla="*/ 14839 w 646476"/>
                  <a:gd name="connsiteY8" fmla="*/ 282 h 649032"/>
                  <a:gd name="connsiteX9" fmla="*/ 2933 w 646476"/>
                  <a:gd name="connsiteY9" fmla="*/ 133632 h 649032"/>
                  <a:gd name="connsiteX10" fmla="*/ 71989 w 646476"/>
                  <a:gd name="connsiteY10" fmla="*/ 269363 h 649032"/>
                  <a:gd name="connsiteX0" fmla="*/ 71989 w 648757"/>
                  <a:gd name="connsiteY0" fmla="*/ 269363 h 641807"/>
                  <a:gd name="connsiteX1" fmla="*/ 217246 w 648757"/>
                  <a:gd name="connsiteY1" fmla="*/ 452719 h 641807"/>
                  <a:gd name="connsiteX2" fmla="*/ 479183 w 648757"/>
                  <a:gd name="connsiteY2" fmla="*/ 628931 h 641807"/>
                  <a:gd name="connsiteX3" fmla="*/ 645871 w 648757"/>
                  <a:gd name="connsiteY3" fmla="*/ 621788 h 641807"/>
                  <a:gd name="connsiteX4" fmla="*/ 567290 w 648757"/>
                  <a:gd name="connsiteY4" fmla="*/ 569400 h 641807"/>
                  <a:gd name="connsiteX5" fmla="*/ 348215 w 648757"/>
                  <a:gd name="connsiteY5" fmla="*/ 445576 h 641807"/>
                  <a:gd name="connsiteX6" fmla="*/ 150570 w 648757"/>
                  <a:gd name="connsiteY6" fmla="*/ 243170 h 641807"/>
                  <a:gd name="connsiteX7" fmla="*/ 60084 w 648757"/>
                  <a:gd name="connsiteY7" fmla="*/ 102675 h 641807"/>
                  <a:gd name="connsiteX8" fmla="*/ 14839 w 648757"/>
                  <a:gd name="connsiteY8" fmla="*/ 282 h 641807"/>
                  <a:gd name="connsiteX9" fmla="*/ 2933 w 648757"/>
                  <a:gd name="connsiteY9" fmla="*/ 133632 h 641807"/>
                  <a:gd name="connsiteX10" fmla="*/ 71989 w 648757"/>
                  <a:gd name="connsiteY10" fmla="*/ 269363 h 641807"/>
                  <a:gd name="connsiteX0" fmla="*/ 71989 w 657935"/>
                  <a:gd name="connsiteY0" fmla="*/ 269363 h 650375"/>
                  <a:gd name="connsiteX1" fmla="*/ 217246 w 657935"/>
                  <a:gd name="connsiteY1" fmla="*/ 452719 h 650375"/>
                  <a:gd name="connsiteX2" fmla="*/ 479183 w 657935"/>
                  <a:gd name="connsiteY2" fmla="*/ 628931 h 650375"/>
                  <a:gd name="connsiteX3" fmla="*/ 655396 w 657935"/>
                  <a:gd name="connsiteY3" fmla="*/ 640838 h 650375"/>
                  <a:gd name="connsiteX4" fmla="*/ 567290 w 657935"/>
                  <a:gd name="connsiteY4" fmla="*/ 569400 h 650375"/>
                  <a:gd name="connsiteX5" fmla="*/ 348215 w 657935"/>
                  <a:gd name="connsiteY5" fmla="*/ 445576 h 650375"/>
                  <a:gd name="connsiteX6" fmla="*/ 150570 w 657935"/>
                  <a:gd name="connsiteY6" fmla="*/ 243170 h 650375"/>
                  <a:gd name="connsiteX7" fmla="*/ 60084 w 657935"/>
                  <a:gd name="connsiteY7" fmla="*/ 102675 h 650375"/>
                  <a:gd name="connsiteX8" fmla="*/ 14839 w 657935"/>
                  <a:gd name="connsiteY8" fmla="*/ 282 h 650375"/>
                  <a:gd name="connsiteX9" fmla="*/ 2933 w 657935"/>
                  <a:gd name="connsiteY9" fmla="*/ 133632 h 650375"/>
                  <a:gd name="connsiteX10" fmla="*/ 71989 w 657935"/>
                  <a:gd name="connsiteY10" fmla="*/ 269363 h 650375"/>
                  <a:gd name="connsiteX0" fmla="*/ 71989 w 658854"/>
                  <a:gd name="connsiteY0" fmla="*/ 269363 h 650070"/>
                  <a:gd name="connsiteX1" fmla="*/ 217246 w 658854"/>
                  <a:gd name="connsiteY1" fmla="*/ 452719 h 650070"/>
                  <a:gd name="connsiteX2" fmla="*/ 479183 w 658854"/>
                  <a:gd name="connsiteY2" fmla="*/ 628931 h 650070"/>
                  <a:gd name="connsiteX3" fmla="*/ 655396 w 658854"/>
                  <a:gd name="connsiteY3" fmla="*/ 640838 h 650070"/>
                  <a:gd name="connsiteX4" fmla="*/ 576815 w 658854"/>
                  <a:gd name="connsiteY4" fmla="*/ 574163 h 650070"/>
                  <a:gd name="connsiteX5" fmla="*/ 348215 w 658854"/>
                  <a:gd name="connsiteY5" fmla="*/ 445576 h 650070"/>
                  <a:gd name="connsiteX6" fmla="*/ 150570 w 658854"/>
                  <a:gd name="connsiteY6" fmla="*/ 243170 h 650070"/>
                  <a:gd name="connsiteX7" fmla="*/ 60084 w 658854"/>
                  <a:gd name="connsiteY7" fmla="*/ 102675 h 650070"/>
                  <a:gd name="connsiteX8" fmla="*/ 14839 w 658854"/>
                  <a:gd name="connsiteY8" fmla="*/ 282 h 650070"/>
                  <a:gd name="connsiteX9" fmla="*/ 2933 w 658854"/>
                  <a:gd name="connsiteY9" fmla="*/ 133632 h 650070"/>
                  <a:gd name="connsiteX10" fmla="*/ 71989 w 658854"/>
                  <a:gd name="connsiteY10" fmla="*/ 269363 h 65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854" h="650070">
                    <a:moveTo>
                      <a:pt x="71989" y="269363"/>
                    </a:moveTo>
                    <a:cubicBezTo>
                      <a:pt x="107708" y="322544"/>
                      <a:pt x="149380" y="392791"/>
                      <a:pt x="217246" y="452719"/>
                    </a:cubicBezTo>
                    <a:cubicBezTo>
                      <a:pt x="285112" y="512647"/>
                      <a:pt x="406158" y="597578"/>
                      <a:pt x="479183" y="628931"/>
                    </a:cubicBezTo>
                    <a:cubicBezTo>
                      <a:pt x="552208" y="660284"/>
                      <a:pt x="639124" y="649966"/>
                      <a:pt x="655396" y="640838"/>
                    </a:cubicBezTo>
                    <a:cubicBezTo>
                      <a:pt x="671668" y="631710"/>
                      <a:pt x="628012" y="606707"/>
                      <a:pt x="576815" y="574163"/>
                    </a:cubicBezTo>
                    <a:cubicBezTo>
                      <a:pt x="525618" y="541619"/>
                      <a:pt x="419256" y="500741"/>
                      <a:pt x="348215" y="445576"/>
                    </a:cubicBezTo>
                    <a:cubicBezTo>
                      <a:pt x="277174" y="390411"/>
                      <a:pt x="198592" y="300320"/>
                      <a:pt x="150570" y="243170"/>
                    </a:cubicBezTo>
                    <a:cubicBezTo>
                      <a:pt x="102548" y="186020"/>
                      <a:pt x="82706" y="143156"/>
                      <a:pt x="60084" y="102675"/>
                    </a:cubicBezTo>
                    <a:cubicBezTo>
                      <a:pt x="37462" y="62194"/>
                      <a:pt x="19998" y="-4877"/>
                      <a:pt x="14839" y="282"/>
                    </a:cubicBezTo>
                    <a:cubicBezTo>
                      <a:pt x="9680" y="5441"/>
                      <a:pt x="-6592" y="88785"/>
                      <a:pt x="2933" y="133632"/>
                    </a:cubicBezTo>
                    <a:cubicBezTo>
                      <a:pt x="12458" y="178479"/>
                      <a:pt x="36270" y="216182"/>
                      <a:pt x="71989" y="2693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016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2" name="组合 81"/>
            <p:cNvGrpSpPr>
              <a:grpSpLocks noChangeAspect="1"/>
            </p:cNvGrpSpPr>
            <p:nvPr/>
          </p:nvGrpSpPr>
          <p:grpSpPr>
            <a:xfrm rot="18000000">
              <a:off x="9077779" y="3431205"/>
              <a:ext cx="324000" cy="320886"/>
              <a:chOff x="6788929" y="3582789"/>
              <a:chExt cx="1126398" cy="11156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8" name="任意多边形 167"/>
              <p:cNvSpPr/>
              <p:nvPr/>
            </p:nvSpPr>
            <p:spPr>
              <a:xfrm>
                <a:off x="6788929" y="3582789"/>
                <a:ext cx="1126398" cy="1115611"/>
              </a:xfrm>
              <a:custGeom>
                <a:avLst/>
                <a:gdLst>
                  <a:gd name="connsiteX0" fmla="*/ 83751 w 1126744"/>
                  <a:gd name="connsiteY0" fmla="*/ 71723 h 1119802"/>
                  <a:gd name="connsiteX1" fmla="*/ 407 w 1126744"/>
                  <a:gd name="connsiteY1" fmla="*/ 252698 h 1119802"/>
                  <a:gd name="connsiteX2" fmla="*/ 62319 w 1126744"/>
                  <a:gd name="connsiteY2" fmla="*/ 519398 h 1119802"/>
                  <a:gd name="connsiteX3" fmla="*/ 274251 w 1126744"/>
                  <a:gd name="connsiteY3" fmla="*/ 788479 h 1119802"/>
                  <a:gd name="connsiteX4" fmla="*/ 574288 w 1126744"/>
                  <a:gd name="connsiteY4" fmla="*/ 1036129 h 1119802"/>
                  <a:gd name="connsiteX5" fmla="*/ 871944 w 1126744"/>
                  <a:gd name="connsiteY5" fmla="*/ 1119473 h 1119802"/>
                  <a:gd name="connsiteX6" fmla="*/ 1069588 w 1126744"/>
                  <a:gd name="connsiteY6" fmla="*/ 1012317 h 1119802"/>
                  <a:gd name="connsiteX7" fmla="*/ 1126738 w 1126744"/>
                  <a:gd name="connsiteY7" fmla="*/ 862298 h 1119802"/>
                  <a:gd name="connsiteX8" fmla="*/ 1071969 w 1126744"/>
                  <a:gd name="connsiteY8" fmla="*/ 583692 h 1119802"/>
                  <a:gd name="connsiteX9" fmla="*/ 907663 w 1126744"/>
                  <a:gd name="connsiteY9" fmla="*/ 343185 h 1119802"/>
                  <a:gd name="connsiteX10" fmla="*/ 662394 w 1126744"/>
                  <a:gd name="connsiteY10" fmla="*/ 147923 h 1119802"/>
                  <a:gd name="connsiteX11" fmla="*/ 395694 w 1126744"/>
                  <a:gd name="connsiteY11" fmla="*/ 12192 h 1119802"/>
                  <a:gd name="connsiteX12" fmla="*/ 174238 w 1126744"/>
                  <a:gd name="connsiteY12" fmla="*/ 14573 h 1119802"/>
                  <a:gd name="connsiteX13" fmla="*/ 83751 w 1126744"/>
                  <a:gd name="connsiteY13" fmla="*/ 71723 h 1119802"/>
                  <a:gd name="connsiteX0" fmla="*/ 57166 w 1126353"/>
                  <a:gd name="connsiteY0" fmla="*/ 98623 h 1120508"/>
                  <a:gd name="connsiteX1" fmla="*/ 16 w 1126353"/>
                  <a:gd name="connsiteY1" fmla="*/ 253404 h 1120508"/>
                  <a:gd name="connsiteX2" fmla="*/ 61928 w 1126353"/>
                  <a:gd name="connsiteY2" fmla="*/ 520104 h 1120508"/>
                  <a:gd name="connsiteX3" fmla="*/ 273860 w 1126353"/>
                  <a:gd name="connsiteY3" fmla="*/ 789185 h 1120508"/>
                  <a:gd name="connsiteX4" fmla="*/ 573897 w 1126353"/>
                  <a:gd name="connsiteY4" fmla="*/ 1036835 h 1120508"/>
                  <a:gd name="connsiteX5" fmla="*/ 871553 w 1126353"/>
                  <a:gd name="connsiteY5" fmla="*/ 1120179 h 1120508"/>
                  <a:gd name="connsiteX6" fmla="*/ 1069197 w 1126353"/>
                  <a:gd name="connsiteY6" fmla="*/ 1013023 h 1120508"/>
                  <a:gd name="connsiteX7" fmla="*/ 1126347 w 1126353"/>
                  <a:gd name="connsiteY7" fmla="*/ 863004 h 1120508"/>
                  <a:gd name="connsiteX8" fmla="*/ 1071578 w 1126353"/>
                  <a:gd name="connsiteY8" fmla="*/ 584398 h 1120508"/>
                  <a:gd name="connsiteX9" fmla="*/ 907272 w 1126353"/>
                  <a:gd name="connsiteY9" fmla="*/ 343891 h 1120508"/>
                  <a:gd name="connsiteX10" fmla="*/ 662003 w 1126353"/>
                  <a:gd name="connsiteY10" fmla="*/ 148629 h 1120508"/>
                  <a:gd name="connsiteX11" fmla="*/ 395303 w 1126353"/>
                  <a:gd name="connsiteY11" fmla="*/ 12898 h 1120508"/>
                  <a:gd name="connsiteX12" fmla="*/ 173847 w 1126353"/>
                  <a:gd name="connsiteY12" fmla="*/ 15279 h 1120508"/>
                  <a:gd name="connsiteX13" fmla="*/ 57166 w 1126353"/>
                  <a:gd name="connsiteY13" fmla="*/ 98623 h 1120508"/>
                  <a:gd name="connsiteX0" fmla="*/ 57166 w 1126353"/>
                  <a:gd name="connsiteY0" fmla="*/ 98623 h 1115785"/>
                  <a:gd name="connsiteX1" fmla="*/ 16 w 1126353"/>
                  <a:gd name="connsiteY1" fmla="*/ 253404 h 1115785"/>
                  <a:gd name="connsiteX2" fmla="*/ 61928 w 1126353"/>
                  <a:gd name="connsiteY2" fmla="*/ 520104 h 1115785"/>
                  <a:gd name="connsiteX3" fmla="*/ 273860 w 1126353"/>
                  <a:gd name="connsiteY3" fmla="*/ 789185 h 1115785"/>
                  <a:gd name="connsiteX4" fmla="*/ 573897 w 1126353"/>
                  <a:gd name="connsiteY4" fmla="*/ 1036835 h 1115785"/>
                  <a:gd name="connsiteX5" fmla="*/ 873934 w 1126353"/>
                  <a:gd name="connsiteY5" fmla="*/ 1115417 h 1115785"/>
                  <a:gd name="connsiteX6" fmla="*/ 1069197 w 1126353"/>
                  <a:gd name="connsiteY6" fmla="*/ 1013023 h 1115785"/>
                  <a:gd name="connsiteX7" fmla="*/ 1126347 w 1126353"/>
                  <a:gd name="connsiteY7" fmla="*/ 863004 h 1115785"/>
                  <a:gd name="connsiteX8" fmla="*/ 1071578 w 1126353"/>
                  <a:gd name="connsiteY8" fmla="*/ 584398 h 1115785"/>
                  <a:gd name="connsiteX9" fmla="*/ 907272 w 1126353"/>
                  <a:gd name="connsiteY9" fmla="*/ 343891 h 1115785"/>
                  <a:gd name="connsiteX10" fmla="*/ 662003 w 1126353"/>
                  <a:gd name="connsiteY10" fmla="*/ 148629 h 1115785"/>
                  <a:gd name="connsiteX11" fmla="*/ 395303 w 1126353"/>
                  <a:gd name="connsiteY11" fmla="*/ 12898 h 1115785"/>
                  <a:gd name="connsiteX12" fmla="*/ 173847 w 1126353"/>
                  <a:gd name="connsiteY12" fmla="*/ 15279 h 1115785"/>
                  <a:gd name="connsiteX13" fmla="*/ 57166 w 1126353"/>
                  <a:gd name="connsiteY13" fmla="*/ 98623 h 1115785"/>
                  <a:gd name="connsiteX0" fmla="*/ 57166 w 1126398"/>
                  <a:gd name="connsiteY0" fmla="*/ 98623 h 1115611"/>
                  <a:gd name="connsiteX1" fmla="*/ 16 w 1126398"/>
                  <a:gd name="connsiteY1" fmla="*/ 253404 h 1115611"/>
                  <a:gd name="connsiteX2" fmla="*/ 61928 w 1126398"/>
                  <a:gd name="connsiteY2" fmla="*/ 520104 h 1115611"/>
                  <a:gd name="connsiteX3" fmla="*/ 273860 w 1126398"/>
                  <a:gd name="connsiteY3" fmla="*/ 789185 h 1115611"/>
                  <a:gd name="connsiteX4" fmla="*/ 573897 w 1126398"/>
                  <a:gd name="connsiteY4" fmla="*/ 1036835 h 1115611"/>
                  <a:gd name="connsiteX5" fmla="*/ 873934 w 1126398"/>
                  <a:gd name="connsiteY5" fmla="*/ 1115417 h 1115611"/>
                  <a:gd name="connsiteX6" fmla="*/ 1064434 w 1126398"/>
                  <a:gd name="connsiteY6" fmla="*/ 1020167 h 1115611"/>
                  <a:gd name="connsiteX7" fmla="*/ 1126347 w 1126398"/>
                  <a:gd name="connsiteY7" fmla="*/ 863004 h 1115611"/>
                  <a:gd name="connsiteX8" fmla="*/ 1071578 w 1126398"/>
                  <a:gd name="connsiteY8" fmla="*/ 584398 h 1115611"/>
                  <a:gd name="connsiteX9" fmla="*/ 907272 w 1126398"/>
                  <a:gd name="connsiteY9" fmla="*/ 343891 h 1115611"/>
                  <a:gd name="connsiteX10" fmla="*/ 662003 w 1126398"/>
                  <a:gd name="connsiteY10" fmla="*/ 148629 h 1115611"/>
                  <a:gd name="connsiteX11" fmla="*/ 395303 w 1126398"/>
                  <a:gd name="connsiteY11" fmla="*/ 12898 h 1115611"/>
                  <a:gd name="connsiteX12" fmla="*/ 173847 w 1126398"/>
                  <a:gd name="connsiteY12" fmla="*/ 15279 h 1115611"/>
                  <a:gd name="connsiteX13" fmla="*/ 57166 w 1126398"/>
                  <a:gd name="connsiteY13" fmla="*/ 98623 h 111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398" h="1115611">
                    <a:moveTo>
                      <a:pt x="57166" y="98623"/>
                    </a:moveTo>
                    <a:cubicBezTo>
                      <a:pt x="28194" y="138310"/>
                      <a:pt x="-778" y="183157"/>
                      <a:pt x="16" y="253404"/>
                    </a:cubicBezTo>
                    <a:cubicBezTo>
                      <a:pt x="810" y="323651"/>
                      <a:pt x="16287" y="430807"/>
                      <a:pt x="61928" y="520104"/>
                    </a:cubicBezTo>
                    <a:cubicBezTo>
                      <a:pt x="107569" y="609401"/>
                      <a:pt x="188532" y="703063"/>
                      <a:pt x="273860" y="789185"/>
                    </a:cubicBezTo>
                    <a:cubicBezTo>
                      <a:pt x="359188" y="875307"/>
                      <a:pt x="473885" y="982463"/>
                      <a:pt x="573897" y="1036835"/>
                    </a:cubicBezTo>
                    <a:cubicBezTo>
                      <a:pt x="673909" y="1091207"/>
                      <a:pt x="792178" y="1118195"/>
                      <a:pt x="873934" y="1115417"/>
                    </a:cubicBezTo>
                    <a:cubicBezTo>
                      <a:pt x="955690" y="1112639"/>
                      <a:pt x="1022365" y="1062236"/>
                      <a:pt x="1064434" y="1020167"/>
                    </a:cubicBezTo>
                    <a:cubicBezTo>
                      <a:pt x="1106503" y="978098"/>
                      <a:pt x="1125156" y="935632"/>
                      <a:pt x="1126347" y="863004"/>
                    </a:cubicBezTo>
                    <a:cubicBezTo>
                      <a:pt x="1127538" y="790376"/>
                      <a:pt x="1108090" y="670917"/>
                      <a:pt x="1071578" y="584398"/>
                    </a:cubicBezTo>
                    <a:cubicBezTo>
                      <a:pt x="1035066" y="497879"/>
                      <a:pt x="975535" y="416519"/>
                      <a:pt x="907272" y="343891"/>
                    </a:cubicBezTo>
                    <a:cubicBezTo>
                      <a:pt x="839009" y="271263"/>
                      <a:pt x="747331" y="203795"/>
                      <a:pt x="662003" y="148629"/>
                    </a:cubicBezTo>
                    <a:cubicBezTo>
                      <a:pt x="576675" y="93464"/>
                      <a:pt x="476662" y="35123"/>
                      <a:pt x="395303" y="12898"/>
                    </a:cubicBezTo>
                    <a:cubicBezTo>
                      <a:pt x="313944" y="-9327"/>
                      <a:pt x="230203" y="992"/>
                      <a:pt x="173847" y="15279"/>
                    </a:cubicBezTo>
                    <a:cubicBezTo>
                      <a:pt x="117491" y="29567"/>
                      <a:pt x="86138" y="58936"/>
                      <a:pt x="57166" y="98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32945"/>
                  </a:gs>
                  <a:gs pos="50000">
                    <a:srgbClr val="ED4B67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600000" scaled="0"/>
                <a:tileRect/>
              </a:gradFill>
              <a:ln w="3175">
                <a:solidFill>
                  <a:srgbClr val="B258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任意多边形 168"/>
              <p:cNvSpPr/>
              <p:nvPr/>
            </p:nvSpPr>
            <p:spPr>
              <a:xfrm>
                <a:off x="7074110" y="3649135"/>
                <a:ext cx="797749" cy="785840"/>
              </a:xfrm>
              <a:custGeom>
                <a:avLst/>
                <a:gdLst>
                  <a:gd name="connsiteX0" fmla="*/ 141144 w 802577"/>
                  <a:gd name="connsiteY0" fmla="*/ 2051 h 798028"/>
                  <a:gd name="connsiteX1" fmla="*/ 198294 w 802577"/>
                  <a:gd name="connsiteY1" fmla="*/ 20654 h 798028"/>
                  <a:gd name="connsiteX2" fmla="*/ 379269 w 802577"/>
                  <a:gd name="connsiteY2" fmla="*/ 111142 h 798028"/>
                  <a:gd name="connsiteX3" fmla="*/ 553100 w 802577"/>
                  <a:gd name="connsiteY3" fmla="*/ 249254 h 798028"/>
                  <a:gd name="connsiteX4" fmla="*/ 707882 w 802577"/>
                  <a:gd name="connsiteY4" fmla="*/ 420704 h 798028"/>
                  <a:gd name="connsiteX5" fmla="*/ 798369 w 802577"/>
                  <a:gd name="connsiteY5" fmla="*/ 642160 h 798028"/>
                  <a:gd name="connsiteX6" fmla="*/ 769794 w 802577"/>
                  <a:gd name="connsiteY6" fmla="*/ 785035 h 798028"/>
                  <a:gd name="connsiteX7" fmla="*/ 615013 w 802577"/>
                  <a:gd name="connsiteY7" fmla="*/ 775510 h 798028"/>
                  <a:gd name="connsiteX8" fmla="*/ 398319 w 802577"/>
                  <a:gd name="connsiteY8" fmla="*/ 644542 h 798028"/>
                  <a:gd name="connsiteX9" fmla="*/ 172100 w 802577"/>
                  <a:gd name="connsiteY9" fmla="*/ 461185 h 798028"/>
                  <a:gd name="connsiteX10" fmla="*/ 19700 w 802577"/>
                  <a:gd name="connsiteY10" fmla="*/ 242110 h 798028"/>
                  <a:gd name="connsiteX11" fmla="*/ 10175 w 802577"/>
                  <a:gd name="connsiteY11" fmla="*/ 77804 h 798028"/>
                  <a:gd name="connsiteX12" fmla="*/ 95901 w 802577"/>
                  <a:gd name="connsiteY12" fmla="*/ 3985 h 798028"/>
                  <a:gd name="connsiteX13" fmla="*/ 141144 w 802577"/>
                  <a:gd name="connsiteY13" fmla="*/ 2051 h 798028"/>
                  <a:gd name="connsiteX14" fmla="*/ 175170 w 802577"/>
                  <a:gd name="connsiteY14" fmla="*/ 137317 h 798028"/>
                  <a:gd name="connsiteX15" fmla="*/ 136382 w 802577"/>
                  <a:gd name="connsiteY15" fmla="*/ 182579 h 798028"/>
                  <a:gd name="connsiteX16" fmla="*/ 200675 w 802577"/>
                  <a:gd name="connsiteY16" fmla="*/ 384985 h 798028"/>
                  <a:gd name="connsiteX17" fmla="*/ 398319 w 802577"/>
                  <a:gd name="connsiteY17" fmla="*/ 565960 h 798028"/>
                  <a:gd name="connsiteX18" fmla="*/ 565007 w 802577"/>
                  <a:gd name="connsiteY18" fmla="*/ 637398 h 798028"/>
                  <a:gd name="connsiteX19" fmla="*/ 660257 w 802577"/>
                  <a:gd name="connsiteY19" fmla="*/ 630254 h 798028"/>
                  <a:gd name="connsiteX20" fmla="*/ 631682 w 802577"/>
                  <a:gd name="connsiteY20" fmla="*/ 489760 h 798028"/>
                  <a:gd name="connsiteX21" fmla="*/ 512619 w 802577"/>
                  <a:gd name="connsiteY21" fmla="*/ 323073 h 798028"/>
                  <a:gd name="connsiteX22" fmla="*/ 331644 w 802577"/>
                  <a:gd name="connsiteY22" fmla="*/ 187342 h 798028"/>
                  <a:gd name="connsiteX23" fmla="*/ 198294 w 802577"/>
                  <a:gd name="connsiteY23" fmla="*/ 139717 h 798028"/>
                  <a:gd name="connsiteX24" fmla="*/ 175170 w 802577"/>
                  <a:gd name="connsiteY24" fmla="*/ 137317 h 798028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981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005 w 802438"/>
                  <a:gd name="connsiteY0" fmla="*/ 2051 h 798029"/>
                  <a:gd name="connsiteX1" fmla="*/ 198155 w 802438"/>
                  <a:gd name="connsiteY1" fmla="*/ 20654 h 798029"/>
                  <a:gd name="connsiteX2" fmla="*/ 379130 w 802438"/>
                  <a:gd name="connsiteY2" fmla="*/ 111142 h 798029"/>
                  <a:gd name="connsiteX3" fmla="*/ 552961 w 802438"/>
                  <a:gd name="connsiteY3" fmla="*/ 249254 h 798029"/>
                  <a:gd name="connsiteX4" fmla="*/ 707743 w 802438"/>
                  <a:gd name="connsiteY4" fmla="*/ 420704 h 798029"/>
                  <a:gd name="connsiteX5" fmla="*/ 798230 w 802438"/>
                  <a:gd name="connsiteY5" fmla="*/ 642160 h 798029"/>
                  <a:gd name="connsiteX6" fmla="*/ 769655 w 802438"/>
                  <a:gd name="connsiteY6" fmla="*/ 785035 h 798029"/>
                  <a:gd name="connsiteX7" fmla="*/ 614874 w 802438"/>
                  <a:gd name="connsiteY7" fmla="*/ 775510 h 798029"/>
                  <a:gd name="connsiteX8" fmla="*/ 381511 w 802438"/>
                  <a:gd name="connsiteY8" fmla="*/ 644542 h 798029"/>
                  <a:gd name="connsiteX9" fmla="*/ 169579 w 802438"/>
                  <a:gd name="connsiteY9" fmla="*/ 473091 h 798029"/>
                  <a:gd name="connsiteX10" fmla="*/ 19561 w 802438"/>
                  <a:gd name="connsiteY10" fmla="*/ 242110 h 798029"/>
                  <a:gd name="connsiteX11" fmla="*/ 10036 w 802438"/>
                  <a:gd name="connsiteY11" fmla="*/ 77804 h 798029"/>
                  <a:gd name="connsiteX12" fmla="*/ 95762 w 802438"/>
                  <a:gd name="connsiteY12" fmla="*/ 3985 h 798029"/>
                  <a:gd name="connsiteX13" fmla="*/ 141005 w 802438"/>
                  <a:gd name="connsiteY13" fmla="*/ 2051 h 798029"/>
                  <a:gd name="connsiteX14" fmla="*/ 175031 w 802438"/>
                  <a:gd name="connsiteY14" fmla="*/ 137317 h 798029"/>
                  <a:gd name="connsiteX15" fmla="*/ 136243 w 802438"/>
                  <a:gd name="connsiteY15" fmla="*/ 182579 h 798029"/>
                  <a:gd name="connsiteX16" fmla="*/ 200536 w 802438"/>
                  <a:gd name="connsiteY16" fmla="*/ 384985 h 798029"/>
                  <a:gd name="connsiteX17" fmla="*/ 398180 w 802438"/>
                  <a:gd name="connsiteY17" fmla="*/ 565960 h 798029"/>
                  <a:gd name="connsiteX18" fmla="*/ 564868 w 802438"/>
                  <a:gd name="connsiteY18" fmla="*/ 637398 h 798029"/>
                  <a:gd name="connsiteX19" fmla="*/ 660118 w 802438"/>
                  <a:gd name="connsiteY19" fmla="*/ 630254 h 798029"/>
                  <a:gd name="connsiteX20" fmla="*/ 631543 w 802438"/>
                  <a:gd name="connsiteY20" fmla="*/ 489760 h 798029"/>
                  <a:gd name="connsiteX21" fmla="*/ 512480 w 802438"/>
                  <a:gd name="connsiteY21" fmla="*/ 323073 h 798029"/>
                  <a:gd name="connsiteX22" fmla="*/ 331505 w 802438"/>
                  <a:gd name="connsiteY22" fmla="*/ 187342 h 798029"/>
                  <a:gd name="connsiteX23" fmla="*/ 198155 w 802438"/>
                  <a:gd name="connsiteY23" fmla="*/ 139717 h 798029"/>
                  <a:gd name="connsiteX24" fmla="*/ 175031 w 802438"/>
                  <a:gd name="connsiteY24" fmla="*/ 137317 h 798029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600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481 w 802914"/>
                  <a:gd name="connsiteY0" fmla="*/ 12 h 795989"/>
                  <a:gd name="connsiteX1" fmla="*/ 198631 w 802914"/>
                  <a:gd name="connsiteY1" fmla="*/ 18615 h 795989"/>
                  <a:gd name="connsiteX2" fmla="*/ 379606 w 802914"/>
                  <a:gd name="connsiteY2" fmla="*/ 109103 h 795989"/>
                  <a:gd name="connsiteX3" fmla="*/ 553437 w 802914"/>
                  <a:gd name="connsiteY3" fmla="*/ 247215 h 795989"/>
                  <a:gd name="connsiteX4" fmla="*/ 708219 w 802914"/>
                  <a:gd name="connsiteY4" fmla="*/ 418665 h 795989"/>
                  <a:gd name="connsiteX5" fmla="*/ 798706 w 802914"/>
                  <a:gd name="connsiteY5" fmla="*/ 640121 h 795989"/>
                  <a:gd name="connsiteX6" fmla="*/ 770131 w 802914"/>
                  <a:gd name="connsiteY6" fmla="*/ 782996 h 795989"/>
                  <a:gd name="connsiteX7" fmla="*/ 615350 w 802914"/>
                  <a:gd name="connsiteY7" fmla="*/ 773471 h 795989"/>
                  <a:gd name="connsiteX8" fmla="*/ 360556 w 802914"/>
                  <a:gd name="connsiteY8" fmla="*/ 642503 h 795989"/>
                  <a:gd name="connsiteX9" fmla="*/ 170055 w 802914"/>
                  <a:gd name="connsiteY9" fmla="*/ 471052 h 795989"/>
                  <a:gd name="connsiteX10" fmla="*/ 20037 w 802914"/>
                  <a:gd name="connsiteY10" fmla="*/ 240071 h 795989"/>
                  <a:gd name="connsiteX11" fmla="*/ 10512 w 802914"/>
                  <a:gd name="connsiteY11" fmla="*/ 75765 h 795989"/>
                  <a:gd name="connsiteX12" fmla="*/ 103381 w 802914"/>
                  <a:gd name="connsiteY12" fmla="*/ 20996 h 795989"/>
                  <a:gd name="connsiteX13" fmla="*/ 141481 w 802914"/>
                  <a:gd name="connsiteY13" fmla="*/ 12 h 795989"/>
                  <a:gd name="connsiteX14" fmla="*/ 175507 w 802914"/>
                  <a:gd name="connsiteY14" fmla="*/ 135278 h 795989"/>
                  <a:gd name="connsiteX15" fmla="*/ 136719 w 802914"/>
                  <a:gd name="connsiteY15" fmla="*/ 180540 h 795989"/>
                  <a:gd name="connsiteX16" fmla="*/ 201012 w 802914"/>
                  <a:gd name="connsiteY16" fmla="*/ 382946 h 795989"/>
                  <a:gd name="connsiteX17" fmla="*/ 398656 w 802914"/>
                  <a:gd name="connsiteY17" fmla="*/ 563921 h 795989"/>
                  <a:gd name="connsiteX18" fmla="*/ 565344 w 802914"/>
                  <a:gd name="connsiteY18" fmla="*/ 635359 h 795989"/>
                  <a:gd name="connsiteX19" fmla="*/ 660594 w 802914"/>
                  <a:gd name="connsiteY19" fmla="*/ 628215 h 795989"/>
                  <a:gd name="connsiteX20" fmla="*/ 632019 w 802914"/>
                  <a:gd name="connsiteY20" fmla="*/ 487721 h 795989"/>
                  <a:gd name="connsiteX21" fmla="*/ 512956 w 802914"/>
                  <a:gd name="connsiteY21" fmla="*/ 321034 h 795989"/>
                  <a:gd name="connsiteX22" fmla="*/ 331981 w 802914"/>
                  <a:gd name="connsiteY22" fmla="*/ 185303 h 795989"/>
                  <a:gd name="connsiteX23" fmla="*/ 198631 w 802914"/>
                  <a:gd name="connsiteY23" fmla="*/ 137678 h 795989"/>
                  <a:gd name="connsiteX24" fmla="*/ 175507 w 802914"/>
                  <a:gd name="connsiteY24" fmla="*/ 135278 h 795989"/>
                  <a:gd name="connsiteX0" fmla="*/ 136316 w 797749"/>
                  <a:gd name="connsiteY0" fmla="*/ 12 h 795989"/>
                  <a:gd name="connsiteX1" fmla="*/ 193466 w 797749"/>
                  <a:gd name="connsiteY1" fmla="*/ 18615 h 795989"/>
                  <a:gd name="connsiteX2" fmla="*/ 374441 w 797749"/>
                  <a:gd name="connsiteY2" fmla="*/ 109103 h 795989"/>
                  <a:gd name="connsiteX3" fmla="*/ 548272 w 797749"/>
                  <a:gd name="connsiteY3" fmla="*/ 247215 h 795989"/>
                  <a:gd name="connsiteX4" fmla="*/ 703054 w 797749"/>
                  <a:gd name="connsiteY4" fmla="*/ 418665 h 795989"/>
                  <a:gd name="connsiteX5" fmla="*/ 793541 w 797749"/>
                  <a:gd name="connsiteY5" fmla="*/ 640121 h 795989"/>
                  <a:gd name="connsiteX6" fmla="*/ 764966 w 797749"/>
                  <a:gd name="connsiteY6" fmla="*/ 782996 h 795989"/>
                  <a:gd name="connsiteX7" fmla="*/ 610185 w 797749"/>
                  <a:gd name="connsiteY7" fmla="*/ 773471 h 795989"/>
                  <a:gd name="connsiteX8" fmla="*/ 355391 w 797749"/>
                  <a:gd name="connsiteY8" fmla="*/ 642503 h 795989"/>
                  <a:gd name="connsiteX9" fmla="*/ 164890 w 797749"/>
                  <a:gd name="connsiteY9" fmla="*/ 471052 h 795989"/>
                  <a:gd name="connsiteX10" fmla="*/ 14872 w 797749"/>
                  <a:gd name="connsiteY10" fmla="*/ 240071 h 795989"/>
                  <a:gd name="connsiteX11" fmla="*/ 14872 w 797749"/>
                  <a:gd name="connsiteY11" fmla="*/ 85290 h 795989"/>
                  <a:gd name="connsiteX12" fmla="*/ 98216 w 797749"/>
                  <a:gd name="connsiteY12" fmla="*/ 20996 h 795989"/>
                  <a:gd name="connsiteX13" fmla="*/ 136316 w 797749"/>
                  <a:gd name="connsiteY13" fmla="*/ 12 h 795989"/>
                  <a:gd name="connsiteX14" fmla="*/ 170342 w 797749"/>
                  <a:gd name="connsiteY14" fmla="*/ 135278 h 795989"/>
                  <a:gd name="connsiteX15" fmla="*/ 131554 w 797749"/>
                  <a:gd name="connsiteY15" fmla="*/ 180540 h 795989"/>
                  <a:gd name="connsiteX16" fmla="*/ 195847 w 797749"/>
                  <a:gd name="connsiteY16" fmla="*/ 382946 h 795989"/>
                  <a:gd name="connsiteX17" fmla="*/ 393491 w 797749"/>
                  <a:gd name="connsiteY17" fmla="*/ 563921 h 795989"/>
                  <a:gd name="connsiteX18" fmla="*/ 560179 w 797749"/>
                  <a:gd name="connsiteY18" fmla="*/ 635359 h 795989"/>
                  <a:gd name="connsiteX19" fmla="*/ 655429 w 797749"/>
                  <a:gd name="connsiteY19" fmla="*/ 628215 h 795989"/>
                  <a:gd name="connsiteX20" fmla="*/ 626854 w 797749"/>
                  <a:gd name="connsiteY20" fmla="*/ 487721 h 795989"/>
                  <a:gd name="connsiteX21" fmla="*/ 507791 w 797749"/>
                  <a:gd name="connsiteY21" fmla="*/ 321034 h 795989"/>
                  <a:gd name="connsiteX22" fmla="*/ 326816 w 797749"/>
                  <a:gd name="connsiteY22" fmla="*/ 185303 h 795989"/>
                  <a:gd name="connsiteX23" fmla="*/ 193466 w 797749"/>
                  <a:gd name="connsiteY23" fmla="*/ 137678 h 795989"/>
                  <a:gd name="connsiteX24" fmla="*/ 170342 w 797749"/>
                  <a:gd name="connsiteY24" fmla="*/ 135278 h 795989"/>
                  <a:gd name="connsiteX0" fmla="*/ 141079 w 797749"/>
                  <a:gd name="connsiteY0" fmla="*/ 4150 h 785840"/>
                  <a:gd name="connsiteX1" fmla="*/ 193466 w 797749"/>
                  <a:gd name="connsiteY1" fmla="*/ 8466 h 785840"/>
                  <a:gd name="connsiteX2" fmla="*/ 374441 w 797749"/>
                  <a:gd name="connsiteY2" fmla="*/ 98954 h 785840"/>
                  <a:gd name="connsiteX3" fmla="*/ 548272 w 797749"/>
                  <a:gd name="connsiteY3" fmla="*/ 237066 h 785840"/>
                  <a:gd name="connsiteX4" fmla="*/ 703054 w 797749"/>
                  <a:gd name="connsiteY4" fmla="*/ 408516 h 785840"/>
                  <a:gd name="connsiteX5" fmla="*/ 793541 w 797749"/>
                  <a:gd name="connsiteY5" fmla="*/ 629972 h 785840"/>
                  <a:gd name="connsiteX6" fmla="*/ 764966 w 797749"/>
                  <a:gd name="connsiteY6" fmla="*/ 772847 h 785840"/>
                  <a:gd name="connsiteX7" fmla="*/ 610185 w 797749"/>
                  <a:gd name="connsiteY7" fmla="*/ 763322 h 785840"/>
                  <a:gd name="connsiteX8" fmla="*/ 355391 w 797749"/>
                  <a:gd name="connsiteY8" fmla="*/ 632354 h 785840"/>
                  <a:gd name="connsiteX9" fmla="*/ 164890 w 797749"/>
                  <a:gd name="connsiteY9" fmla="*/ 460903 h 785840"/>
                  <a:gd name="connsiteX10" fmla="*/ 14872 w 797749"/>
                  <a:gd name="connsiteY10" fmla="*/ 229922 h 785840"/>
                  <a:gd name="connsiteX11" fmla="*/ 14872 w 797749"/>
                  <a:gd name="connsiteY11" fmla="*/ 75141 h 785840"/>
                  <a:gd name="connsiteX12" fmla="*/ 98216 w 797749"/>
                  <a:gd name="connsiteY12" fmla="*/ 10847 h 785840"/>
                  <a:gd name="connsiteX13" fmla="*/ 141079 w 797749"/>
                  <a:gd name="connsiteY13" fmla="*/ 4150 h 785840"/>
                  <a:gd name="connsiteX14" fmla="*/ 170342 w 797749"/>
                  <a:gd name="connsiteY14" fmla="*/ 125129 h 785840"/>
                  <a:gd name="connsiteX15" fmla="*/ 131554 w 797749"/>
                  <a:gd name="connsiteY15" fmla="*/ 170391 h 785840"/>
                  <a:gd name="connsiteX16" fmla="*/ 195847 w 797749"/>
                  <a:gd name="connsiteY16" fmla="*/ 372797 h 785840"/>
                  <a:gd name="connsiteX17" fmla="*/ 393491 w 797749"/>
                  <a:gd name="connsiteY17" fmla="*/ 553772 h 785840"/>
                  <a:gd name="connsiteX18" fmla="*/ 560179 w 797749"/>
                  <a:gd name="connsiteY18" fmla="*/ 625210 h 785840"/>
                  <a:gd name="connsiteX19" fmla="*/ 655429 w 797749"/>
                  <a:gd name="connsiteY19" fmla="*/ 618066 h 785840"/>
                  <a:gd name="connsiteX20" fmla="*/ 626854 w 797749"/>
                  <a:gd name="connsiteY20" fmla="*/ 477572 h 785840"/>
                  <a:gd name="connsiteX21" fmla="*/ 507791 w 797749"/>
                  <a:gd name="connsiteY21" fmla="*/ 310885 h 785840"/>
                  <a:gd name="connsiteX22" fmla="*/ 326816 w 797749"/>
                  <a:gd name="connsiteY22" fmla="*/ 175154 h 785840"/>
                  <a:gd name="connsiteX23" fmla="*/ 193466 w 797749"/>
                  <a:gd name="connsiteY23" fmla="*/ 127529 h 785840"/>
                  <a:gd name="connsiteX24" fmla="*/ 170342 w 797749"/>
                  <a:gd name="connsiteY24" fmla="*/ 125129 h 7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97749" h="785840">
                    <a:moveTo>
                      <a:pt x="141079" y="4150"/>
                    </a:moveTo>
                    <a:cubicBezTo>
                      <a:pt x="156954" y="3753"/>
                      <a:pt x="154572" y="-7335"/>
                      <a:pt x="193466" y="8466"/>
                    </a:cubicBezTo>
                    <a:cubicBezTo>
                      <a:pt x="232360" y="24267"/>
                      <a:pt x="315307" y="60854"/>
                      <a:pt x="374441" y="98954"/>
                    </a:cubicBezTo>
                    <a:cubicBezTo>
                      <a:pt x="433575" y="137054"/>
                      <a:pt x="493503" y="185472"/>
                      <a:pt x="548272" y="237066"/>
                    </a:cubicBezTo>
                    <a:cubicBezTo>
                      <a:pt x="603041" y="288660"/>
                      <a:pt x="662176" y="343032"/>
                      <a:pt x="703054" y="408516"/>
                    </a:cubicBezTo>
                    <a:cubicBezTo>
                      <a:pt x="743932" y="474000"/>
                      <a:pt x="783222" y="569250"/>
                      <a:pt x="793541" y="629972"/>
                    </a:cubicBezTo>
                    <a:cubicBezTo>
                      <a:pt x="803860" y="690694"/>
                      <a:pt x="795525" y="750622"/>
                      <a:pt x="764966" y="772847"/>
                    </a:cubicBezTo>
                    <a:cubicBezTo>
                      <a:pt x="734407" y="795072"/>
                      <a:pt x="678447" y="786737"/>
                      <a:pt x="610185" y="763322"/>
                    </a:cubicBezTo>
                    <a:cubicBezTo>
                      <a:pt x="541923" y="739907"/>
                      <a:pt x="429607" y="682757"/>
                      <a:pt x="355391" y="632354"/>
                    </a:cubicBezTo>
                    <a:cubicBezTo>
                      <a:pt x="281175" y="581951"/>
                      <a:pt x="221643" y="527975"/>
                      <a:pt x="164890" y="460903"/>
                    </a:cubicBezTo>
                    <a:cubicBezTo>
                      <a:pt x="108137" y="393831"/>
                      <a:pt x="39875" y="294216"/>
                      <a:pt x="14872" y="229922"/>
                    </a:cubicBezTo>
                    <a:cubicBezTo>
                      <a:pt x="-10131" y="165628"/>
                      <a:pt x="981" y="111654"/>
                      <a:pt x="14872" y="75141"/>
                    </a:cubicBezTo>
                    <a:cubicBezTo>
                      <a:pt x="28763" y="38629"/>
                      <a:pt x="77182" y="22679"/>
                      <a:pt x="98216" y="10847"/>
                    </a:cubicBezTo>
                    <a:cubicBezTo>
                      <a:pt x="119250" y="-985"/>
                      <a:pt x="125204" y="4547"/>
                      <a:pt x="141079" y="4150"/>
                    </a:cubicBezTo>
                    <a:close/>
                    <a:moveTo>
                      <a:pt x="170342" y="125129"/>
                    </a:moveTo>
                    <a:cubicBezTo>
                      <a:pt x="148371" y="126487"/>
                      <a:pt x="131256" y="139733"/>
                      <a:pt x="131554" y="170391"/>
                    </a:cubicBezTo>
                    <a:cubicBezTo>
                      <a:pt x="131951" y="211269"/>
                      <a:pt x="152191" y="308900"/>
                      <a:pt x="195847" y="372797"/>
                    </a:cubicBezTo>
                    <a:cubicBezTo>
                      <a:pt x="239503" y="436694"/>
                      <a:pt x="332769" y="511703"/>
                      <a:pt x="393491" y="553772"/>
                    </a:cubicBezTo>
                    <a:cubicBezTo>
                      <a:pt x="454213" y="595841"/>
                      <a:pt x="516523" y="614494"/>
                      <a:pt x="560179" y="625210"/>
                    </a:cubicBezTo>
                    <a:cubicBezTo>
                      <a:pt x="603835" y="635926"/>
                      <a:pt x="644317" y="642672"/>
                      <a:pt x="655429" y="618066"/>
                    </a:cubicBezTo>
                    <a:cubicBezTo>
                      <a:pt x="666542" y="593460"/>
                      <a:pt x="651460" y="528769"/>
                      <a:pt x="626854" y="477572"/>
                    </a:cubicBezTo>
                    <a:cubicBezTo>
                      <a:pt x="602248" y="426375"/>
                      <a:pt x="557797" y="361288"/>
                      <a:pt x="507791" y="310885"/>
                    </a:cubicBezTo>
                    <a:cubicBezTo>
                      <a:pt x="457785" y="260482"/>
                      <a:pt x="379203" y="205713"/>
                      <a:pt x="326816" y="175154"/>
                    </a:cubicBezTo>
                    <a:cubicBezTo>
                      <a:pt x="274429" y="144595"/>
                      <a:pt x="225216" y="135466"/>
                      <a:pt x="193466" y="127529"/>
                    </a:cubicBezTo>
                    <a:cubicBezTo>
                      <a:pt x="185529" y="125545"/>
                      <a:pt x="177666" y="124677"/>
                      <a:pt x="170342" y="1251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任意多边形 169"/>
              <p:cNvSpPr/>
              <p:nvPr/>
            </p:nvSpPr>
            <p:spPr>
              <a:xfrm>
                <a:off x="7203802" y="3776143"/>
                <a:ext cx="534931" cy="514996"/>
              </a:xfrm>
              <a:custGeom>
                <a:avLst/>
                <a:gdLst>
                  <a:gd name="connsiteX0" fmla="*/ 3 w 527591"/>
                  <a:gd name="connsiteY0" fmla="*/ 45379 h 509872"/>
                  <a:gd name="connsiteX1" fmla="*/ 64296 w 527591"/>
                  <a:gd name="connsiteY1" fmla="*/ 247785 h 509872"/>
                  <a:gd name="connsiteX2" fmla="*/ 261940 w 527591"/>
                  <a:gd name="connsiteY2" fmla="*/ 428760 h 509872"/>
                  <a:gd name="connsiteX3" fmla="*/ 428628 w 527591"/>
                  <a:gd name="connsiteY3" fmla="*/ 500198 h 509872"/>
                  <a:gd name="connsiteX4" fmla="*/ 523878 w 527591"/>
                  <a:gd name="connsiteY4" fmla="*/ 493054 h 509872"/>
                  <a:gd name="connsiteX5" fmla="*/ 495303 w 527591"/>
                  <a:gd name="connsiteY5" fmla="*/ 352560 h 509872"/>
                  <a:gd name="connsiteX6" fmla="*/ 376240 w 527591"/>
                  <a:gd name="connsiteY6" fmla="*/ 185873 h 509872"/>
                  <a:gd name="connsiteX7" fmla="*/ 195265 w 527591"/>
                  <a:gd name="connsiteY7" fmla="*/ 50142 h 509872"/>
                  <a:gd name="connsiteX8" fmla="*/ 61915 w 527591"/>
                  <a:gd name="connsiteY8" fmla="*/ 2517 h 509872"/>
                  <a:gd name="connsiteX9" fmla="*/ 3 w 527591"/>
                  <a:gd name="connsiteY9" fmla="*/ 45379 h 509872"/>
                  <a:gd name="connsiteX0" fmla="*/ 3 w 527591"/>
                  <a:gd name="connsiteY0" fmla="*/ 43382 h 507875"/>
                  <a:gd name="connsiteX1" fmla="*/ 64296 w 527591"/>
                  <a:gd name="connsiteY1" fmla="*/ 245788 h 507875"/>
                  <a:gd name="connsiteX2" fmla="*/ 261940 w 527591"/>
                  <a:gd name="connsiteY2" fmla="*/ 426763 h 507875"/>
                  <a:gd name="connsiteX3" fmla="*/ 428628 w 527591"/>
                  <a:gd name="connsiteY3" fmla="*/ 498201 h 507875"/>
                  <a:gd name="connsiteX4" fmla="*/ 523878 w 527591"/>
                  <a:gd name="connsiteY4" fmla="*/ 491057 h 507875"/>
                  <a:gd name="connsiteX5" fmla="*/ 495303 w 527591"/>
                  <a:gd name="connsiteY5" fmla="*/ 350563 h 507875"/>
                  <a:gd name="connsiteX6" fmla="*/ 376240 w 527591"/>
                  <a:gd name="connsiteY6" fmla="*/ 183876 h 507875"/>
                  <a:gd name="connsiteX7" fmla="*/ 178597 w 527591"/>
                  <a:gd name="connsiteY7" fmla="*/ 31477 h 507875"/>
                  <a:gd name="connsiteX8" fmla="*/ 61915 w 527591"/>
                  <a:gd name="connsiteY8" fmla="*/ 520 h 507875"/>
                  <a:gd name="connsiteX9" fmla="*/ 3 w 527591"/>
                  <a:gd name="connsiteY9" fmla="*/ 43382 h 507875"/>
                  <a:gd name="connsiteX0" fmla="*/ 3 w 533886"/>
                  <a:gd name="connsiteY0" fmla="*/ 43382 h 506444"/>
                  <a:gd name="connsiteX1" fmla="*/ 64296 w 533886"/>
                  <a:gd name="connsiteY1" fmla="*/ 245788 h 506444"/>
                  <a:gd name="connsiteX2" fmla="*/ 261940 w 533886"/>
                  <a:gd name="connsiteY2" fmla="*/ 426763 h 506444"/>
                  <a:gd name="connsiteX3" fmla="*/ 428628 w 533886"/>
                  <a:gd name="connsiteY3" fmla="*/ 498201 h 506444"/>
                  <a:gd name="connsiteX4" fmla="*/ 523878 w 533886"/>
                  <a:gd name="connsiteY4" fmla="*/ 491057 h 506444"/>
                  <a:gd name="connsiteX5" fmla="*/ 514353 w 533886"/>
                  <a:gd name="connsiteY5" fmla="*/ 374375 h 506444"/>
                  <a:gd name="connsiteX6" fmla="*/ 376240 w 533886"/>
                  <a:gd name="connsiteY6" fmla="*/ 183876 h 506444"/>
                  <a:gd name="connsiteX7" fmla="*/ 178597 w 533886"/>
                  <a:gd name="connsiteY7" fmla="*/ 31477 h 506444"/>
                  <a:gd name="connsiteX8" fmla="*/ 61915 w 533886"/>
                  <a:gd name="connsiteY8" fmla="*/ 520 h 506444"/>
                  <a:gd name="connsiteX9" fmla="*/ 3 w 533886"/>
                  <a:gd name="connsiteY9" fmla="*/ 43382 h 506444"/>
                  <a:gd name="connsiteX0" fmla="*/ 1861 w 535744"/>
                  <a:gd name="connsiteY0" fmla="*/ 43382 h 506444"/>
                  <a:gd name="connsiteX1" fmla="*/ 39960 w 535744"/>
                  <a:gd name="connsiteY1" fmla="*/ 200544 h 506444"/>
                  <a:gd name="connsiteX2" fmla="*/ 263798 w 535744"/>
                  <a:gd name="connsiteY2" fmla="*/ 426763 h 506444"/>
                  <a:gd name="connsiteX3" fmla="*/ 430486 w 535744"/>
                  <a:gd name="connsiteY3" fmla="*/ 498201 h 506444"/>
                  <a:gd name="connsiteX4" fmla="*/ 525736 w 535744"/>
                  <a:gd name="connsiteY4" fmla="*/ 491057 h 506444"/>
                  <a:gd name="connsiteX5" fmla="*/ 516211 w 535744"/>
                  <a:gd name="connsiteY5" fmla="*/ 374375 h 506444"/>
                  <a:gd name="connsiteX6" fmla="*/ 378098 w 535744"/>
                  <a:gd name="connsiteY6" fmla="*/ 183876 h 506444"/>
                  <a:gd name="connsiteX7" fmla="*/ 180455 w 535744"/>
                  <a:gd name="connsiteY7" fmla="*/ 31477 h 506444"/>
                  <a:gd name="connsiteX8" fmla="*/ 63773 w 535744"/>
                  <a:gd name="connsiteY8" fmla="*/ 520 h 506444"/>
                  <a:gd name="connsiteX9" fmla="*/ 1861 w 535744"/>
                  <a:gd name="connsiteY9" fmla="*/ 43382 h 506444"/>
                  <a:gd name="connsiteX0" fmla="*/ 1861 w 534931"/>
                  <a:gd name="connsiteY0" fmla="*/ 43382 h 514996"/>
                  <a:gd name="connsiteX1" fmla="*/ 39960 w 534931"/>
                  <a:gd name="connsiteY1" fmla="*/ 200544 h 514996"/>
                  <a:gd name="connsiteX2" fmla="*/ 263798 w 534931"/>
                  <a:gd name="connsiteY2" fmla="*/ 426763 h 514996"/>
                  <a:gd name="connsiteX3" fmla="*/ 442392 w 534931"/>
                  <a:gd name="connsiteY3" fmla="*/ 510108 h 514996"/>
                  <a:gd name="connsiteX4" fmla="*/ 525736 w 534931"/>
                  <a:gd name="connsiteY4" fmla="*/ 491057 h 514996"/>
                  <a:gd name="connsiteX5" fmla="*/ 516211 w 534931"/>
                  <a:gd name="connsiteY5" fmla="*/ 374375 h 514996"/>
                  <a:gd name="connsiteX6" fmla="*/ 378098 w 534931"/>
                  <a:gd name="connsiteY6" fmla="*/ 183876 h 514996"/>
                  <a:gd name="connsiteX7" fmla="*/ 180455 w 534931"/>
                  <a:gd name="connsiteY7" fmla="*/ 31477 h 514996"/>
                  <a:gd name="connsiteX8" fmla="*/ 63773 w 534931"/>
                  <a:gd name="connsiteY8" fmla="*/ 520 h 514996"/>
                  <a:gd name="connsiteX9" fmla="*/ 1861 w 534931"/>
                  <a:gd name="connsiteY9" fmla="*/ 43382 h 51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31" h="514996">
                    <a:moveTo>
                      <a:pt x="1861" y="43382"/>
                    </a:moveTo>
                    <a:cubicBezTo>
                      <a:pt x="-2108" y="76719"/>
                      <a:pt x="-3696" y="136647"/>
                      <a:pt x="39960" y="200544"/>
                    </a:cubicBezTo>
                    <a:cubicBezTo>
                      <a:pt x="83616" y="264441"/>
                      <a:pt x="196726" y="375169"/>
                      <a:pt x="263798" y="426763"/>
                    </a:cubicBezTo>
                    <a:cubicBezTo>
                      <a:pt x="330870" y="478357"/>
                      <a:pt x="398736" y="499392"/>
                      <a:pt x="442392" y="510108"/>
                    </a:cubicBezTo>
                    <a:cubicBezTo>
                      <a:pt x="486048" y="520824"/>
                      <a:pt x="513433" y="513679"/>
                      <a:pt x="525736" y="491057"/>
                    </a:cubicBezTo>
                    <a:cubicBezTo>
                      <a:pt x="538039" y="468435"/>
                      <a:pt x="540817" y="425572"/>
                      <a:pt x="516211" y="374375"/>
                    </a:cubicBezTo>
                    <a:cubicBezTo>
                      <a:pt x="491605" y="323178"/>
                      <a:pt x="434057" y="241026"/>
                      <a:pt x="378098" y="183876"/>
                    </a:cubicBezTo>
                    <a:cubicBezTo>
                      <a:pt x="322139" y="126726"/>
                      <a:pt x="232842" y="62036"/>
                      <a:pt x="180455" y="31477"/>
                    </a:cubicBezTo>
                    <a:cubicBezTo>
                      <a:pt x="128068" y="918"/>
                      <a:pt x="93539" y="-1464"/>
                      <a:pt x="63773" y="520"/>
                    </a:cubicBezTo>
                    <a:cubicBezTo>
                      <a:pt x="34007" y="2504"/>
                      <a:pt x="5830" y="10045"/>
                      <a:pt x="1861" y="43382"/>
                    </a:cubicBezTo>
                    <a:close/>
                  </a:path>
                </a:pathLst>
              </a:custGeom>
              <a:solidFill>
                <a:srgbClr val="ED2F58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任意多边形 170"/>
              <p:cNvSpPr/>
              <p:nvPr/>
            </p:nvSpPr>
            <p:spPr>
              <a:xfrm>
                <a:off x="7045568" y="3833530"/>
                <a:ext cx="658854" cy="650070"/>
              </a:xfrm>
              <a:custGeom>
                <a:avLst/>
                <a:gdLst>
                  <a:gd name="connsiteX0" fmla="*/ 81993 w 638523"/>
                  <a:gd name="connsiteY0" fmla="*/ 276515 h 653849"/>
                  <a:gd name="connsiteX1" fmla="*/ 222487 w 638523"/>
                  <a:gd name="connsiteY1" fmla="*/ 455108 h 653849"/>
                  <a:gd name="connsiteX2" fmla="*/ 460612 w 638523"/>
                  <a:gd name="connsiteY2" fmla="*/ 636083 h 653849"/>
                  <a:gd name="connsiteX3" fmla="*/ 636824 w 638523"/>
                  <a:gd name="connsiteY3" fmla="*/ 638465 h 653849"/>
                  <a:gd name="connsiteX4" fmla="*/ 539193 w 638523"/>
                  <a:gd name="connsiteY4" fmla="*/ 559883 h 653849"/>
                  <a:gd name="connsiteX5" fmla="*/ 365362 w 638523"/>
                  <a:gd name="connsiteY5" fmla="*/ 457490 h 653849"/>
                  <a:gd name="connsiteX6" fmla="*/ 151049 w 638523"/>
                  <a:gd name="connsiteY6" fmla="*/ 257465 h 653849"/>
                  <a:gd name="connsiteX7" fmla="*/ 39131 w 638523"/>
                  <a:gd name="connsiteY7" fmla="*/ 102683 h 653849"/>
                  <a:gd name="connsiteX8" fmla="*/ 8174 w 638523"/>
                  <a:gd name="connsiteY8" fmla="*/ 290 h 653849"/>
                  <a:gd name="connsiteX9" fmla="*/ 8174 w 638523"/>
                  <a:gd name="connsiteY9" fmla="*/ 133640 h 653849"/>
                  <a:gd name="connsiteX10" fmla="*/ 81993 w 638523"/>
                  <a:gd name="connsiteY10" fmla="*/ 276515 h 653849"/>
                  <a:gd name="connsiteX0" fmla="*/ 81993 w 638611"/>
                  <a:gd name="connsiteY0" fmla="*/ 276515 h 643146"/>
                  <a:gd name="connsiteX1" fmla="*/ 222487 w 638611"/>
                  <a:gd name="connsiteY1" fmla="*/ 455108 h 643146"/>
                  <a:gd name="connsiteX2" fmla="*/ 458231 w 638611"/>
                  <a:gd name="connsiteY2" fmla="*/ 614652 h 643146"/>
                  <a:gd name="connsiteX3" fmla="*/ 636824 w 638611"/>
                  <a:gd name="connsiteY3" fmla="*/ 638465 h 643146"/>
                  <a:gd name="connsiteX4" fmla="*/ 539193 w 638611"/>
                  <a:gd name="connsiteY4" fmla="*/ 559883 h 643146"/>
                  <a:gd name="connsiteX5" fmla="*/ 365362 w 638611"/>
                  <a:gd name="connsiteY5" fmla="*/ 457490 h 643146"/>
                  <a:gd name="connsiteX6" fmla="*/ 151049 w 638611"/>
                  <a:gd name="connsiteY6" fmla="*/ 257465 h 643146"/>
                  <a:gd name="connsiteX7" fmla="*/ 39131 w 638611"/>
                  <a:gd name="connsiteY7" fmla="*/ 102683 h 643146"/>
                  <a:gd name="connsiteX8" fmla="*/ 8174 w 638611"/>
                  <a:gd name="connsiteY8" fmla="*/ 290 h 643146"/>
                  <a:gd name="connsiteX9" fmla="*/ 8174 w 638611"/>
                  <a:gd name="connsiteY9" fmla="*/ 133640 h 643146"/>
                  <a:gd name="connsiteX10" fmla="*/ 81993 w 638611"/>
                  <a:gd name="connsiteY10" fmla="*/ 276515 h 643146"/>
                  <a:gd name="connsiteX0" fmla="*/ 81993 w 638611"/>
                  <a:gd name="connsiteY0" fmla="*/ 276515 h 643230"/>
                  <a:gd name="connsiteX1" fmla="*/ 210581 w 638611"/>
                  <a:gd name="connsiteY1" fmla="*/ 452727 h 643230"/>
                  <a:gd name="connsiteX2" fmla="*/ 458231 w 638611"/>
                  <a:gd name="connsiteY2" fmla="*/ 614652 h 643230"/>
                  <a:gd name="connsiteX3" fmla="*/ 636824 w 638611"/>
                  <a:gd name="connsiteY3" fmla="*/ 638465 h 643230"/>
                  <a:gd name="connsiteX4" fmla="*/ 539193 w 638611"/>
                  <a:gd name="connsiteY4" fmla="*/ 559883 h 643230"/>
                  <a:gd name="connsiteX5" fmla="*/ 365362 w 638611"/>
                  <a:gd name="connsiteY5" fmla="*/ 457490 h 643230"/>
                  <a:gd name="connsiteX6" fmla="*/ 151049 w 638611"/>
                  <a:gd name="connsiteY6" fmla="*/ 257465 h 643230"/>
                  <a:gd name="connsiteX7" fmla="*/ 39131 w 638611"/>
                  <a:gd name="connsiteY7" fmla="*/ 102683 h 643230"/>
                  <a:gd name="connsiteX8" fmla="*/ 8174 w 638611"/>
                  <a:gd name="connsiteY8" fmla="*/ 290 h 643230"/>
                  <a:gd name="connsiteX9" fmla="*/ 8174 w 638611"/>
                  <a:gd name="connsiteY9" fmla="*/ 133640 h 643230"/>
                  <a:gd name="connsiteX10" fmla="*/ 81993 w 638611"/>
                  <a:gd name="connsiteY10" fmla="*/ 276515 h 643230"/>
                  <a:gd name="connsiteX0" fmla="*/ 62774 w 636061"/>
                  <a:gd name="connsiteY0" fmla="*/ 269371 h 643230"/>
                  <a:gd name="connsiteX1" fmla="*/ 208031 w 636061"/>
                  <a:gd name="connsiteY1" fmla="*/ 452727 h 643230"/>
                  <a:gd name="connsiteX2" fmla="*/ 455681 w 636061"/>
                  <a:gd name="connsiteY2" fmla="*/ 614652 h 643230"/>
                  <a:gd name="connsiteX3" fmla="*/ 634274 w 636061"/>
                  <a:gd name="connsiteY3" fmla="*/ 638465 h 643230"/>
                  <a:gd name="connsiteX4" fmla="*/ 536643 w 636061"/>
                  <a:gd name="connsiteY4" fmla="*/ 559883 h 643230"/>
                  <a:gd name="connsiteX5" fmla="*/ 362812 w 636061"/>
                  <a:gd name="connsiteY5" fmla="*/ 457490 h 643230"/>
                  <a:gd name="connsiteX6" fmla="*/ 148499 w 636061"/>
                  <a:gd name="connsiteY6" fmla="*/ 257465 h 643230"/>
                  <a:gd name="connsiteX7" fmla="*/ 36581 w 636061"/>
                  <a:gd name="connsiteY7" fmla="*/ 102683 h 643230"/>
                  <a:gd name="connsiteX8" fmla="*/ 5624 w 636061"/>
                  <a:gd name="connsiteY8" fmla="*/ 290 h 643230"/>
                  <a:gd name="connsiteX9" fmla="*/ 5624 w 636061"/>
                  <a:gd name="connsiteY9" fmla="*/ 133640 h 643230"/>
                  <a:gd name="connsiteX10" fmla="*/ 62774 w 636061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45796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60084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63 h 643222"/>
                  <a:gd name="connsiteX1" fmla="*/ 217246 w 645276"/>
                  <a:gd name="connsiteY1" fmla="*/ 452719 h 643222"/>
                  <a:gd name="connsiteX2" fmla="*/ 464896 w 645276"/>
                  <a:gd name="connsiteY2" fmla="*/ 614644 h 643222"/>
                  <a:gd name="connsiteX3" fmla="*/ 643489 w 645276"/>
                  <a:gd name="connsiteY3" fmla="*/ 638457 h 643222"/>
                  <a:gd name="connsiteX4" fmla="*/ 545858 w 645276"/>
                  <a:gd name="connsiteY4" fmla="*/ 559875 h 643222"/>
                  <a:gd name="connsiteX5" fmla="*/ 372027 w 645276"/>
                  <a:gd name="connsiteY5" fmla="*/ 457482 h 643222"/>
                  <a:gd name="connsiteX6" fmla="*/ 150570 w 645276"/>
                  <a:gd name="connsiteY6" fmla="*/ 243170 h 643222"/>
                  <a:gd name="connsiteX7" fmla="*/ 60084 w 645276"/>
                  <a:gd name="connsiteY7" fmla="*/ 102675 h 643222"/>
                  <a:gd name="connsiteX8" fmla="*/ 14839 w 645276"/>
                  <a:gd name="connsiteY8" fmla="*/ 282 h 643222"/>
                  <a:gd name="connsiteX9" fmla="*/ 2933 w 645276"/>
                  <a:gd name="connsiteY9" fmla="*/ 133632 h 643222"/>
                  <a:gd name="connsiteX10" fmla="*/ 71989 w 645276"/>
                  <a:gd name="connsiteY10" fmla="*/ 269363 h 643222"/>
                  <a:gd name="connsiteX0" fmla="*/ 71989 w 645368"/>
                  <a:gd name="connsiteY0" fmla="*/ 269363 h 643222"/>
                  <a:gd name="connsiteX1" fmla="*/ 217246 w 645368"/>
                  <a:gd name="connsiteY1" fmla="*/ 452719 h 643222"/>
                  <a:gd name="connsiteX2" fmla="*/ 464896 w 645368"/>
                  <a:gd name="connsiteY2" fmla="*/ 614644 h 643222"/>
                  <a:gd name="connsiteX3" fmla="*/ 643489 w 645368"/>
                  <a:gd name="connsiteY3" fmla="*/ 638457 h 643222"/>
                  <a:gd name="connsiteX4" fmla="*/ 545858 w 645368"/>
                  <a:gd name="connsiteY4" fmla="*/ 559875 h 643222"/>
                  <a:gd name="connsiteX5" fmla="*/ 348215 w 645368"/>
                  <a:gd name="connsiteY5" fmla="*/ 445576 h 643222"/>
                  <a:gd name="connsiteX6" fmla="*/ 150570 w 645368"/>
                  <a:gd name="connsiteY6" fmla="*/ 243170 h 643222"/>
                  <a:gd name="connsiteX7" fmla="*/ 60084 w 645368"/>
                  <a:gd name="connsiteY7" fmla="*/ 102675 h 643222"/>
                  <a:gd name="connsiteX8" fmla="*/ 14839 w 645368"/>
                  <a:gd name="connsiteY8" fmla="*/ 282 h 643222"/>
                  <a:gd name="connsiteX9" fmla="*/ 2933 w 645368"/>
                  <a:gd name="connsiteY9" fmla="*/ 133632 h 643222"/>
                  <a:gd name="connsiteX10" fmla="*/ 71989 w 645368"/>
                  <a:gd name="connsiteY10" fmla="*/ 269363 h 643222"/>
                  <a:gd name="connsiteX0" fmla="*/ 71989 w 647232"/>
                  <a:gd name="connsiteY0" fmla="*/ 269363 h 642517"/>
                  <a:gd name="connsiteX1" fmla="*/ 217246 w 647232"/>
                  <a:gd name="connsiteY1" fmla="*/ 452719 h 642517"/>
                  <a:gd name="connsiteX2" fmla="*/ 464896 w 647232"/>
                  <a:gd name="connsiteY2" fmla="*/ 614644 h 642517"/>
                  <a:gd name="connsiteX3" fmla="*/ 643489 w 647232"/>
                  <a:gd name="connsiteY3" fmla="*/ 638457 h 642517"/>
                  <a:gd name="connsiteX4" fmla="*/ 567290 w 647232"/>
                  <a:gd name="connsiteY4" fmla="*/ 569400 h 642517"/>
                  <a:gd name="connsiteX5" fmla="*/ 348215 w 647232"/>
                  <a:gd name="connsiteY5" fmla="*/ 445576 h 642517"/>
                  <a:gd name="connsiteX6" fmla="*/ 150570 w 647232"/>
                  <a:gd name="connsiteY6" fmla="*/ 243170 h 642517"/>
                  <a:gd name="connsiteX7" fmla="*/ 60084 w 647232"/>
                  <a:gd name="connsiteY7" fmla="*/ 102675 h 642517"/>
                  <a:gd name="connsiteX8" fmla="*/ 14839 w 647232"/>
                  <a:gd name="connsiteY8" fmla="*/ 282 h 642517"/>
                  <a:gd name="connsiteX9" fmla="*/ 2933 w 647232"/>
                  <a:gd name="connsiteY9" fmla="*/ 133632 h 642517"/>
                  <a:gd name="connsiteX10" fmla="*/ 71989 w 647232"/>
                  <a:gd name="connsiteY10" fmla="*/ 269363 h 642517"/>
                  <a:gd name="connsiteX0" fmla="*/ 71989 w 646476"/>
                  <a:gd name="connsiteY0" fmla="*/ 269363 h 649032"/>
                  <a:gd name="connsiteX1" fmla="*/ 217246 w 646476"/>
                  <a:gd name="connsiteY1" fmla="*/ 452719 h 649032"/>
                  <a:gd name="connsiteX2" fmla="*/ 479183 w 646476"/>
                  <a:gd name="connsiteY2" fmla="*/ 628931 h 649032"/>
                  <a:gd name="connsiteX3" fmla="*/ 643489 w 646476"/>
                  <a:gd name="connsiteY3" fmla="*/ 638457 h 649032"/>
                  <a:gd name="connsiteX4" fmla="*/ 567290 w 646476"/>
                  <a:gd name="connsiteY4" fmla="*/ 569400 h 649032"/>
                  <a:gd name="connsiteX5" fmla="*/ 348215 w 646476"/>
                  <a:gd name="connsiteY5" fmla="*/ 445576 h 649032"/>
                  <a:gd name="connsiteX6" fmla="*/ 150570 w 646476"/>
                  <a:gd name="connsiteY6" fmla="*/ 243170 h 649032"/>
                  <a:gd name="connsiteX7" fmla="*/ 60084 w 646476"/>
                  <a:gd name="connsiteY7" fmla="*/ 102675 h 649032"/>
                  <a:gd name="connsiteX8" fmla="*/ 14839 w 646476"/>
                  <a:gd name="connsiteY8" fmla="*/ 282 h 649032"/>
                  <a:gd name="connsiteX9" fmla="*/ 2933 w 646476"/>
                  <a:gd name="connsiteY9" fmla="*/ 133632 h 649032"/>
                  <a:gd name="connsiteX10" fmla="*/ 71989 w 646476"/>
                  <a:gd name="connsiteY10" fmla="*/ 269363 h 649032"/>
                  <a:gd name="connsiteX0" fmla="*/ 71989 w 648757"/>
                  <a:gd name="connsiteY0" fmla="*/ 269363 h 641807"/>
                  <a:gd name="connsiteX1" fmla="*/ 217246 w 648757"/>
                  <a:gd name="connsiteY1" fmla="*/ 452719 h 641807"/>
                  <a:gd name="connsiteX2" fmla="*/ 479183 w 648757"/>
                  <a:gd name="connsiteY2" fmla="*/ 628931 h 641807"/>
                  <a:gd name="connsiteX3" fmla="*/ 645871 w 648757"/>
                  <a:gd name="connsiteY3" fmla="*/ 621788 h 641807"/>
                  <a:gd name="connsiteX4" fmla="*/ 567290 w 648757"/>
                  <a:gd name="connsiteY4" fmla="*/ 569400 h 641807"/>
                  <a:gd name="connsiteX5" fmla="*/ 348215 w 648757"/>
                  <a:gd name="connsiteY5" fmla="*/ 445576 h 641807"/>
                  <a:gd name="connsiteX6" fmla="*/ 150570 w 648757"/>
                  <a:gd name="connsiteY6" fmla="*/ 243170 h 641807"/>
                  <a:gd name="connsiteX7" fmla="*/ 60084 w 648757"/>
                  <a:gd name="connsiteY7" fmla="*/ 102675 h 641807"/>
                  <a:gd name="connsiteX8" fmla="*/ 14839 w 648757"/>
                  <a:gd name="connsiteY8" fmla="*/ 282 h 641807"/>
                  <a:gd name="connsiteX9" fmla="*/ 2933 w 648757"/>
                  <a:gd name="connsiteY9" fmla="*/ 133632 h 641807"/>
                  <a:gd name="connsiteX10" fmla="*/ 71989 w 648757"/>
                  <a:gd name="connsiteY10" fmla="*/ 269363 h 641807"/>
                  <a:gd name="connsiteX0" fmla="*/ 71989 w 657935"/>
                  <a:gd name="connsiteY0" fmla="*/ 269363 h 650375"/>
                  <a:gd name="connsiteX1" fmla="*/ 217246 w 657935"/>
                  <a:gd name="connsiteY1" fmla="*/ 452719 h 650375"/>
                  <a:gd name="connsiteX2" fmla="*/ 479183 w 657935"/>
                  <a:gd name="connsiteY2" fmla="*/ 628931 h 650375"/>
                  <a:gd name="connsiteX3" fmla="*/ 655396 w 657935"/>
                  <a:gd name="connsiteY3" fmla="*/ 640838 h 650375"/>
                  <a:gd name="connsiteX4" fmla="*/ 567290 w 657935"/>
                  <a:gd name="connsiteY4" fmla="*/ 569400 h 650375"/>
                  <a:gd name="connsiteX5" fmla="*/ 348215 w 657935"/>
                  <a:gd name="connsiteY5" fmla="*/ 445576 h 650375"/>
                  <a:gd name="connsiteX6" fmla="*/ 150570 w 657935"/>
                  <a:gd name="connsiteY6" fmla="*/ 243170 h 650375"/>
                  <a:gd name="connsiteX7" fmla="*/ 60084 w 657935"/>
                  <a:gd name="connsiteY7" fmla="*/ 102675 h 650375"/>
                  <a:gd name="connsiteX8" fmla="*/ 14839 w 657935"/>
                  <a:gd name="connsiteY8" fmla="*/ 282 h 650375"/>
                  <a:gd name="connsiteX9" fmla="*/ 2933 w 657935"/>
                  <a:gd name="connsiteY9" fmla="*/ 133632 h 650375"/>
                  <a:gd name="connsiteX10" fmla="*/ 71989 w 657935"/>
                  <a:gd name="connsiteY10" fmla="*/ 269363 h 650375"/>
                  <a:gd name="connsiteX0" fmla="*/ 71989 w 658854"/>
                  <a:gd name="connsiteY0" fmla="*/ 269363 h 650070"/>
                  <a:gd name="connsiteX1" fmla="*/ 217246 w 658854"/>
                  <a:gd name="connsiteY1" fmla="*/ 452719 h 650070"/>
                  <a:gd name="connsiteX2" fmla="*/ 479183 w 658854"/>
                  <a:gd name="connsiteY2" fmla="*/ 628931 h 650070"/>
                  <a:gd name="connsiteX3" fmla="*/ 655396 w 658854"/>
                  <a:gd name="connsiteY3" fmla="*/ 640838 h 650070"/>
                  <a:gd name="connsiteX4" fmla="*/ 576815 w 658854"/>
                  <a:gd name="connsiteY4" fmla="*/ 574163 h 650070"/>
                  <a:gd name="connsiteX5" fmla="*/ 348215 w 658854"/>
                  <a:gd name="connsiteY5" fmla="*/ 445576 h 650070"/>
                  <a:gd name="connsiteX6" fmla="*/ 150570 w 658854"/>
                  <a:gd name="connsiteY6" fmla="*/ 243170 h 650070"/>
                  <a:gd name="connsiteX7" fmla="*/ 60084 w 658854"/>
                  <a:gd name="connsiteY7" fmla="*/ 102675 h 650070"/>
                  <a:gd name="connsiteX8" fmla="*/ 14839 w 658854"/>
                  <a:gd name="connsiteY8" fmla="*/ 282 h 650070"/>
                  <a:gd name="connsiteX9" fmla="*/ 2933 w 658854"/>
                  <a:gd name="connsiteY9" fmla="*/ 133632 h 650070"/>
                  <a:gd name="connsiteX10" fmla="*/ 71989 w 658854"/>
                  <a:gd name="connsiteY10" fmla="*/ 269363 h 65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854" h="650070">
                    <a:moveTo>
                      <a:pt x="71989" y="269363"/>
                    </a:moveTo>
                    <a:cubicBezTo>
                      <a:pt x="107708" y="322544"/>
                      <a:pt x="149380" y="392791"/>
                      <a:pt x="217246" y="452719"/>
                    </a:cubicBezTo>
                    <a:cubicBezTo>
                      <a:pt x="285112" y="512647"/>
                      <a:pt x="406158" y="597578"/>
                      <a:pt x="479183" y="628931"/>
                    </a:cubicBezTo>
                    <a:cubicBezTo>
                      <a:pt x="552208" y="660284"/>
                      <a:pt x="639124" y="649966"/>
                      <a:pt x="655396" y="640838"/>
                    </a:cubicBezTo>
                    <a:cubicBezTo>
                      <a:pt x="671668" y="631710"/>
                      <a:pt x="628012" y="606707"/>
                      <a:pt x="576815" y="574163"/>
                    </a:cubicBezTo>
                    <a:cubicBezTo>
                      <a:pt x="525618" y="541619"/>
                      <a:pt x="419256" y="500741"/>
                      <a:pt x="348215" y="445576"/>
                    </a:cubicBezTo>
                    <a:cubicBezTo>
                      <a:pt x="277174" y="390411"/>
                      <a:pt x="198592" y="300320"/>
                      <a:pt x="150570" y="243170"/>
                    </a:cubicBezTo>
                    <a:cubicBezTo>
                      <a:pt x="102548" y="186020"/>
                      <a:pt x="82706" y="143156"/>
                      <a:pt x="60084" y="102675"/>
                    </a:cubicBezTo>
                    <a:cubicBezTo>
                      <a:pt x="37462" y="62194"/>
                      <a:pt x="19998" y="-4877"/>
                      <a:pt x="14839" y="282"/>
                    </a:cubicBezTo>
                    <a:cubicBezTo>
                      <a:pt x="9680" y="5441"/>
                      <a:pt x="-6592" y="88785"/>
                      <a:pt x="2933" y="133632"/>
                    </a:cubicBezTo>
                    <a:cubicBezTo>
                      <a:pt x="12458" y="178479"/>
                      <a:pt x="36270" y="216182"/>
                      <a:pt x="71989" y="2693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016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组合 82"/>
            <p:cNvGrpSpPr>
              <a:grpSpLocks noChangeAspect="1"/>
            </p:cNvGrpSpPr>
            <p:nvPr/>
          </p:nvGrpSpPr>
          <p:grpSpPr>
            <a:xfrm flipH="1">
              <a:off x="9236253" y="3141470"/>
              <a:ext cx="378000" cy="346237"/>
              <a:chOff x="9239239" y="2083554"/>
              <a:chExt cx="144000" cy="1318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5" name="任意多边形 164"/>
              <p:cNvSpPr/>
              <p:nvPr/>
            </p:nvSpPr>
            <p:spPr>
              <a:xfrm>
                <a:off x="9239239" y="2083554"/>
                <a:ext cx="144000" cy="131899"/>
              </a:xfrm>
              <a:custGeom>
                <a:avLst/>
                <a:gdLst>
                  <a:gd name="connsiteX0" fmla="*/ 271466 w 1271875"/>
                  <a:gd name="connsiteY0" fmla="*/ 70809 h 1164980"/>
                  <a:gd name="connsiteX1" fmla="*/ 80966 w 1271875"/>
                  <a:gd name="connsiteY1" fmla="*/ 218447 h 1164980"/>
                  <a:gd name="connsiteX2" fmla="*/ 3 w 1271875"/>
                  <a:gd name="connsiteY2" fmla="*/ 449428 h 1164980"/>
                  <a:gd name="connsiteX3" fmla="*/ 78584 w 1271875"/>
                  <a:gd name="connsiteY3" fmla="*/ 792328 h 1164980"/>
                  <a:gd name="connsiteX4" fmla="*/ 245272 w 1271875"/>
                  <a:gd name="connsiteY4" fmla="*/ 989972 h 1164980"/>
                  <a:gd name="connsiteX5" fmla="*/ 507209 w 1271875"/>
                  <a:gd name="connsiteY5" fmla="*/ 1142372 h 1164980"/>
                  <a:gd name="connsiteX6" fmla="*/ 819153 w 1271875"/>
                  <a:gd name="connsiteY6" fmla="*/ 1151897 h 1164980"/>
                  <a:gd name="connsiteX7" fmla="*/ 1109666 w 1271875"/>
                  <a:gd name="connsiteY7" fmla="*/ 1023309 h 1164980"/>
                  <a:gd name="connsiteX8" fmla="*/ 1264447 w 1271875"/>
                  <a:gd name="connsiteY8" fmla="*/ 739941 h 1164980"/>
                  <a:gd name="connsiteX9" fmla="*/ 1223966 w 1271875"/>
                  <a:gd name="connsiteY9" fmla="*/ 416091 h 1164980"/>
                  <a:gd name="connsiteX10" fmla="*/ 1021559 w 1271875"/>
                  <a:gd name="connsiteY10" fmla="*/ 163678 h 1164980"/>
                  <a:gd name="connsiteX11" fmla="*/ 707234 w 1271875"/>
                  <a:gd name="connsiteY11" fmla="*/ 13659 h 1164980"/>
                  <a:gd name="connsiteX12" fmla="*/ 445297 w 1271875"/>
                  <a:gd name="connsiteY12" fmla="*/ 13659 h 1164980"/>
                  <a:gd name="connsiteX13" fmla="*/ 271466 w 1271875"/>
                  <a:gd name="connsiteY13" fmla="*/ 70809 h 116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875" h="1164980">
                    <a:moveTo>
                      <a:pt x="271466" y="70809"/>
                    </a:moveTo>
                    <a:cubicBezTo>
                      <a:pt x="210744" y="104940"/>
                      <a:pt x="126210" y="155344"/>
                      <a:pt x="80966" y="218447"/>
                    </a:cubicBezTo>
                    <a:cubicBezTo>
                      <a:pt x="35722" y="281550"/>
                      <a:pt x="400" y="353781"/>
                      <a:pt x="3" y="449428"/>
                    </a:cubicBezTo>
                    <a:cubicBezTo>
                      <a:pt x="-394" y="545075"/>
                      <a:pt x="37706" y="702237"/>
                      <a:pt x="78584" y="792328"/>
                    </a:cubicBezTo>
                    <a:cubicBezTo>
                      <a:pt x="119462" y="882419"/>
                      <a:pt x="173834" y="931631"/>
                      <a:pt x="245272" y="989972"/>
                    </a:cubicBezTo>
                    <a:cubicBezTo>
                      <a:pt x="316710" y="1048313"/>
                      <a:pt x="411562" y="1115385"/>
                      <a:pt x="507209" y="1142372"/>
                    </a:cubicBezTo>
                    <a:cubicBezTo>
                      <a:pt x="602856" y="1169359"/>
                      <a:pt x="718744" y="1171741"/>
                      <a:pt x="819153" y="1151897"/>
                    </a:cubicBezTo>
                    <a:cubicBezTo>
                      <a:pt x="919563" y="1132053"/>
                      <a:pt x="1035450" y="1091968"/>
                      <a:pt x="1109666" y="1023309"/>
                    </a:cubicBezTo>
                    <a:cubicBezTo>
                      <a:pt x="1183882" y="954650"/>
                      <a:pt x="1245397" y="841144"/>
                      <a:pt x="1264447" y="739941"/>
                    </a:cubicBezTo>
                    <a:cubicBezTo>
                      <a:pt x="1283497" y="638738"/>
                      <a:pt x="1264447" y="512135"/>
                      <a:pt x="1223966" y="416091"/>
                    </a:cubicBezTo>
                    <a:cubicBezTo>
                      <a:pt x="1183485" y="320047"/>
                      <a:pt x="1107681" y="230750"/>
                      <a:pt x="1021559" y="163678"/>
                    </a:cubicBezTo>
                    <a:cubicBezTo>
                      <a:pt x="935437" y="96606"/>
                      <a:pt x="803278" y="38662"/>
                      <a:pt x="707234" y="13659"/>
                    </a:cubicBezTo>
                    <a:cubicBezTo>
                      <a:pt x="611190" y="-11344"/>
                      <a:pt x="519513" y="3737"/>
                      <a:pt x="445297" y="13659"/>
                    </a:cubicBezTo>
                    <a:cubicBezTo>
                      <a:pt x="371082" y="23581"/>
                      <a:pt x="332188" y="36678"/>
                      <a:pt x="271466" y="70809"/>
                    </a:cubicBezTo>
                    <a:close/>
                  </a:path>
                </a:pathLst>
              </a:custGeom>
              <a:solidFill>
                <a:srgbClr val="F05776"/>
              </a:solidFill>
              <a:ln w="3175">
                <a:solidFill>
                  <a:srgbClr val="B614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 165"/>
              <p:cNvSpPr/>
              <p:nvPr/>
            </p:nvSpPr>
            <p:spPr>
              <a:xfrm>
                <a:off x="9282532" y="2108323"/>
                <a:ext cx="76820" cy="61704"/>
              </a:xfrm>
              <a:custGeom>
                <a:avLst/>
                <a:gdLst>
                  <a:gd name="connsiteX0" fmla="*/ 293896 w 678512"/>
                  <a:gd name="connsiteY0" fmla="*/ 2060 h 544996"/>
                  <a:gd name="connsiteX1" fmla="*/ 117684 w 678512"/>
                  <a:gd name="connsiteY1" fmla="*/ 21110 h 544996"/>
                  <a:gd name="connsiteX2" fmla="*/ 5765 w 678512"/>
                  <a:gd name="connsiteY2" fmla="*/ 130648 h 544996"/>
                  <a:gd name="connsiteX3" fmla="*/ 41484 w 678512"/>
                  <a:gd name="connsiteY3" fmla="*/ 337816 h 544996"/>
                  <a:gd name="connsiteX4" fmla="*/ 255796 w 678512"/>
                  <a:gd name="connsiteY4" fmla="*/ 523554 h 544996"/>
                  <a:gd name="connsiteX5" fmla="*/ 508209 w 678512"/>
                  <a:gd name="connsiteY5" fmla="*/ 530698 h 544996"/>
                  <a:gd name="connsiteX6" fmla="*/ 670134 w 678512"/>
                  <a:gd name="connsiteY6" fmla="*/ 430685 h 544996"/>
                  <a:gd name="connsiteX7" fmla="*/ 634415 w 678512"/>
                  <a:gd name="connsiteY7" fmla="*/ 197323 h 544996"/>
                  <a:gd name="connsiteX8" fmla="*/ 455821 w 678512"/>
                  <a:gd name="connsiteY8" fmla="*/ 49685 h 544996"/>
                  <a:gd name="connsiteX9" fmla="*/ 293896 w 678512"/>
                  <a:gd name="connsiteY9" fmla="*/ 2060 h 54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8512" h="544996">
                    <a:moveTo>
                      <a:pt x="293896" y="2060"/>
                    </a:moveTo>
                    <a:cubicBezTo>
                      <a:pt x="237540" y="-2702"/>
                      <a:pt x="165706" y="-321"/>
                      <a:pt x="117684" y="21110"/>
                    </a:cubicBezTo>
                    <a:cubicBezTo>
                      <a:pt x="69662" y="42541"/>
                      <a:pt x="18465" y="77864"/>
                      <a:pt x="5765" y="130648"/>
                    </a:cubicBezTo>
                    <a:cubicBezTo>
                      <a:pt x="-6935" y="183432"/>
                      <a:pt x="-188" y="272332"/>
                      <a:pt x="41484" y="337816"/>
                    </a:cubicBezTo>
                    <a:cubicBezTo>
                      <a:pt x="83156" y="403300"/>
                      <a:pt x="178008" y="491407"/>
                      <a:pt x="255796" y="523554"/>
                    </a:cubicBezTo>
                    <a:cubicBezTo>
                      <a:pt x="333584" y="555701"/>
                      <a:pt x="439153" y="546176"/>
                      <a:pt x="508209" y="530698"/>
                    </a:cubicBezTo>
                    <a:cubicBezTo>
                      <a:pt x="577265" y="515220"/>
                      <a:pt x="649100" y="486247"/>
                      <a:pt x="670134" y="430685"/>
                    </a:cubicBezTo>
                    <a:cubicBezTo>
                      <a:pt x="691168" y="375123"/>
                      <a:pt x="670134" y="260823"/>
                      <a:pt x="634415" y="197323"/>
                    </a:cubicBezTo>
                    <a:cubicBezTo>
                      <a:pt x="598696" y="133823"/>
                      <a:pt x="514558" y="82229"/>
                      <a:pt x="455821" y="49685"/>
                    </a:cubicBezTo>
                    <a:cubicBezTo>
                      <a:pt x="397084" y="17141"/>
                      <a:pt x="350252" y="6822"/>
                      <a:pt x="293896" y="2060"/>
                    </a:cubicBezTo>
                    <a:close/>
                  </a:path>
                </a:pathLst>
              </a:custGeom>
              <a:solidFill>
                <a:srgbClr val="ED2F58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任意多边形 166"/>
              <p:cNvSpPr/>
              <p:nvPr/>
            </p:nvSpPr>
            <p:spPr>
              <a:xfrm>
                <a:off x="9260494" y="2088492"/>
                <a:ext cx="116930" cy="108672"/>
              </a:xfrm>
              <a:custGeom>
                <a:avLst/>
                <a:gdLst>
                  <a:gd name="connsiteX0" fmla="*/ 409922 w 1032779"/>
                  <a:gd name="connsiteY0" fmla="*/ 40 h 959834"/>
                  <a:gd name="connsiteX1" fmla="*/ 476634 w 1032779"/>
                  <a:gd name="connsiteY1" fmla="*/ 3760 h 959834"/>
                  <a:gd name="connsiteX2" fmla="*/ 712378 w 1032779"/>
                  <a:gd name="connsiteY2" fmla="*/ 99010 h 959834"/>
                  <a:gd name="connsiteX3" fmla="*/ 914784 w 1032779"/>
                  <a:gd name="connsiteY3" fmla="*/ 232360 h 959834"/>
                  <a:gd name="connsiteX4" fmla="*/ 1014796 w 1032779"/>
                  <a:gd name="connsiteY4" fmla="*/ 453816 h 959834"/>
                  <a:gd name="connsiteX5" fmla="*/ 1000509 w 1032779"/>
                  <a:gd name="connsiteY5" fmla="*/ 753854 h 959834"/>
                  <a:gd name="connsiteX6" fmla="*/ 700471 w 1032779"/>
                  <a:gd name="connsiteY6" fmla="*/ 951498 h 959834"/>
                  <a:gd name="connsiteX7" fmla="*/ 338521 w 1032779"/>
                  <a:gd name="connsiteY7" fmla="*/ 891966 h 959834"/>
                  <a:gd name="connsiteX8" fmla="*/ 74203 w 1032779"/>
                  <a:gd name="connsiteY8" fmla="*/ 613360 h 959834"/>
                  <a:gd name="connsiteX9" fmla="*/ 384 w 1032779"/>
                  <a:gd name="connsiteY9" fmla="*/ 318085 h 959834"/>
                  <a:gd name="connsiteX10" fmla="*/ 95634 w 1032779"/>
                  <a:gd name="connsiteY10" fmla="*/ 122823 h 959834"/>
                  <a:gd name="connsiteX11" fmla="*/ 214696 w 1032779"/>
                  <a:gd name="connsiteY11" fmla="*/ 29954 h 959834"/>
                  <a:gd name="connsiteX12" fmla="*/ 409922 w 1032779"/>
                  <a:gd name="connsiteY12" fmla="*/ 40 h 959834"/>
                  <a:gd name="connsiteX13" fmla="*/ 397309 w 1032779"/>
                  <a:gd name="connsiteY13" fmla="*/ 174913 h 959834"/>
                  <a:gd name="connsiteX14" fmla="*/ 312328 w 1032779"/>
                  <a:gd name="connsiteY14" fmla="*/ 194260 h 959834"/>
                  <a:gd name="connsiteX15" fmla="*/ 200409 w 1032779"/>
                  <a:gd name="connsiteY15" fmla="*/ 303798 h 959834"/>
                  <a:gd name="connsiteX16" fmla="*/ 236128 w 1032779"/>
                  <a:gd name="connsiteY16" fmla="*/ 510966 h 959834"/>
                  <a:gd name="connsiteX17" fmla="*/ 450440 w 1032779"/>
                  <a:gd name="connsiteY17" fmla="*/ 696704 h 959834"/>
                  <a:gd name="connsiteX18" fmla="*/ 702853 w 1032779"/>
                  <a:gd name="connsiteY18" fmla="*/ 703848 h 959834"/>
                  <a:gd name="connsiteX19" fmla="*/ 864778 w 1032779"/>
                  <a:gd name="connsiteY19" fmla="*/ 603835 h 959834"/>
                  <a:gd name="connsiteX20" fmla="*/ 829059 w 1032779"/>
                  <a:gd name="connsiteY20" fmla="*/ 370473 h 959834"/>
                  <a:gd name="connsiteX21" fmla="*/ 650465 w 1032779"/>
                  <a:gd name="connsiteY21" fmla="*/ 222835 h 959834"/>
                  <a:gd name="connsiteX22" fmla="*/ 488540 w 1032779"/>
                  <a:gd name="connsiteY22" fmla="*/ 175210 h 959834"/>
                  <a:gd name="connsiteX23" fmla="*/ 397309 w 1032779"/>
                  <a:gd name="connsiteY23" fmla="*/ 174913 h 95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32779" h="959834">
                    <a:moveTo>
                      <a:pt x="409922" y="40"/>
                    </a:moveTo>
                    <a:cubicBezTo>
                      <a:pt x="433251" y="-234"/>
                      <a:pt x="455897" y="883"/>
                      <a:pt x="476634" y="3760"/>
                    </a:cubicBezTo>
                    <a:cubicBezTo>
                      <a:pt x="559581" y="15269"/>
                      <a:pt x="639353" y="60910"/>
                      <a:pt x="712378" y="99010"/>
                    </a:cubicBezTo>
                    <a:cubicBezTo>
                      <a:pt x="785403" y="137110"/>
                      <a:pt x="864381" y="173226"/>
                      <a:pt x="914784" y="232360"/>
                    </a:cubicBezTo>
                    <a:cubicBezTo>
                      <a:pt x="965187" y="291494"/>
                      <a:pt x="1000509" y="366900"/>
                      <a:pt x="1014796" y="453816"/>
                    </a:cubicBezTo>
                    <a:cubicBezTo>
                      <a:pt x="1029084" y="540732"/>
                      <a:pt x="1052897" y="670907"/>
                      <a:pt x="1000509" y="753854"/>
                    </a:cubicBezTo>
                    <a:cubicBezTo>
                      <a:pt x="948122" y="836801"/>
                      <a:pt x="810802" y="928479"/>
                      <a:pt x="700471" y="951498"/>
                    </a:cubicBezTo>
                    <a:cubicBezTo>
                      <a:pt x="590140" y="974517"/>
                      <a:pt x="442899" y="948322"/>
                      <a:pt x="338521" y="891966"/>
                    </a:cubicBezTo>
                    <a:cubicBezTo>
                      <a:pt x="234143" y="835610"/>
                      <a:pt x="130559" y="709007"/>
                      <a:pt x="74203" y="613360"/>
                    </a:cubicBezTo>
                    <a:cubicBezTo>
                      <a:pt x="17847" y="517713"/>
                      <a:pt x="-3188" y="399841"/>
                      <a:pt x="384" y="318085"/>
                    </a:cubicBezTo>
                    <a:cubicBezTo>
                      <a:pt x="3956" y="236329"/>
                      <a:pt x="59915" y="170845"/>
                      <a:pt x="95634" y="122823"/>
                    </a:cubicBezTo>
                    <a:cubicBezTo>
                      <a:pt x="131353" y="74801"/>
                      <a:pt x="149212" y="50988"/>
                      <a:pt x="214696" y="29954"/>
                    </a:cubicBezTo>
                    <a:cubicBezTo>
                      <a:pt x="263809" y="14178"/>
                      <a:pt x="339935" y="858"/>
                      <a:pt x="409922" y="40"/>
                    </a:cubicBezTo>
                    <a:close/>
                    <a:moveTo>
                      <a:pt x="397309" y="174913"/>
                    </a:moveTo>
                    <a:cubicBezTo>
                      <a:pt x="366303" y="177592"/>
                      <a:pt x="336339" y="183545"/>
                      <a:pt x="312328" y="194260"/>
                    </a:cubicBezTo>
                    <a:cubicBezTo>
                      <a:pt x="264306" y="215691"/>
                      <a:pt x="213109" y="251014"/>
                      <a:pt x="200409" y="303798"/>
                    </a:cubicBezTo>
                    <a:cubicBezTo>
                      <a:pt x="187709" y="356582"/>
                      <a:pt x="194456" y="445482"/>
                      <a:pt x="236128" y="510966"/>
                    </a:cubicBezTo>
                    <a:cubicBezTo>
                      <a:pt x="277800" y="576450"/>
                      <a:pt x="372652" y="664557"/>
                      <a:pt x="450440" y="696704"/>
                    </a:cubicBezTo>
                    <a:cubicBezTo>
                      <a:pt x="528228" y="728851"/>
                      <a:pt x="633797" y="719326"/>
                      <a:pt x="702853" y="703848"/>
                    </a:cubicBezTo>
                    <a:cubicBezTo>
                      <a:pt x="771909" y="688370"/>
                      <a:pt x="843744" y="659397"/>
                      <a:pt x="864778" y="603835"/>
                    </a:cubicBezTo>
                    <a:cubicBezTo>
                      <a:pt x="885812" y="548273"/>
                      <a:pt x="864778" y="433973"/>
                      <a:pt x="829059" y="370473"/>
                    </a:cubicBezTo>
                    <a:cubicBezTo>
                      <a:pt x="793340" y="306973"/>
                      <a:pt x="709202" y="255379"/>
                      <a:pt x="650465" y="222835"/>
                    </a:cubicBezTo>
                    <a:cubicBezTo>
                      <a:pt x="591728" y="190291"/>
                      <a:pt x="544896" y="179972"/>
                      <a:pt x="488540" y="175210"/>
                    </a:cubicBezTo>
                    <a:cubicBezTo>
                      <a:pt x="460362" y="172829"/>
                      <a:pt x="428315" y="172234"/>
                      <a:pt x="397309" y="1749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爆炸形 1 83"/>
            <p:cNvSpPr/>
            <p:nvPr/>
          </p:nvSpPr>
          <p:spPr>
            <a:xfrm flipV="1">
              <a:off x="9465282" y="3569367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爆炸形 1 84"/>
            <p:cNvSpPr/>
            <p:nvPr/>
          </p:nvSpPr>
          <p:spPr>
            <a:xfrm flipV="1">
              <a:off x="9372937" y="3926621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爆炸形 1 85"/>
            <p:cNvSpPr/>
            <p:nvPr/>
          </p:nvSpPr>
          <p:spPr>
            <a:xfrm flipV="1">
              <a:off x="9280751" y="3785999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爆炸形 1 86"/>
            <p:cNvSpPr/>
            <p:nvPr/>
          </p:nvSpPr>
          <p:spPr>
            <a:xfrm flipV="1">
              <a:off x="9108724" y="3749999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爆炸形 1 87"/>
            <p:cNvSpPr/>
            <p:nvPr/>
          </p:nvSpPr>
          <p:spPr>
            <a:xfrm flipV="1">
              <a:off x="9580950" y="3785999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爆炸形 1 88"/>
            <p:cNvSpPr/>
            <p:nvPr/>
          </p:nvSpPr>
          <p:spPr>
            <a:xfrm flipH="1">
              <a:off x="9393550" y="3722497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爆炸形 1 89"/>
            <p:cNvSpPr/>
            <p:nvPr/>
          </p:nvSpPr>
          <p:spPr>
            <a:xfrm flipH="1">
              <a:off x="9491347" y="3902467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爆炸形 1 90"/>
            <p:cNvSpPr/>
            <p:nvPr/>
          </p:nvSpPr>
          <p:spPr>
            <a:xfrm flipH="1">
              <a:off x="9512306" y="3713999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爆炸形 1 91"/>
            <p:cNvSpPr/>
            <p:nvPr/>
          </p:nvSpPr>
          <p:spPr>
            <a:xfrm flipH="1">
              <a:off x="9214919" y="3902467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爆炸形 1 92"/>
            <p:cNvSpPr/>
            <p:nvPr/>
          </p:nvSpPr>
          <p:spPr>
            <a:xfrm flipH="1">
              <a:off x="9413585" y="3866467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爆炸形 1 93"/>
            <p:cNvSpPr/>
            <p:nvPr/>
          </p:nvSpPr>
          <p:spPr>
            <a:xfrm>
              <a:off x="9337151" y="3838163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爆炸形 1 94"/>
            <p:cNvSpPr/>
            <p:nvPr/>
          </p:nvSpPr>
          <p:spPr>
            <a:xfrm>
              <a:off x="9435751" y="3782651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爆炸形 1 95"/>
            <p:cNvSpPr/>
            <p:nvPr/>
          </p:nvSpPr>
          <p:spPr>
            <a:xfrm>
              <a:off x="9566403" y="3855111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爆炸形 1 96"/>
            <p:cNvSpPr/>
            <p:nvPr/>
          </p:nvSpPr>
          <p:spPr>
            <a:xfrm>
              <a:off x="9493193" y="3829268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爆炸形 1 97"/>
            <p:cNvSpPr/>
            <p:nvPr/>
          </p:nvSpPr>
          <p:spPr>
            <a:xfrm>
              <a:off x="9278872" y="3876894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>
              <a:grpSpLocks noChangeAspect="1"/>
            </p:cNvGrpSpPr>
            <p:nvPr/>
          </p:nvGrpSpPr>
          <p:grpSpPr>
            <a:xfrm rot="-1200000" flipH="1">
              <a:off x="9300143" y="5242266"/>
              <a:ext cx="180000" cy="336514"/>
              <a:chOff x="7126413" y="1236032"/>
              <a:chExt cx="434732" cy="812735"/>
            </a:xfrm>
          </p:grpSpPr>
          <p:sp>
            <p:nvSpPr>
              <p:cNvPr id="162" name="任意多边形 161"/>
              <p:cNvSpPr/>
              <p:nvPr/>
            </p:nvSpPr>
            <p:spPr>
              <a:xfrm>
                <a:off x="7126413" y="1236032"/>
                <a:ext cx="434732" cy="812735"/>
              </a:xfrm>
              <a:custGeom>
                <a:avLst/>
                <a:gdLst>
                  <a:gd name="connsiteX0" fmla="*/ 216172 w 402586"/>
                  <a:gd name="connsiteY0" fmla="*/ 26935 h 808785"/>
                  <a:gd name="connsiteX1" fmla="*/ 320947 w 402586"/>
                  <a:gd name="connsiteY1" fmla="*/ 3123 h 808785"/>
                  <a:gd name="connsiteX2" fmla="*/ 399529 w 402586"/>
                  <a:gd name="connsiteY2" fmla="*/ 84085 h 808785"/>
                  <a:gd name="connsiteX3" fmla="*/ 378097 w 402586"/>
                  <a:gd name="connsiteY3" fmla="*/ 272204 h 808785"/>
                  <a:gd name="connsiteX4" fmla="*/ 299516 w 402586"/>
                  <a:gd name="connsiteY4" fmla="*/ 429366 h 808785"/>
                  <a:gd name="connsiteX5" fmla="*/ 247129 w 402586"/>
                  <a:gd name="connsiteY5" fmla="*/ 605579 h 808785"/>
                  <a:gd name="connsiteX6" fmla="*/ 175691 w 402586"/>
                  <a:gd name="connsiteY6" fmla="*/ 779410 h 808785"/>
                  <a:gd name="connsiteX7" fmla="*/ 85204 w 402586"/>
                  <a:gd name="connsiteY7" fmla="*/ 803223 h 808785"/>
                  <a:gd name="connsiteX8" fmla="*/ 6622 w 402586"/>
                  <a:gd name="connsiteY8" fmla="*/ 719879 h 808785"/>
                  <a:gd name="connsiteX9" fmla="*/ 11385 w 402586"/>
                  <a:gd name="connsiteY9" fmla="*/ 536523 h 808785"/>
                  <a:gd name="connsiteX10" fmla="*/ 68535 w 402586"/>
                  <a:gd name="connsiteY10" fmla="*/ 405554 h 808785"/>
                  <a:gd name="connsiteX11" fmla="*/ 142354 w 402586"/>
                  <a:gd name="connsiteY11" fmla="*/ 293635 h 808785"/>
                  <a:gd name="connsiteX12" fmla="*/ 182835 w 402586"/>
                  <a:gd name="connsiteY12" fmla="*/ 122185 h 808785"/>
                  <a:gd name="connsiteX13" fmla="*/ 216172 w 402586"/>
                  <a:gd name="connsiteY13" fmla="*/ 26935 h 808785"/>
                  <a:gd name="connsiteX0" fmla="*/ 216172 w 402586"/>
                  <a:gd name="connsiteY0" fmla="*/ 27905 h 809755"/>
                  <a:gd name="connsiteX1" fmla="*/ 235222 w 402586"/>
                  <a:gd name="connsiteY1" fmla="*/ 13618 h 809755"/>
                  <a:gd name="connsiteX2" fmla="*/ 320947 w 402586"/>
                  <a:gd name="connsiteY2" fmla="*/ 4093 h 809755"/>
                  <a:gd name="connsiteX3" fmla="*/ 399529 w 402586"/>
                  <a:gd name="connsiteY3" fmla="*/ 85055 h 809755"/>
                  <a:gd name="connsiteX4" fmla="*/ 378097 w 402586"/>
                  <a:gd name="connsiteY4" fmla="*/ 273174 h 809755"/>
                  <a:gd name="connsiteX5" fmla="*/ 299516 w 402586"/>
                  <a:gd name="connsiteY5" fmla="*/ 430336 h 809755"/>
                  <a:gd name="connsiteX6" fmla="*/ 247129 w 402586"/>
                  <a:gd name="connsiteY6" fmla="*/ 606549 h 809755"/>
                  <a:gd name="connsiteX7" fmla="*/ 175691 w 402586"/>
                  <a:gd name="connsiteY7" fmla="*/ 780380 h 809755"/>
                  <a:gd name="connsiteX8" fmla="*/ 85204 w 402586"/>
                  <a:gd name="connsiteY8" fmla="*/ 804193 h 809755"/>
                  <a:gd name="connsiteX9" fmla="*/ 6622 w 402586"/>
                  <a:gd name="connsiteY9" fmla="*/ 720849 h 809755"/>
                  <a:gd name="connsiteX10" fmla="*/ 11385 w 402586"/>
                  <a:gd name="connsiteY10" fmla="*/ 537493 h 809755"/>
                  <a:gd name="connsiteX11" fmla="*/ 68535 w 402586"/>
                  <a:gd name="connsiteY11" fmla="*/ 406524 h 809755"/>
                  <a:gd name="connsiteX12" fmla="*/ 142354 w 402586"/>
                  <a:gd name="connsiteY12" fmla="*/ 294605 h 809755"/>
                  <a:gd name="connsiteX13" fmla="*/ 182835 w 402586"/>
                  <a:gd name="connsiteY13" fmla="*/ 123155 h 809755"/>
                  <a:gd name="connsiteX14" fmla="*/ 216172 w 402586"/>
                  <a:gd name="connsiteY14" fmla="*/ 27905 h 809755"/>
                  <a:gd name="connsiteX0" fmla="*/ 216172 w 402586"/>
                  <a:gd name="connsiteY0" fmla="*/ 27905 h 809849"/>
                  <a:gd name="connsiteX1" fmla="*/ 235222 w 402586"/>
                  <a:gd name="connsiteY1" fmla="*/ 13618 h 809849"/>
                  <a:gd name="connsiteX2" fmla="*/ 320947 w 402586"/>
                  <a:gd name="connsiteY2" fmla="*/ 4093 h 809849"/>
                  <a:gd name="connsiteX3" fmla="*/ 399529 w 402586"/>
                  <a:gd name="connsiteY3" fmla="*/ 85055 h 809849"/>
                  <a:gd name="connsiteX4" fmla="*/ 378097 w 402586"/>
                  <a:gd name="connsiteY4" fmla="*/ 273174 h 809849"/>
                  <a:gd name="connsiteX5" fmla="*/ 299516 w 402586"/>
                  <a:gd name="connsiteY5" fmla="*/ 430336 h 809849"/>
                  <a:gd name="connsiteX6" fmla="*/ 256654 w 402586"/>
                  <a:gd name="connsiteY6" fmla="*/ 604168 h 809849"/>
                  <a:gd name="connsiteX7" fmla="*/ 175691 w 402586"/>
                  <a:gd name="connsiteY7" fmla="*/ 780380 h 809849"/>
                  <a:gd name="connsiteX8" fmla="*/ 85204 w 402586"/>
                  <a:gd name="connsiteY8" fmla="*/ 804193 h 809849"/>
                  <a:gd name="connsiteX9" fmla="*/ 6622 w 402586"/>
                  <a:gd name="connsiteY9" fmla="*/ 720849 h 809849"/>
                  <a:gd name="connsiteX10" fmla="*/ 11385 w 402586"/>
                  <a:gd name="connsiteY10" fmla="*/ 537493 h 809849"/>
                  <a:gd name="connsiteX11" fmla="*/ 68535 w 402586"/>
                  <a:gd name="connsiteY11" fmla="*/ 406524 h 809849"/>
                  <a:gd name="connsiteX12" fmla="*/ 142354 w 402586"/>
                  <a:gd name="connsiteY12" fmla="*/ 294605 h 809849"/>
                  <a:gd name="connsiteX13" fmla="*/ 182835 w 402586"/>
                  <a:gd name="connsiteY13" fmla="*/ 123155 h 809849"/>
                  <a:gd name="connsiteX14" fmla="*/ 216172 w 402586"/>
                  <a:gd name="connsiteY14" fmla="*/ 27905 h 809849"/>
                  <a:gd name="connsiteX0" fmla="*/ 216172 w 402586"/>
                  <a:gd name="connsiteY0" fmla="*/ 30792 h 812736"/>
                  <a:gd name="connsiteX1" fmla="*/ 254272 w 402586"/>
                  <a:gd name="connsiteY1" fmla="*/ 6980 h 812736"/>
                  <a:gd name="connsiteX2" fmla="*/ 320947 w 402586"/>
                  <a:gd name="connsiteY2" fmla="*/ 6980 h 812736"/>
                  <a:gd name="connsiteX3" fmla="*/ 399529 w 402586"/>
                  <a:gd name="connsiteY3" fmla="*/ 87942 h 812736"/>
                  <a:gd name="connsiteX4" fmla="*/ 378097 w 402586"/>
                  <a:gd name="connsiteY4" fmla="*/ 276061 h 812736"/>
                  <a:gd name="connsiteX5" fmla="*/ 299516 w 402586"/>
                  <a:gd name="connsiteY5" fmla="*/ 433223 h 812736"/>
                  <a:gd name="connsiteX6" fmla="*/ 256654 w 402586"/>
                  <a:gd name="connsiteY6" fmla="*/ 607055 h 812736"/>
                  <a:gd name="connsiteX7" fmla="*/ 175691 w 402586"/>
                  <a:gd name="connsiteY7" fmla="*/ 783267 h 812736"/>
                  <a:gd name="connsiteX8" fmla="*/ 85204 w 402586"/>
                  <a:gd name="connsiteY8" fmla="*/ 807080 h 812736"/>
                  <a:gd name="connsiteX9" fmla="*/ 6622 w 402586"/>
                  <a:gd name="connsiteY9" fmla="*/ 723736 h 812736"/>
                  <a:gd name="connsiteX10" fmla="*/ 11385 w 402586"/>
                  <a:gd name="connsiteY10" fmla="*/ 540380 h 812736"/>
                  <a:gd name="connsiteX11" fmla="*/ 68535 w 402586"/>
                  <a:gd name="connsiteY11" fmla="*/ 409411 h 812736"/>
                  <a:gd name="connsiteX12" fmla="*/ 142354 w 402586"/>
                  <a:gd name="connsiteY12" fmla="*/ 297492 h 812736"/>
                  <a:gd name="connsiteX13" fmla="*/ 182835 w 402586"/>
                  <a:gd name="connsiteY13" fmla="*/ 126042 h 812736"/>
                  <a:gd name="connsiteX14" fmla="*/ 216172 w 402586"/>
                  <a:gd name="connsiteY14" fmla="*/ 30792 h 812736"/>
                  <a:gd name="connsiteX0" fmla="*/ 211409 w 402586"/>
                  <a:gd name="connsiteY0" fmla="*/ 49842 h 812736"/>
                  <a:gd name="connsiteX1" fmla="*/ 254272 w 402586"/>
                  <a:gd name="connsiteY1" fmla="*/ 6980 h 812736"/>
                  <a:gd name="connsiteX2" fmla="*/ 320947 w 402586"/>
                  <a:gd name="connsiteY2" fmla="*/ 6980 h 812736"/>
                  <a:gd name="connsiteX3" fmla="*/ 399529 w 402586"/>
                  <a:gd name="connsiteY3" fmla="*/ 87942 h 812736"/>
                  <a:gd name="connsiteX4" fmla="*/ 378097 w 402586"/>
                  <a:gd name="connsiteY4" fmla="*/ 276061 h 812736"/>
                  <a:gd name="connsiteX5" fmla="*/ 299516 w 402586"/>
                  <a:gd name="connsiteY5" fmla="*/ 433223 h 812736"/>
                  <a:gd name="connsiteX6" fmla="*/ 256654 w 402586"/>
                  <a:gd name="connsiteY6" fmla="*/ 607055 h 812736"/>
                  <a:gd name="connsiteX7" fmla="*/ 175691 w 402586"/>
                  <a:gd name="connsiteY7" fmla="*/ 783267 h 812736"/>
                  <a:gd name="connsiteX8" fmla="*/ 85204 w 402586"/>
                  <a:gd name="connsiteY8" fmla="*/ 807080 h 812736"/>
                  <a:gd name="connsiteX9" fmla="*/ 6622 w 402586"/>
                  <a:gd name="connsiteY9" fmla="*/ 723736 h 812736"/>
                  <a:gd name="connsiteX10" fmla="*/ 11385 w 402586"/>
                  <a:gd name="connsiteY10" fmla="*/ 540380 h 812736"/>
                  <a:gd name="connsiteX11" fmla="*/ 68535 w 402586"/>
                  <a:gd name="connsiteY11" fmla="*/ 409411 h 812736"/>
                  <a:gd name="connsiteX12" fmla="*/ 142354 w 402586"/>
                  <a:gd name="connsiteY12" fmla="*/ 297492 h 812736"/>
                  <a:gd name="connsiteX13" fmla="*/ 182835 w 402586"/>
                  <a:gd name="connsiteY13" fmla="*/ 126042 h 812736"/>
                  <a:gd name="connsiteX14" fmla="*/ 211409 w 402586"/>
                  <a:gd name="connsiteY14" fmla="*/ 49842 h 812736"/>
                  <a:gd name="connsiteX0" fmla="*/ 229560 w 420737"/>
                  <a:gd name="connsiteY0" fmla="*/ 49842 h 812736"/>
                  <a:gd name="connsiteX1" fmla="*/ 272423 w 420737"/>
                  <a:gd name="connsiteY1" fmla="*/ 6980 h 812736"/>
                  <a:gd name="connsiteX2" fmla="*/ 339098 w 420737"/>
                  <a:gd name="connsiteY2" fmla="*/ 6980 h 812736"/>
                  <a:gd name="connsiteX3" fmla="*/ 417680 w 420737"/>
                  <a:gd name="connsiteY3" fmla="*/ 87942 h 812736"/>
                  <a:gd name="connsiteX4" fmla="*/ 396248 w 420737"/>
                  <a:gd name="connsiteY4" fmla="*/ 276061 h 812736"/>
                  <a:gd name="connsiteX5" fmla="*/ 317667 w 420737"/>
                  <a:gd name="connsiteY5" fmla="*/ 433223 h 812736"/>
                  <a:gd name="connsiteX6" fmla="*/ 274805 w 420737"/>
                  <a:gd name="connsiteY6" fmla="*/ 607055 h 812736"/>
                  <a:gd name="connsiteX7" fmla="*/ 193842 w 420737"/>
                  <a:gd name="connsiteY7" fmla="*/ 783267 h 812736"/>
                  <a:gd name="connsiteX8" fmla="*/ 103355 w 420737"/>
                  <a:gd name="connsiteY8" fmla="*/ 807080 h 812736"/>
                  <a:gd name="connsiteX9" fmla="*/ 3342 w 420737"/>
                  <a:gd name="connsiteY9" fmla="*/ 723736 h 812736"/>
                  <a:gd name="connsiteX10" fmla="*/ 29536 w 420737"/>
                  <a:gd name="connsiteY10" fmla="*/ 540380 h 812736"/>
                  <a:gd name="connsiteX11" fmla="*/ 86686 w 420737"/>
                  <a:gd name="connsiteY11" fmla="*/ 409411 h 812736"/>
                  <a:gd name="connsiteX12" fmla="*/ 160505 w 420737"/>
                  <a:gd name="connsiteY12" fmla="*/ 297492 h 812736"/>
                  <a:gd name="connsiteX13" fmla="*/ 200986 w 420737"/>
                  <a:gd name="connsiteY13" fmla="*/ 126042 h 812736"/>
                  <a:gd name="connsiteX14" fmla="*/ 229560 w 420737"/>
                  <a:gd name="connsiteY14" fmla="*/ 49842 h 812736"/>
                  <a:gd name="connsiteX0" fmla="*/ 233544 w 424721"/>
                  <a:gd name="connsiteY0" fmla="*/ 49842 h 812736"/>
                  <a:gd name="connsiteX1" fmla="*/ 276407 w 424721"/>
                  <a:gd name="connsiteY1" fmla="*/ 6980 h 812736"/>
                  <a:gd name="connsiteX2" fmla="*/ 343082 w 424721"/>
                  <a:gd name="connsiteY2" fmla="*/ 6980 h 812736"/>
                  <a:gd name="connsiteX3" fmla="*/ 421664 w 424721"/>
                  <a:gd name="connsiteY3" fmla="*/ 87942 h 812736"/>
                  <a:gd name="connsiteX4" fmla="*/ 400232 w 424721"/>
                  <a:gd name="connsiteY4" fmla="*/ 276061 h 812736"/>
                  <a:gd name="connsiteX5" fmla="*/ 321651 w 424721"/>
                  <a:gd name="connsiteY5" fmla="*/ 433223 h 812736"/>
                  <a:gd name="connsiteX6" fmla="*/ 278789 w 424721"/>
                  <a:gd name="connsiteY6" fmla="*/ 607055 h 812736"/>
                  <a:gd name="connsiteX7" fmla="*/ 197826 w 424721"/>
                  <a:gd name="connsiteY7" fmla="*/ 783267 h 812736"/>
                  <a:gd name="connsiteX8" fmla="*/ 107339 w 424721"/>
                  <a:gd name="connsiteY8" fmla="*/ 807080 h 812736"/>
                  <a:gd name="connsiteX9" fmla="*/ 7326 w 424721"/>
                  <a:gd name="connsiteY9" fmla="*/ 723736 h 812736"/>
                  <a:gd name="connsiteX10" fmla="*/ 16851 w 424721"/>
                  <a:gd name="connsiteY10" fmla="*/ 535617 h 812736"/>
                  <a:gd name="connsiteX11" fmla="*/ 90670 w 424721"/>
                  <a:gd name="connsiteY11" fmla="*/ 409411 h 812736"/>
                  <a:gd name="connsiteX12" fmla="*/ 164489 w 424721"/>
                  <a:gd name="connsiteY12" fmla="*/ 297492 h 812736"/>
                  <a:gd name="connsiteX13" fmla="*/ 204970 w 424721"/>
                  <a:gd name="connsiteY13" fmla="*/ 126042 h 812736"/>
                  <a:gd name="connsiteX14" fmla="*/ 233544 w 424721"/>
                  <a:gd name="connsiteY14" fmla="*/ 49842 h 812736"/>
                  <a:gd name="connsiteX0" fmla="*/ 231431 w 422608"/>
                  <a:gd name="connsiteY0" fmla="*/ 49842 h 812735"/>
                  <a:gd name="connsiteX1" fmla="*/ 274294 w 422608"/>
                  <a:gd name="connsiteY1" fmla="*/ 6980 h 812735"/>
                  <a:gd name="connsiteX2" fmla="*/ 340969 w 422608"/>
                  <a:gd name="connsiteY2" fmla="*/ 6980 h 812735"/>
                  <a:gd name="connsiteX3" fmla="*/ 419551 w 422608"/>
                  <a:gd name="connsiteY3" fmla="*/ 87942 h 812735"/>
                  <a:gd name="connsiteX4" fmla="*/ 398119 w 422608"/>
                  <a:gd name="connsiteY4" fmla="*/ 276061 h 812735"/>
                  <a:gd name="connsiteX5" fmla="*/ 319538 w 422608"/>
                  <a:gd name="connsiteY5" fmla="*/ 433223 h 812735"/>
                  <a:gd name="connsiteX6" fmla="*/ 276676 w 422608"/>
                  <a:gd name="connsiteY6" fmla="*/ 607055 h 812735"/>
                  <a:gd name="connsiteX7" fmla="*/ 195713 w 422608"/>
                  <a:gd name="connsiteY7" fmla="*/ 783267 h 812735"/>
                  <a:gd name="connsiteX8" fmla="*/ 76651 w 422608"/>
                  <a:gd name="connsiteY8" fmla="*/ 807080 h 812735"/>
                  <a:gd name="connsiteX9" fmla="*/ 5213 w 422608"/>
                  <a:gd name="connsiteY9" fmla="*/ 723736 h 812735"/>
                  <a:gd name="connsiteX10" fmla="*/ 14738 w 422608"/>
                  <a:gd name="connsiteY10" fmla="*/ 535617 h 812735"/>
                  <a:gd name="connsiteX11" fmla="*/ 88557 w 422608"/>
                  <a:gd name="connsiteY11" fmla="*/ 409411 h 812735"/>
                  <a:gd name="connsiteX12" fmla="*/ 162376 w 422608"/>
                  <a:gd name="connsiteY12" fmla="*/ 297492 h 812735"/>
                  <a:gd name="connsiteX13" fmla="*/ 202857 w 422608"/>
                  <a:gd name="connsiteY13" fmla="*/ 126042 h 812735"/>
                  <a:gd name="connsiteX14" fmla="*/ 231431 w 422608"/>
                  <a:gd name="connsiteY14" fmla="*/ 49842 h 812735"/>
                  <a:gd name="connsiteX0" fmla="*/ 243555 w 434732"/>
                  <a:gd name="connsiteY0" fmla="*/ 49842 h 812735"/>
                  <a:gd name="connsiteX1" fmla="*/ 286418 w 434732"/>
                  <a:gd name="connsiteY1" fmla="*/ 6980 h 812735"/>
                  <a:gd name="connsiteX2" fmla="*/ 353093 w 434732"/>
                  <a:gd name="connsiteY2" fmla="*/ 6980 h 812735"/>
                  <a:gd name="connsiteX3" fmla="*/ 431675 w 434732"/>
                  <a:gd name="connsiteY3" fmla="*/ 87942 h 812735"/>
                  <a:gd name="connsiteX4" fmla="*/ 410243 w 434732"/>
                  <a:gd name="connsiteY4" fmla="*/ 276061 h 812735"/>
                  <a:gd name="connsiteX5" fmla="*/ 331662 w 434732"/>
                  <a:gd name="connsiteY5" fmla="*/ 433223 h 812735"/>
                  <a:gd name="connsiteX6" fmla="*/ 288800 w 434732"/>
                  <a:gd name="connsiteY6" fmla="*/ 607055 h 812735"/>
                  <a:gd name="connsiteX7" fmla="*/ 207837 w 434732"/>
                  <a:gd name="connsiteY7" fmla="*/ 783267 h 812735"/>
                  <a:gd name="connsiteX8" fmla="*/ 88775 w 434732"/>
                  <a:gd name="connsiteY8" fmla="*/ 807080 h 812735"/>
                  <a:gd name="connsiteX9" fmla="*/ 3050 w 434732"/>
                  <a:gd name="connsiteY9" fmla="*/ 723736 h 812735"/>
                  <a:gd name="connsiteX10" fmla="*/ 26862 w 434732"/>
                  <a:gd name="connsiteY10" fmla="*/ 535617 h 812735"/>
                  <a:gd name="connsiteX11" fmla="*/ 100681 w 434732"/>
                  <a:gd name="connsiteY11" fmla="*/ 409411 h 812735"/>
                  <a:gd name="connsiteX12" fmla="*/ 174500 w 434732"/>
                  <a:gd name="connsiteY12" fmla="*/ 297492 h 812735"/>
                  <a:gd name="connsiteX13" fmla="*/ 214981 w 434732"/>
                  <a:gd name="connsiteY13" fmla="*/ 126042 h 812735"/>
                  <a:gd name="connsiteX14" fmla="*/ 243555 w 434732"/>
                  <a:gd name="connsiteY14" fmla="*/ 49842 h 81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4732" h="812735">
                    <a:moveTo>
                      <a:pt x="243555" y="49842"/>
                    </a:moveTo>
                    <a:cubicBezTo>
                      <a:pt x="255461" y="29998"/>
                      <a:pt x="268955" y="10949"/>
                      <a:pt x="286418" y="6980"/>
                    </a:cubicBezTo>
                    <a:cubicBezTo>
                      <a:pt x="303881" y="3011"/>
                      <a:pt x="328884" y="-6514"/>
                      <a:pt x="353093" y="6980"/>
                    </a:cubicBezTo>
                    <a:cubicBezTo>
                      <a:pt x="377302" y="20474"/>
                      <a:pt x="422150" y="43095"/>
                      <a:pt x="431675" y="87942"/>
                    </a:cubicBezTo>
                    <a:cubicBezTo>
                      <a:pt x="441200" y="132789"/>
                      <a:pt x="426912" y="218514"/>
                      <a:pt x="410243" y="276061"/>
                    </a:cubicBezTo>
                    <a:cubicBezTo>
                      <a:pt x="393574" y="333608"/>
                      <a:pt x="351902" y="378057"/>
                      <a:pt x="331662" y="433223"/>
                    </a:cubicBezTo>
                    <a:cubicBezTo>
                      <a:pt x="311422" y="488389"/>
                      <a:pt x="309437" y="548714"/>
                      <a:pt x="288800" y="607055"/>
                    </a:cubicBezTo>
                    <a:cubicBezTo>
                      <a:pt x="268163" y="665396"/>
                      <a:pt x="241174" y="749930"/>
                      <a:pt x="207837" y="783267"/>
                    </a:cubicBezTo>
                    <a:cubicBezTo>
                      <a:pt x="174500" y="816604"/>
                      <a:pt x="122906" y="817002"/>
                      <a:pt x="88775" y="807080"/>
                    </a:cubicBezTo>
                    <a:cubicBezTo>
                      <a:pt x="54644" y="797158"/>
                      <a:pt x="13369" y="768980"/>
                      <a:pt x="3050" y="723736"/>
                    </a:cubicBezTo>
                    <a:cubicBezTo>
                      <a:pt x="-7269" y="678492"/>
                      <a:pt x="10590" y="588005"/>
                      <a:pt x="26862" y="535617"/>
                    </a:cubicBezTo>
                    <a:cubicBezTo>
                      <a:pt x="43134" y="483230"/>
                      <a:pt x="76075" y="449098"/>
                      <a:pt x="100681" y="409411"/>
                    </a:cubicBezTo>
                    <a:cubicBezTo>
                      <a:pt x="125287" y="369724"/>
                      <a:pt x="155450" y="344720"/>
                      <a:pt x="174500" y="297492"/>
                    </a:cubicBezTo>
                    <a:cubicBezTo>
                      <a:pt x="193550" y="250264"/>
                      <a:pt x="203472" y="167317"/>
                      <a:pt x="214981" y="126042"/>
                    </a:cubicBezTo>
                    <a:cubicBezTo>
                      <a:pt x="226490" y="84767"/>
                      <a:pt x="231649" y="69686"/>
                      <a:pt x="243555" y="4984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71C4A"/>
                  </a:gs>
                  <a:gs pos="50000">
                    <a:srgbClr val="F6778A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AD09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 162"/>
              <p:cNvSpPr/>
              <p:nvPr/>
            </p:nvSpPr>
            <p:spPr>
              <a:xfrm>
                <a:off x="7345623" y="1264023"/>
                <a:ext cx="187000" cy="438507"/>
              </a:xfrm>
              <a:custGeom>
                <a:avLst/>
                <a:gdLst>
                  <a:gd name="connsiteX0" fmla="*/ 138646 w 187000"/>
                  <a:gd name="connsiteY0" fmla="*/ 5183 h 438507"/>
                  <a:gd name="connsiteX1" fmla="*/ 186271 w 187000"/>
                  <a:gd name="connsiteY1" fmla="*/ 69477 h 438507"/>
                  <a:gd name="connsiteX2" fmla="*/ 164840 w 187000"/>
                  <a:gd name="connsiteY2" fmla="*/ 205208 h 438507"/>
                  <a:gd name="connsiteX3" fmla="*/ 129121 w 187000"/>
                  <a:gd name="connsiteY3" fmla="*/ 302840 h 438507"/>
                  <a:gd name="connsiteX4" fmla="*/ 74352 w 187000"/>
                  <a:gd name="connsiteY4" fmla="*/ 398090 h 438507"/>
                  <a:gd name="connsiteX5" fmla="*/ 24346 w 187000"/>
                  <a:gd name="connsiteY5" fmla="*/ 436190 h 438507"/>
                  <a:gd name="connsiteX6" fmla="*/ 533 w 187000"/>
                  <a:gd name="connsiteY6" fmla="*/ 336177 h 438507"/>
                  <a:gd name="connsiteX7" fmla="*/ 45777 w 187000"/>
                  <a:gd name="connsiteY7" fmla="*/ 224258 h 438507"/>
                  <a:gd name="connsiteX8" fmla="*/ 43396 w 187000"/>
                  <a:gd name="connsiteY8" fmla="*/ 102815 h 438507"/>
                  <a:gd name="connsiteX9" fmla="*/ 64827 w 187000"/>
                  <a:gd name="connsiteY9" fmla="*/ 14708 h 438507"/>
                  <a:gd name="connsiteX10" fmla="*/ 138646 w 187000"/>
                  <a:gd name="connsiteY10" fmla="*/ 5183 h 43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000" h="438507">
                    <a:moveTo>
                      <a:pt x="138646" y="5183"/>
                    </a:moveTo>
                    <a:cubicBezTo>
                      <a:pt x="158887" y="14311"/>
                      <a:pt x="181905" y="36140"/>
                      <a:pt x="186271" y="69477"/>
                    </a:cubicBezTo>
                    <a:cubicBezTo>
                      <a:pt x="190637" y="102814"/>
                      <a:pt x="174365" y="166314"/>
                      <a:pt x="164840" y="205208"/>
                    </a:cubicBezTo>
                    <a:cubicBezTo>
                      <a:pt x="155315" y="244102"/>
                      <a:pt x="144202" y="270693"/>
                      <a:pt x="129121" y="302840"/>
                    </a:cubicBezTo>
                    <a:cubicBezTo>
                      <a:pt x="114040" y="334987"/>
                      <a:pt x="91814" y="375865"/>
                      <a:pt x="74352" y="398090"/>
                    </a:cubicBezTo>
                    <a:cubicBezTo>
                      <a:pt x="56890" y="420315"/>
                      <a:pt x="36649" y="446509"/>
                      <a:pt x="24346" y="436190"/>
                    </a:cubicBezTo>
                    <a:cubicBezTo>
                      <a:pt x="12043" y="425871"/>
                      <a:pt x="-3039" y="371499"/>
                      <a:pt x="533" y="336177"/>
                    </a:cubicBezTo>
                    <a:cubicBezTo>
                      <a:pt x="4105" y="300855"/>
                      <a:pt x="38633" y="263152"/>
                      <a:pt x="45777" y="224258"/>
                    </a:cubicBezTo>
                    <a:cubicBezTo>
                      <a:pt x="52921" y="185364"/>
                      <a:pt x="40221" y="137740"/>
                      <a:pt x="43396" y="102815"/>
                    </a:cubicBezTo>
                    <a:cubicBezTo>
                      <a:pt x="46571" y="67890"/>
                      <a:pt x="50539" y="30583"/>
                      <a:pt x="64827" y="14708"/>
                    </a:cubicBezTo>
                    <a:cubicBezTo>
                      <a:pt x="79114" y="-1167"/>
                      <a:pt x="118405" y="-3945"/>
                      <a:pt x="138646" y="51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524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 163"/>
              <p:cNvSpPr/>
              <p:nvPr/>
            </p:nvSpPr>
            <p:spPr>
              <a:xfrm>
                <a:off x="7176338" y="1764041"/>
                <a:ext cx="198696" cy="251685"/>
              </a:xfrm>
              <a:custGeom>
                <a:avLst/>
                <a:gdLst>
                  <a:gd name="connsiteX0" fmla="*/ 4947 w 168576"/>
                  <a:gd name="connsiteY0" fmla="*/ 173232 h 207823"/>
                  <a:gd name="connsiteX1" fmla="*/ 81147 w 168576"/>
                  <a:gd name="connsiteY1" fmla="*/ 206570 h 207823"/>
                  <a:gd name="connsiteX2" fmla="*/ 154966 w 168576"/>
                  <a:gd name="connsiteY2" fmla="*/ 132751 h 207823"/>
                  <a:gd name="connsiteX3" fmla="*/ 166872 w 168576"/>
                  <a:gd name="connsiteY3" fmla="*/ 20832 h 207823"/>
                  <a:gd name="connsiteX4" fmla="*/ 133534 w 168576"/>
                  <a:gd name="connsiteY4" fmla="*/ 1782 h 207823"/>
                  <a:gd name="connsiteX5" fmla="*/ 93053 w 168576"/>
                  <a:gd name="connsiteY5" fmla="*/ 44645 h 207823"/>
                  <a:gd name="connsiteX6" fmla="*/ 16853 w 168576"/>
                  <a:gd name="connsiteY6" fmla="*/ 97032 h 207823"/>
                  <a:gd name="connsiteX7" fmla="*/ 4947 w 168576"/>
                  <a:gd name="connsiteY7" fmla="*/ 173232 h 207823"/>
                  <a:gd name="connsiteX0" fmla="*/ 4947 w 168576"/>
                  <a:gd name="connsiteY0" fmla="*/ 207514 h 242105"/>
                  <a:gd name="connsiteX1" fmla="*/ 81147 w 168576"/>
                  <a:gd name="connsiteY1" fmla="*/ 240852 h 242105"/>
                  <a:gd name="connsiteX2" fmla="*/ 154966 w 168576"/>
                  <a:gd name="connsiteY2" fmla="*/ 167033 h 242105"/>
                  <a:gd name="connsiteX3" fmla="*/ 166872 w 168576"/>
                  <a:gd name="connsiteY3" fmla="*/ 55114 h 242105"/>
                  <a:gd name="connsiteX4" fmla="*/ 133534 w 168576"/>
                  <a:gd name="connsiteY4" fmla="*/ 345 h 242105"/>
                  <a:gd name="connsiteX5" fmla="*/ 93053 w 168576"/>
                  <a:gd name="connsiteY5" fmla="*/ 78927 h 242105"/>
                  <a:gd name="connsiteX6" fmla="*/ 16853 w 168576"/>
                  <a:gd name="connsiteY6" fmla="*/ 131314 h 242105"/>
                  <a:gd name="connsiteX7" fmla="*/ 4947 w 168576"/>
                  <a:gd name="connsiteY7" fmla="*/ 207514 h 242105"/>
                  <a:gd name="connsiteX0" fmla="*/ 4947 w 184069"/>
                  <a:gd name="connsiteY0" fmla="*/ 209671 h 244262"/>
                  <a:gd name="connsiteX1" fmla="*/ 81147 w 184069"/>
                  <a:gd name="connsiteY1" fmla="*/ 243009 h 244262"/>
                  <a:gd name="connsiteX2" fmla="*/ 154966 w 184069"/>
                  <a:gd name="connsiteY2" fmla="*/ 169190 h 244262"/>
                  <a:gd name="connsiteX3" fmla="*/ 183541 w 184069"/>
                  <a:gd name="connsiteY3" fmla="*/ 33459 h 244262"/>
                  <a:gd name="connsiteX4" fmla="*/ 133534 w 184069"/>
                  <a:gd name="connsiteY4" fmla="*/ 2502 h 244262"/>
                  <a:gd name="connsiteX5" fmla="*/ 93053 w 184069"/>
                  <a:gd name="connsiteY5" fmla="*/ 81084 h 244262"/>
                  <a:gd name="connsiteX6" fmla="*/ 16853 w 184069"/>
                  <a:gd name="connsiteY6" fmla="*/ 133471 h 244262"/>
                  <a:gd name="connsiteX7" fmla="*/ 4947 w 184069"/>
                  <a:gd name="connsiteY7" fmla="*/ 209671 h 244262"/>
                  <a:gd name="connsiteX0" fmla="*/ 4947 w 200511"/>
                  <a:gd name="connsiteY0" fmla="*/ 217158 h 251749"/>
                  <a:gd name="connsiteX1" fmla="*/ 81147 w 200511"/>
                  <a:gd name="connsiteY1" fmla="*/ 250496 h 251749"/>
                  <a:gd name="connsiteX2" fmla="*/ 154966 w 200511"/>
                  <a:gd name="connsiteY2" fmla="*/ 176677 h 251749"/>
                  <a:gd name="connsiteX3" fmla="*/ 200210 w 200511"/>
                  <a:gd name="connsiteY3" fmla="*/ 19515 h 251749"/>
                  <a:gd name="connsiteX4" fmla="*/ 133534 w 200511"/>
                  <a:gd name="connsiteY4" fmla="*/ 9989 h 251749"/>
                  <a:gd name="connsiteX5" fmla="*/ 93053 w 200511"/>
                  <a:gd name="connsiteY5" fmla="*/ 88571 h 251749"/>
                  <a:gd name="connsiteX6" fmla="*/ 16853 w 200511"/>
                  <a:gd name="connsiteY6" fmla="*/ 140958 h 251749"/>
                  <a:gd name="connsiteX7" fmla="*/ 4947 w 200511"/>
                  <a:gd name="connsiteY7" fmla="*/ 217158 h 251749"/>
                  <a:gd name="connsiteX0" fmla="*/ 3132 w 198696"/>
                  <a:gd name="connsiteY0" fmla="*/ 217158 h 251685"/>
                  <a:gd name="connsiteX1" fmla="*/ 79332 w 198696"/>
                  <a:gd name="connsiteY1" fmla="*/ 250496 h 251685"/>
                  <a:gd name="connsiteX2" fmla="*/ 153151 w 198696"/>
                  <a:gd name="connsiteY2" fmla="*/ 176677 h 251685"/>
                  <a:gd name="connsiteX3" fmla="*/ 198395 w 198696"/>
                  <a:gd name="connsiteY3" fmla="*/ 19515 h 251685"/>
                  <a:gd name="connsiteX4" fmla="*/ 131719 w 198696"/>
                  <a:gd name="connsiteY4" fmla="*/ 9989 h 251685"/>
                  <a:gd name="connsiteX5" fmla="*/ 91238 w 198696"/>
                  <a:gd name="connsiteY5" fmla="*/ 88571 h 251685"/>
                  <a:gd name="connsiteX6" fmla="*/ 22182 w 198696"/>
                  <a:gd name="connsiteY6" fmla="*/ 150483 h 251685"/>
                  <a:gd name="connsiteX7" fmla="*/ 3132 w 198696"/>
                  <a:gd name="connsiteY7" fmla="*/ 217158 h 25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696" h="251685">
                    <a:moveTo>
                      <a:pt x="3132" y="217158"/>
                    </a:moveTo>
                    <a:cubicBezTo>
                      <a:pt x="12657" y="233827"/>
                      <a:pt x="54329" y="257243"/>
                      <a:pt x="79332" y="250496"/>
                    </a:cubicBezTo>
                    <a:cubicBezTo>
                      <a:pt x="104335" y="243749"/>
                      <a:pt x="133307" y="215174"/>
                      <a:pt x="153151" y="176677"/>
                    </a:cubicBezTo>
                    <a:cubicBezTo>
                      <a:pt x="172995" y="138180"/>
                      <a:pt x="201967" y="47296"/>
                      <a:pt x="198395" y="19515"/>
                    </a:cubicBezTo>
                    <a:cubicBezTo>
                      <a:pt x="194823" y="-8266"/>
                      <a:pt x="149578" y="-1520"/>
                      <a:pt x="131719" y="9989"/>
                    </a:cubicBezTo>
                    <a:cubicBezTo>
                      <a:pt x="113860" y="21498"/>
                      <a:pt x="110685" y="72696"/>
                      <a:pt x="91238" y="88571"/>
                    </a:cubicBezTo>
                    <a:cubicBezTo>
                      <a:pt x="71791" y="104446"/>
                      <a:pt x="36866" y="131036"/>
                      <a:pt x="22182" y="150483"/>
                    </a:cubicBezTo>
                    <a:cubicBezTo>
                      <a:pt x="7498" y="169930"/>
                      <a:pt x="-6393" y="200489"/>
                      <a:pt x="3132" y="2171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0" name="组合 99"/>
            <p:cNvGrpSpPr>
              <a:grpSpLocks noChangeAspect="1"/>
            </p:cNvGrpSpPr>
            <p:nvPr/>
          </p:nvGrpSpPr>
          <p:grpSpPr>
            <a:xfrm rot="16800000">
              <a:off x="9258914" y="5486727"/>
              <a:ext cx="324000" cy="320886"/>
              <a:chOff x="6788929" y="3582789"/>
              <a:chExt cx="1126398" cy="11156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任意多边形 157"/>
              <p:cNvSpPr/>
              <p:nvPr/>
            </p:nvSpPr>
            <p:spPr>
              <a:xfrm>
                <a:off x="6788929" y="3582789"/>
                <a:ext cx="1126398" cy="1115611"/>
              </a:xfrm>
              <a:custGeom>
                <a:avLst/>
                <a:gdLst>
                  <a:gd name="connsiteX0" fmla="*/ 83751 w 1126744"/>
                  <a:gd name="connsiteY0" fmla="*/ 71723 h 1119802"/>
                  <a:gd name="connsiteX1" fmla="*/ 407 w 1126744"/>
                  <a:gd name="connsiteY1" fmla="*/ 252698 h 1119802"/>
                  <a:gd name="connsiteX2" fmla="*/ 62319 w 1126744"/>
                  <a:gd name="connsiteY2" fmla="*/ 519398 h 1119802"/>
                  <a:gd name="connsiteX3" fmla="*/ 274251 w 1126744"/>
                  <a:gd name="connsiteY3" fmla="*/ 788479 h 1119802"/>
                  <a:gd name="connsiteX4" fmla="*/ 574288 w 1126744"/>
                  <a:gd name="connsiteY4" fmla="*/ 1036129 h 1119802"/>
                  <a:gd name="connsiteX5" fmla="*/ 871944 w 1126744"/>
                  <a:gd name="connsiteY5" fmla="*/ 1119473 h 1119802"/>
                  <a:gd name="connsiteX6" fmla="*/ 1069588 w 1126744"/>
                  <a:gd name="connsiteY6" fmla="*/ 1012317 h 1119802"/>
                  <a:gd name="connsiteX7" fmla="*/ 1126738 w 1126744"/>
                  <a:gd name="connsiteY7" fmla="*/ 862298 h 1119802"/>
                  <a:gd name="connsiteX8" fmla="*/ 1071969 w 1126744"/>
                  <a:gd name="connsiteY8" fmla="*/ 583692 h 1119802"/>
                  <a:gd name="connsiteX9" fmla="*/ 907663 w 1126744"/>
                  <a:gd name="connsiteY9" fmla="*/ 343185 h 1119802"/>
                  <a:gd name="connsiteX10" fmla="*/ 662394 w 1126744"/>
                  <a:gd name="connsiteY10" fmla="*/ 147923 h 1119802"/>
                  <a:gd name="connsiteX11" fmla="*/ 395694 w 1126744"/>
                  <a:gd name="connsiteY11" fmla="*/ 12192 h 1119802"/>
                  <a:gd name="connsiteX12" fmla="*/ 174238 w 1126744"/>
                  <a:gd name="connsiteY12" fmla="*/ 14573 h 1119802"/>
                  <a:gd name="connsiteX13" fmla="*/ 83751 w 1126744"/>
                  <a:gd name="connsiteY13" fmla="*/ 71723 h 1119802"/>
                  <a:gd name="connsiteX0" fmla="*/ 57166 w 1126353"/>
                  <a:gd name="connsiteY0" fmla="*/ 98623 h 1120508"/>
                  <a:gd name="connsiteX1" fmla="*/ 16 w 1126353"/>
                  <a:gd name="connsiteY1" fmla="*/ 253404 h 1120508"/>
                  <a:gd name="connsiteX2" fmla="*/ 61928 w 1126353"/>
                  <a:gd name="connsiteY2" fmla="*/ 520104 h 1120508"/>
                  <a:gd name="connsiteX3" fmla="*/ 273860 w 1126353"/>
                  <a:gd name="connsiteY3" fmla="*/ 789185 h 1120508"/>
                  <a:gd name="connsiteX4" fmla="*/ 573897 w 1126353"/>
                  <a:gd name="connsiteY4" fmla="*/ 1036835 h 1120508"/>
                  <a:gd name="connsiteX5" fmla="*/ 871553 w 1126353"/>
                  <a:gd name="connsiteY5" fmla="*/ 1120179 h 1120508"/>
                  <a:gd name="connsiteX6" fmla="*/ 1069197 w 1126353"/>
                  <a:gd name="connsiteY6" fmla="*/ 1013023 h 1120508"/>
                  <a:gd name="connsiteX7" fmla="*/ 1126347 w 1126353"/>
                  <a:gd name="connsiteY7" fmla="*/ 863004 h 1120508"/>
                  <a:gd name="connsiteX8" fmla="*/ 1071578 w 1126353"/>
                  <a:gd name="connsiteY8" fmla="*/ 584398 h 1120508"/>
                  <a:gd name="connsiteX9" fmla="*/ 907272 w 1126353"/>
                  <a:gd name="connsiteY9" fmla="*/ 343891 h 1120508"/>
                  <a:gd name="connsiteX10" fmla="*/ 662003 w 1126353"/>
                  <a:gd name="connsiteY10" fmla="*/ 148629 h 1120508"/>
                  <a:gd name="connsiteX11" fmla="*/ 395303 w 1126353"/>
                  <a:gd name="connsiteY11" fmla="*/ 12898 h 1120508"/>
                  <a:gd name="connsiteX12" fmla="*/ 173847 w 1126353"/>
                  <a:gd name="connsiteY12" fmla="*/ 15279 h 1120508"/>
                  <a:gd name="connsiteX13" fmla="*/ 57166 w 1126353"/>
                  <a:gd name="connsiteY13" fmla="*/ 98623 h 1120508"/>
                  <a:gd name="connsiteX0" fmla="*/ 57166 w 1126353"/>
                  <a:gd name="connsiteY0" fmla="*/ 98623 h 1115785"/>
                  <a:gd name="connsiteX1" fmla="*/ 16 w 1126353"/>
                  <a:gd name="connsiteY1" fmla="*/ 253404 h 1115785"/>
                  <a:gd name="connsiteX2" fmla="*/ 61928 w 1126353"/>
                  <a:gd name="connsiteY2" fmla="*/ 520104 h 1115785"/>
                  <a:gd name="connsiteX3" fmla="*/ 273860 w 1126353"/>
                  <a:gd name="connsiteY3" fmla="*/ 789185 h 1115785"/>
                  <a:gd name="connsiteX4" fmla="*/ 573897 w 1126353"/>
                  <a:gd name="connsiteY4" fmla="*/ 1036835 h 1115785"/>
                  <a:gd name="connsiteX5" fmla="*/ 873934 w 1126353"/>
                  <a:gd name="connsiteY5" fmla="*/ 1115417 h 1115785"/>
                  <a:gd name="connsiteX6" fmla="*/ 1069197 w 1126353"/>
                  <a:gd name="connsiteY6" fmla="*/ 1013023 h 1115785"/>
                  <a:gd name="connsiteX7" fmla="*/ 1126347 w 1126353"/>
                  <a:gd name="connsiteY7" fmla="*/ 863004 h 1115785"/>
                  <a:gd name="connsiteX8" fmla="*/ 1071578 w 1126353"/>
                  <a:gd name="connsiteY8" fmla="*/ 584398 h 1115785"/>
                  <a:gd name="connsiteX9" fmla="*/ 907272 w 1126353"/>
                  <a:gd name="connsiteY9" fmla="*/ 343891 h 1115785"/>
                  <a:gd name="connsiteX10" fmla="*/ 662003 w 1126353"/>
                  <a:gd name="connsiteY10" fmla="*/ 148629 h 1115785"/>
                  <a:gd name="connsiteX11" fmla="*/ 395303 w 1126353"/>
                  <a:gd name="connsiteY11" fmla="*/ 12898 h 1115785"/>
                  <a:gd name="connsiteX12" fmla="*/ 173847 w 1126353"/>
                  <a:gd name="connsiteY12" fmla="*/ 15279 h 1115785"/>
                  <a:gd name="connsiteX13" fmla="*/ 57166 w 1126353"/>
                  <a:gd name="connsiteY13" fmla="*/ 98623 h 1115785"/>
                  <a:gd name="connsiteX0" fmla="*/ 57166 w 1126398"/>
                  <a:gd name="connsiteY0" fmla="*/ 98623 h 1115611"/>
                  <a:gd name="connsiteX1" fmla="*/ 16 w 1126398"/>
                  <a:gd name="connsiteY1" fmla="*/ 253404 h 1115611"/>
                  <a:gd name="connsiteX2" fmla="*/ 61928 w 1126398"/>
                  <a:gd name="connsiteY2" fmla="*/ 520104 h 1115611"/>
                  <a:gd name="connsiteX3" fmla="*/ 273860 w 1126398"/>
                  <a:gd name="connsiteY3" fmla="*/ 789185 h 1115611"/>
                  <a:gd name="connsiteX4" fmla="*/ 573897 w 1126398"/>
                  <a:gd name="connsiteY4" fmla="*/ 1036835 h 1115611"/>
                  <a:gd name="connsiteX5" fmla="*/ 873934 w 1126398"/>
                  <a:gd name="connsiteY5" fmla="*/ 1115417 h 1115611"/>
                  <a:gd name="connsiteX6" fmla="*/ 1064434 w 1126398"/>
                  <a:gd name="connsiteY6" fmla="*/ 1020167 h 1115611"/>
                  <a:gd name="connsiteX7" fmla="*/ 1126347 w 1126398"/>
                  <a:gd name="connsiteY7" fmla="*/ 863004 h 1115611"/>
                  <a:gd name="connsiteX8" fmla="*/ 1071578 w 1126398"/>
                  <a:gd name="connsiteY8" fmla="*/ 584398 h 1115611"/>
                  <a:gd name="connsiteX9" fmla="*/ 907272 w 1126398"/>
                  <a:gd name="connsiteY9" fmla="*/ 343891 h 1115611"/>
                  <a:gd name="connsiteX10" fmla="*/ 662003 w 1126398"/>
                  <a:gd name="connsiteY10" fmla="*/ 148629 h 1115611"/>
                  <a:gd name="connsiteX11" fmla="*/ 395303 w 1126398"/>
                  <a:gd name="connsiteY11" fmla="*/ 12898 h 1115611"/>
                  <a:gd name="connsiteX12" fmla="*/ 173847 w 1126398"/>
                  <a:gd name="connsiteY12" fmla="*/ 15279 h 1115611"/>
                  <a:gd name="connsiteX13" fmla="*/ 57166 w 1126398"/>
                  <a:gd name="connsiteY13" fmla="*/ 98623 h 111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398" h="1115611">
                    <a:moveTo>
                      <a:pt x="57166" y="98623"/>
                    </a:moveTo>
                    <a:cubicBezTo>
                      <a:pt x="28194" y="138310"/>
                      <a:pt x="-778" y="183157"/>
                      <a:pt x="16" y="253404"/>
                    </a:cubicBezTo>
                    <a:cubicBezTo>
                      <a:pt x="810" y="323651"/>
                      <a:pt x="16287" y="430807"/>
                      <a:pt x="61928" y="520104"/>
                    </a:cubicBezTo>
                    <a:cubicBezTo>
                      <a:pt x="107569" y="609401"/>
                      <a:pt x="188532" y="703063"/>
                      <a:pt x="273860" y="789185"/>
                    </a:cubicBezTo>
                    <a:cubicBezTo>
                      <a:pt x="359188" y="875307"/>
                      <a:pt x="473885" y="982463"/>
                      <a:pt x="573897" y="1036835"/>
                    </a:cubicBezTo>
                    <a:cubicBezTo>
                      <a:pt x="673909" y="1091207"/>
                      <a:pt x="792178" y="1118195"/>
                      <a:pt x="873934" y="1115417"/>
                    </a:cubicBezTo>
                    <a:cubicBezTo>
                      <a:pt x="955690" y="1112639"/>
                      <a:pt x="1022365" y="1062236"/>
                      <a:pt x="1064434" y="1020167"/>
                    </a:cubicBezTo>
                    <a:cubicBezTo>
                      <a:pt x="1106503" y="978098"/>
                      <a:pt x="1125156" y="935632"/>
                      <a:pt x="1126347" y="863004"/>
                    </a:cubicBezTo>
                    <a:cubicBezTo>
                      <a:pt x="1127538" y="790376"/>
                      <a:pt x="1108090" y="670917"/>
                      <a:pt x="1071578" y="584398"/>
                    </a:cubicBezTo>
                    <a:cubicBezTo>
                      <a:pt x="1035066" y="497879"/>
                      <a:pt x="975535" y="416519"/>
                      <a:pt x="907272" y="343891"/>
                    </a:cubicBezTo>
                    <a:cubicBezTo>
                      <a:pt x="839009" y="271263"/>
                      <a:pt x="747331" y="203795"/>
                      <a:pt x="662003" y="148629"/>
                    </a:cubicBezTo>
                    <a:cubicBezTo>
                      <a:pt x="576675" y="93464"/>
                      <a:pt x="476662" y="35123"/>
                      <a:pt x="395303" y="12898"/>
                    </a:cubicBezTo>
                    <a:cubicBezTo>
                      <a:pt x="313944" y="-9327"/>
                      <a:pt x="230203" y="992"/>
                      <a:pt x="173847" y="15279"/>
                    </a:cubicBezTo>
                    <a:cubicBezTo>
                      <a:pt x="117491" y="29567"/>
                      <a:pt x="86138" y="58936"/>
                      <a:pt x="57166" y="98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32945"/>
                  </a:gs>
                  <a:gs pos="50000">
                    <a:srgbClr val="ED4B67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600000" scaled="0"/>
                <a:tileRect/>
              </a:gradFill>
              <a:ln w="3175">
                <a:solidFill>
                  <a:srgbClr val="B258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任意多边形 158"/>
              <p:cNvSpPr/>
              <p:nvPr/>
            </p:nvSpPr>
            <p:spPr>
              <a:xfrm>
                <a:off x="7074110" y="3649135"/>
                <a:ext cx="797749" cy="785840"/>
              </a:xfrm>
              <a:custGeom>
                <a:avLst/>
                <a:gdLst>
                  <a:gd name="connsiteX0" fmla="*/ 141144 w 802577"/>
                  <a:gd name="connsiteY0" fmla="*/ 2051 h 798028"/>
                  <a:gd name="connsiteX1" fmla="*/ 198294 w 802577"/>
                  <a:gd name="connsiteY1" fmla="*/ 20654 h 798028"/>
                  <a:gd name="connsiteX2" fmla="*/ 379269 w 802577"/>
                  <a:gd name="connsiteY2" fmla="*/ 111142 h 798028"/>
                  <a:gd name="connsiteX3" fmla="*/ 553100 w 802577"/>
                  <a:gd name="connsiteY3" fmla="*/ 249254 h 798028"/>
                  <a:gd name="connsiteX4" fmla="*/ 707882 w 802577"/>
                  <a:gd name="connsiteY4" fmla="*/ 420704 h 798028"/>
                  <a:gd name="connsiteX5" fmla="*/ 798369 w 802577"/>
                  <a:gd name="connsiteY5" fmla="*/ 642160 h 798028"/>
                  <a:gd name="connsiteX6" fmla="*/ 769794 w 802577"/>
                  <a:gd name="connsiteY6" fmla="*/ 785035 h 798028"/>
                  <a:gd name="connsiteX7" fmla="*/ 615013 w 802577"/>
                  <a:gd name="connsiteY7" fmla="*/ 775510 h 798028"/>
                  <a:gd name="connsiteX8" fmla="*/ 398319 w 802577"/>
                  <a:gd name="connsiteY8" fmla="*/ 644542 h 798028"/>
                  <a:gd name="connsiteX9" fmla="*/ 172100 w 802577"/>
                  <a:gd name="connsiteY9" fmla="*/ 461185 h 798028"/>
                  <a:gd name="connsiteX10" fmla="*/ 19700 w 802577"/>
                  <a:gd name="connsiteY10" fmla="*/ 242110 h 798028"/>
                  <a:gd name="connsiteX11" fmla="*/ 10175 w 802577"/>
                  <a:gd name="connsiteY11" fmla="*/ 77804 h 798028"/>
                  <a:gd name="connsiteX12" fmla="*/ 95901 w 802577"/>
                  <a:gd name="connsiteY12" fmla="*/ 3985 h 798028"/>
                  <a:gd name="connsiteX13" fmla="*/ 141144 w 802577"/>
                  <a:gd name="connsiteY13" fmla="*/ 2051 h 798028"/>
                  <a:gd name="connsiteX14" fmla="*/ 175170 w 802577"/>
                  <a:gd name="connsiteY14" fmla="*/ 137317 h 798028"/>
                  <a:gd name="connsiteX15" fmla="*/ 136382 w 802577"/>
                  <a:gd name="connsiteY15" fmla="*/ 182579 h 798028"/>
                  <a:gd name="connsiteX16" fmla="*/ 200675 w 802577"/>
                  <a:gd name="connsiteY16" fmla="*/ 384985 h 798028"/>
                  <a:gd name="connsiteX17" fmla="*/ 398319 w 802577"/>
                  <a:gd name="connsiteY17" fmla="*/ 565960 h 798028"/>
                  <a:gd name="connsiteX18" fmla="*/ 565007 w 802577"/>
                  <a:gd name="connsiteY18" fmla="*/ 637398 h 798028"/>
                  <a:gd name="connsiteX19" fmla="*/ 660257 w 802577"/>
                  <a:gd name="connsiteY19" fmla="*/ 630254 h 798028"/>
                  <a:gd name="connsiteX20" fmla="*/ 631682 w 802577"/>
                  <a:gd name="connsiteY20" fmla="*/ 489760 h 798028"/>
                  <a:gd name="connsiteX21" fmla="*/ 512619 w 802577"/>
                  <a:gd name="connsiteY21" fmla="*/ 323073 h 798028"/>
                  <a:gd name="connsiteX22" fmla="*/ 331644 w 802577"/>
                  <a:gd name="connsiteY22" fmla="*/ 187342 h 798028"/>
                  <a:gd name="connsiteX23" fmla="*/ 198294 w 802577"/>
                  <a:gd name="connsiteY23" fmla="*/ 139717 h 798028"/>
                  <a:gd name="connsiteX24" fmla="*/ 175170 w 802577"/>
                  <a:gd name="connsiteY24" fmla="*/ 137317 h 798028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981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005 w 802438"/>
                  <a:gd name="connsiteY0" fmla="*/ 2051 h 798029"/>
                  <a:gd name="connsiteX1" fmla="*/ 198155 w 802438"/>
                  <a:gd name="connsiteY1" fmla="*/ 20654 h 798029"/>
                  <a:gd name="connsiteX2" fmla="*/ 379130 w 802438"/>
                  <a:gd name="connsiteY2" fmla="*/ 111142 h 798029"/>
                  <a:gd name="connsiteX3" fmla="*/ 552961 w 802438"/>
                  <a:gd name="connsiteY3" fmla="*/ 249254 h 798029"/>
                  <a:gd name="connsiteX4" fmla="*/ 707743 w 802438"/>
                  <a:gd name="connsiteY4" fmla="*/ 420704 h 798029"/>
                  <a:gd name="connsiteX5" fmla="*/ 798230 w 802438"/>
                  <a:gd name="connsiteY5" fmla="*/ 642160 h 798029"/>
                  <a:gd name="connsiteX6" fmla="*/ 769655 w 802438"/>
                  <a:gd name="connsiteY6" fmla="*/ 785035 h 798029"/>
                  <a:gd name="connsiteX7" fmla="*/ 614874 w 802438"/>
                  <a:gd name="connsiteY7" fmla="*/ 775510 h 798029"/>
                  <a:gd name="connsiteX8" fmla="*/ 381511 w 802438"/>
                  <a:gd name="connsiteY8" fmla="*/ 644542 h 798029"/>
                  <a:gd name="connsiteX9" fmla="*/ 169579 w 802438"/>
                  <a:gd name="connsiteY9" fmla="*/ 473091 h 798029"/>
                  <a:gd name="connsiteX10" fmla="*/ 19561 w 802438"/>
                  <a:gd name="connsiteY10" fmla="*/ 242110 h 798029"/>
                  <a:gd name="connsiteX11" fmla="*/ 10036 w 802438"/>
                  <a:gd name="connsiteY11" fmla="*/ 77804 h 798029"/>
                  <a:gd name="connsiteX12" fmla="*/ 95762 w 802438"/>
                  <a:gd name="connsiteY12" fmla="*/ 3985 h 798029"/>
                  <a:gd name="connsiteX13" fmla="*/ 141005 w 802438"/>
                  <a:gd name="connsiteY13" fmla="*/ 2051 h 798029"/>
                  <a:gd name="connsiteX14" fmla="*/ 175031 w 802438"/>
                  <a:gd name="connsiteY14" fmla="*/ 137317 h 798029"/>
                  <a:gd name="connsiteX15" fmla="*/ 136243 w 802438"/>
                  <a:gd name="connsiteY15" fmla="*/ 182579 h 798029"/>
                  <a:gd name="connsiteX16" fmla="*/ 200536 w 802438"/>
                  <a:gd name="connsiteY16" fmla="*/ 384985 h 798029"/>
                  <a:gd name="connsiteX17" fmla="*/ 398180 w 802438"/>
                  <a:gd name="connsiteY17" fmla="*/ 565960 h 798029"/>
                  <a:gd name="connsiteX18" fmla="*/ 564868 w 802438"/>
                  <a:gd name="connsiteY18" fmla="*/ 637398 h 798029"/>
                  <a:gd name="connsiteX19" fmla="*/ 660118 w 802438"/>
                  <a:gd name="connsiteY19" fmla="*/ 630254 h 798029"/>
                  <a:gd name="connsiteX20" fmla="*/ 631543 w 802438"/>
                  <a:gd name="connsiteY20" fmla="*/ 489760 h 798029"/>
                  <a:gd name="connsiteX21" fmla="*/ 512480 w 802438"/>
                  <a:gd name="connsiteY21" fmla="*/ 323073 h 798029"/>
                  <a:gd name="connsiteX22" fmla="*/ 331505 w 802438"/>
                  <a:gd name="connsiteY22" fmla="*/ 187342 h 798029"/>
                  <a:gd name="connsiteX23" fmla="*/ 198155 w 802438"/>
                  <a:gd name="connsiteY23" fmla="*/ 139717 h 798029"/>
                  <a:gd name="connsiteX24" fmla="*/ 175031 w 802438"/>
                  <a:gd name="connsiteY24" fmla="*/ 137317 h 798029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600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481 w 802914"/>
                  <a:gd name="connsiteY0" fmla="*/ 12 h 795989"/>
                  <a:gd name="connsiteX1" fmla="*/ 198631 w 802914"/>
                  <a:gd name="connsiteY1" fmla="*/ 18615 h 795989"/>
                  <a:gd name="connsiteX2" fmla="*/ 379606 w 802914"/>
                  <a:gd name="connsiteY2" fmla="*/ 109103 h 795989"/>
                  <a:gd name="connsiteX3" fmla="*/ 553437 w 802914"/>
                  <a:gd name="connsiteY3" fmla="*/ 247215 h 795989"/>
                  <a:gd name="connsiteX4" fmla="*/ 708219 w 802914"/>
                  <a:gd name="connsiteY4" fmla="*/ 418665 h 795989"/>
                  <a:gd name="connsiteX5" fmla="*/ 798706 w 802914"/>
                  <a:gd name="connsiteY5" fmla="*/ 640121 h 795989"/>
                  <a:gd name="connsiteX6" fmla="*/ 770131 w 802914"/>
                  <a:gd name="connsiteY6" fmla="*/ 782996 h 795989"/>
                  <a:gd name="connsiteX7" fmla="*/ 615350 w 802914"/>
                  <a:gd name="connsiteY7" fmla="*/ 773471 h 795989"/>
                  <a:gd name="connsiteX8" fmla="*/ 360556 w 802914"/>
                  <a:gd name="connsiteY8" fmla="*/ 642503 h 795989"/>
                  <a:gd name="connsiteX9" fmla="*/ 170055 w 802914"/>
                  <a:gd name="connsiteY9" fmla="*/ 471052 h 795989"/>
                  <a:gd name="connsiteX10" fmla="*/ 20037 w 802914"/>
                  <a:gd name="connsiteY10" fmla="*/ 240071 h 795989"/>
                  <a:gd name="connsiteX11" fmla="*/ 10512 w 802914"/>
                  <a:gd name="connsiteY11" fmla="*/ 75765 h 795989"/>
                  <a:gd name="connsiteX12" fmla="*/ 103381 w 802914"/>
                  <a:gd name="connsiteY12" fmla="*/ 20996 h 795989"/>
                  <a:gd name="connsiteX13" fmla="*/ 141481 w 802914"/>
                  <a:gd name="connsiteY13" fmla="*/ 12 h 795989"/>
                  <a:gd name="connsiteX14" fmla="*/ 175507 w 802914"/>
                  <a:gd name="connsiteY14" fmla="*/ 135278 h 795989"/>
                  <a:gd name="connsiteX15" fmla="*/ 136719 w 802914"/>
                  <a:gd name="connsiteY15" fmla="*/ 180540 h 795989"/>
                  <a:gd name="connsiteX16" fmla="*/ 201012 w 802914"/>
                  <a:gd name="connsiteY16" fmla="*/ 382946 h 795989"/>
                  <a:gd name="connsiteX17" fmla="*/ 398656 w 802914"/>
                  <a:gd name="connsiteY17" fmla="*/ 563921 h 795989"/>
                  <a:gd name="connsiteX18" fmla="*/ 565344 w 802914"/>
                  <a:gd name="connsiteY18" fmla="*/ 635359 h 795989"/>
                  <a:gd name="connsiteX19" fmla="*/ 660594 w 802914"/>
                  <a:gd name="connsiteY19" fmla="*/ 628215 h 795989"/>
                  <a:gd name="connsiteX20" fmla="*/ 632019 w 802914"/>
                  <a:gd name="connsiteY20" fmla="*/ 487721 h 795989"/>
                  <a:gd name="connsiteX21" fmla="*/ 512956 w 802914"/>
                  <a:gd name="connsiteY21" fmla="*/ 321034 h 795989"/>
                  <a:gd name="connsiteX22" fmla="*/ 331981 w 802914"/>
                  <a:gd name="connsiteY22" fmla="*/ 185303 h 795989"/>
                  <a:gd name="connsiteX23" fmla="*/ 198631 w 802914"/>
                  <a:gd name="connsiteY23" fmla="*/ 137678 h 795989"/>
                  <a:gd name="connsiteX24" fmla="*/ 175507 w 802914"/>
                  <a:gd name="connsiteY24" fmla="*/ 135278 h 795989"/>
                  <a:gd name="connsiteX0" fmla="*/ 136316 w 797749"/>
                  <a:gd name="connsiteY0" fmla="*/ 12 h 795989"/>
                  <a:gd name="connsiteX1" fmla="*/ 193466 w 797749"/>
                  <a:gd name="connsiteY1" fmla="*/ 18615 h 795989"/>
                  <a:gd name="connsiteX2" fmla="*/ 374441 w 797749"/>
                  <a:gd name="connsiteY2" fmla="*/ 109103 h 795989"/>
                  <a:gd name="connsiteX3" fmla="*/ 548272 w 797749"/>
                  <a:gd name="connsiteY3" fmla="*/ 247215 h 795989"/>
                  <a:gd name="connsiteX4" fmla="*/ 703054 w 797749"/>
                  <a:gd name="connsiteY4" fmla="*/ 418665 h 795989"/>
                  <a:gd name="connsiteX5" fmla="*/ 793541 w 797749"/>
                  <a:gd name="connsiteY5" fmla="*/ 640121 h 795989"/>
                  <a:gd name="connsiteX6" fmla="*/ 764966 w 797749"/>
                  <a:gd name="connsiteY6" fmla="*/ 782996 h 795989"/>
                  <a:gd name="connsiteX7" fmla="*/ 610185 w 797749"/>
                  <a:gd name="connsiteY7" fmla="*/ 773471 h 795989"/>
                  <a:gd name="connsiteX8" fmla="*/ 355391 w 797749"/>
                  <a:gd name="connsiteY8" fmla="*/ 642503 h 795989"/>
                  <a:gd name="connsiteX9" fmla="*/ 164890 w 797749"/>
                  <a:gd name="connsiteY9" fmla="*/ 471052 h 795989"/>
                  <a:gd name="connsiteX10" fmla="*/ 14872 w 797749"/>
                  <a:gd name="connsiteY10" fmla="*/ 240071 h 795989"/>
                  <a:gd name="connsiteX11" fmla="*/ 14872 w 797749"/>
                  <a:gd name="connsiteY11" fmla="*/ 85290 h 795989"/>
                  <a:gd name="connsiteX12" fmla="*/ 98216 w 797749"/>
                  <a:gd name="connsiteY12" fmla="*/ 20996 h 795989"/>
                  <a:gd name="connsiteX13" fmla="*/ 136316 w 797749"/>
                  <a:gd name="connsiteY13" fmla="*/ 12 h 795989"/>
                  <a:gd name="connsiteX14" fmla="*/ 170342 w 797749"/>
                  <a:gd name="connsiteY14" fmla="*/ 135278 h 795989"/>
                  <a:gd name="connsiteX15" fmla="*/ 131554 w 797749"/>
                  <a:gd name="connsiteY15" fmla="*/ 180540 h 795989"/>
                  <a:gd name="connsiteX16" fmla="*/ 195847 w 797749"/>
                  <a:gd name="connsiteY16" fmla="*/ 382946 h 795989"/>
                  <a:gd name="connsiteX17" fmla="*/ 393491 w 797749"/>
                  <a:gd name="connsiteY17" fmla="*/ 563921 h 795989"/>
                  <a:gd name="connsiteX18" fmla="*/ 560179 w 797749"/>
                  <a:gd name="connsiteY18" fmla="*/ 635359 h 795989"/>
                  <a:gd name="connsiteX19" fmla="*/ 655429 w 797749"/>
                  <a:gd name="connsiteY19" fmla="*/ 628215 h 795989"/>
                  <a:gd name="connsiteX20" fmla="*/ 626854 w 797749"/>
                  <a:gd name="connsiteY20" fmla="*/ 487721 h 795989"/>
                  <a:gd name="connsiteX21" fmla="*/ 507791 w 797749"/>
                  <a:gd name="connsiteY21" fmla="*/ 321034 h 795989"/>
                  <a:gd name="connsiteX22" fmla="*/ 326816 w 797749"/>
                  <a:gd name="connsiteY22" fmla="*/ 185303 h 795989"/>
                  <a:gd name="connsiteX23" fmla="*/ 193466 w 797749"/>
                  <a:gd name="connsiteY23" fmla="*/ 137678 h 795989"/>
                  <a:gd name="connsiteX24" fmla="*/ 170342 w 797749"/>
                  <a:gd name="connsiteY24" fmla="*/ 135278 h 795989"/>
                  <a:gd name="connsiteX0" fmla="*/ 141079 w 797749"/>
                  <a:gd name="connsiteY0" fmla="*/ 4150 h 785840"/>
                  <a:gd name="connsiteX1" fmla="*/ 193466 w 797749"/>
                  <a:gd name="connsiteY1" fmla="*/ 8466 h 785840"/>
                  <a:gd name="connsiteX2" fmla="*/ 374441 w 797749"/>
                  <a:gd name="connsiteY2" fmla="*/ 98954 h 785840"/>
                  <a:gd name="connsiteX3" fmla="*/ 548272 w 797749"/>
                  <a:gd name="connsiteY3" fmla="*/ 237066 h 785840"/>
                  <a:gd name="connsiteX4" fmla="*/ 703054 w 797749"/>
                  <a:gd name="connsiteY4" fmla="*/ 408516 h 785840"/>
                  <a:gd name="connsiteX5" fmla="*/ 793541 w 797749"/>
                  <a:gd name="connsiteY5" fmla="*/ 629972 h 785840"/>
                  <a:gd name="connsiteX6" fmla="*/ 764966 w 797749"/>
                  <a:gd name="connsiteY6" fmla="*/ 772847 h 785840"/>
                  <a:gd name="connsiteX7" fmla="*/ 610185 w 797749"/>
                  <a:gd name="connsiteY7" fmla="*/ 763322 h 785840"/>
                  <a:gd name="connsiteX8" fmla="*/ 355391 w 797749"/>
                  <a:gd name="connsiteY8" fmla="*/ 632354 h 785840"/>
                  <a:gd name="connsiteX9" fmla="*/ 164890 w 797749"/>
                  <a:gd name="connsiteY9" fmla="*/ 460903 h 785840"/>
                  <a:gd name="connsiteX10" fmla="*/ 14872 w 797749"/>
                  <a:gd name="connsiteY10" fmla="*/ 229922 h 785840"/>
                  <a:gd name="connsiteX11" fmla="*/ 14872 w 797749"/>
                  <a:gd name="connsiteY11" fmla="*/ 75141 h 785840"/>
                  <a:gd name="connsiteX12" fmla="*/ 98216 w 797749"/>
                  <a:gd name="connsiteY12" fmla="*/ 10847 h 785840"/>
                  <a:gd name="connsiteX13" fmla="*/ 141079 w 797749"/>
                  <a:gd name="connsiteY13" fmla="*/ 4150 h 785840"/>
                  <a:gd name="connsiteX14" fmla="*/ 170342 w 797749"/>
                  <a:gd name="connsiteY14" fmla="*/ 125129 h 785840"/>
                  <a:gd name="connsiteX15" fmla="*/ 131554 w 797749"/>
                  <a:gd name="connsiteY15" fmla="*/ 170391 h 785840"/>
                  <a:gd name="connsiteX16" fmla="*/ 195847 w 797749"/>
                  <a:gd name="connsiteY16" fmla="*/ 372797 h 785840"/>
                  <a:gd name="connsiteX17" fmla="*/ 393491 w 797749"/>
                  <a:gd name="connsiteY17" fmla="*/ 553772 h 785840"/>
                  <a:gd name="connsiteX18" fmla="*/ 560179 w 797749"/>
                  <a:gd name="connsiteY18" fmla="*/ 625210 h 785840"/>
                  <a:gd name="connsiteX19" fmla="*/ 655429 w 797749"/>
                  <a:gd name="connsiteY19" fmla="*/ 618066 h 785840"/>
                  <a:gd name="connsiteX20" fmla="*/ 626854 w 797749"/>
                  <a:gd name="connsiteY20" fmla="*/ 477572 h 785840"/>
                  <a:gd name="connsiteX21" fmla="*/ 507791 w 797749"/>
                  <a:gd name="connsiteY21" fmla="*/ 310885 h 785840"/>
                  <a:gd name="connsiteX22" fmla="*/ 326816 w 797749"/>
                  <a:gd name="connsiteY22" fmla="*/ 175154 h 785840"/>
                  <a:gd name="connsiteX23" fmla="*/ 193466 w 797749"/>
                  <a:gd name="connsiteY23" fmla="*/ 127529 h 785840"/>
                  <a:gd name="connsiteX24" fmla="*/ 170342 w 797749"/>
                  <a:gd name="connsiteY24" fmla="*/ 125129 h 7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97749" h="785840">
                    <a:moveTo>
                      <a:pt x="141079" y="4150"/>
                    </a:moveTo>
                    <a:cubicBezTo>
                      <a:pt x="156954" y="3753"/>
                      <a:pt x="154572" y="-7335"/>
                      <a:pt x="193466" y="8466"/>
                    </a:cubicBezTo>
                    <a:cubicBezTo>
                      <a:pt x="232360" y="24267"/>
                      <a:pt x="315307" y="60854"/>
                      <a:pt x="374441" y="98954"/>
                    </a:cubicBezTo>
                    <a:cubicBezTo>
                      <a:pt x="433575" y="137054"/>
                      <a:pt x="493503" y="185472"/>
                      <a:pt x="548272" y="237066"/>
                    </a:cubicBezTo>
                    <a:cubicBezTo>
                      <a:pt x="603041" y="288660"/>
                      <a:pt x="662176" y="343032"/>
                      <a:pt x="703054" y="408516"/>
                    </a:cubicBezTo>
                    <a:cubicBezTo>
                      <a:pt x="743932" y="474000"/>
                      <a:pt x="783222" y="569250"/>
                      <a:pt x="793541" y="629972"/>
                    </a:cubicBezTo>
                    <a:cubicBezTo>
                      <a:pt x="803860" y="690694"/>
                      <a:pt x="795525" y="750622"/>
                      <a:pt x="764966" y="772847"/>
                    </a:cubicBezTo>
                    <a:cubicBezTo>
                      <a:pt x="734407" y="795072"/>
                      <a:pt x="678447" y="786737"/>
                      <a:pt x="610185" y="763322"/>
                    </a:cubicBezTo>
                    <a:cubicBezTo>
                      <a:pt x="541923" y="739907"/>
                      <a:pt x="429607" y="682757"/>
                      <a:pt x="355391" y="632354"/>
                    </a:cubicBezTo>
                    <a:cubicBezTo>
                      <a:pt x="281175" y="581951"/>
                      <a:pt x="221643" y="527975"/>
                      <a:pt x="164890" y="460903"/>
                    </a:cubicBezTo>
                    <a:cubicBezTo>
                      <a:pt x="108137" y="393831"/>
                      <a:pt x="39875" y="294216"/>
                      <a:pt x="14872" y="229922"/>
                    </a:cubicBezTo>
                    <a:cubicBezTo>
                      <a:pt x="-10131" y="165628"/>
                      <a:pt x="981" y="111654"/>
                      <a:pt x="14872" y="75141"/>
                    </a:cubicBezTo>
                    <a:cubicBezTo>
                      <a:pt x="28763" y="38629"/>
                      <a:pt x="77182" y="22679"/>
                      <a:pt x="98216" y="10847"/>
                    </a:cubicBezTo>
                    <a:cubicBezTo>
                      <a:pt x="119250" y="-985"/>
                      <a:pt x="125204" y="4547"/>
                      <a:pt x="141079" y="4150"/>
                    </a:cubicBezTo>
                    <a:close/>
                    <a:moveTo>
                      <a:pt x="170342" y="125129"/>
                    </a:moveTo>
                    <a:cubicBezTo>
                      <a:pt x="148371" y="126487"/>
                      <a:pt x="131256" y="139733"/>
                      <a:pt x="131554" y="170391"/>
                    </a:cubicBezTo>
                    <a:cubicBezTo>
                      <a:pt x="131951" y="211269"/>
                      <a:pt x="152191" y="308900"/>
                      <a:pt x="195847" y="372797"/>
                    </a:cubicBezTo>
                    <a:cubicBezTo>
                      <a:pt x="239503" y="436694"/>
                      <a:pt x="332769" y="511703"/>
                      <a:pt x="393491" y="553772"/>
                    </a:cubicBezTo>
                    <a:cubicBezTo>
                      <a:pt x="454213" y="595841"/>
                      <a:pt x="516523" y="614494"/>
                      <a:pt x="560179" y="625210"/>
                    </a:cubicBezTo>
                    <a:cubicBezTo>
                      <a:pt x="603835" y="635926"/>
                      <a:pt x="644317" y="642672"/>
                      <a:pt x="655429" y="618066"/>
                    </a:cubicBezTo>
                    <a:cubicBezTo>
                      <a:pt x="666542" y="593460"/>
                      <a:pt x="651460" y="528769"/>
                      <a:pt x="626854" y="477572"/>
                    </a:cubicBezTo>
                    <a:cubicBezTo>
                      <a:pt x="602248" y="426375"/>
                      <a:pt x="557797" y="361288"/>
                      <a:pt x="507791" y="310885"/>
                    </a:cubicBezTo>
                    <a:cubicBezTo>
                      <a:pt x="457785" y="260482"/>
                      <a:pt x="379203" y="205713"/>
                      <a:pt x="326816" y="175154"/>
                    </a:cubicBezTo>
                    <a:cubicBezTo>
                      <a:pt x="274429" y="144595"/>
                      <a:pt x="225216" y="135466"/>
                      <a:pt x="193466" y="127529"/>
                    </a:cubicBezTo>
                    <a:cubicBezTo>
                      <a:pt x="185529" y="125545"/>
                      <a:pt x="177666" y="124677"/>
                      <a:pt x="170342" y="1251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任意多边形 159"/>
              <p:cNvSpPr/>
              <p:nvPr/>
            </p:nvSpPr>
            <p:spPr>
              <a:xfrm>
                <a:off x="7203802" y="3776143"/>
                <a:ext cx="534931" cy="514996"/>
              </a:xfrm>
              <a:custGeom>
                <a:avLst/>
                <a:gdLst>
                  <a:gd name="connsiteX0" fmla="*/ 3 w 527591"/>
                  <a:gd name="connsiteY0" fmla="*/ 45379 h 509872"/>
                  <a:gd name="connsiteX1" fmla="*/ 64296 w 527591"/>
                  <a:gd name="connsiteY1" fmla="*/ 247785 h 509872"/>
                  <a:gd name="connsiteX2" fmla="*/ 261940 w 527591"/>
                  <a:gd name="connsiteY2" fmla="*/ 428760 h 509872"/>
                  <a:gd name="connsiteX3" fmla="*/ 428628 w 527591"/>
                  <a:gd name="connsiteY3" fmla="*/ 500198 h 509872"/>
                  <a:gd name="connsiteX4" fmla="*/ 523878 w 527591"/>
                  <a:gd name="connsiteY4" fmla="*/ 493054 h 509872"/>
                  <a:gd name="connsiteX5" fmla="*/ 495303 w 527591"/>
                  <a:gd name="connsiteY5" fmla="*/ 352560 h 509872"/>
                  <a:gd name="connsiteX6" fmla="*/ 376240 w 527591"/>
                  <a:gd name="connsiteY6" fmla="*/ 185873 h 509872"/>
                  <a:gd name="connsiteX7" fmla="*/ 195265 w 527591"/>
                  <a:gd name="connsiteY7" fmla="*/ 50142 h 509872"/>
                  <a:gd name="connsiteX8" fmla="*/ 61915 w 527591"/>
                  <a:gd name="connsiteY8" fmla="*/ 2517 h 509872"/>
                  <a:gd name="connsiteX9" fmla="*/ 3 w 527591"/>
                  <a:gd name="connsiteY9" fmla="*/ 45379 h 509872"/>
                  <a:gd name="connsiteX0" fmla="*/ 3 w 527591"/>
                  <a:gd name="connsiteY0" fmla="*/ 43382 h 507875"/>
                  <a:gd name="connsiteX1" fmla="*/ 64296 w 527591"/>
                  <a:gd name="connsiteY1" fmla="*/ 245788 h 507875"/>
                  <a:gd name="connsiteX2" fmla="*/ 261940 w 527591"/>
                  <a:gd name="connsiteY2" fmla="*/ 426763 h 507875"/>
                  <a:gd name="connsiteX3" fmla="*/ 428628 w 527591"/>
                  <a:gd name="connsiteY3" fmla="*/ 498201 h 507875"/>
                  <a:gd name="connsiteX4" fmla="*/ 523878 w 527591"/>
                  <a:gd name="connsiteY4" fmla="*/ 491057 h 507875"/>
                  <a:gd name="connsiteX5" fmla="*/ 495303 w 527591"/>
                  <a:gd name="connsiteY5" fmla="*/ 350563 h 507875"/>
                  <a:gd name="connsiteX6" fmla="*/ 376240 w 527591"/>
                  <a:gd name="connsiteY6" fmla="*/ 183876 h 507875"/>
                  <a:gd name="connsiteX7" fmla="*/ 178597 w 527591"/>
                  <a:gd name="connsiteY7" fmla="*/ 31477 h 507875"/>
                  <a:gd name="connsiteX8" fmla="*/ 61915 w 527591"/>
                  <a:gd name="connsiteY8" fmla="*/ 520 h 507875"/>
                  <a:gd name="connsiteX9" fmla="*/ 3 w 527591"/>
                  <a:gd name="connsiteY9" fmla="*/ 43382 h 507875"/>
                  <a:gd name="connsiteX0" fmla="*/ 3 w 533886"/>
                  <a:gd name="connsiteY0" fmla="*/ 43382 h 506444"/>
                  <a:gd name="connsiteX1" fmla="*/ 64296 w 533886"/>
                  <a:gd name="connsiteY1" fmla="*/ 245788 h 506444"/>
                  <a:gd name="connsiteX2" fmla="*/ 261940 w 533886"/>
                  <a:gd name="connsiteY2" fmla="*/ 426763 h 506444"/>
                  <a:gd name="connsiteX3" fmla="*/ 428628 w 533886"/>
                  <a:gd name="connsiteY3" fmla="*/ 498201 h 506444"/>
                  <a:gd name="connsiteX4" fmla="*/ 523878 w 533886"/>
                  <a:gd name="connsiteY4" fmla="*/ 491057 h 506444"/>
                  <a:gd name="connsiteX5" fmla="*/ 514353 w 533886"/>
                  <a:gd name="connsiteY5" fmla="*/ 374375 h 506444"/>
                  <a:gd name="connsiteX6" fmla="*/ 376240 w 533886"/>
                  <a:gd name="connsiteY6" fmla="*/ 183876 h 506444"/>
                  <a:gd name="connsiteX7" fmla="*/ 178597 w 533886"/>
                  <a:gd name="connsiteY7" fmla="*/ 31477 h 506444"/>
                  <a:gd name="connsiteX8" fmla="*/ 61915 w 533886"/>
                  <a:gd name="connsiteY8" fmla="*/ 520 h 506444"/>
                  <a:gd name="connsiteX9" fmla="*/ 3 w 533886"/>
                  <a:gd name="connsiteY9" fmla="*/ 43382 h 506444"/>
                  <a:gd name="connsiteX0" fmla="*/ 1861 w 535744"/>
                  <a:gd name="connsiteY0" fmla="*/ 43382 h 506444"/>
                  <a:gd name="connsiteX1" fmla="*/ 39960 w 535744"/>
                  <a:gd name="connsiteY1" fmla="*/ 200544 h 506444"/>
                  <a:gd name="connsiteX2" fmla="*/ 263798 w 535744"/>
                  <a:gd name="connsiteY2" fmla="*/ 426763 h 506444"/>
                  <a:gd name="connsiteX3" fmla="*/ 430486 w 535744"/>
                  <a:gd name="connsiteY3" fmla="*/ 498201 h 506444"/>
                  <a:gd name="connsiteX4" fmla="*/ 525736 w 535744"/>
                  <a:gd name="connsiteY4" fmla="*/ 491057 h 506444"/>
                  <a:gd name="connsiteX5" fmla="*/ 516211 w 535744"/>
                  <a:gd name="connsiteY5" fmla="*/ 374375 h 506444"/>
                  <a:gd name="connsiteX6" fmla="*/ 378098 w 535744"/>
                  <a:gd name="connsiteY6" fmla="*/ 183876 h 506444"/>
                  <a:gd name="connsiteX7" fmla="*/ 180455 w 535744"/>
                  <a:gd name="connsiteY7" fmla="*/ 31477 h 506444"/>
                  <a:gd name="connsiteX8" fmla="*/ 63773 w 535744"/>
                  <a:gd name="connsiteY8" fmla="*/ 520 h 506444"/>
                  <a:gd name="connsiteX9" fmla="*/ 1861 w 535744"/>
                  <a:gd name="connsiteY9" fmla="*/ 43382 h 506444"/>
                  <a:gd name="connsiteX0" fmla="*/ 1861 w 534931"/>
                  <a:gd name="connsiteY0" fmla="*/ 43382 h 514996"/>
                  <a:gd name="connsiteX1" fmla="*/ 39960 w 534931"/>
                  <a:gd name="connsiteY1" fmla="*/ 200544 h 514996"/>
                  <a:gd name="connsiteX2" fmla="*/ 263798 w 534931"/>
                  <a:gd name="connsiteY2" fmla="*/ 426763 h 514996"/>
                  <a:gd name="connsiteX3" fmla="*/ 442392 w 534931"/>
                  <a:gd name="connsiteY3" fmla="*/ 510108 h 514996"/>
                  <a:gd name="connsiteX4" fmla="*/ 525736 w 534931"/>
                  <a:gd name="connsiteY4" fmla="*/ 491057 h 514996"/>
                  <a:gd name="connsiteX5" fmla="*/ 516211 w 534931"/>
                  <a:gd name="connsiteY5" fmla="*/ 374375 h 514996"/>
                  <a:gd name="connsiteX6" fmla="*/ 378098 w 534931"/>
                  <a:gd name="connsiteY6" fmla="*/ 183876 h 514996"/>
                  <a:gd name="connsiteX7" fmla="*/ 180455 w 534931"/>
                  <a:gd name="connsiteY7" fmla="*/ 31477 h 514996"/>
                  <a:gd name="connsiteX8" fmla="*/ 63773 w 534931"/>
                  <a:gd name="connsiteY8" fmla="*/ 520 h 514996"/>
                  <a:gd name="connsiteX9" fmla="*/ 1861 w 534931"/>
                  <a:gd name="connsiteY9" fmla="*/ 43382 h 51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31" h="514996">
                    <a:moveTo>
                      <a:pt x="1861" y="43382"/>
                    </a:moveTo>
                    <a:cubicBezTo>
                      <a:pt x="-2108" y="76719"/>
                      <a:pt x="-3696" y="136647"/>
                      <a:pt x="39960" y="200544"/>
                    </a:cubicBezTo>
                    <a:cubicBezTo>
                      <a:pt x="83616" y="264441"/>
                      <a:pt x="196726" y="375169"/>
                      <a:pt x="263798" y="426763"/>
                    </a:cubicBezTo>
                    <a:cubicBezTo>
                      <a:pt x="330870" y="478357"/>
                      <a:pt x="398736" y="499392"/>
                      <a:pt x="442392" y="510108"/>
                    </a:cubicBezTo>
                    <a:cubicBezTo>
                      <a:pt x="486048" y="520824"/>
                      <a:pt x="513433" y="513679"/>
                      <a:pt x="525736" y="491057"/>
                    </a:cubicBezTo>
                    <a:cubicBezTo>
                      <a:pt x="538039" y="468435"/>
                      <a:pt x="540817" y="425572"/>
                      <a:pt x="516211" y="374375"/>
                    </a:cubicBezTo>
                    <a:cubicBezTo>
                      <a:pt x="491605" y="323178"/>
                      <a:pt x="434057" y="241026"/>
                      <a:pt x="378098" y="183876"/>
                    </a:cubicBezTo>
                    <a:cubicBezTo>
                      <a:pt x="322139" y="126726"/>
                      <a:pt x="232842" y="62036"/>
                      <a:pt x="180455" y="31477"/>
                    </a:cubicBezTo>
                    <a:cubicBezTo>
                      <a:pt x="128068" y="918"/>
                      <a:pt x="93539" y="-1464"/>
                      <a:pt x="63773" y="520"/>
                    </a:cubicBezTo>
                    <a:cubicBezTo>
                      <a:pt x="34007" y="2504"/>
                      <a:pt x="5830" y="10045"/>
                      <a:pt x="1861" y="43382"/>
                    </a:cubicBezTo>
                    <a:close/>
                  </a:path>
                </a:pathLst>
              </a:custGeom>
              <a:solidFill>
                <a:srgbClr val="ED2F58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 160"/>
              <p:cNvSpPr/>
              <p:nvPr/>
            </p:nvSpPr>
            <p:spPr>
              <a:xfrm>
                <a:off x="7045568" y="3833530"/>
                <a:ext cx="658854" cy="650070"/>
              </a:xfrm>
              <a:custGeom>
                <a:avLst/>
                <a:gdLst>
                  <a:gd name="connsiteX0" fmla="*/ 81993 w 638523"/>
                  <a:gd name="connsiteY0" fmla="*/ 276515 h 653849"/>
                  <a:gd name="connsiteX1" fmla="*/ 222487 w 638523"/>
                  <a:gd name="connsiteY1" fmla="*/ 455108 h 653849"/>
                  <a:gd name="connsiteX2" fmla="*/ 460612 w 638523"/>
                  <a:gd name="connsiteY2" fmla="*/ 636083 h 653849"/>
                  <a:gd name="connsiteX3" fmla="*/ 636824 w 638523"/>
                  <a:gd name="connsiteY3" fmla="*/ 638465 h 653849"/>
                  <a:gd name="connsiteX4" fmla="*/ 539193 w 638523"/>
                  <a:gd name="connsiteY4" fmla="*/ 559883 h 653849"/>
                  <a:gd name="connsiteX5" fmla="*/ 365362 w 638523"/>
                  <a:gd name="connsiteY5" fmla="*/ 457490 h 653849"/>
                  <a:gd name="connsiteX6" fmla="*/ 151049 w 638523"/>
                  <a:gd name="connsiteY6" fmla="*/ 257465 h 653849"/>
                  <a:gd name="connsiteX7" fmla="*/ 39131 w 638523"/>
                  <a:gd name="connsiteY7" fmla="*/ 102683 h 653849"/>
                  <a:gd name="connsiteX8" fmla="*/ 8174 w 638523"/>
                  <a:gd name="connsiteY8" fmla="*/ 290 h 653849"/>
                  <a:gd name="connsiteX9" fmla="*/ 8174 w 638523"/>
                  <a:gd name="connsiteY9" fmla="*/ 133640 h 653849"/>
                  <a:gd name="connsiteX10" fmla="*/ 81993 w 638523"/>
                  <a:gd name="connsiteY10" fmla="*/ 276515 h 653849"/>
                  <a:gd name="connsiteX0" fmla="*/ 81993 w 638611"/>
                  <a:gd name="connsiteY0" fmla="*/ 276515 h 643146"/>
                  <a:gd name="connsiteX1" fmla="*/ 222487 w 638611"/>
                  <a:gd name="connsiteY1" fmla="*/ 455108 h 643146"/>
                  <a:gd name="connsiteX2" fmla="*/ 458231 w 638611"/>
                  <a:gd name="connsiteY2" fmla="*/ 614652 h 643146"/>
                  <a:gd name="connsiteX3" fmla="*/ 636824 w 638611"/>
                  <a:gd name="connsiteY3" fmla="*/ 638465 h 643146"/>
                  <a:gd name="connsiteX4" fmla="*/ 539193 w 638611"/>
                  <a:gd name="connsiteY4" fmla="*/ 559883 h 643146"/>
                  <a:gd name="connsiteX5" fmla="*/ 365362 w 638611"/>
                  <a:gd name="connsiteY5" fmla="*/ 457490 h 643146"/>
                  <a:gd name="connsiteX6" fmla="*/ 151049 w 638611"/>
                  <a:gd name="connsiteY6" fmla="*/ 257465 h 643146"/>
                  <a:gd name="connsiteX7" fmla="*/ 39131 w 638611"/>
                  <a:gd name="connsiteY7" fmla="*/ 102683 h 643146"/>
                  <a:gd name="connsiteX8" fmla="*/ 8174 w 638611"/>
                  <a:gd name="connsiteY8" fmla="*/ 290 h 643146"/>
                  <a:gd name="connsiteX9" fmla="*/ 8174 w 638611"/>
                  <a:gd name="connsiteY9" fmla="*/ 133640 h 643146"/>
                  <a:gd name="connsiteX10" fmla="*/ 81993 w 638611"/>
                  <a:gd name="connsiteY10" fmla="*/ 276515 h 643146"/>
                  <a:gd name="connsiteX0" fmla="*/ 81993 w 638611"/>
                  <a:gd name="connsiteY0" fmla="*/ 276515 h 643230"/>
                  <a:gd name="connsiteX1" fmla="*/ 210581 w 638611"/>
                  <a:gd name="connsiteY1" fmla="*/ 452727 h 643230"/>
                  <a:gd name="connsiteX2" fmla="*/ 458231 w 638611"/>
                  <a:gd name="connsiteY2" fmla="*/ 614652 h 643230"/>
                  <a:gd name="connsiteX3" fmla="*/ 636824 w 638611"/>
                  <a:gd name="connsiteY3" fmla="*/ 638465 h 643230"/>
                  <a:gd name="connsiteX4" fmla="*/ 539193 w 638611"/>
                  <a:gd name="connsiteY4" fmla="*/ 559883 h 643230"/>
                  <a:gd name="connsiteX5" fmla="*/ 365362 w 638611"/>
                  <a:gd name="connsiteY5" fmla="*/ 457490 h 643230"/>
                  <a:gd name="connsiteX6" fmla="*/ 151049 w 638611"/>
                  <a:gd name="connsiteY6" fmla="*/ 257465 h 643230"/>
                  <a:gd name="connsiteX7" fmla="*/ 39131 w 638611"/>
                  <a:gd name="connsiteY7" fmla="*/ 102683 h 643230"/>
                  <a:gd name="connsiteX8" fmla="*/ 8174 w 638611"/>
                  <a:gd name="connsiteY8" fmla="*/ 290 h 643230"/>
                  <a:gd name="connsiteX9" fmla="*/ 8174 w 638611"/>
                  <a:gd name="connsiteY9" fmla="*/ 133640 h 643230"/>
                  <a:gd name="connsiteX10" fmla="*/ 81993 w 638611"/>
                  <a:gd name="connsiteY10" fmla="*/ 276515 h 643230"/>
                  <a:gd name="connsiteX0" fmla="*/ 62774 w 636061"/>
                  <a:gd name="connsiteY0" fmla="*/ 269371 h 643230"/>
                  <a:gd name="connsiteX1" fmla="*/ 208031 w 636061"/>
                  <a:gd name="connsiteY1" fmla="*/ 452727 h 643230"/>
                  <a:gd name="connsiteX2" fmla="*/ 455681 w 636061"/>
                  <a:gd name="connsiteY2" fmla="*/ 614652 h 643230"/>
                  <a:gd name="connsiteX3" fmla="*/ 634274 w 636061"/>
                  <a:gd name="connsiteY3" fmla="*/ 638465 h 643230"/>
                  <a:gd name="connsiteX4" fmla="*/ 536643 w 636061"/>
                  <a:gd name="connsiteY4" fmla="*/ 559883 h 643230"/>
                  <a:gd name="connsiteX5" fmla="*/ 362812 w 636061"/>
                  <a:gd name="connsiteY5" fmla="*/ 457490 h 643230"/>
                  <a:gd name="connsiteX6" fmla="*/ 148499 w 636061"/>
                  <a:gd name="connsiteY6" fmla="*/ 257465 h 643230"/>
                  <a:gd name="connsiteX7" fmla="*/ 36581 w 636061"/>
                  <a:gd name="connsiteY7" fmla="*/ 102683 h 643230"/>
                  <a:gd name="connsiteX8" fmla="*/ 5624 w 636061"/>
                  <a:gd name="connsiteY8" fmla="*/ 290 h 643230"/>
                  <a:gd name="connsiteX9" fmla="*/ 5624 w 636061"/>
                  <a:gd name="connsiteY9" fmla="*/ 133640 h 643230"/>
                  <a:gd name="connsiteX10" fmla="*/ 62774 w 636061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45796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60084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63 h 643222"/>
                  <a:gd name="connsiteX1" fmla="*/ 217246 w 645276"/>
                  <a:gd name="connsiteY1" fmla="*/ 452719 h 643222"/>
                  <a:gd name="connsiteX2" fmla="*/ 464896 w 645276"/>
                  <a:gd name="connsiteY2" fmla="*/ 614644 h 643222"/>
                  <a:gd name="connsiteX3" fmla="*/ 643489 w 645276"/>
                  <a:gd name="connsiteY3" fmla="*/ 638457 h 643222"/>
                  <a:gd name="connsiteX4" fmla="*/ 545858 w 645276"/>
                  <a:gd name="connsiteY4" fmla="*/ 559875 h 643222"/>
                  <a:gd name="connsiteX5" fmla="*/ 372027 w 645276"/>
                  <a:gd name="connsiteY5" fmla="*/ 457482 h 643222"/>
                  <a:gd name="connsiteX6" fmla="*/ 150570 w 645276"/>
                  <a:gd name="connsiteY6" fmla="*/ 243170 h 643222"/>
                  <a:gd name="connsiteX7" fmla="*/ 60084 w 645276"/>
                  <a:gd name="connsiteY7" fmla="*/ 102675 h 643222"/>
                  <a:gd name="connsiteX8" fmla="*/ 14839 w 645276"/>
                  <a:gd name="connsiteY8" fmla="*/ 282 h 643222"/>
                  <a:gd name="connsiteX9" fmla="*/ 2933 w 645276"/>
                  <a:gd name="connsiteY9" fmla="*/ 133632 h 643222"/>
                  <a:gd name="connsiteX10" fmla="*/ 71989 w 645276"/>
                  <a:gd name="connsiteY10" fmla="*/ 269363 h 643222"/>
                  <a:gd name="connsiteX0" fmla="*/ 71989 w 645368"/>
                  <a:gd name="connsiteY0" fmla="*/ 269363 h 643222"/>
                  <a:gd name="connsiteX1" fmla="*/ 217246 w 645368"/>
                  <a:gd name="connsiteY1" fmla="*/ 452719 h 643222"/>
                  <a:gd name="connsiteX2" fmla="*/ 464896 w 645368"/>
                  <a:gd name="connsiteY2" fmla="*/ 614644 h 643222"/>
                  <a:gd name="connsiteX3" fmla="*/ 643489 w 645368"/>
                  <a:gd name="connsiteY3" fmla="*/ 638457 h 643222"/>
                  <a:gd name="connsiteX4" fmla="*/ 545858 w 645368"/>
                  <a:gd name="connsiteY4" fmla="*/ 559875 h 643222"/>
                  <a:gd name="connsiteX5" fmla="*/ 348215 w 645368"/>
                  <a:gd name="connsiteY5" fmla="*/ 445576 h 643222"/>
                  <a:gd name="connsiteX6" fmla="*/ 150570 w 645368"/>
                  <a:gd name="connsiteY6" fmla="*/ 243170 h 643222"/>
                  <a:gd name="connsiteX7" fmla="*/ 60084 w 645368"/>
                  <a:gd name="connsiteY7" fmla="*/ 102675 h 643222"/>
                  <a:gd name="connsiteX8" fmla="*/ 14839 w 645368"/>
                  <a:gd name="connsiteY8" fmla="*/ 282 h 643222"/>
                  <a:gd name="connsiteX9" fmla="*/ 2933 w 645368"/>
                  <a:gd name="connsiteY9" fmla="*/ 133632 h 643222"/>
                  <a:gd name="connsiteX10" fmla="*/ 71989 w 645368"/>
                  <a:gd name="connsiteY10" fmla="*/ 269363 h 643222"/>
                  <a:gd name="connsiteX0" fmla="*/ 71989 w 647232"/>
                  <a:gd name="connsiteY0" fmla="*/ 269363 h 642517"/>
                  <a:gd name="connsiteX1" fmla="*/ 217246 w 647232"/>
                  <a:gd name="connsiteY1" fmla="*/ 452719 h 642517"/>
                  <a:gd name="connsiteX2" fmla="*/ 464896 w 647232"/>
                  <a:gd name="connsiteY2" fmla="*/ 614644 h 642517"/>
                  <a:gd name="connsiteX3" fmla="*/ 643489 w 647232"/>
                  <a:gd name="connsiteY3" fmla="*/ 638457 h 642517"/>
                  <a:gd name="connsiteX4" fmla="*/ 567290 w 647232"/>
                  <a:gd name="connsiteY4" fmla="*/ 569400 h 642517"/>
                  <a:gd name="connsiteX5" fmla="*/ 348215 w 647232"/>
                  <a:gd name="connsiteY5" fmla="*/ 445576 h 642517"/>
                  <a:gd name="connsiteX6" fmla="*/ 150570 w 647232"/>
                  <a:gd name="connsiteY6" fmla="*/ 243170 h 642517"/>
                  <a:gd name="connsiteX7" fmla="*/ 60084 w 647232"/>
                  <a:gd name="connsiteY7" fmla="*/ 102675 h 642517"/>
                  <a:gd name="connsiteX8" fmla="*/ 14839 w 647232"/>
                  <a:gd name="connsiteY8" fmla="*/ 282 h 642517"/>
                  <a:gd name="connsiteX9" fmla="*/ 2933 w 647232"/>
                  <a:gd name="connsiteY9" fmla="*/ 133632 h 642517"/>
                  <a:gd name="connsiteX10" fmla="*/ 71989 w 647232"/>
                  <a:gd name="connsiteY10" fmla="*/ 269363 h 642517"/>
                  <a:gd name="connsiteX0" fmla="*/ 71989 w 646476"/>
                  <a:gd name="connsiteY0" fmla="*/ 269363 h 649032"/>
                  <a:gd name="connsiteX1" fmla="*/ 217246 w 646476"/>
                  <a:gd name="connsiteY1" fmla="*/ 452719 h 649032"/>
                  <a:gd name="connsiteX2" fmla="*/ 479183 w 646476"/>
                  <a:gd name="connsiteY2" fmla="*/ 628931 h 649032"/>
                  <a:gd name="connsiteX3" fmla="*/ 643489 w 646476"/>
                  <a:gd name="connsiteY3" fmla="*/ 638457 h 649032"/>
                  <a:gd name="connsiteX4" fmla="*/ 567290 w 646476"/>
                  <a:gd name="connsiteY4" fmla="*/ 569400 h 649032"/>
                  <a:gd name="connsiteX5" fmla="*/ 348215 w 646476"/>
                  <a:gd name="connsiteY5" fmla="*/ 445576 h 649032"/>
                  <a:gd name="connsiteX6" fmla="*/ 150570 w 646476"/>
                  <a:gd name="connsiteY6" fmla="*/ 243170 h 649032"/>
                  <a:gd name="connsiteX7" fmla="*/ 60084 w 646476"/>
                  <a:gd name="connsiteY7" fmla="*/ 102675 h 649032"/>
                  <a:gd name="connsiteX8" fmla="*/ 14839 w 646476"/>
                  <a:gd name="connsiteY8" fmla="*/ 282 h 649032"/>
                  <a:gd name="connsiteX9" fmla="*/ 2933 w 646476"/>
                  <a:gd name="connsiteY9" fmla="*/ 133632 h 649032"/>
                  <a:gd name="connsiteX10" fmla="*/ 71989 w 646476"/>
                  <a:gd name="connsiteY10" fmla="*/ 269363 h 649032"/>
                  <a:gd name="connsiteX0" fmla="*/ 71989 w 648757"/>
                  <a:gd name="connsiteY0" fmla="*/ 269363 h 641807"/>
                  <a:gd name="connsiteX1" fmla="*/ 217246 w 648757"/>
                  <a:gd name="connsiteY1" fmla="*/ 452719 h 641807"/>
                  <a:gd name="connsiteX2" fmla="*/ 479183 w 648757"/>
                  <a:gd name="connsiteY2" fmla="*/ 628931 h 641807"/>
                  <a:gd name="connsiteX3" fmla="*/ 645871 w 648757"/>
                  <a:gd name="connsiteY3" fmla="*/ 621788 h 641807"/>
                  <a:gd name="connsiteX4" fmla="*/ 567290 w 648757"/>
                  <a:gd name="connsiteY4" fmla="*/ 569400 h 641807"/>
                  <a:gd name="connsiteX5" fmla="*/ 348215 w 648757"/>
                  <a:gd name="connsiteY5" fmla="*/ 445576 h 641807"/>
                  <a:gd name="connsiteX6" fmla="*/ 150570 w 648757"/>
                  <a:gd name="connsiteY6" fmla="*/ 243170 h 641807"/>
                  <a:gd name="connsiteX7" fmla="*/ 60084 w 648757"/>
                  <a:gd name="connsiteY7" fmla="*/ 102675 h 641807"/>
                  <a:gd name="connsiteX8" fmla="*/ 14839 w 648757"/>
                  <a:gd name="connsiteY8" fmla="*/ 282 h 641807"/>
                  <a:gd name="connsiteX9" fmla="*/ 2933 w 648757"/>
                  <a:gd name="connsiteY9" fmla="*/ 133632 h 641807"/>
                  <a:gd name="connsiteX10" fmla="*/ 71989 w 648757"/>
                  <a:gd name="connsiteY10" fmla="*/ 269363 h 641807"/>
                  <a:gd name="connsiteX0" fmla="*/ 71989 w 657935"/>
                  <a:gd name="connsiteY0" fmla="*/ 269363 h 650375"/>
                  <a:gd name="connsiteX1" fmla="*/ 217246 w 657935"/>
                  <a:gd name="connsiteY1" fmla="*/ 452719 h 650375"/>
                  <a:gd name="connsiteX2" fmla="*/ 479183 w 657935"/>
                  <a:gd name="connsiteY2" fmla="*/ 628931 h 650375"/>
                  <a:gd name="connsiteX3" fmla="*/ 655396 w 657935"/>
                  <a:gd name="connsiteY3" fmla="*/ 640838 h 650375"/>
                  <a:gd name="connsiteX4" fmla="*/ 567290 w 657935"/>
                  <a:gd name="connsiteY4" fmla="*/ 569400 h 650375"/>
                  <a:gd name="connsiteX5" fmla="*/ 348215 w 657935"/>
                  <a:gd name="connsiteY5" fmla="*/ 445576 h 650375"/>
                  <a:gd name="connsiteX6" fmla="*/ 150570 w 657935"/>
                  <a:gd name="connsiteY6" fmla="*/ 243170 h 650375"/>
                  <a:gd name="connsiteX7" fmla="*/ 60084 w 657935"/>
                  <a:gd name="connsiteY7" fmla="*/ 102675 h 650375"/>
                  <a:gd name="connsiteX8" fmla="*/ 14839 w 657935"/>
                  <a:gd name="connsiteY8" fmla="*/ 282 h 650375"/>
                  <a:gd name="connsiteX9" fmla="*/ 2933 w 657935"/>
                  <a:gd name="connsiteY9" fmla="*/ 133632 h 650375"/>
                  <a:gd name="connsiteX10" fmla="*/ 71989 w 657935"/>
                  <a:gd name="connsiteY10" fmla="*/ 269363 h 650375"/>
                  <a:gd name="connsiteX0" fmla="*/ 71989 w 658854"/>
                  <a:gd name="connsiteY0" fmla="*/ 269363 h 650070"/>
                  <a:gd name="connsiteX1" fmla="*/ 217246 w 658854"/>
                  <a:gd name="connsiteY1" fmla="*/ 452719 h 650070"/>
                  <a:gd name="connsiteX2" fmla="*/ 479183 w 658854"/>
                  <a:gd name="connsiteY2" fmla="*/ 628931 h 650070"/>
                  <a:gd name="connsiteX3" fmla="*/ 655396 w 658854"/>
                  <a:gd name="connsiteY3" fmla="*/ 640838 h 650070"/>
                  <a:gd name="connsiteX4" fmla="*/ 576815 w 658854"/>
                  <a:gd name="connsiteY4" fmla="*/ 574163 h 650070"/>
                  <a:gd name="connsiteX5" fmla="*/ 348215 w 658854"/>
                  <a:gd name="connsiteY5" fmla="*/ 445576 h 650070"/>
                  <a:gd name="connsiteX6" fmla="*/ 150570 w 658854"/>
                  <a:gd name="connsiteY6" fmla="*/ 243170 h 650070"/>
                  <a:gd name="connsiteX7" fmla="*/ 60084 w 658854"/>
                  <a:gd name="connsiteY7" fmla="*/ 102675 h 650070"/>
                  <a:gd name="connsiteX8" fmla="*/ 14839 w 658854"/>
                  <a:gd name="connsiteY8" fmla="*/ 282 h 650070"/>
                  <a:gd name="connsiteX9" fmla="*/ 2933 w 658854"/>
                  <a:gd name="connsiteY9" fmla="*/ 133632 h 650070"/>
                  <a:gd name="connsiteX10" fmla="*/ 71989 w 658854"/>
                  <a:gd name="connsiteY10" fmla="*/ 269363 h 65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854" h="650070">
                    <a:moveTo>
                      <a:pt x="71989" y="269363"/>
                    </a:moveTo>
                    <a:cubicBezTo>
                      <a:pt x="107708" y="322544"/>
                      <a:pt x="149380" y="392791"/>
                      <a:pt x="217246" y="452719"/>
                    </a:cubicBezTo>
                    <a:cubicBezTo>
                      <a:pt x="285112" y="512647"/>
                      <a:pt x="406158" y="597578"/>
                      <a:pt x="479183" y="628931"/>
                    </a:cubicBezTo>
                    <a:cubicBezTo>
                      <a:pt x="552208" y="660284"/>
                      <a:pt x="639124" y="649966"/>
                      <a:pt x="655396" y="640838"/>
                    </a:cubicBezTo>
                    <a:cubicBezTo>
                      <a:pt x="671668" y="631710"/>
                      <a:pt x="628012" y="606707"/>
                      <a:pt x="576815" y="574163"/>
                    </a:cubicBezTo>
                    <a:cubicBezTo>
                      <a:pt x="525618" y="541619"/>
                      <a:pt x="419256" y="500741"/>
                      <a:pt x="348215" y="445576"/>
                    </a:cubicBezTo>
                    <a:cubicBezTo>
                      <a:pt x="277174" y="390411"/>
                      <a:pt x="198592" y="300320"/>
                      <a:pt x="150570" y="243170"/>
                    </a:cubicBezTo>
                    <a:cubicBezTo>
                      <a:pt x="102548" y="186020"/>
                      <a:pt x="82706" y="143156"/>
                      <a:pt x="60084" y="102675"/>
                    </a:cubicBezTo>
                    <a:cubicBezTo>
                      <a:pt x="37462" y="62194"/>
                      <a:pt x="19998" y="-4877"/>
                      <a:pt x="14839" y="282"/>
                    </a:cubicBezTo>
                    <a:cubicBezTo>
                      <a:pt x="9680" y="5441"/>
                      <a:pt x="-6592" y="88785"/>
                      <a:pt x="2933" y="133632"/>
                    </a:cubicBezTo>
                    <a:cubicBezTo>
                      <a:pt x="12458" y="178479"/>
                      <a:pt x="36270" y="216182"/>
                      <a:pt x="71989" y="2693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016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100"/>
            <p:cNvGrpSpPr>
              <a:grpSpLocks noChangeAspect="1"/>
            </p:cNvGrpSpPr>
            <p:nvPr/>
          </p:nvGrpSpPr>
          <p:grpSpPr>
            <a:xfrm rot="18900000">
              <a:off x="8943677" y="5644899"/>
              <a:ext cx="324000" cy="320886"/>
              <a:chOff x="6788929" y="3582789"/>
              <a:chExt cx="1126398" cy="11156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任意多边形 153"/>
              <p:cNvSpPr/>
              <p:nvPr/>
            </p:nvSpPr>
            <p:spPr>
              <a:xfrm>
                <a:off x="6788929" y="3582789"/>
                <a:ext cx="1126398" cy="1115611"/>
              </a:xfrm>
              <a:custGeom>
                <a:avLst/>
                <a:gdLst>
                  <a:gd name="connsiteX0" fmla="*/ 83751 w 1126744"/>
                  <a:gd name="connsiteY0" fmla="*/ 71723 h 1119802"/>
                  <a:gd name="connsiteX1" fmla="*/ 407 w 1126744"/>
                  <a:gd name="connsiteY1" fmla="*/ 252698 h 1119802"/>
                  <a:gd name="connsiteX2" fmla="*/ 62319 w 1126744"/>
                  <a:gd name="connsiteY2" fmla="*/ 519398 h 1119802"/>
                  <a:gd name="connsiteX3" fmla="*/ 274251 w 1126744"/>
                  <a:gd name="connsiteY3" fmla="*/ 788479 h 1119802"/>
                  <a:gd name="connsiteX4" fmla="*/ 574288 w 1126744"/>
                  <a:gd name="connsiteY4" fmla="*/ 1036129 h 1119802"/>
                  <a:gd name="connsiteX5" fmla="*/ 871944 w 1126744"/>
                  <a:gd name="connsiteY5" fmla="*/ 1119473 h 1119802"/>
                  <a:gd name="connsiteX6" fmla="*/ 1069588 w 1126744"/>
                  <a:gd name="connsiteY6" fmla="*/ 1012317 h 1119802"/>
                  <a:gd name="connsiteX7" fmla="*/ 1126738 w 1126744"/>
                  <a:gd name="connsiteY7" fmla="*/ 862298 h 1119802"/>
                  <a:gd name="connsiteX8" fmla="*/ 1071969 w 1126744"/>
                  <a:gd name="connsiteY8" fmla="*/ 583692 h 1119802"/>
                  <a:gd name="connsiteX9" fmla="*/ 907663 w 1126744"/>
                  <a:gd name="connsiteY9" fmla="*/ 343185 h 1119802"/>
                  <a:gd name="connsiteX10" fmla="*/ 662394 w 1126744"/>
                  <a:gd name="connsiteY10" fmla="*/ 147923 h 1119802"/>
                  <a:gd name="connsiteX11" fmla="*/ 395694 w 1126744"/>
                  <a:gd name="connsiteY11" fmla="*/ 12192 h 1119802"/>
                  <a:gd name="connsiteX12" fmla="*/ 174238 w 1126744"/>
                  <a:gd name="connsiteY12" fmla="*/ 14573 h 1119802"/>
                  <a:gd name="connsiteX13" fmla="*/ 83751 w 1126744"/>
                  <a:gd name="connsiteY13" fmla="*/ 71723 h 1119802"/>
                  <a:gd name="connsiteX0" fmla="*/ 57166 w 1126353"/>
                  <a:gd name="connsiteY0" fmla="*/ 98623 h 1120508"/>
                  <a:gd name="connsiteX1" fmla="*/ 16 w 1126353"/>
                  <a:gd name="connsiteY1" fmla="*/ 253404 h 1120508"/>
                  <a:gd name="connsiteX2" fmla="*/ 61928 w 1126353"/>
                  <a:gd name="connsiteY2" fmla="*/ 520104 h 1120508"/>
                  <a:gd name="connsiteX3" fmla="*/ 273860 w 1126353"/>
                  <a:gd name="connsiteY3" fmla="*/ 789185 h 1120508"/>
                  <a:gd name="connsiteX4" fmla="*/ 573897 w 1126353"/>
                  <a:gd name="connsiteY4" fmla="*/ 1036835 h 1120508"/>
                  <a:gd name="connsiteX5" fmla="*/ 871553 w 1126353"/>
                  <a:gd name="connsiteY5" fmla="*/ 1120179 h 1120508"/>
                  <a:gd name="connsiteX6" fmla="*/ 1069197 w 1126353"/>
                  <a:gd name="connsiteY6" fmla="*/ 1013023 h 1120508"/>
                  <a:gd name="connsiteX7" fmla="*/ 1126347 w 1126353"/>
                  <a:gd name="connsiteY7" fmla="*/ 863004 h 1120508"/>
                  <a:gd name="connsiteX8" fmla="*/ 1071578 w 1126353"/>
                  <a:gd name="connsiteY8" fmla="*/ 584398 h 1120508"/>
                  <a:gd name="connsiteX9" fmla="*/ 907272 w 1126353"/>
                  <a:gd name="connsiteY9" fmla="*/ 343891 h 1120508"/>
                  <a:gd name="connsiteX10" fmla="*/ 662003 w 1126353"/>
                  <a:gd name="connsiteY10" fmla="*/ 148629 h 1120508"/>
                  <a:gd name="connsiteX11" fmla="*/ 395303 w 1126353"/>
                  <a:gd name="connsiteY11" fmla="*/ 12898 h 1120508"/>
                  <a:gd name="connsiteX12" fmla="*/ 173847 w 1126353"/>
                  <a:gd name="connsiteY12" fmla="*/ 15279 h 1120508"/>
                  <a:gd name="connsiteX13" fmla="*/ 57166 w 1126353"/>
                  <a:gd name="connsiteY13" fmla="*/ 98623 h 1120508"/>
                  <a:gd name="connsiteX0" fmla="*/ 57166 w 1126353"/>
                  <a:gd name="connsiteY0" fmla="*/ 98623 h 1115785"/>
                  <a:gd name="connsiteX1" fmla="*/ 16 w 1126353"/>
                  <a:gd name="connsiteY1" fmla="*/ 253404 h 1115785"/>
                  <a:gd name="connsiteX2" fmla="*/ 61928 w 1126353"/>
                  <a:gd name="connsiteY2" fmla="*/ 520104 h 1115785"/>
                  <a:gd name="connsiteX3" fmla="*/ 273860 w 1126353"/>
                  <a:gd name="connsiteY3" fmla="*/ 789185 h 1115785"/>
                  <a:gd name="connsiteX4" fmla="*/ 573897 w 1126353"/>
                  <a:gd name="connsiteY4" fmla="*/ 1036835 h 1115785"/>
                  <a:gd name="connsiteX5" fmla="*/ 873934 w 1126353"/>
                  <a:gd name="connsiteY5" fmla="*/ 1115417 h 1115785"/>
                  <a:gd name="connsiteX6" fmla="*/ 1069197 w 1126353"/>
                  <a:gd name="connsiteY6" fmla="*/ 1013023 h 1115785"/>
                  <a:gd name="connsiteX7" fmla="*/ 1126347 w 1126353"/>
                  <a:gd name="connsiteY7" fmla="*/ 863004 h 1115785"/>
                  <a:gd name="connsiteX8" fmla="*/ 1071578 w 1126353"/>
                  <a:gd name="connsiteY8" fmla="*/ 584398 h 1115785"/>
                  <a:gd name="connsiteX9" fmla="*/ 907272 w 1126353"/>
                  <a:gd name="connsiteY9" fmla="*/ 343891 h 1115785"/>
                  <a:gd name="connsiteX10" fmla="*/ 662003 w 1126353"/>
                  <a:gd name="connsiteY10" fmla="*/ 148629 h 1115785"/>
                  <a:gd name="connsiteX11" fmla="*/ 395303 w 1126353"/>
                  <a:gd name="connsiteY11" fmla="*/ 12898 h 1115785"/>
                  <a:gd name="connsiteX12" fmla="*/ 173847 w 1126353"/>
                  <a:gd name="connsiteY12" fmla="*/ 15279 h 1115785"/>
                  <a:gd name="connsiteX13" fmla="*/ 57166 w 1126353"/>
                  <a:gd name="connsiteY13" fmla="*/ 98623 h 1115785"/>
                  <a:gd name="connsiteX0" fmla="*/ 57166 w 1126398"/>
                  <a:gd name="connsiteY0" fmla="*/ 98623 h 1115611"/>
                  <a:gd name="connsiteX1" fmla="*/ 16 w 1126398"/>
                  <a:gd name="connsiteY1" fmla="*/ 253404 h 1115611"/>
                  <a:gd name="connsiteX2" fmla="*/ 61928 w 1126398"/>
                  <a:gd name="connsiteY2" fmla="*/ 520104 h 1115611"/>
                  <a:gd name="connsiteX3" fmla="*/ 273860 w 1126398"/>
                  <a:gd name="connsiteY3" fmla="*/ 789185 h 1115611"/>
                  <a:gd name="connsiteX4" fmla="*/ 573897 w 1126398"/>
                  <a:gd name="connsiteY4" fmla="*/ 1036835 h 1115611"/>
                  <a:gd name="connsiteX5" fmla="*/ 873934 w 1126398"/>
                  <a:gd name="connsiteY5" fmla="*/ 1115417 h 1115611"/>
                  <a:gd name="connsiteX6" fmla="*/ 1064434 w 1126398"/>
                  <a:gd name="connsiteY6" fmla="*/ 1020167 h 1115611"/>
                  <a:gd name="connsiteX7" fmla="*/ 1126347 w 1126398"/>
                  <a:gd name="connsiteY7" fmla="*/ 863004 h 1115611"/>
                  <a:gd name="connsiteX8" fmla="*/ 1071578 w 1126398"/>
                  <a:gd name="connsiteY8" fmla="*/ 584398 h 1115611"/>
                  <a:gd name="connsiteX9" fmla="*/ 907272 w 1126398"/>
                  <a:gd name="connsiteY9" fmla="*/ 343891 h 1115611"/>
                  <a:gd name="connsiteX10" fmla="*/ 662003 w 1126398"/>
                  <a:gd name="connsiteY10" fmla="*/ 148629 h 1115611"/>
                  <a:gd name="connsiteX11" fmla="*/ 395303 w 1126398"/>
                  <a:gd name="connsiteY11" fmla="*/ 12898 h 1115611"/>
                  <a:gd name="connsiteX12" fmla="*/ 173847 w 1126398"/>
                  <a:gd name="connsiteY12" fmla="*/ 15279 h 1115611"/>
                  <a:gd name="connsiteX13" fmla="*/ 57166 w 1126398"/>
                  <a:gd name="connsiteY13" fmla="*/ 98623 h 111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398" h="1115611">
                    <a:moveTo>
                      <a:pt x="57166" y="98623"/>
                    </a:moveTo>
                    <a:cubicBezTo>
                      <a:pt x="28194" y="138310"/>
                      <a:pt x="-778" y="183157"/>
                      <a:pt x="16" y="253404"/>
                    </a:cubicBezTo>
                    <a:cubicBezTo>
                      <a:pt x="810" y="323651"/>
                      <a:pt x="16287" y="430807"/>
                      <a:pt x="61928" y="520104"/>
                    </a:cubicBezTo>
                    <a:cubicBezTo>
                      <a:pt x="107569" y="609401"/>
                      <a:pt x="188532" y="703063"/>
                      <a:pt x="273860" y="789185"/>
                    </a:cubicBezTo>
                    <a:cubicBezTo>
                      <a:pt x="359188" y="875307"/>
                      <a:pt x="473885" y="982463"/>
                      <a:pt x="573897" y="1036835"/>
                    </a:cubicBezTo>
                    <a:cubicBezTo>
                      <a:pt x="673909" y="1091207"/>
                      <a:pt x="792178" y="1118195"/>
                      <a:pt x="873934" y="1115417"/>
                    </a:cubicBezTo>
                    <a:cubicBezTo>
                      <a:pt x="955690" y="1112639"/>
                      <a:pt x="1022365" y="1062236"/>
                      <a:pt x="1064434" y="1020167"/>
                    </a:cubicBezTo>
                    <a:cubicBezTo>
                      <a:pt x="1106503" y="978098"/>
                      <a:pt x="1125156" y="935632"/>
                      <a:pt x="1126347" y="863004"/>
                    </a:cubicBezTo>
                    <a:cubicBezTo>
                      <a:pt x="1127538" y="790376"/>
                      <a:pt x="1108090" y="670917"/>
                      <a:pt x="1071578" y="584398"/>
                    </a:cubicBezTo>
                    <a:cubicBezTo>
                      <a:pt x="1035066" y="497879"/>
                      <a:pt x="975535" y="416519"/>
                      <a:pt x="907272" y="343891"/>
                    </a:cubicBezTo>
                    <a:cubicBezTo>
                      <a:pt x="839009" y="271263"/>
                      <a:pt x="747331" y="203795"/>
                      <a:pt x="662003" y="148629"/>
                    </a:cubicBezTo>
                    <a:cubicBezTo>
                      <a:pt x="576675" y="93464"/>
                      <a:pt x="476662" y="35123"/>
                      <a:pt x="395303" y="12898"/>
                    </a:cubicBezTo>
                    <a:cubicBezTo>
                      <a:pt x="313944" y="-9327"/>
                      <a:pt x="230203" y="992"/>
                      <a:pt x="173847" y="15279"/>
                    </a:cubicBezTo>
                    <a:cubicBezTo>
                      <a:pt x="117491" y="29567"/>
                      <a:pt x="86138" y="58936"/>
                      <a:pt x="57166" y="98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32945"/>
                  </a:gs>
                  <a:gs pos="50000">
                    <a:srgbClr val="ED4B67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600000" scaled="0"/>
                <a:tileRect/>
              </a:gradFill>
              <a:ln w="3175">
                <a:solidFill>
                  <a:srgbClr val="B258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任意多边形 154"/>
              <p:cNvSpPr/>
              <p:nvPr/>
            </p:nvSpPr>
            <p:spPr>
              <a:xfrm>
                <a:off x="7074110" y="3649135"/>
                <a:ext cx="797749" cy="785840"/>
              </a:xfrm>
              <a:custGeom>
                <a:avLst/>
                <a:gdLst>
                  <a:gd name="connsiteX0" fmla="*/ 141144 w 802577"/>
                  <a:gd name="connsiteY0" fmla="*/ 2051 h 798028"/>
                  <a:gd name="connsiteX1" fmla="*/ 198294 w 802577"/>
                  <a:gd name="connsiteY1" fmla="*/ 20654 h 798028"/>
                  <a:gd name="connsiteX2" fmla="*/ 379269 w 802577"/>
                  <a:gd name="connsiteY2" fmla="*/ 111142 h 798028"/>
                  <a:gd name="connsiteX3" fmla="*/ 553100 w 802577"/>
                  <a:gd name="connsiteY3" fmla="*/ 249254 h 798028"/>
                  <a:gd name="connsiteX4" fmla="*/ 707882 w 802577"/>
                  <a:gd name="connsiteY4" fmla="*/ 420704 h 798028"/>
                  <a:gd name="connsiteX5" fmla="*/ 798369 w 802577"/>
                  <a:gd name="connsiteY5" fmla="*/ 642160 h 798028"/>
                  <a:gd name="connsiteX6" fmla="*/ 769794 w 802577"/>
                  <a:gd name="connsiteY6" fmla="*/ 785035 h 798028"/>
                  <a:gd name="connsiteX7" fmla="*/ 615013 w 802577"/>
                  <a:gd name="connsiteY7" fmla="*/ 775510 h 798028"/>
                  <a:gd name="connsiteX8" fmla="*/ 398319 w 802577"/>
                  <a:gd name="connsiteY8" fmla="*/ 644542 h 798028"/>
                  <a:gd name="connsiteX9" fmla="*/ 172100 w 802577"/>
                  <a:gd name="connsiteY9" fmla="*/ 461185 h 798028"/>
                  <a:gd name="connsiteX10" fmla="*/ 19700 w 802577"/>
                  <a:gd name="connsiteY10" fmla="*/ 242110 h 798028"/>
                  <a:gd name="connsiteX11" fmla="*/ 10175 w 802577"/>
                  <a:gd name="connsiteY11" fmla="*/ 77804 h 798028"/>
                  <a:gd name="connsiteX12" fmla="*/ 95901 w 802577"/>
                  <a:gd name="connsiteY12" fmla="*/ 3985 h 798028"/>
                  <a:gd name="connsiteX13" fmla="*/ 141144 w 802577"/>
                  <a:gd name="connsiteY13" fmla="*/ 2051 h 798028"/>
                  <a:gd name="connsiteX14" fmla="*/ 175170 w 802577"/>
                  <a:gd name="connsiteY14" fmla="*/ 137317 h 798028"/>
                  <a:gd name="connsiteX15" fmla="*/ 136382 w 802577"/>
                  <a:gd name="connsiteY15" fmla="*/ 182579 h 798028"/>
                  <a:gd name="connsiteX16" fmla="*/ 200675 w 802577"/>
                  <a:gd name="connsiteY16" fmla="*/ 384985 h 798028"/>
                  <a:gd name="connsiteX17" fmla="*/ 398319 w 802577"/>
                  <a:gd name="connsiteY17" fmla="*/ 565960 h 798028"/>
                  <a:gd name="connsiteX18" fmla="*/ 565007 w 802577"/>
                  <a:gd name="connsiteY18" fmla="*/ 637398 h 798028"/>
                  <a:gd name="connsiteX19" fmla="*/ 660257 w 802577"/>
                  <a:gd name="connsiteY19" fmla="*/ 630254 h 798028"/>
                  <a:gd name="connsiteX20" fmla="*/ 631682 w 802577"/>
                  <a:gd name="connsiteY20" fmla="*/ 489760 h 798028"/>
                  <a:gd name="connsiteX21" fmla="*/ 512619 w 802577"/>
                  <a:gd name="connsiteY21" fmla="*/ 323073 h 798028"/>
                  <a:gd name="connsiteX22" fmla="*/ 331644 w 802577"/>
                  <a:gd name="connsiteY22" fmla="*/ 187342 h 798028"/>
                  <a:gd name="connsiteX23" fmla="*/ 198294 w 802577"/>
                  <a:gd name="connsiteY23" fmla="*/ 139717 h 798028"/>
                  <a:gd name="connsiteX24" fmla="*/ 175170 w 802577"/>
                  <a:gd name="connsiteY24" fmla="*/ 137317 h 798028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981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005 w 802438"/>
                  <a:gd name="connsiteY0" fmla="*/ 2051 h 798029"/>
                  <a:gd name="connsiteX1" fmla="*/ 198155 w 802438"/>
                  <a:gd name="connsiteY1" fmla="*/ 20654 h 798029"/>
                  <a:gd name="connsiteX2" fmla="*/ 379130 w 802438"/>
                  <a:gd name="connsiteY2" fmla="*/ 111142 h 798029"/>
                  <a:gd name="connsiteX3" fmla="*/ 552961 w 802438"/>
                  <a:gd name="connsiteY3" fmla="*/ 249254 h 798029"/>
                  <a:gd name="connsiteX4" fmla="*/ 707743 w 802438"/>
                  <a:gd name="connsiteY4" fmla="*/ 420704 h 798029"/>
                  <a:gd name="connsiteX5" fmla="*/ 798230 w 802438"/>
                  <a:gd name="connsiteY5" fmla="*/ 642160 h 798029"/>
                  <a:gd name="connsiteX6" fmla="*/ 769655 w 802438"/>
                  <a:gd name="connsiteY6" fmla="*/ 785035 h 798029"/>
                  <a:gd name="connsiteX7" fmla="*/ 614874 w 802438"/>
                  <a:gd name="connsiteY7" fmla="*/ 775510 h 798029"/>
                  <a:gd name="connsiteX8" fmla="*/ 381511 w 802438"/>
                  <a:gd name="connsiteY8" fmla="*/ 644542 h 798029"/>
                  <a:gd name="connsiteX9" fmla="*/ 169579 w 802438"/>
                  <a:gd name="connsiteY9" fmla="*/ 473091 h 798029"/>
                  <a:gd name="connsiteX10" fmla="*/ 19561 w 802438"/>
                  <a:gd name="connsiteY10" fmla="*/ 242110 h 798029"/>
                  <a:gd name="connsiteX11" fmla="*/ 10036 w 802438"/>
                  <a:gd name="connsiteY11" fmla="*/ 77804 h 798029"/>
                  <a:gd name="connsiteX12" fmla="*/ 95762 w 802438"/>
                  <a:gd name="connsiteY12" fmla="*/ 3985 h 798029"/>
                  <a:gd name="connsiteX13" fmla="*/ 141005 w 802438"/>
                  <a:gd name="connsiteY13" fmla="*/ 2051 h 798029"/>
                  <a:gd name="connsiteX14" fmla="*/ 175031 w 802438"/>
                  <a:gd name="connsiteY14" fmla="*/ 137317 h 798029"/>
                  <a:gd name="connsiteX15" fmla="*/ 136243 w 802438"/>
                  <a:gd name="connsiteY15" fmla="*/ 182579 h 798029"/>
                  <a:gd name="connsiteX16" fmla="*/ 200536 w 802438"/>
                  <a:gd name="connsiteY16" fmla="*/ 384985 h 798029"/>
                  <a:gd name="connsiteX17" fmla="*/ 398180 w 802438"/>
                  <a:gd name="connsiteY17" fmla="*/ 565960 h 798029"/>
                  <a:gd name="connsiteX18" fmla="*/ 564868 w 802438"/>
                  <a:gd name="connsiteY18" fmla="*/ 637398 h 798029"/>
                  <a:gd name="connsiteX19" fmla="*/ 660118 w 802438"/>
                  <a:gd name="connsiteY19" fmla="*/ 630254 h 798029"/>
                  <a:gd name="connsiteX20" fmla="*/ 631543 w 802438"/>
                  <a:gd name="connsiteY20" fmla="*/ 489760 h 798029"/>
                  <a:gd name="connsiteX21" fmla="*/ 512480 w 802438"/>
                  <a:gd name="connsiteY21" fmla="*/ 323073 h 798029"/>
                  <a:gd name="connsiteX22" fmla="*/ 331505 w 802438"/>
                  <a:gd name="connsiteY22" fmla="*/ 187342 h 798029"/>
                  <a:gd name="connsiteX23" fmla="*/ 198155 w 802438"/>
                  <a:gd name="connsiteY23" fmla="*/ 139717 h 798029"/>
                  <a:gd name="connsiteX24" fmla="*/ 175031 w 802438"/>
                  <a:gd name="connsiteY24" fmla="*/ 137317 h 798029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600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481 w 802914"/>
                  <a:gd name="connsiteY0" fmla="*/ 12 h 795989"/>
                  <a:gd name="connsiteX1" fmla="*/ 198631 w 802914"/>
                  <a:gd name="connsiteY1" fmla="*/ 18615 h 795989"/>
                  <a:gd name="connsiteX2" fmla="*/ 379606 w 802914"/>
                  <a:gd name="connsiteY2" fmla="*/ 109103 h 795989"/>
                  <a:gd name="connsiteX3" fmla="*/ 553437 w 802914"/>
                  <a:gd name="connsiteY3" fmla="*/ 247215 h 795989"/>
                  <a:gd name="connsiteX4" fmla="*/ 708219 w 802914"/>
                  <a:gd name="connsiteY4" fmla="*/ 418665 h 795989"/>
                  <a:gd name="connsiteX5" fmla="*/ 798706 w 802914"/>
                  <a:gd name="connsiteY5" fmla="*/ 640121 h 795989"/>
                  <a:gd name="connsiteX6" fmla="*/ 770131 w 802914"/>
                  <a:gd name="connsiteY6" fmla="*/ 782996 h 795989"/>
                  <a:gd name="connsiteX7" fmla="*/ 615350 w 802914"/>
                  <a:gd name="connsiteY7" fmla="*/ 773471 h 795989"/>
                  <a:gd name="connsiteX8" fmla="*/ 360556 w 802914"/>
                  <a:gd name="connsiteY8" fmla="*/ 642503 h 795989"/>
                  <a:gd name="connsiteX9" fmla="*/ 170055 w 802914"/>
                  <a:gd name="connsiteY9" fmla="*/ 471052 h 795989"/>
                  <a:gd name="connsiteX10" fmla="*/ 20037 w 802914"/>
                  <a:gd name="connsiteY10" fmla="*/ 240071 h 795989"/>
                  <a:gd name="connsiteX11" fmla="*/ 10512 w 802914"/>
                  <a:gd name="connsiteY11" fmla="*/ 75765 h 795989"/>
                  <a:gd name="connsiteX12" fmla="*/ 103381 w 802914"/>
                  <a:gd name="connsiteY12" fmla="*/ 20996 h 795989"/>
                  <a:gd name="connsiteX13" fmla="*/ 141481 w 802914"/>
                  <a:gd name="connsiteY13" fmla="*/ 12 h 795989"/>
                  <a:gd name="connsiteX14" fmla="*/ 175507 w 802914"/>
                  <a:gd name="connsiteY14" fmla="*/ 135278 h 795989"/>
                  <a:gd name="connsiteX15" fmla="*/ 136719 w 802914"/>
                  <a:gd name="connsiteY15" fmla="*/ 180540 h 795989"/>
                  <a:gd name="connsiteX16" fmla="*/ 201012 w 802914"/>
                  <a:gd name="connsiteY16" fmla="*/ 382946 h 795989"/>
                  <a:gd name="connsiteX17" fmla="*/ 398656 w 802914"/>
                  <a:gd name="connsiteY17" fmla="*/ 563921 h 795989"/>
                  <a:gd name="connsiteX18" fmla="*/ 565344 w 802914"/>
                  <a:gd name="connsiteY18" fmla="*/ 635359 h 795989"/>
                  <a:gd name="connsiteX19" fmla="*/ 660594 w 802914"/>
                  <a:gd name="connsiteY19" fmla="*/ 628215 h 795989"/>
                  <a:gd name="connsiteX20" fmla="*/ 632019 w 802914"/>
                  <a:gd name="connsiteY20" fmla="*/ 487721 h 795989"/>
                  <a:gd name="connsiteX21" fmla="*/ 512956 w 802914"/>
                  <a:gd name="connsiteY21" fmla="*/ 321034 h 795989"/>
                  <a:gd name="connsiteX22" fmla="*/ 331981 w 802914"/>
                  <a:gd name="connsiteY22" fmla="*/ 185303 h 795989"/>
                  <a:gd name="connsiteX23" fmla="*/ 198631 w 802914"/>
                  <a:gd name="connsiteY23" fmla="*/ 137678 h 795989"/>
                  <a:gd name="connsiteX24" fmla="*/ 175507 w 802914"/>
                  <a:gd name="connsiteY24" fmla="*/ 135278 h 795989"/>
                  <a:gd name="connsiteX0" fmla="*/ 136316 w 797749"/>
                  <a:gd name="connsiteY0" fmla="*/ 12 h 795989"/>
                  <a:gd name="connsiteX1" fmla="*/ 193466 w 797749"/>
                  <a:gd name="connsiteY1" fmla="*/ 18615 h 795989"/>
                  <a:gd name="connsiteX2" fmla="*/ 374441 w 797749"/>
                  <a:gd name="connsiteY2" fmla="*/ 109103 h 795989"/>
                  <a:gd name="connsiteX3" fmla="*/ 548272 w 797749"/>
                  <a:gd name="connsiteY3" fmla="*/ 247215 h 795989"/>
                  <a:gd name="connsiteX4" fmla="*/ 703054 w 797749"/>
                  <a:gd name="connsiteY4" fmla="*/ 418665 h 795989"/>
                  <a:gd name="connsiteX5" fmla="*/ 793541 w 797749"/>
                  <a:gd name="connsiteY5" fmla="*/ 640121 h 795989"/>
                  <a:gd name="connsiteX6" fmla="*/ 764966 w 797749"/>
                  <a:gd name="connsiteY6" fmla="*/ 782996 h 795989"/>
                  <a:gd name="connsiteX7" fmla="*/ 610185 w 797749"/>
                  <a:gd name="connsiteY7" fmla="*/ 773471 h 795989"/>
                  <a:gd name="connsiteX8" fmla="*/ 355391 w 797749"/>
                  <a:gd name="connsiteY8" fmla="*/ 642503 h 795989"/>
                  <a:gd name="connsiteX9" fmla="*/ 164890 w 797749"/>
                  <a:gd name="connsiteY9" fmla="*/ 471052 h 795989"/>
                  <a:gd name="connsiteX10" fmla="*/ 14872 w 797749"/>
                  <a:gd name="connsiteY10" fmla="*/ 240071 h 795989"/>
                  <a:gd name="connsiteX11" fmla="*/ 14872 w 797749"/>
                  <a:gd name="connsiteY11" fmla="*/ 85290 h 795989"/>
                  <a:gd name="connsiteX12" fmla="*/ 98216 w 797749"/>
                  <a:gd name="connsiteY12" fmla="*/ 20996 h 795989"/>
                  <a:gd name="connsiteX13" fmla="*/ 136316 w 797749"/>
                  <a:gd name="connsiteY13" fmla="*/ 12 h 795989"/>
                  <a:gd name="connsiteX14" fmla="*/ 170342 w 797749"/>
                  <a:gd name="connsiteY14" fmla="*/ 135278 h 795989"/>
                  <a:gd name="connsiteX15" fmla="*/ 131554 w 797749"/>
                  <a:gd name="connsiteY15" fmla="*/ 180540 h 795989"/>
                  <a:gd name="connsiteX16" fmla="*/ 195847 w 797749"/>
                  <a:gd name="connsiteY16" fmla="*/ 382946 h 795989"/>
                  <a:gd name="connsiteX17" fmla="*/ 393491 w 797749"/>
                  <a:gd name="connsiteY17" fmla="*/ 563921 h 795989"/>
                  <a:gd name="connsiteX18" fmla="*/ 560179 w 797749"/>
                  <a:gd name="connsiteY18" fmla="*/ 635359 h 795989"/>
                  <a:gd name="connsiteX19" fmla="*/ 655429 w 797749"/>
                  <a:gd name="connsiteY19" fmla="*/ 628215 h 795989"/>
                  <a:gd name="connsiteX20" fmla="*/ 626854 w 797749"/>
                  <a:gd name="connsiteY20" fmla="*/ 487721 h 795989"/>
                  <a:gd name="connsiteX21" fmla="*/ 507791 w 797749"/>
                  <a:gd name="connsiteY21" fmla="*/ 321034 h 795989"/>
                  <a:gd name="connsiteX22" fmla="*/ 326816 w 797749"/>
                  <a:gd name="connsiteY22" fmla="*/ 185303 h 795989"/>
                  <a:gd name="connsiteX23" fmla="*/ 193466 w 797749"/>
                  <a:gd name="connsiteY23" fmla="*/ 137678 h 795989"/>
                  <a:gd name="connsiteX24" fmla="*/ 170342 w 797749"/>
                  <a:gd name="connsiteY24" fmla="*/ 135278 h 795989"/>
                  <a:gd name="connsiteX0" fmla="*/ 141079 w 797749"/>
                  <a:gd name="connsiteY0" fmla="*/ 4150 h 785840"/>
                  <a:gd name="connsiteX1" fmla="*/ 193466 w 797749"/>
                  <a:gd name="connsiteY1" fmla="*/ 8466 h 785840"/>
                  <a:gd name="connsiteX2" fmla="*/ 374441 w 797749"/>
                  <a:gd name="connsiteY2" fmla="*/ 98954 h 785840"/>
                  <a:gd name="connsiteX3" fmla="*/ 548272 w 797749"/>
                  <a:gd name="connsiteY3" fmla="*/ 237066 h 785840"/>
                  <a:gd name="connsiteX4" fmla="*/ 703054 w 797749"/>
                  <a:gd name="connsiteY4" fmla="*/ 408516 h 785840"/>
                  <a:gd name="connsiteX5" fmla="*/ 793541 w 797749"/>
                  <a:gd name="connsiteY5" fmla="*/ 629972 h 785840"/>
                  <a:gd name="connsiteX6" fmla="*/ 764966 w 797749"/>
                  <a:gd name="connsiteY6" fmla="*/ 772847 h 785840"/>
                  <a:gd name="connsiteX7" fmla="*/ 610185 w 797749"/>
                  <a:gd name="connsiteY7" fmla="*/ 763322 h 785840"/>
                  <a:gd name="connsiteX8" fmla="*/ 355391 w 797749"/>
                  <a:gd name="connsiteY8" fmla="*/ 632354 h 785840"/>
                  <a:gd name="connsiteX9" fmla="*/ 164890 w 797749"/>
                  <a:gd name="connsiteY9" fmla="*/ 460903 h 785840"/>
                  <a:gd name="connsiteX10" fmla="*/ 14872 w 797749"/>
                  <a:gd name="connsiteY10" fmla="*/ 229922 h 785840"/>
                  <a:gd name="connsiteX11" fmla="*/ 14872 w 797749"/>
                  <a:gd name="connsiteY11" fmla="*/ 75141 h 785840"/>
                  <a:gd name="connsiteX12" fmla="*/ 98216 w 797749"/>
                  <a:gd name="connsiteY12" fmla="*/ 10847 h 785840"/>
                  <a:gd name="connsiteX13" fmla="*/ 141079 w 797749"/>
                  <a:gd name="connsiteY13" fmla="*/ 4150 h 785840"/>
                  <a:gd name="connsiteX14" fmla="*/ 170342 w 797749"/>
                  <a:gd name="connsiteY14" fmla="*/ 125129 h 785840"/>
                  <a:gd name="connsiteX15" fmla="*/ 131554 w 797749"/>
                  <a:gd name="connsiteY15" fmla="*/ 170391 h 785840"/>
                  <a:gd name="connsiteX16" fmla="*/ 195847 w 797749"/>
                  <a:gd name="connsiteY16" fmla="*/ 372797 h 785840"/>
                  <a:gd name="connsiteX17" fmla="*/ 393491 w 797749"/>
                  <a:gd name="connsiteY17" fmla="*/ 553772 h 785840"/>
                  <a:gd name="connsiteX18" fmla="*/ 560179 w 797749"/>
                  <a:gd name="connsiteY18" fmla="*/ 625210 h 785840"/>
                  <a:gd name="connsiteX19" fmla="*/ 655429 w 797749"/>
                  <a:gd name="connsiteY19" fmla="*/ 618066 h 785840"/>
                  <a:gd name="connsiteX20" fmla="*/ 626854 w 797749"/>
                  <a:gd name="connsiteY20" fmla="*/ 477572 h 785840"/>
                  <a:gd name="connsiteX21" fmla="*/ 507791 w 797749"/>
                  <a:gd name="connsiteY21" fmla="*/ 310885 h 785840"/>
                  <a:gd name="connsiteX22" fmla="*/ 326816 w 797749"/>
                  <a:gd name="connsiteY22" fmla="*/ 175154 h 785840"/>
                  <a:gd name="connsiteX23" fmla="*/ 193466 w 797749"/>
                  <a:gd name="connsiteY23" fmla="*/ 127529 h 785840"/>
                  <a:gd name="connsiteX24" fmla="*/ 170342 w 797749"/>
                  <a:gd name="connsiteY24" fmla="*/ 125129 h 7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97749" h="785840">
                    <a:moveTo>
                      <a:pt x="141079" y="4150"/>
                    </a:moveTo>
                    <a:cubicBezTo>
                      <a:pt x="156954" y="3753"/>
                      <a:pt x="154572" y="-7335"/>
                      <a:pt x="193466" y="8466"/>
                    </a:cubicBezTo>
                    <a:cubicBezTo>
                      <a:pt x="232360" y="24267"/>
                      <a:pt x="315307" y="60854"/>
                      <a:pt x="374441" y="98954"/>
                    </a:cubicBezTo>
                    <a:cubicBezTo>
                      <a:pt x="433575" y="137054"/>
                      <a:pt x="493503" y="185472"/>
                      <a:pt x="548272" y="237066"/>
                    </a:cubicBezTo>
                    <a:cubicBezTo>
                      <a:pt x="603041" y="288660"/>
                      <a:pt x="662176" y="343032"/>
                      <a:pt x="703054" y="408516"/>
                    </a:cubicBezTo>
                    <a:cubicBezTo>
                      <a:pt x="743932" y="474000"/>
                      <a:pt x="783222" y="569250"/>
                      <a:pt x="793541" y="629972"/>
                    </a:cubicBezTo>
                    <a:cubicBezTo>
                      <a:pt x="803860" y="690694"/>
                      <a:pt x="795525" y="750622"/>
                      <a:pt x="764966" y="772847"/>
                    </a:cubicBezTo>
                    <a:cubicBezTo>
                      <a:pt x="734407" y="795072"/>
                      <a:pt x="678447" y="786737"/>
                      <a:pt x="610185" y="763322"/>
                    </a:cubicBezTo>
                    <a:cubicBezTo>
                      <a:pt x="541923" y="739907"/>
                      <a:pt x="429607" y="682757"/>
                      <a:pt x="355391" y="632354"/>
                    </a:cubicBezTo>
                    <a:cubicBezTo>
                      <a:pt x="281175" y="581951"/>
                      <a:pt x="221643" y="527975"/>
                      <a:pt x="164890" y="460903"/>
                    </a:cubicBezTo>
                    <a:cubicBezTo>
                      <a:pt x="108137" y="393831"/>
                      <a:pt x="39875" y="294216"/>
                      <a:pt x="14872" y="229922"/>
                    </a:cubicBezTo>
                    <a:cubicBezTo>
                      <a:pt x="-10131" y="165628"/>
                      <a:pt x="981" y="111654"/>
                      <a:pt x="14872" y="75141"/>
                    </a:cubicBezTo>
                    <a:cubicBezTo>
                      <a:pt x="28763" y="38629"/>
                      <a:pt x="77182" y="22679"/>
                      <a:pt x="98216" y="10847"/>
                    </a:cubicBezTo>
                    <a:cubicBezTo>
                      <a:pt x="119250" y="-985"/>
                      <a:pt x="125204" y="4547"/>
                      <a:pt x="141079" y="4150"/>
                    </a:cubicBezTo>
                    <a:close/>
                    <a:moveTo>
                      <a:pt x="170342" y="125129"/>
                    </a:moveTo>
                    <a:cubicBezTo>
                      <a:pt x="148371" y="126487"/>
                      <a:pt x="131256" y="139733"/>
                      <a:pt x="131554" y="170391"/>
                    </a:cubicBezTo>
                    <a:cubicBezTo>
                      <a:pt x="131951" y="211269"/>
                      <a:pt x="152191" y="308900"/>
                      <a:pt x="195847" y="372797"/>
                    </a:cubicBezTo>
                    <a:cubicBezTo>
                      <a:pt x="239503" y="436694"/>
                      <a:pt x="332769" y="511703"/>
                      <a:pt x="393491" y="553772"/>
                    </a:cubicBezTo>
                    <a:cubicBezTo>
                      <a:pt x="454213" y="595841"/>
                      <a:pt x="516523" y="614494"/>
                      <a:pt x="560179" y="625210"/>
                    </a:cubicBezTo>
                    <a:cubicBezTo>
                      <a:pt x="603835" y="635926"/>
                      <a:pt x="644317" y="642672"/>
                      <a:pt x="655429" y="618066"/>
                    </a:cubicBezTo>
                    <a:cubicBezTo>
                      <a:pt x="666542" y="593460"/>
                      <a:pt x="651460" y="528769"/>
                      <a:pt x="626854" y="477572"/>
                    </a:cubicBezTo>
                    <a:cubicBezTo>
                      <a:pt x="602248" y="426375"/>
                      <a:pt x="557797" y="361288"/>
                      <a:pt x="507791" y="310885"/>
                    </a:cubicBezTo>
                    <a:cubicBezTo>
                      <a:pt x="457785" y="260482"/>
                      <a:pt x="379203" y="205713"/>
                      <a:pt x="326816" y="175154"/>
                    </a:cubicBezTo>
                    <a:cubicBezTo>
                      <a:pt x="274429" y="144595"/>
                      <a:pt x="225216" y="135466"/>
                      <a:pt x="193466" y="127529"/>
                    </a:cubicBezTo>
                    <a:cubicBezTo>
                      <a:pt x="185529" y="125545"/>
                      <a:pt x="177666" y="124677"/>
                      <a:pt x="170342" y="1251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任意多边形 155"/>
              <p:cNvSpPr/>
              <p:nvPr/>
            </p:nvSpPr>
            <p:spPr>
              <a:xfrm>
                <a:off x="7203802" y="3776143"/>
                <a:ext cx="534931" cy="514996"/>
              </a:xfrm>
              <a:custGeom>
                <a:avLst/>
                <a:gdLst>
                  <a:gd name="connsiteX0" fmla="*/ 3 w 527591"/>
                  <a:gd name="connsiteY0" fmla="*/ 45379 h 509872"/>
                  <a:gd name="connsiteX1" fmla="*/ 64296 w 527591"/>
                  <a:gd name="connsiteY1" fmla="*/ 247785 h 509872"/>
                  <a:gd name="connsiteX2" fmla="*/ 261940 w 527591"/>
                  <a:gd name="connsiteY2" fmla="*/ 428760 h 509872"/>
                  <a:gd name="connsiteX3" fmla="*/ 428628 w 527591"/>
                  <a:gd name="connsiteY3" fmla="*/ 500198 h 509872"/>
                  <a:gd name="connsiteX4" fmla="*/ 523878 w 527591"/>
                  <a:gd name="connsiteY4" fmla="*/ 493054 h 509872"/>
                  <a:gd name="connsiteX5" fmla="*/ 495303 w 527591"/>
                  <a:gd name="connsiteY5" fmla="*/ 352560 h 509872"/>
                  <a:gd name="connsiteX6" fmla="*/ 376240 w 527591"/>
                  <a:gd name="connsiteY6" fmla="*/ 185873 h 509872"/>
                  <a:gd name="connsiteX7" fmla="*/ 195265 w 527591"/>
                  <a:gd name="connsiteY7" fmla="*/ 50142 h 509872"/>
                  <a:gd name="connsiteX8" fmla="*/ 61915 w 527591"/>
                  <a:gd name="connsiteY8" fmla="*/ 2517 h 509872"/>
                  <a:gd name="connsiteX9" fmla="*/ 3 w 527591"/>
                  <a:gd name="connsiteY9" fmla="*/ 45379 h 509872"/>
                  <a:gd name="connsiteX0" fmla="*/ 3 w 527591"/>
                  <a:gd name="connsiteY0" fmla="*/ 43382 h 507875"/>
                  <a:gd name="connsiteX1" fmla="*/ 64296 w 527591"/>
                  <a:gd name="connsiteY1" fmla="*/ 245788 h 507875"/>
                  <a:gd name="connsiteX2" fmla="*/ 261940 w 527591"/>
                  <a:gd name="connsiteY2" fmla="*/ 426763 h 507875"/>
                  <a:gd name="connsiteX3" fmla="*/ 428628 w 527591"/>
                  <a:gd name="connsiteY3" fmla="*/ 498201 h 507875"/>
                  <a:gd name="connsiteX4" fmla="*/ 523878 w 527591"/>
                  <a:gd name="connsiteY4" fmla="*/ 491057 h 507875"/>
                  <a:gd name="connsiteX5" fmla="*/ 495303 w 527591"/>
                  <a:gd name="connsiteY5" fmla="*/ 350563 h 507875"/>
                  <a:gd name="connsiteX6" fmla="*/ 376240 w 527591"/>
                  <a:gd name="connsiteY6" fmla="*/ 183876 h 507875"/>
                  <a:gd name="connsiteX7" fmla="*/ 178597 w 527591"/>
                  <a:gd name="connsiteY7" fmla="*/ 31477 h 507875"/>
                  <a:gd name="connsiteX8" fmla="*/ 61915 w 527591"/>
                  <a:gd name="connsiteY8" fmla="*/ 520 h 507875"/>
                  <a:gd name="connsiteX9" fmla="*/ 3 w 527591"/>
                  <a:gd name="connsiteY9" fmla="*/ 43382 h 507875"/>
                  <a:gd name="connsiteX0" fmla="*/ 3 w 533886"/>
                  <a:gd name="connsiteY0" fmla="*/ 43382 h 506444"/>
                  <a:gd name="connsiteX1" fmla="*/ 64296 w 533886"/>
                  <a:gd name="connsiteY1" fmla="*/ 245788 h 506444"/>
                  <a:gd name="connsiteX2" fmla="*/ 261940 w 533886"/>
                  <a:gd name="connsiteY2" fmla="*/ 426763 h 506444"/>
                  <a:gd name="connsiteX3" fmla="*/ 428628 w 533886"/>
                  <a:gd name="connsiteY3" fmla="*/ 498201 h 506444"/>
                  <a:gd name="connsiteX4" fmla="*/ 523878 w 533886"/>
                  <a:gd name="connsiteY4" fmla="*/ 491057 h 506444"/>
                  <a:gd name="connsiteX5" fmla="*/ 514353 w 533886"/>
                  <a:gd name="connsiteY5" fmla="*/ 374375 h 506444"/>
                  <a:gd name="connsiteX6" fmla="*/ 376240 w 533886"/>
                  <a:gd name="connsiteY6" fmla="*/ 183876 h 506444"/>
                  <a:gd name="connsiteX7" fmla="*/ 178597 w 533886"/>
                  <a:gd name="connsiteY7" fmla="*/ 31477 h 506444"/>
                  <a:gd name="connsiteX8" fmla="*/ 61915 w 533886"/>
                  <a:gd name="connsiteY8" fmla="*/ 520 h 506444"/>
                  <a:gd name="connsiteX9" fmla="*/ 3 w 533886"/>
                  <a:gd name="connsiteY9" fmla="*/ 43382 h 506444"/>
                  <a:gd name="connsiteX0" fmla="*/ 1861 w 535744"/>
                  <a:gd name="connsiteY0" fmla="*/ 43382 h 506444"/>
                  <a:gd name="connsiteX1" fmla="*/ 39960 w 535744"/>
                  <a:gd name="connsiteY1" fmla="*/ 200544 h 506444"/>
                  <a:gd name="connsiteX2" fmla="*/ 263798 w 535744"/>
                  <a:gd name="connsiteY2" fmla="*/ 426763 h 506444"/>
                  <a:gd name="connsiteX3" fmla="*/ 430486 w 535744"/>
                  <a:gd name="connsiteY3" fmla="*/ 498201 h 506444"/>
                  <a:gd name="connsiteX4" fmla="*/ 525736 w 535744"/>
                  <a:gd name="connsiteY4" fmla="*/ 491057 h 506444"/>
                  <a:gd name="connsiteX5" fmla="*/ 516211 w 535744"/>
                  <a:gd name="connsiteY5" fmla="*/ 374375 h 506444"/>
                  <a:gd name="connsiteX6" fmla="*/ 378098 w 535744"/>
                  <a:gd name="connsiteY6" fmla="*/ 183876 h 506444"/>
                  <a:gd name="connsiteX7" fmla="*/ 180455 w 535744"/>
                  <a:gd name="connsiteY7" fmla="*/ 31477 h 506444"/>
                  <a:gd name="connsiteX8" fmla="*/ 63773 w 535744"/>
                  <a:gd name="connsiteY8" fmla="*/ 520 h 506444"/>
                  <a:gd name="connsiteX9" fmla="*/ 1861 w 535744"/>
                  <a:gd name="connsiteY9" fmla="*/ 43382 h 506444"/>
                  <a:gd name="connsiteX0" fmla="*/ 1861 w 534931"/>
                  <a:gd name="connsiteY0" fmla="*/ 43382 h 514996"/>
                  <a:gd name="connsiteX1" fmla="*/ 39960 w 534931"/>
                  <a:gd name="connsiteY1" fmla="*/ 200544 h 514996"/>
                  <a:gd name="connsiteX2" fmla="*/ 263798 w 534931"/>
                  <a:gd name="connsiteY2" fmla="*/ 426763 h 514996"/>
                  <a:gd name="connsiteX3" fmla="*/ 442392 w 534931"/>
                  <a:gd name="connsiteY3" fmla="*/ 510108 h 514996"/>
                  <a:gd name="connsiteX4" fmla="*/ 525736 w 534931"/>
                  <a:gd name="connsiteY4" fmla="*/ 491057 h 514996"/>
                  <a:gd name="connsiteX5" fmla="*/ 516211 w 534931"/>
                  <a:gd name="connsiteY5" fmla="*/ 374375 h 514996"/>
                  <a:gd name="connsiteX6" fmla="*/ 378098 w 534931"/>
                  <a:gd name="connsiteY6" fmla="*/ 183876 h 514996"/>
                  <a:gd name="connsiteX7" fmla="*/ 180455 w 534931"/>
                  <a:gd name="connsiteY7" fmla="*/ 31477 h 514996"/>
                  <a:gd name="connsiteX8" fmla="*/ 63773 w 534931"/>
                  <a:gd name="connsiteY8" fmla="*/ 520 h 514996"/>
                  <a:gd name="connsiteX9" fmla="*/ 1861 w 534931"/>
                  <a:gd name="connsiteY9" fmla="*/ 43382 h 51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31" h="514996">
                    <a:moveTo>
                      <a:pt x="1861" y="43382"/>
                    </a:moveTo>
                    <a:cubicBezTo>
                      <a:pt x="-2108" y="76719"/>
                      <a:pt x="-3696" y="136647"/>
                      <a:pt x="39960" y="200544"/>
                    </a:cubicBezTo>
                    <a:cubicBezTo>
                      <a:pt x="83616" y="264441"/>
                      <a:pt x="196726" y="375169"/>
                      <a:pt x="263798" y="426763"/>
                    </a:cubicBezTo>
                    <a:cubicBezTo>
                      <a:pt x="330870" y="478357"/>
                      <a:pt x="398736" y="499392"/>
                      <a:pt x="442392" y="510108"/>
                    </a:cubicBezTo>
                    <a:cubicBezTo>
                      <a:pt x="486048" y="520824"/>
                      <a:pt x="513433" y="513679"/>
                      <a:pt x="525736" y="491057"/>
                    </a:cubicBezTo>
                    <a:cubicBezTo>
                      <a:pt x="538039" y="468435"/>
                      <a:pt x="540817" y="425572"/>
                      <a:pt x="516211" y="374375"/>
                    </a:cubicBezTo>
                    <a:cubicBezTo>
                      <a:pt x="491605" y="323178"/>
                      <a:pt x="434057" y="241026"/>
                      <a:pt x="378098" y="183876"/>
                    </a:cubicBezTo>
                    <a:cubicBezTo>
                      <a:pt x="322139" y="126726"/>
                      <a:pt x="232842" y="62036"/>
                      <a:pt x="180455" y="31477"/>
                    </a:cubicBezTo>
                    <a:cubicBezTo>
                      <a:pt x="128068" y="918"/>
                      <a:pt x="93539" y="-1464"/>
                      <a:pt x="63773" y="520"/>
                    </a:cubicBezTo>
                    <a:cubicBezTo>
                      <a:pt x="34007" y="2504"/>
                      <a:pt x="5830" y="10045"/>
                      <a:pt x="1861" y="43382"/>
                    </a:cubicBezTo>
                    <a:close/>
                  </a:path>
                </a:pathLst>
              </a:custGeom>
              <a:solidFill>
                <a:srgbClr val="ED2F58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任意多边形 156"/>
              <p:cNvSpPr/>
              <p:nvPr/>
            </p:nvSpPr>
            <p:spPr>
              <a:xfrm>
                <a:off x="7045568" y="3833530"/>
                <a:ext cx="658854" cy="650070"/>
              </a:xfrm>
              <a:custGeom>
                <a:avLst/>
                <a:gdLst>
                  <a:gd name="connsiteX0" fmla="*/ 81993 w 638523"/>
                  <a:gd name="connsiteY0" fmla="*/ 276515 h 653849"/>
                  <a:gd name="connsiteX1" fmla="*/ 222487 w 638523"/>
                  <a:gd name="connsiteY1" fmla="*/ 455108 h 653849"/>
                  <a:gd name="connsiteX2" fmla="*/ 460612 w 638523"/>
                  <a:gd name="connsiteY2" fmla="*/ 636083 h 653849"/>
                  <a:gd name="connsiteX3" fmla="*/ 636824 w 638523"/>
                  <a:gd name="connsiteY3" fmla="*/ 638465 h 653849"/>
                  <a:gd name="connsiteX4" fmla="*/ 539193 w 638523"/>
                  <a:gd name="connsiteY4" fmla="*/ 559883 h 653849"/>
                  <a:gd name="connsiteX5" fmla="*/ 365362 w 638523"/>
                  <a:gd name="connsiteY5" fmla="*/ 457490 h 653849"/>
                  <a:gd name="connsiteX6" fmla="*/ 151049 w 638523"/>
                  <a:gd name="connsiteY6" fmla="*/ 257465 h 653849"/>
                  <a:gd name="connsiteX7" fmla="*/ 39131 w 638523"/>
                  <a:gd name="connsiteY7" fmla="*/ 102683 h 653849"/>
                  <a:gd name="connsiteX8" fmla="*/ 8174 w 638523"/>
                  <a:gd name="connsiteY8" fmla="*/ 290 h 653849"/>
                  <a:gd name="connsiteX9" fmla="*/ 8174 w 638523"/>
                  <a:gd name="connsiteY9" fmla="*/ 133640 h 653849"/>
                  <a:gd name="connsiteX10" fmla="*/ 81993 w 638523"/>
                  <a:gd name="connsiteY10" fmla="*/ 276515 h 653849"/>
                  <a:gd name="connsiteX0" fmla="*/ 81993 w 638611"/>
                  <a:gd name="connsiteY0" fmla="*/ 276515 h 643146"/>
                  <a:gd name="connsiteX1" fmla="*/ 222487 w 638611"/>
                  <a:gd name="connsiteY1" fmla="*/ 455108 h 643146"/>
                  <a:gd name="connsiteX2" fmla="*/ 458231 w 638611"/>
                  <a:gd name="connsiteY2" fmla="*/ 614652 h 643146"/>
                  <a:gd name="connsiteX3" fmla="*/ 636824 w 638611"/>
                  <a:gd name="connsiteY3" fmla="*/ 638465 h 643146"/>
                  <a:gd name="connsiteX4" fmla="*/ 539193 w 638611"/>
                  <a:gd name="connsiteY4" fmla="*/ 559883 h 643146"/>
                  <a:gd name="connsiteX5" fmla="*/ 365362 w 638611"/>
                  <a:gd name="connsiteY5" fmla="*/ 457490 h 643146"/>
                  <a:gd name="connsiteX6" fmla="*/ 151049 w 638611"/>
                  <a:gd name="connsiteY6" fmla="*/ 257465 h 643146"/>
                  <a:gd name="connsiteX7" fmla="*/ 39131 w 638611"/>
                  <a:gd name="connsiteY7" fmla="*/ 102683 h 643146"/>
                  <a:gd name="connsiteX8" fmla="*/ 8174 w 638611"/>
                  <a:gd name="connsiteY8" fmla="*/ 290 h 643146"/>
                  <a:gd name="connsiteX9" fmla="*/ 8174 w 638611"/>
                  <a:gd name="connsiteY9" fmla="*/ 133640 h 643146"/>
                  <a:gd name="connsiteX10" fmla="*/ 81993 w 638611"/>
                  <a:gd name="connsiteY10" fmla="*/ 276515 h 643146"/>
                  <a:gd name="connsiteX0" fmla="*/ 81993 w 638611"/>
                  <a:gd name="connsiteY0" fmla="*/ 276515 h 643230"/>
                  <a:gd name="connsiteX1" fmla="*/ 210581 w 638611"/>
                  <a:gd name="connsiteY1" fmla="*/ 452727 h 643230"/>
                  <a:gd name="connsiteX2" fmla="*/ 458231 w 638611"/>
                  <a:gd name="connsiteY2" fmla="*/ 614652 h 643230"/>
                  <a:gd name="connsiteX3" fmla="*/ 636824 w 638611"/>
                  <a:gd name="connsiteY3" fmla="*/ 638465 h 643230"/>
                  <a:gd name="connsiteX4" fmla="*/ 539193 w 638611"/>
                  <a:gd name="connsiteY4" fmla="*/ 559883 h 643230"/>
                  <a:gd name="connsiteX5" fmla="*/ 365362 w 638611"/>
                  <a:gd name="connsiteY5" fmla="*/ 457490 h 643230"/>
                  <a:gd name="connsiteX6" fmla="*/ 151049 w 638611"/>
                  <a:gd name="connsiteY6" fmla="*/ 257465 h 643230"/>
                  <a:gd name="connsiteX7" fmla="*/ 39131 w 638611"/>
                  <a:gd name="connsiteY7" fmla="*/ 102683 h 643230"/>
                  <a:gd name="connsiteX8" fmla="*/ 8174 w 638611"/>
                  <a:gd name="connsiteY8" fmla="*/ 290 h 643230"/>
                  <a:gd name="connsiteX9" fmla="*/ 8174 w 638611"/>
                  <a:gd name="connsiteY9" fmla="*/ 133640 h 643230"/>
                  <a:gd name="connsiteX10" fmla="*/ 81993 w 638611"/>
                  <a:gd name="connsiteY10" fmla="*/ 276515 h 643230"/>
                  <a:gd name="connsiteX0" fmla="*/ 62774 w 636061"/>
                  <a:gd name="connsiteY0" fmla="*/ 269371 h 643230"/>
                  <a:gd name="connsiteX1" fmla="*/ 208031 w 636061"/>
                  <a:gd name="connsiteY1" fmla="*/ 452727 h 643230"/>
                  <a:gd name="connsiteX2" fmla="*/ 455681 w 636061"/>
                  <a:gd name="connsiteY2" fmla="*/ 614652 h 643230"/>
                  <a:gd name="connsiteX3" fmla="*/ 634274 w 636061"/>
                  <a:gd name="connsiteY3" fmla="*/ 638465 h 643230"/>
                  <a:gd name="connsiteX4" fmla="*/ 536643 w 636061"/>
                  <a:gd name="connsiteY4" fmla="*/ 559883 h 643230"/>
                  <a:gd name="connsiteX5" fmla="*/ 362812 w 636061"/>
                  <a:gd name="connsiteY5" fmla="*/ 457490 h 643230"/>
                  <a:gd name="connsiteX6" fmla="*/ 148499 w 636061"/>
                  <a:gd name="connsiteY6" fmla="*/ 257465 h 643230"/>
                  <a:gd name="connsiteX7" fmla="*/ 36581 w 636061"/>
                  <a:gd name="connsiteY7" fmla="*/ 102683 h 643230"/>
                  <a:gd name="connsiteX8" fmla="*/ 5624 w 636061"/>
                  <a:gd name="connsiteY8" fmla="*/ 290 h 643230"/>
                  <a:gd name="connsiteX9" fmla="*/ 5624 w 636061"/>
                  <a:gd name="connsiteY9" fmla="*/ 133640 h 643230"/>
                  <a:gd name="connsiteX10" fmla="*/ 62774 w 636061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45796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60084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63 h 643222"/>
                  <a:gd name="connsiteX1" fmla="*/ 217246 w 645276"/>
                  <a:gd name="connsiteY1" fmla="*/ 452719 h 643222"/>
                  <a:gd name="connsiteX2" fmla="*/ 464896 w 645276"/>
                  <a:gd name="connsiteY2" fmla="*/ 614644 h 643222"/>
                  <a:gd name="connsiteX3" fmla="*/ 643489 w 645276"/>
                  <a:gd name="connsiteY3" fmla="*/ 638457 h 643222"/>
                  <a:gd name="connsiteX4" fmla="*/ 545858 w 645276"/>
                  <a:gd name="connsiteY4" fmla="*/ 559875 h 643222"/>
                  <a:gd name="connsiteX5" fmla="*/ 372027 w 645276"/>
                  <a:gd name="connsiteY5" fmla="*/ 457482 h 643222"/>
                  <a:gd name="connsiteX6" fmla="*/ 150570 w 645276"/>
                  <a:gd name="connsiteY6" fmla="*/ 243170 h 643222"/>
                  <a:gd name="connsiteX7" fmla="*/ 60084 w 645276"/>
                  <a:gd name="connsiteY7" fmla="*/ 102675 h 643222"/>
                  <a:gd name="connsiteX8" fmla="*/ 14839 w 645276"/>
                  <a:gd name="connsiteY8" fmla="*/ 282 h 643222"/>
                  <a:gd name="connsiteX9" fmla="*/ 2933 w 645276"/>
                  <a:gd name="connsiteY9" fmla="*/ 133632 h 643222"/>
                  <a:gd name="connsiteX10" fmla="*/ 71989 w 645276"/>
                  <a:gd name="connsiteY10" fmla="*/ 269363 h 643222"/>
                  <a:gd name="connsiteX0" fmla="*/ 71989 w 645368"/>
                  <a:gd name="connsiteY0" fmla="*/ 269363 h 643222"/>
                  <a:gd name="connsiteX1" fmla="*/ 217246 w 645368"/>
                  <a:gd name="connsiteY1" fmla="*/ 452719 h 643222"/>
                  <a:gd name="connsiteX2" fmla="*/ 464896 w 645368"/>
                  <a:gd name="connsiteY2" fmla="*/ 614644 h 643222"/>
                  <a:gd name="connsiteX3" fmla="*/ 643489 w 645368"/>
                  <a:gd name="connsiteY3" fmla="*/ 638457 h 643222"/>
                  <a:gd name="connsiteX4" fmla="*/ 545858 w 645368"/>
                  <a:gd name="connsiteY4" fmla="*/ 559875 h 643222"/>
                  <a:gd name="connsiteX5" fmla="*/ 348215 w 645368"/>
                  <a:gd name="connsiteY5" fmla="*/ 445576 h 643222"/>
                  <a:gd name="connsiteX6" fmla="*/ 150570 w 645368"/>
                  <a:gd name="connsiteY6" fmla="*/ 243170 h 643222"/>
                  <a:gd name="connsiteX7" fmla="*/ 60084 w 645368"/>
                  <a:gd name="connsiteY7" fmla="*/ 102675 h 643222"/>
                  <a:gd name="connsiteX8" fmla="*/ 14839 w 645368"/>
                  <a:gd name="connsiteY8" fmla="*/ 282 h 643222"/>
                  <a:gd name="connsiteX9" fmla="*/ 2933 w 645368"/>
                  <a:gd name="connsiteY9" fmla="*/ 133632 h 643222"/>
                  <a:gd name="connsiteX10" fmla="*/ 71989 w 645368"/>
                  <a:gd name="connsiteY10" fmla="*/ 269363 h 643222"/>
                  <a:gd name="connsiteX0" fmla="*/ 71989 w 647232"/>
                  <a:gd name="connsiteY0" fmla="*/ 269363 h 642517"/>
                  <a:gd name="connsiteX1" fmla="*/ 217246 w 647232"/>
                  <a:gd name="connsiteY1" fmla="*/ 452719 h 642517"/>
                  <a:gd name="connsiteX2" fmla="*/ 464896 w 647232"/>
                  <a:gd name="connsiteY2" fmla="*/ 614644 h 642517"/>
                  <a:gd name="connsiteX3" fmla="*/ 643489 w 647232"/>
                  <a:gd name="connsiteY3" fmla="*/ 638457 h 642517"/>
                  <a:gd name="connsiteX4" fmla="*/ 567290 w 647232"/>
                  <a:gd name="connsiteY4" fmla="*/ 569400 h 642517"/>
                  <a:gd name="connsiteX5" fmla="*/ 348215 w 647232"/>
                  <a:gd name="connsiteY5" fmla="*/ 445576 h 642517"/>
                  <a:gd name="connsiteX6" fmla="*/ 150570 w 647232"/>
                  <a:gd name="connsiteY6" fmla="*/ 243170 h 642517"/>
                  <a:gd name="connsiteX7" fmla="*/ 60084 w 647232"/>
                  <a:gd name="connsiteY7" fmla="*/ 102675 h 642517"/>
                  <a:gd name="connsiteX8" fmla="*/ 14839 w 647232"/>
                  <a:gd name="connsiteY8" fmla="*/ 282 h 642517"/>
                  <a:gd name="connsiteX9" fmla="*/ 2933 w 647232"/>
                  <a:gd name="connsiteY9" fmla="*/ 133632 h 642517"/>
                  <a:gd name="connsiteX10" fmla="*/ 71989 w 647232"/>
                  <a:gd name="connsiteY10" fmla="*/ 269363 h 642517"/>
                  <a:gd name="connsiteX0" fmla="*/ 71989 w 646476"/>
                  <a:gd name="connsiteY0" fmla="*/ 269363 h 649032"/>
                  <a:gd name="connsiteX1" fmla="*/ 217246 w 646476"/>
                  <a:gd name="connsiteY1" fmla="*/ 452719 h 649032"/>
                  <a:gd name="connsiteX2" fmla="*/ 479183 w 646476"/>
                  <a:gd name="connsiteY2" fmla="*/ 628931 h 649032"/>
                  <a:gd name="connsiteX3" fmla="*/ 643489 w 646476"/>
                  <a:gd name="connsiteY3" fmla="*/ 638457 h 649032"/>
                  <a:gd name="connsiteX4" fmla="*/ 567290 w 646476"/>
                  <a:gd name="connsiteY4" fmla="*/ 569400 h 649032"/>
                  <a:gd name="connsiteX5" fmla="*/ 348215 w 646476"/>
                  <a:gd name="connsiteY5" fmla="*/ 445576 h 649032"/>
                  <a:gd name="connsiteX6" fmla="*/ 150570 w 646476"/>
                  <a:gd name="connsiteY6" fmla="*/ 243170 h 649032"/>
                  <a:gd name="connsiteX7" fmla="*/ 60084 w 646476"/>
                  <a:gd name="connsiteY7" fmla="*/ 102675 h 649032"/>
                  <a:gd name="connsiteX8" fmla="*/ 14839 w 646476"/>
                  <a:gd name="connsiteY8" fmla="*/ 282 h 649032"/>
                  <a:gd name="connsiteX9" fmla="*/ 2933 w 646476"/>
                  <a:gd name="connsiteY9" fmla="*/ 133632 h 649032"/>
                  <a:gd name="connsiteX10" fmla="*/ 71989 w 646476"/>
                  <a:gd name="connsiteY10" fmla="*/ 269363 h 649032"/>
                  <a:gd name="connsiteX0" fmla="*/ 71989 w 648757"/>
                  <a:gd name="connsiteY0" fmla="*/ 269363 h 641807"/>
                  <a:gd name="connsiteX1" fmla="*/ 217246 w 648757"/>
                  <a:gd name="connsiteY1" fmla="*/ 452719 h 641807"/>
                  <a:gd name="connsiteX2" fmla="*/ 479183 w 648757"/>
                  <a:gd name="connsiteY2" fmla="*/ 628931 h 641807"/>
                  <a:gd name="connsiteX3" fmla="*/ 645871 w 648757"/>
                  <a:gd name="connsiteY3" fmla="*/ 621788 h 641807"/>
                  <a:gd name="connsiteX4" fmla="*/ 567290 w 648757"/>
                  <a:gd name="connsiteY4" fmla="*/ 569400 h 641807"/>
                  <a:gd name="connsiteX5" fmla="*/ 348215 w 648757"/>
                  <a:gd name="connsiteY5" fmla="*/ 445576 h 641807"/>
                  <a:gd name="connsiteX6" fmla="*/ 150570 w 648757"/>
                  <a:gd name="connsiteY6" fmla="*/ 243170 h 641807"/>
                  <a:gd name="connsiteX7" fmla="*/ 60084 w 648757"/>
                  <a:gd name="connsiteY7" fmla="*/ 102675 h 641807"/>
                  <a:gd name="connsiteX8" fmla="*/ 14839 w 648757"/>
                  <a:gd name="connsiteY8" fmla="*/ 282 h 641807"/>
                  <a:gd name="connsiteX9" fmla="*/ 2933 w 648757"/>
                  <a:gd name="connsiteY9" fmla="*/ 133632 h 641807"/>
                  <a:gd name="connsiteX10" fmla="*/ 71989 w 648757"/>
                  <a:gd name="connsiteY10" fmla="*/ 269363 h 641807"/>
                  <a:gd name="connsiteX0" fmla="*/ 71989 w 657935"/>
                  <a:gd name="connsiteY0" fmla="*/ 269363 h 650375"/>
                  <a:gd name="connsiteX1" fmla="*/ 217246 w 657935"/>
                  <a:gd name="connsiteY1" fmla="*/ 452719 h 650375"/>
                  <a:gd name="connsiteX2" fmla="*/ 479183 w 657935"/>
                  <a:gd name="connsiteY2" fmla="*/ 628931 h 650375"/>
                  <a:gd name="connsiteX3" fmla="*/ 655396 w 657935"/>
                  <a:gd name="connsiteY3" fmla="*/ 640838 h 650375"/>
                  <a:gd name="connsiteX4" fmla="*/ 567290 w 657935"/>
                  <a:gd name="connsiteY4" fmla="*/ 569400 h 650375"/>
                  <a:gd name="connsiteX5" fmla="*/ 348215 w 657935"/>
                  <a:gd name="connsiteY5" fmla="*/ 445576 h 650375"/>
                  <a:gd name="connsiteX6" fmla="*/ 150570 w 657935"/>
                  <a:gd name="connsiteY6" fmla="*/ 243170 h 650375"/>
                  <a:gd name="connsiteX7" fmla="*/ 60084 w 657935"/>
                  <a:gd name="connsiteY7" fmla="*/ 102675 h 650375"/>
                  <a:gd name="connsiteX8" fmla="*/ 14839 w 657935"/>
                  <a:gd name="connsiteY8" fmla="*/ 282 h 650375"/>
                  <a:gd name="connsiteX9" fmla="*/ 2933 w 657935"/>
                  <a:gd name="connsiteY9" fmla="*/ 133632 h 650375"/>
                  <a:gd name="connsiteX10" fmla="*/ 71989 w 657935"/>
                  <a:gd name="connsiteY10" fmla="*/ 269363 h 650375"/>
                  <a:gd name="connsiteX0" fmla="*/ 71989 w 658854"/>
                  <a:gd name="connsiteY0" fmla="*/ 269363 h 650070"/>
                  <a:gd name="connsiteX1" fmla="*/ 217246 w 658854"/>
                  <a:gd name="connsiteY1" fmla="*/ 452719 h 650070"/>
                  <a:gd name="connsiteX2" fmla="*/ 479183 w 658854"/>
                  <a:gd name="connsiteY2" fmla="*/ 628931 h 650070"/>
                  <a:gd name="connsiteX3" fmla="*/ 655396 w 658854"/>
                  <a:gd name="connsiteY3" fmla="*/ 640838 h 650070"/>
                  <a:gd name="connsiteX4" fmla="*/ 576815 w 658854"/>
                  <a:gd name="connsiteY4" fmla="*/ 574163 h 650070"/>
                  <a:gd name="connsiteX5" fmla="*/ 348215 w 658854"/>
                  <a:gd name="connsiteY5" fmla="*/ 445576 h 650070"/>
                  <a:gd name="connsiteX6" fmla="*/ 150570 w 658854"/>
                  <a:gd name="connsiteY6" fmla="*/ 243170 h 650070"/>
                  <a:gd name="connsiteX7" fmla="*/ 60084 w 658854"/>
                  <a:gd name="connsiteY7" fmla="*/ 102675 h 650070"/>
                  <a:gd name="connsiteX8" fmla="*/ 14839 w 658854"/>
                  <a:gd name="connsiteY8" fmla="*/ 282 h 650070"/>
                  <a:gd name="connsiteX9" fmla="*/ 2933 w 658854"/>
                  <a:gd name="connsiteY9" fmla="*/ 133632 h 650070"/>
                  <a:gd name="connsiteX10" fmla="*/ 71989 w 658854"/>
                  <a:gd name="connsiteY10" fmla="*/ 269363 h 65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854" h="650070">
                    <a:moveTo>
                      <a:pt x="71989" y="269363"/>
                    </a:moveTo>
                    <a:cubicBezTo>
                      <a:pt x="107708" y="322544"/>
                      <a:pt x="149380" y="392791"/>
                      <a:pt x="217246" y="452719"/>
                    </a:cubicBezTo>
                    <a:cubicBezTo>
                      <a:pt x="285112" y="512647"/>
                      <a:pt x="406158" y="597578"/>
                      <a:pt x="479183" y="628931"/>
                    </a:cubicBezTo>
                    <a:cubicBezTo>
                      <a:pt x="552208" y="660284"/>
                      <a:pt x="639124" y="649966"/>
                      <a:pt x="655396" y="640838"/>
                    </a:cubicBezTo>
                    <a:cubicBezTo>
                      <a:pt x="671668" y="631710"/>
                      <a:pt x="628012" y="606707"/>
                      <a:pt x="576815" y="574163"/>
                    </a:cubicBezTo>
                    <a:cubicBezTo>
                      <a:pt x="525618" y="541619"/>
                      <a:pt x="419256" y="500741"/>
                      <a:pt x="348215" y="445576"/>
                    </a:cubicBezTo>
                    <a:cubicBezTo>
                      <a:pt x="277174" y="390411"/>
                      <a:pt x="198592" y="300320"/>
                      <a:pt x="150570" y="243170"/>
                    </a:cubicBezTo>
                    <a:cubicBezTo>
                      <a:pt x="102548" y="186020"/>
                      <a:pt x="82706" y="143156"/>
                      <a:pt x="60084" y="102675"/>
                    </a:cubicBezTo>
                    <a:cubicBezTo>
                      <a:pt x="37462" y="62194"/>
                      <a:pt x="19998" y="-4877"/>
                      <a:pt x="14839" y="282"/>
                    </a:cubicBezTo>
                    <a:cubicBezTo>
                      <a:pt x="9680" y="5441"/>
                      <a:pt x="-6592" y="88785"/>
                      <a:pt x="2933" y="133632"/>
                    </a:cubicBezTo>
                    <a:cubicBezTo>
                      <a:pt x="12458" y="178479"/>
                      <a:pt x="36270" y="216182"/>
                      <a:pt x="71989" y="2693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016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2" name="组合 101"/>
            <p:cNvGrpSpPr>
              <a:grpSpLocks noChangeAspect="1"/>
            </p:cNvGrpSpPr>
            <p:nvPr/>
          </p:nvGrpSpPr>
          <p:grpSpPr>
            <a:xfrm rot="18000000">
              <a:off x="9187211" y="5749875"/>
              <a:ext cx="324000" cy="320886"/>
              <a:chOff x="6788929" y="3582789"/>
              <a:chExt cx="1126398" cy="11156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任意多边形 149"/>
              <p:cNvSpPr/>
              <p:nvPr/>
            </p:nvSpPr>
            <p:spPr>
              <a:xfrm>
                <a:off x="6788929" y="3582789"/>
                <a:ext cx="1126398" cy="1115611"/>
              </a:xfrm>
              <a:custGeom>
                <a:avLst/>
                <a:gdLst>
                  <a:gd name="connsiteX0" fmla="*/ 83751 w 1126744"/>
                  <a:gd name="connsiteY0" fmla="*/ 71723 h 1119802"/>
                  <a:gd name="connsiteX1" fmla="*/ 407 w 1126744"/>
                  <a:gd name="connsiteY1" fmla="*/ 252698 h 1119802"/>
                  <a:gd name="connsiteX2" fmla="*/ 62319 w 1126744"/>
                  <a:gd name="connsiteY2" fmla="*/ 519398 h 1119802"/>
                  <a:gd name="connsiteX3" fmla="*/ 274251 w 1126744"/>
                  <a:gd name="connsiteY3" fmla="*/ 788479 h 1119802"/>
                  <a:gd name="connsiteX4" fmla="*/ 574288 w 1126744"/>
                  <a:gd name="connsiteY4" fmla="*/ 1036129 h 1119802"/>
                  <a:gd name="connsiteX5" fmla="*/ 871944 w 1126744"/>
                  <a:gd name="connsiteY5" fmla="*/ 1119473 h 1119802"/>
                  <a:gd name="connsiteX6" fmla="*/ 1069588 w 1126744"/>
                  <a:gd name="connsiteY6" fmla="*/ 1012317 h 1119802"/>
                  <a:gd name="connsiteX7" fmla="*/ 1126738 w 1126744"/>
                  <a:gd name="connsiteY7" fmla="*/ 862298 h 1119802"/>
                  <a:gd name="connsiteX8" fmla="*/ 1071969 w 1126744"/>
                  <a:gd name="connsiteY8" fmla="*/ 583692 h 1119802"/>
                  <a:gd name="connsiteX9" fmla="*/ 907663 w 1126744"/>
                  <a:gd name="connsiteY9" fmla="*/ 343185 h 1119802"/>
                  <a:gd name="connsiteX10" fmla="*/ 662394 w 1126744"/>
                  <a:gd name="connsiteY10" fmla="*/ 147923 h 1119802"/>
                  <a:gd name="connsiteX11" fmla="*/ 395694 w 1126744"/>
                  <a:gd name="connsiteY11" fmla="*/ 12192 h 1119802"/>
                  <a:gd name="connsiteX12" fmla="*/ 174238 w 1126744"/>
                  <a:gd name="connsiteY12" fmla="*/ 14573 h 1119802"/>
                  <a:gd name="connsiteX13" fmla="*/ 83751 w 1126744"/>
                  <a:gd name="connsiteY13" fmla="*/ 71723 h 1119802"/>
                  <a:gd name="connsiteX0" fmla="*/ 57166 w 1126353"/>
                  <a:gd name="connsiteY0" fmla="*/ 98623 h 1120508"/>
                  <a:gd name="connsiteX1" fmla="*/ 16 w 1126353"/>
                  <a:gd name="connsiteY1" fmla="*/ 253404 h 1120508"/>
                  <a:gd name="connsiteX2" fmla="*/ 61928 w 1126353"/>
                  <a:gd name="connsiteY2" fmla="*/ 520104 h 1120508"/>
                  <a:gd name="connsiteX3" fmla="*/ 273860 w 1126353"/>
                  <a:gd name="connsiteY3" fmla="*/ 789185 h 1120508"/>
                  <a:gd name="connsiteX4" fmla="*/ 573897 w 1126353"/>
                  <a:gd name="connsiteY4" fmla="*/ 1036835 h 1120508"/>
                  <a:gd name="connsiteX5" fmla="*/ 871553 w 1126353"/>
                  <a:gd name="connsiteY5" fmla="*/ 1120179 h 1120508"/>
                  <a:gd name="connsiteX6" fmla="*/ 1069197 w 1126353"/>
                  <a:gd name="connsiteY6" fmla="*/ 1013023 h 1120508"/>
                  <a:gd name="connsiteX7" fmla="*/ 1126347 w 1126353"/>
                  <a:gd name="connsiteY7" fmla="*/ 863004 h 1120508"/>
                  <a:gd name="connsiteX8" fmla="*/ 1071578 w 1126353"/>
                  <a:gd name="connsiteY8" fmla="*/ 584398 h 1120508"/>
                  <a:gd name="connsiteX9" fmla="*/ 907272 w 1126353"/>
                  <a:gd name="connsiteY9" fmla="*/ 343891 h 1120508"/>
                  <a:gd name="connsiteX10" fmla="*/ 662003 w 1126353"/>
                  <a:gd name="connsiteY10" fmla="*/ 148629 h 1120508"/>
                  <a:gd name="connsiteX11" fmla="*/ 395303 w 1126353"/>
                  <a:gd name="connsiteY11" fmla="*/ 12898 h 1120508"/>
                  <a:gd name="connsiteX12" fmla="*/ 173847 w 1126353"/>
                  <a:gd name="connsiteY12" fmla="*/ 15279 h 1120508"/>
                  <a:gd name="connsiteX13" fmla="*/ 57166 w 1126353"/>
                  <a:gd name="connsiteY13" fmla="*/ 98623 h 1120508"/>
                  <a:gd name="connsiteX0" fmla="*/ 57166 w 1126353"/>
                  <a:gd name="connsiteY0" fmla="*/ 98623 h 1115785"/>
                  <a:gd name="connsiteX1" fmla="*/ 16 w 1126353"/>
                  <a:gd name="connsiteY1" fmla="*/ 253404 h 1115785"/>
                  <a:gd name="connsiteX2" fmla="*/ 61928 w 1126353"/>
                  <a:gd name="connsiteY2" fmla="*/ 520104 h 1115785"/>
                  <a:gd name="connsiteX3" fmla="*/ 273860 w 1126353"/>
                  <a:gd name="connsiteY3" fmla="*/ 789185 h 1115785"/>
                  <a:gd name="connsiteX4" fmla="*/ 573897 w 1126353"/>
                  <a:gd name="connsiteY4" fmla="*/ 1036835 h 1115785"/>
                  <a:gd name="connsiteX5" fmla="*/ 873934 w 1126353"/>
                  <a:gd name="connsiteY5" fmla="*/ 1115417 h 1115785"/>
                  <a:gd name="connsiteX6" fmla="*/ 1069197 w 1126353"/>
                  <a:gd name="connsiteY6" fmla="*/ 1013023 h 1115785"/>
                  <a:gd name="connsiteX7" fmla="*/ 1126347 w 1126353"/>
                  <a:gd name="connsiteY7" fmla="*/ 863004 h 1115785"/>
                  <a:gd name="connsiteX8" fmla="*/ 1071578 w 1126353"/>
                  <a:gd name="connsiteY8" fmla="*/ 584398 h 1115785"/>
                  <a:gd name="connsiteX9" fmla="*/ 907272 w 1126353"/>
                  <a:gd name="connsiteY9" fmla="*/ 343891 h 1115785"/>
                  <a:gd name="connsiteX10" fmla="*/ 662003 w 1126353"/>
                  <a:gd name="connsiteY10" fmla="*/ 148629 h 1115785"/>
                  <a:gd name="connsiteX11" fmla="*/ 395303 w 1126353"/>
                  <a:gd name="connsiteY11" fmla="*/ 12898 h 1115785"/>
                  <a:gd name="connsiteX12" fmla="*/ 173847 w 1126353"/>
                  <a:gd name="connsiteY12" fmla="*/ 15279 h 1115785"/>
                  <a:gd name="connsiteX13" fmla="*/ 57166 w 1126353"/>
                  <a:gd name="connsiteY13" fmla="*/ 98623 h 1115785"/>
                  <a:gd name="connsiteX0" fmla="*/ 57166 w 1126398"/>
                  <a:gd name="connsiteY0" fmla="*/ 98623 h 1115611"/>
                  <a:gd name="connsiteX1" fmla="*/ 16 w 1126398"/>
                  <a:gd name="connsiteY1" fmla="*/ 253404 h 1115611"/>
                  <a:gd name="connsiteX2" fmla="*/ 61928 w 1126398"/>
                  <a:gd name="connsiteY2" fmla="*/ 520104 h 1115611"/>
                  <a:gd name="connsiteX3" fmla="*/ 273860 w 1126398"/>
                  <a:gd name="connsiteY3" fmla="*/ 789185 h 1115611"/>
                  <a:gd name="connsiteX4" fmla="*/ 573897 w 1126398"/>
                  <a:gd name="connsiteY4" fmla="*/ 1036835 h 1115611"/>
                  <a:gd name="connsiteX5" fmla="*/ 873934 w 1126398"/>
                  <a:gd name="connsiteY5" fmla="*/ 1115417 h 1115611"/>
                  <a:gd name="connsiteX6" fmla="*/ 1064434 w 1126398"/>
                  <a:gd name="connsiteY6" fmla="*/ 1020167 h 1115611"/>
                  <a:gd name="connsiteX7" fmla="*/ 1126347 w 1126398"/>
                  <a:gd name="connsiteY7" fmla="*/ 863004 h 1115611"/>
                  <a:gd name="connsiteX8" fmla="*/ 1071578 w 1126398"/>
                  <a:gd name="connsiteY8" fmla="*/ 584398 h 1115611"/>
                  <a:gd name="connsiteX9" fmla="*/ 907272 w 1126398"/>
                  <a:gd name="connsiteY9" fmla="*/ 343891 h 1115611"/>
                  <a:gd name="connsiteX10" fmla="*/ 662003 w 1126398"/>
                  <a:gd name="connsiteY10" fmla="*/ 148629 h 1115611"/>
                  <a:gd name="connsiteX11" fmla="*/ 395303 w 1126398"/>
                  <a:gd name="connsiteY11" fmla="*/ 12898 h 1115611"/>
                  <a:gd name="connsiteX12" fmla="*/ 173847 w 1126398"/>
                  <a:gd name="connsiteY12" fmla="*/ 15279 h 1115611"/>
                  <a:gd name="connsiteX13" fmla="*/ 57166 w 1126398"/>
                  <a:gd name="connsiteY13" fmla="*/ 98623 h 111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398" h="1115611">
                    <a:moveTo>
                      <a:pt x="57166" y="98623"/>
                    </a:moveTo>
                    <a:cubicBezTo>
                      <a:pt x="28194" y="138310"/>
                      <a:pt x="-778" y="183157"/>
                      <a:pt x="16" y="253404"/>
                    </a:cubicBezTo>
                    <a:cubicBezTo>
                      <a:pt x="810" y="323651"/>
                      <a:pt x="16287" y="430807"/>
                      <a:pt x="61928" y="520104"/>
                    </a:cubicBezTo>
                    <a:cubicBezTo>
                      <a:pt x="107569" y="609401"/>
                      <a:pt x="188532" y="703063"/>
                      <a:pt x="273860" y="789185"/>
                    </a:cubicBezTo>
                    <a:cubicBezTo>
                      <a:pt x="359188" y="875307"/>
                      <a:pt x="473885" y="982463"/>
                      <a:pt x="573897" y="1036835"/>
                    </a:cubicBezTo>
                    <a:cubicBezTo>
                      <a:pt x="673909" y="1091207"/>
                      <a:pt x="792178" y="1118195"/>
                      <a:pt x="873934" y="1115417"/>
                    </a:cubicBezTo>
                    <a:cubicBezTo>
                      <a:pt x="955690" y="1112639"/>
                      <a:pt x="1022365" y="1062236"/>
                      <a:pt x="1064434" y="1020167"/>
                    </a:cubicBezTo>
                    <a:cubicBezTo>
                      <a:pt x="1106503" y="978098"/>
                      <a:pt x="1125156" y="935632"/>
                      <a:pt x="1126347" y="863004"/>
                    </a:cubicBezTo>
                    <a:cubicBezTo>
                      <a:pt x="1127538" y="790376"/>
                      <a:pt x="1108090" y="670917"/>
                      <a:pt x="1071578" y="584398"/>
                    </a:cubicBezTo>
                    <a:cubicBezTo>
                      <a:pt x="1035066" y="497879"/>
                      <a:pt x="975535" y="416519"/>
                      <a:pt x="907272" y="343891"/>
                    </a:cubicBezTo>
                    <a:cubicBezTo>
                      <a:pt x="839009" y="271263"/>
                      <a:pt x="747331" y="203795"/>
                      <a:pt x="662003" y="148629"/>
                    </a:cubicBezTo>
                    <a:cubicBezTo>
                      <a:pt x="576675" y="93464"/>
                      <a:pt x="476662" y="35123"/>
                      <a:pt x="395303" y="12898"/>
                    </a:cubicBezTo>
                    <a:cubicBezTo>
                      <a:pt x="313944" y="-9327"/>
                      <a:pt x="230203" y="992"/>
                      <a:pt x="173847" y="15279"/>
                    </a:cubicBezTo>
                    <a:cubicBezTo>
                      <a:pt x="117491" y="29567"/>
                      <a:pt x="86138" y="58936"/>
                      <a:pt x="57166" y="98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32945"/>
                  </a:gs>
                  <a:gs pos="50000">
                    <a:srgbClr val="ED4B67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600000" scaled="0"/>
                <a:tileRect/>
              </a:gradFill>
              <a:ln w="3175">
                <a:solidFill>
                  <a:srgbClr val="B258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任意多边形 150"/>
              <p:cNvSpPr/>
              <p:nvPr/>
            </p:nvSpPr>
            <p:spPr>
              <a:xfrm>
                <a:off x="7074110" y="3649135"/>
                <a:ext cx="797749" cy="785840"/>
              </a:xfrm>
              <a:custGeom>
                <a:avLst/>
                <a:gdLst>
                  <a:gd name="connsiteX0" fmla="*/ 141144 w 802577"/>
                  <a:gd name="connsiteY0" fmla="*/ 2051 h 798028"/>
                  <a:gd name="connsiteX1" fmla="*/ 198294 w 802577"/>
                  <a:gd name="connsiteY1" fmla="*/ 20654 h 798028"/>
                  <a:gd name="connsiteX2" fmla="*/ 379269 w 802577"/>
                  <a:gd name="connsiteY2" fmla="*/ 111142 h 798028"/>
                  <a:gd name="connsiteX3" fmla="*/ 553100 w 802577"/>
                  <a:gd name="connsiteY3" fmla="*/ 249254 h 798028"/>
                  <a:gd name="connsiteX4" fmla="*/ 707882 w 802577"/>
                  <a:gd name="connsiteY4" fmla="*/ 420704 h 798028"/>
                  <a:gd name="connsiteX5" fmla="*/ 798369 w 802577"/>
                  <a:gd name="connsiteY5" fmla="*/ 642160 h 798028"/>
                  <a:gd name="connsiteX6" fmla="*/ 769794 w 802577"/>
                  <a:gd name="connsiteY6" fmla="*/ 785035 h 798028"/>
                  <a:gd name="connsiteX7" fmla="*/ 615013 w 802577"/>
                  <a:gd name="connsiteY7" fmla="*/ 775510 h 798028"/>
                  <a:gd name="connsiteX8" fmla="*/ 398319 w 802577"/>
                  <a:gd name="connsiteY8" fmla="*/ 644542 h 798028"/>
                  <a:gd name="connsiteX9" fmla="*/ 172100 w 802577"/>
                  <a:gd name="connsiteY9" fmla="*/ 461185 h 798028"/>
                  <a:gd name="connsiteX10" fmla="*/ 19700 w 802577"/>
                  <a:gd name="connsiteY10" fmla="*/ 242110 h 798028"/>
                  <a:gd name="connsiteX11" fmla="*/ 10175 w 802577"/>
                  <a:gd name="connsiteY11" fmla="*/ 77804 h 798028"/>
                  <a:gd name="connsiteX12" fmla="*/ 95901 w 802577"/>
                  <a:gd name="connsiteY12" fmla="*/ 3985 h 798028"/>
                  <a:gd name="connsiteX13" fmla="*/ 141144 w 802577"/>
                  <a:gd name="connsiteY13" fmla="*/ 2051 h 798028"/>
                  <a:gd name="connsiteX14" fmla="*/ 175170 w 802577"/>
                  <a:gd name="connsiteY14" fmla="*/ 137317 h 798028"/>
                  <a:gd name="connsiteX15" fmla="*/ 136382 w 802577"/>
                  <a:gd name="connsiteY15" fmla="*/ 182579 h 798028"/>
                  <a:gd name="connsiteX16" fmla="*/ 200675 w 802577"/>
                  <a:gd name="connsiteY16" fmla="*/ 384985 h 798028"/>
                  <a:gd name="connsiteX17" fmla="*/ 398319 w 802577"/>
                  <a:gd name="connsiteY17" fmla="*/ 565960 h 798028"/>
                  <a:gd name="connsiteX18" fmla="*/ 565007 w 802577"/>
                  <a:gd name="connsiteY18" fmla="*/ 637398 h 798028"/>
                  <a:gd name="connsiteX19" fmla="*/ 660257 w 802577"/>
                  <a:gd name="connsiteY19" fmla="*/ 630254 h 798028"/>
                  <a:gd name="connsiteX20" fmla="*/ 631682 w 802577"/>
                  <a:gd name="connsiteY20" fmla="*/ 489760 h 798028"/>
                  <a:gd name="connsiteX21" fmla="*/ 512619 w 802577"/>
                  <a:gd name="connsiteY21" fmla="*/ 323073 h 798028"/>
                  <a:gd name="connsiteX22" fmla="*/ 331644 w 802577"/>
                  <a:gd name="connsiteY22" fmla="*/ 187342 h 798028"/>
                  <a:gd name="connsiteX23" fmla="*/ 198294 w 802577"/>
                  <a:gd name="connsiteY23" fmla="*/ 139717 h 798028"/>
                  <a:gd name="connsiteX24" fmla="*/ 175170 w 802577"/>
                  <a:gd name="connsiteY24" fmla="*/ 137317 h 798028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981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005 w 802438"/>
                  <a:gd name="connsiteY0" fmla="*/ 2051 h 798029"/>
                  <a:gd name="connsiteX1" fmla="*/ 198155 w 802438"/>
                  <a:gd name="connsiteY1" fmla="*/ 20654 h 798029"/>
                  <a:gd name="connsiteX2" fmla="*/ 379130 w 802438"/>
                  <a:gd name="connsiteY2" fmla="*/ 111142 h 798029"/>
                  <a:gd name="connsiteX3" fmla="*/ 552961 w 802438"/>
                  <a:gd name="connsiteY3" fmla="*/ 249254 h 798029"/>
                  <a:gd name="connsiteX4" fmla="*/ 707743 w 802438"/>
                  <a:gd name="connsiteY4" fmla="*/ 420704 h 798029"/>
                  <a:gd name="connsiteX5" fmla="*/ 798230 w 802438"/>
                  <a:gd name="connsiteY5" fmla="*/ 642160 h 798029"/>
                  <a:gd name="connsiteX6" fmla="*/ 769655 w 802438"/>
                  <a:gd name="connsiteY6" fmla="*/ 785035 h 798029"/>
                  <a:gd name="connsiteX7" fmla="*/ 614874 w 802438"/>
                  <a:gd name="connsiteY7" fmla="*/ 775510 h 798029"/>
                  <a:gd name="connsiteX8" fmla="*/ 381511 w 802438"/>
                  <a:gd name="connsiteY8" fmla="*/ 644542 h 798029"/>
                  <a:gd name="connsiteX9" fmla="*/ 169579 w 802438"/>
                  <a:gd name="connsiteY9" fmla="*/ 473091 h 798029"/>
                  <a:gd name="connsiteX10" fmla="*/ 19561 w 802438"/>
                  <a:gd name="connsiteY10" fmla="*/ 242110 h 798029"/>
                  <a:gd name="connsiteX11" fmla="*/ 10036 w 802438"/>
                  <a:gd name="connsiteY11" fmla="*/ 77804 h 798029"/>
                  <a:gd name="connsiteX12" fmla="*/ 95762 w 802438"/>
                  <a:gd name="connsiteY12" fmla="*/ 3985 h 798029"/>
                  <a:gd name="connsiteX13" fmla="*/ 141005 w 802438"/>
                  <a:gd name="connsiteY13" fmla="*/ 2051 h 798029"/>
                  <a:gd name="connsiteX14" fmla="*/ 175031 w 802438"/>
                  <a:gd name="connsiteY14" fmla="*/ 137317 h 798029"/>
                  <a:gd name="connsiteX15" fmla="*/ 136243 w 802438"/>
                  <a:gd name="connsiteY15" fmla="*/ 182579 h 798029"/>
                  <a:gd name="connsiteX16" fmla="*/ 200536 w 802438"/>
                  <a:gd name="connsiteY16" fmla="*/ 384985 h 798029"/>
                  <a:gd name="connsiteX17" fmla="*/ 398180 w 802438"/>
                  <a:gd name="connsiteY17" fmla="*/ 565960 h 798029"/>
                  <a:gd name="connsiteX18" fmla="*/ 564868 w 802438"/>
                  <a:gd name="connsiteY18" fmla="*/ 637398 h 798029"/>
                  <a:gd name="connsiteX19" fmla="*/ 660118 w 802438"/>
                  <a:gd name="connsiteY19" fmla="*/ 630254 h 798029"/>
                  <a:gd name="connsiteX20" fmla="*/ 631543 w 802438"/>
                  <a:gd name="connsiteY20" fmla="*/ 489760 h 798029"/>
                  <a:gd name="connsiteX21" fmla="*/ 512480 w 802438"/>
                  <a:gd name="connsiteY21" fmla="*/ 323073 h 798029"/>
                  <a:gd name="connsiteX22" fmla="*/ 331505 w 802438"/>
                  <a:gd name="connsiteY22" fmla="*/ 187342 h 798029"/>
                  <a:gd name="connsiteX23" fmla="*/ 198155 w 802438"/>
                  <a:gd name="connsiteY23" fmla="*/ 139717 h 798029"/>
                  <a:gd name="connsiteX24" fmla="*/ 175031 w 802438"/>
                  <a:gd name="connsiteY24" fmla="*/ 137317 h 798029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600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481 w 802914"/>
                  <a:gd name="connsiteY0" fmla="*/ 12 h 795989"/>
                  <a:gd name="connsiteX1" fmla="*/ 198631 w 802914"/>
                  <a:gd name="connsiteY1" fmla="*/ 18615 h 795989"/>
                  <a:gd name="connsiteX2" fmla="*/ 379606 w 802914"/>
                  <a:gd name="connsiteY2" fmla="*/ 109103 h 795989"/>
                  <a:gd name="connsiteX3" fmla="*/ 553437 w 802914"/>
                  <a:gd name="connsiteY3" fmla="*/ 247215 h 795989"/>
                  <a:gd name="connsiteX4" fmla="*/ 708219 w 802914"/>
                  <a:gd name="connsiteY4" fmla="*/ 418665 h 795989"/>
                  <a:gd name="connsiteX5" fmla="*/ 798706 w 802914"/>
                  <a:gd name="connsiteY5" fmla="*/ 640121 h 795989"/>
                  <a:gd name="connsiteX6" fmla="*/ 770131 w 802914"/>
                  <a:gd name="connsiteY6" fmla="*/ 782996 h 795989"/>
                  <a:gd name="connsiteX7" fmla="*/ 615350 w 802914"/>
                  <a:gd name="connsiteY7" fmla="*/ 773471 h 795989"/>
                  <a:gd name="connsiteX8" fmla="*/ 360556 w 802914"/>
                  <a:gd name="connsiteY8" fmla="*/ 642503 h 795989"/>
                  <a:gd name="connsiteX9" fmla="*/ 170055 w 802914"/>
                  <a:gd name="connsiteY9" fmla="*/ 471052 h 795989"/>
                  <a:gd name="connsiteX10" fmla="*/ 20037 w 802914"/>
                  <a:gd name="connsiteY10" fmla="*/ 240071 h 795989"/>
                  <a:gd name="connsiteX11" fmla="*/ 10512 w 802914"/>
                  <a:gd name="connsiteY11" fmla="*/ 75765 h 795989"/>
                  <a:gd name="connsiteX12" fmla="*/ 103381 w 802914"/>
                  <a:gd name="connsiteY12" fmla="*/ 20996 h 795989"/>
                  <a:gd name="connsiteX13" fmla="*/ 141481 w 802914"/>
                  <a:gd name="connsiteY13" fmla="*/ 12 h 795989"/>
                  <a:gd name="connsiteX14" fmla="*/ 175507 w 802914"/>
                  <a:gd name="connsiteY14" fmla="*/ 135278 h 795989"/>
                  <a:gd name="connsiteX15" fmla="*/ 136719 w 802914"/>
                  <a:gd name="connsiteY15" fmla="*/ 180540 h 795989"/>
                  <a:gd name="connsiteX16" fmla="*/ 201012 w 802914"/>
                  <a:gd name="connsiteY16" fmla="*/ 382946 h 795989"/>
                  <a:gd name="connsiteX17" fmla="*/ 398656 w 802914"/>
                  <a:gd name="connsiteY17" fmla="*/ 563921 h 795989"/>
                  <a:gd name="connsiteX18" fmla="*/ 565344 w 802914"/>
                  <a:gd name="connsiteY18" fmla="*/ 635359 h 795989"/>
                  <a:gd name="connsiteX19" fmla="*/ 660594 w 802914"/>
                  <a:gd name="connsiteY19" fmla="*/ 628215 h 795989"/>
                  <a:gd name="connsiteX20" fmla="*/ 632019 w 802914"/>
                  <a:gd name="connsiteY20" fmla="*/ 487721 h 795989"/>
                  <a:gd name="connsiteX21" fmla="*/ 512956 w 802914"/>
                  <a:gd name="connsiteY21" fmla="*/ 321034 h 795989"/>
                  <a:gd name="connsiteX22" fmla="*/ 331981 w 802914"/>
                  <a:gd name="connsiteY22" fmla="*/ 185303 h 795989"/>
                  <a:gd name="connsiteX23" fmla="*/ 198631 w 802914"/>
                  <a:gd name="connsiteY23" fmla="*/ 137678 h 795989"/>
                  <a:gd name="connsiteX24" fmla="*/ 175507 w 802914"/>
                  <a:gd name="connsiteY24" fmla="*/ 135278 h 795989"/>
                  <a:gd name="connsiteX0" fmla="*/ 136316 w 797749"/>
                  <a:gd name="connsiteY0" fmla="*/ 12 h 795989"/>
                  <a:gd name="connsiteX1" fmla="*/ 193466 w 797749"/>
                  <a:gd name="connsiteY1" fmla="*/ 18615 h 795989"/>
                  <a:gd name="connsiteX2" fmla="*/ 374441 w 797749"/>
                  <a:gd name="connsiteY2" fmla="*/ 109103 h 795989"/>
                  <a:gd name="connsiteX3" fmla="*/ 548272 w 797749"/>
                  <a:gd name="connsiteY3" fmla="*/ 247215 h 795989"/>
                  <a:gd name="connsiteX4" fmla="*/ 703054 w 797749"/>
                  <a:gd name="connsiteY4" fmla="*/ 418665 h 795989"/>
                  <a:gd name="connsiteX5" fmla="*/ 793541 w 797749"/>
                  <a:gd name="connsiteY5" fmla="*/ 640121 h 795989"/>
                  <a:gd name="connsiteX6" fmla="*/ 764966 w 797749"/>
                  <a:gd name="connsiteY6" fmla="*/ 782996 h 795989"/>
                  <a:gd name="connsiteX7" fmla="*/ 610185 w 797749"/>
                  <a:gd name="connsiteY7" fmla="*/ 773471 h 795989"/>
                  <a:gd name="connsiteX8" fmla="*/ 355391 w 797749"/>
                  <a:gd name="connsiteY8" fmla="*/ 642503 h 795989"/>
                  <a:gd name="connsiteX9" fmla="*/ 164890 w 797749"/>
                  <a:gd name="connsiteY9" fmla="*/ 471052 h 795989"/>
                  <a:gd name="connsiteX10" fmla="*/ 14872 w 797749"/>
                  <a:gd name="connsiteY10" fmla="*/ 240071 h 795989"/>
                  <a:gd name="connsiteX11" fmla="*/ 14872 w 797749"/>
                  <a:gd name="connsiteY11" fmla="*/ 85290 h 795989"/>
                  <a:gd name="connsiteX12" fmla="*/ 98216 w 797749"/>
                  <a:gd name="connsiteY12" fmla="*/ 20996 h 795989"/>
                  <a:gd name="connsiteX13" fmla="*/ 136316 w 797749"/>
                  <a:gd name="connsiteY13" fmla="*/ 12 h 795989"/>
                  <a:gd name="connsiteX14" fmla="*/ 170342 w 797749"/>
                  <a:gd name="connsiteY14" fmla="*/ 135278 h 795989"/>
                  <a:gd name="connsiteX15" fmla="*/ 131554 w 797749"/>
                  <a:gd name="connsiteY15" fmla="*/ 180540 h 795989"/>
                  <a:gd name="connsiteX16" fmla="*/ 195847 w 797749"/>
                  <a:gd name="connsiteY16" fmla="*/ 382946 h 795989"/>
                  <a:gd name="connsiteX17" fmla="*/ 393491 w 797749"/>
                  <a:gd name="connsiteY17" fmla="*/ 563921 h 795989"/>
                  <a:gd name="connsiteX18" fmla="*/ 560179 w 797749"/>
                  <a:gd name="connsiteY18" fmla="*/ 635359 h 795989"/>
                  <a:gd name="connsiteX19" fmla="*/ 655429 w 797749"/>
                  <a:gd name="connsiteY19" fmla="*/ 628215 h 795989"/>
                  <a:gd name="connsiteX20" fmla="*/ 626854 w 797749"/>
                  <a:gd name="connsiteY20" fmla="*/ 487721 h 795989"/>
                  <a:gd name="connsiteX21" fmla="*/ 507791 w 797749"/>
                  <a:gd name="connsiteY21" fmla="*/ 321034 h 795989"/>
                  <a:gd name="connsiteX22" fmla="*/ 326816 w 797749"/>
                  <a:gd name="connsiteY22" fmla="*/ 185303 h 795989"/>
                  <a:gd name="connsiteX23" fmla="*/ 193466 w 797749"/>
                  <a:gd name="connsiteY23" fmla="*/ 137678 h 795989"/>
                  <a:gd name="connsiteX24" fmla="*/ 170342 w 797749"/>
                  <a:gd name="connsiteY24" fmla="*/ 135278 h 795989"/>
                  <a:gd name="connsiteX0" fmla="*/ 141079 w 797749"/>
                  <a:gd name="connsiteY0" fmla="*/ 4150 h 785840"/>
                  <a:gd name="connsiteX1" fmla="*/ 193466 w 797749"/>
                  <a:gd name="connsiteY1" fmla="*/ 8466 h 785840"/>
                  <a:gd name="connsiteX2" fmla="*/ 374441 w 797749"/>
                  <a:gd name="connsiteY2" fmla="*/ 98954 h 785840"/>
                  <a:gd name="connsiteX3" fmla="*/ 548272 w 797749"/>
                  <a:gd name="connsiteY3" fmla="*/ 237066 h 785840"/>
                  <a:gd name="connsiteX4" fmla="*/ 703054 w 797749"/>
                  <a:gd name="connsiteY4" fmla="*/ 408516 h 785840"/>
                  <a:gd name="connsiteX5" fmla="*/ 793541 w 797749"/>
                  <a:gd name="connsiteY5" fmla="*/ 629972 h 785840"/>
                  <a:gd name="connsiteX6" fmla="*/ 764966 w 797749"/>
                  <a:gd name="connsiteY6" fmla="*/ 772847 h 785840"/>
                  <a:gd name="connsiteX7" fmla="*/ 610185 w 797749"/>
                  <a:gd name="connsiteY7" fmla="*/ 763322 h 785840"/>
                  <a:gd name="connsiteX8" fmla="*/ 355391 w 797749"/>
                  <a:gd name="connsiteY8" fmla="*/ 632354 h 785840"/>
                  <a:gd name="connsiteX9" fmla="*/ 164890 w 797749"/>
                  <a:gd name="connsiteY9" fmla="*/ 460903 h 785840"/>
                  <a:gd name="connsiteX10" fmla="*/ 14872 w 797749"/>
                  <a:gd name="connsiteY10" fmla="*/ 229922 h 785840"/>
                  <a:gd name="connsiteX11" fmla="*/ 14872 w 797749"/>
                  <a:gd name="connsiteY11" fmla="*/ 75141 h 785840"/>
                  <a:gd name="connsiteX12" fmla="*/ 98216 w 797749"/>
                  <a:gd name="connsiteY12" fmla="*/ 10847 h 785840"/>
                  <a:gd name="connsiteX13" fmla="*/ 141079 w 797749"/>
                  <a:gd name="connsiteY13" fmla="*/ 4150 h 785840"/>
                  <a:gd name="connsiteX14" fmla="*/ 170342 w 797749"/>
                  <a:gd name="connsiteY14" fmla="*/ 125129 h 785840"/>
                  <a:gd name="connsiteX15" fmla="*/ 131554 w 797749"/>
                  <a:gd name="connsiteY15" fmla="*/ 170391 h 785840"/>
                  <a:gd name="connsiteX16" fmla="*/ 195847 w 797749"/>
                  <a:gd name="connsiteY16" fmla="*/ 372797 h 785840"/>
                  <a:gd name="connsiteX17" fmla="*/ 393491 w 797749"/>
                  <a:gd name="connsiteY17" fmla="*/ 553772 h 785840"/>
                  <a:gd name="connsiteX18" fmla="*/ 560179 w 797749"/>
                  <a:gd name="connsiteY18" fmla="*/ 625210 h 785840"/>
                  <a:gd name="connsiteX19" fmla="*/ 655429 w 797749"/>
                  <a:gd name="connsiteY19" fmla="*/ 618066 h 785840"/>
                  <a:gd name="connsiteX20" fmla="*/ 626854 w 797749"/>
                  <a:gd name="connsiteY20" fmla="*/ 477572 h 785840"/>
                  <a:gd name="connsiteX21" fmla="*/ 507791 w 797749"/>
                  <a:gd name="connsiteY21" fmla="*/ 310885 h 785840"/>
                  <a:gd name="connsiteX22" fmla="*/ 326816 w 797749"/>
                  <a:gd name="connsiteY22" fmla="*/ 175154 h 785840"/>
                  <a:gd name="connsiteX23" fmla="*/ 193466 w 797749"/>
                  <a:gd name="connsiteY23" fmla="*/ 127529 h 785840"/>
                  <a:gd name="connsiteX24" fmla="*/ 170342 w 797749"/>
                  <a:gd name="connsiteY24" fmla="*/ 125129 h 7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97749" h="785840">
                    <a:moveTo>
                      <a:pt x="141079" y="4150"/>
                    </a:moveTo>
                    <a:cubicBezTo>
                      <a:pt x="156954" y="3753"/>
                      <a:pt x="154572" y="-7335"/>
                      <a:pt x="193466" y="8466"/>
                    </a:cubicBezTo>
                    <a:cubicBezTo>
                      <a:pt x="232360" y="24267"/>
                      <a:pt x="315307" y="60854"/>
                      <a:pt x="374441" y="98954"/>
                    </a:cubicBezTo>
                    <a:cubicBezTo>
                      <a:pt x="433575" y="137054"/>
                      <a:pt x="493503" y="185472"/>
                      <a:pt x="548272" y="237066"/>
                    </a:cubicBezTo>
                    <a:cubicBezTo>
                      <a:pt x="603041" y="288660"/>
                      <a:pt x="662176" y="343032"/>
                      <a:pt x="703054" y="408516"/>
                    </a:cubicBezTo>
                    <a:cubicBezTo>
                      <a:pt x="743932" y="474000"/>
                      <a:pt x="783222" y="569250"/>
                      <a:pt x="793541" y="629972"/>
                    </a:cubicBezTo>
                    <a:cubicBezTo>
                      <a:pt x="803860" y="690694"/>
                      <a:pt x="795525" y="750622"/>
                      <a:pt x="764966" y="772847"/>
                    </a:cubicBezTo>
                    <a:cubicBezTo>
                      <a:pt x="734407" y="795072"/>
                      <a:pt x="678447" y="786737"/>
                      <a:pt x="610185" y="763322"/>
                    </a:cubicBezTo>
                    <a:cubicBezTo>
                      <a:pt x="541923" y="739907"/>
                      <a:pt x="429607" y="682757"/>
                      <a:pt x="355391" y="632354"/>
                    </a:cubicBezTo>
                    <a:cubicBezTo>
                      <a:pt x="281175" y="581951"/>
                      <a:pt x="221643" y="527975"/>
                      <a:pt x="164890" y="460903"/>
                    </a:cubicBezTo>
                    <a:cubicBezTo>
                      <a:pt x="108137" y="393831"/>
                      <a:pt x="39875" y="294216"/>
                      <a:pt x="14872" y="229922"/>
                    </a:cubicBezTo>
                    <a:cubicBezTo>
                      <a:pt x="-10131" y="165628"/>
                      <a:pt x="981" y="111654"/>
                      <a:pt x="14872" y="75141"/>
                    </a:cubicBezTo>
                    <a:cubicBezTo>
                      <a:pt x="28763" y="38629"/>
                      <a:pt x="77182" y="22679"/>
                      <a:pt x="98216" y="10847"/>
                    </a:cubicBezTo>
                    <a:cubicBezTo>
                      <a:pt x="119250" y="-985"/>
                      <a:pt x="125204" y="4547"/>
                      <a:pt x="141079" y="4150"/>
                    </a:cubicBezTo>
                    <a:close/>
                    <a:moveTo>
                      <a:pt x="170342" y="125129"/>
                    </a:moveTo>
                    <a:cubicBezTo>
                      <a:pt x="148371" y="126487"/>
                      <a:pt x="131256" y="139733"/>
                      <a:pt x="131554" y="170391"/>
                    </a:cubicBezTo>
                    <a:cubicBezTo>
                      <a:pt x="131951" y="211269"/>
                      <a:pt x="152191" y="308900"/>
                      <a:pt x="195847" y="372797"/>
                    </a:cubicBezTo>
                    <a:cubicBezTo>
                      <a:pt x="239503" y="436694"/>
                      <a:pt x="332769" y="511703"/>
                      <a:pt x="393491" y="553772"/>
                    </a:cubicBezTo>
                    <a:cubicBezTo>
                      <a:pt x="454213" y="595841"/>
                      <a:pt x="516523" y="614494"/>
                      <a:pt x="560179" y="625210"/>
                    </a:cubicBezTo>
                    <a:cubicBezTo>
                      <a:pt x="603835" y="635926"/>
                      <a:pt x="644317" y="642672"/>
                      <a:pt x="655429" y="618066"/>
                    </a:cubicBezTo>
                    <a:cubicBezTo>
                      <a:pt x="666542" y="593460"/>
                      <a:pt x="651460" y="528769"/>
                      <a:pt x="626854" y="477572"/>
                    </a:cubicBezTo>
                    <a:cubicBezTo>
                      <a:pt x="602248" y="426375"/>
                      <a:pt x="557797" y="361288"/>
                      <a:pt x="507791" y="310885"/>
                    </a:cubicBezTo>
                    <a:cubicBezTo>
                      <a:pt x="457785" y="260482"/>
                      <a:pt x="379203" y="205713"/>
                      <a:pt x="326816" y="175154"/>
                    </a:cubicBezTo>
                    <a:cubicBezTo>
                      <a:pt x="274429" y="144595"/>
                      <a:pt x="225216" y="135466"/>
                      <a:pt x="193466" y="127529"/>
                    </a:cubicBezTo>
                    <a:cubicBezTo>
                      <a:pt x="185529" y="125545"/>
                      <a:pt x="177666" y="124677"/>
                      <a:pt x="170342" y="1251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任意多边形 151"/>
              <p:cNvSpPr/>
              <p:nvPr/>
            </p:nvSpPr>
            <p:spPr>
              <a:xfrm>
                <a:off x="7203802" y="3776143"/>
                <a:ext cx="534931" cy="514996"/>
              </a:xfrm>
              <a:custGeom>
                <a:avLst/>
                <a:gdLst>
                  <a:gd name="connsiteX0" fmla="*/ 3 w 527591"/>
                  <a:gd name="connsiteY0" fmla="*/ 45379 h 509872"/>
                  <a:gd name="connsiteX1" fmla="*/ 64296 w 527591"/>
                  <a:gd name="connsiteY1" fmla="*/ 247785 h 509872"/>
                  <a:gd name="connsiteX2" fmla="*/ 261940 w 527591"/>
                  <a:gd name="connsiteY2" fmla="*/ 428760 h 509872"/>
                  <a:gd name="connsiteX3" fmla="*/ 428628 w 527591"/>
                  <a:gd name="connsiteY3" fmla="*/ 500198 h 509872"/>
                  <a:gd name="connsiteX4" fmla="*/ 523878 w 527591"/>
                  <a:gd name="connsiteY4" fmla="*/ 493054 h 509872"/>
                  <a:gd name="connsiteX5" fmla="*/ 495303 w 527591"/>
                  <a:gd name="connsiteY5" fmla="*/ 352560 h 509872"/>
                  <a:gd name="connsiteX6" fmla="*/ 376240 w 527591"/>
                  <a:gd name="connsiteY6" fmla="*/ 185873 h 509872"/>
                  <a:gd name="connsiteX7" fmla="*/ 195265 w 527591"/>
                  <a:gd name="connsiteY7" fmla="*/ 50142 h 509872"/>
                  <a:gd name="connsiteX8" fmla="*/ 61915 w 527591"/>
                  <a:gd name="connsiteY8" fmla="*/ 2517 h 509872"/>
                  <a:gd name="connsiteX9" fmla="*/ 3 w 527591"/>
                  <a:gd name="connsiteY9" fmla="*/ 45379 h 509872"/>
                  <a:gd name="connsiteX0" fmla="*/ 3 w 527591"/>
                  <a:gd name="connsiteY0" fmla="*/ 43382 h 507875"/>
                  <a:gd name="connsiteX1" fmla="*/ 64296 w 527591"/>
                  <a:gd name="connsiteY1" fmla="*/ 245788 h 507875"/>
                  <a:gd name="connsiteX2" fmla="*/ 261940 w 527591"/>
                  <a:gd name="connsiteY2" fmla="*/ 426763 h 507875"/>
                  <a:gd name="connsiteX3" fmla="*/ 428628 w 527591"/>
                  <a:gd name="connsiteY3" fmla="*/ 498201 h 507875"/>
                  <a:gd name="connsiteX4" fmla="*/ 523878 w 527591"/>
                  <a:gd name="connsiteY4" fmla="*/ 491057 h 507875"/>
                  <a:gd name="connsiteX5" fmla="*/ 495303 w 527591"/>
                  <a:gd name="connsiteY5" fmla="*/ 350563 h 507875"/>
                  <a:gd name="connsiteX6" fmla="*/ 376240 w 527591"/>
                  <a:gd name="connsiteY6" fmla="*/ 183876 h 507875"/>
                  <a:gd name="connsiteX7" fmla="*/ 178597 w 527591"/>
                  <a:gd name="connsiteY7" fmla="*/ 31477 h 507875"/>
                  <a:gd name="connsiteX8" fmla="*/ 61915 w 527591"/>
                  <a:gd name="connsiteY8" fmla="*/ 520 h 507875"/>
                  <a:gd name="connsiteX9" fmla="*/ 3 w 527591"/>
                  <a:gd name="connsiteY9" fmla="*/ 43382 h 507875"/>
                  <a:gd name="connsiteX0" fmla="*/ 3 w 533886"/>
                  <a:gd name="connsiteY0" fmla="*/ 43382 h 506444"/>
                  <a:gd name="connsiteX1" fmla="*/ 64296 w 533886"/>
                  <a:gd name="connsiteY1" fmla="*/ 245788 h 506444"/>
                  <a:gd name="connsiteX2" fmla="*/ 261940 w 533886"/>
                  <a:gd name="connsiteY2" fmla="*/ 426763 h 506444"/>
                  <a:gd name="connsiteX3" fmla="*/ 428628 w 533886"/>
                  <a:gd name="connsiteY3" fmla="*/ 498201 h 506444"/>
                  <a:gd name="connsiteX4" fmla="*/ 523878 w 533886"/>
                  <a:gd name="connsiteY4" fmla="*/ 491057 h 506444"/>
                  <a:gd name="connsiteX5" fmla="*/ 514353 w 533886"/>
                  <a:gd name="connsiteY5" fmla="*/ 374375 h 506444"/>
                  <a:gd name="connsiteX6" fmla="*/ 376240 w 533886"/>
                  <a:gd name="connsiteY6" fmla="*/ 183876 h 506444"/>
                  <a:gd name="connsiteX7" fmla="*/ 178597 w 533886"/>
                  <a:gd name="connsiteY7" fmla="*/ 31477 h 506444"/>
                  <a:gd name="connsiteX8" fmla="*/ 61915 w 533886"/>
                  <a:gd name="connsiteY8" fmla="*/ 520 h 506444"/>
                  <a:gd name="connsiteX9" fmla="*/ 3 w 533886"/>
                  <a:gd name="connsiteY9" fmla="*/ 43382 h 506444"/>
                  <a:gd name="connsiteX0" fmla="*/ 1861 w 535744"/>
                  <a:gd name="connsiteY0" fmla="*/ 43382 h 506444"/>
                  <a:gd name="connsiteX1" fmla="*/ 39960 w 535744"/>
                  <a:gd name="connsiteY1" fmla="*/ 200544 h 506444"/>
                  <a:gd name="connsiteX2" fmla="*/ 263798 w 535744"/>
                  <a:gd name="connsiteY2" fmla="*/ 426763 h 506444"/>
                  <a:gd name="connsiteX3" fmla="*/ 430486 w 535744"/>
                  <a:gd name="connsiteY3" fmla="*/ 498201 h 506444"/>
                  <a:gd name="connsiteX4" fmla="*/ 525736 w 535744"/>
                  <a:gd name="connsiteY4" fmla="*/ 491057 h 506444"/>
                  <a:gd name="connsiteX5" fmla="*/ 516211 w 535744"/>
                  <a:gd name="connsiteY5" fmla="*/ 374375 h 506444"/>
                  <a:gd name="connsiteX6" fmla="*/ 378098 w 535744"/>
                  <a:gd name="connsiteY6" fmla="*/ 183876 h 506444"/>
                  <a:gd name="connsiteX7" fmla="*/ 180455 w 535744"/>
                  <a:gd name="connsiteY7" fmla="*/ 31477 h 506444"/>
                  <a:gd name="connsiteX8" fmla="*/ 63773 w 535744"/>
                  <a:gd name="connsiteY8" fmla="*/ 520 h 506444"/>
                  <a:gd name="connsiteX9" fmla="*/ 1861 w 535744"/>
                  <a:gd name="connsiteY9" fmla="*/ 43382 h 506444"/>
                  <a:gd name="connsiteX0" fmla="*/ 1861 w 534931"/>
                  <a:gd name="connsiteY0" fmla="*/ 43382 h 514996"/>
                  <a:gd name="connsiteX1" fmla="*/ 39960 w 534931"/>
                  <a:gd name="connsiteY1" fmla="*/ 200544 h 514996"/>
                  <a:gd name="connsiteX2" fmla="*/ 263798 w 534931"/>
                  <a:gd name="connsiteY2" fmla="*/ 426763 h 514996"/>
                  <a:gd name="connsiteX3" fmla="*/ 442392 w 534931"/>
                  <a:gd name="connsiteY3" fmla="*/ 510108 h 514996"/>
                  <a:gd name="connsiteX4" fmla="*/ 525736 w 534931"/>
                  <a:gd name="connsiteY4" fmla="*/ 491057 h 514996"/>
                  <a:gd name="connsiteX5" fmla="*/ 516211 w 534931"/>
                  <a:gd name="connsiteY5" fmla="*/ 374375 h 514996"/>
                  <a:gd name="connsiteX6" fmla="*/ 378098 w 534931"/>
                  <a:gd name="connsiteY6" fmla="*/ 183876 h 514996"/>
                  <a:gd name="connsiteX7" fmla="*/ 180455 w 534931"/>
                  <a:gd name="connsiteY7" fmla="*/ 31477 h 514996"/>
                  <a:gd name="connsiteX8" fmla="*/ 63773 w 534931"/>
                  <a:gd name="connsiteY8" fmla="*/ 520 h 514996"/>
                  <a:gd name="connsiteX9" fmla="*/ 1861 w 534931"/>
                  <a:gd name="connsiteY9" fmla="*/ 43382 h 51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31" h="514996">
                    <a:moveTo>
                      <a:pt x="1861" y="43382"/>
                    </a:moveTo>
                    <a:cubicBezTo>
                      <a:pt x="-2108" y="76719"/>
                      <a:pt x="-3696" y="136647"/>
                      <a:pt x="39960" y="200544"/>
                    </a:cubicBezTo>
                    <a:cubicBezTo>
                      <a:pt x="83616" y="264441"/>
                      <a:pt x="196726" y="375169"/>
                      <a:pt x="263798" y="426763"/>
                    </a:cubicBezTo>
                    <a:cubicBezTo>
                      <a:pt x="330870" y="478357"/>
                      <a:pt x="398736" y="499392"/>
                      <a:pt x="442392" y="510108"/>
                    </a:cubicBezTo>
                    <a:cubicBezTo>
                      <a:pt x="486048" y="520824"/>
                      <a:pt x="513433" y="513679"/>
                      <a:pt x="525736" y="491057"/>
                    </a:cubicBezTo>
                    <a:cubicBezTo>
                      <a:pt x="538039" y="468435"/>
                      <a:pt x="540817" y="425572"/>
                      <a:pt x="516211" y="374375"/>
                    </a:cubicBezTo>
                    <a:cubicBezTo>
                      <a:pt x="491605" y="323178"/>
                      <a:pt x="434057" y="241026"/>
                      <a:pt x="378098" y="183876"/>
                    </a:cubicBezTo>
                    <a:cubicBezTo>
                      <a:pt x="322139" y="126726"/>
                      <a:pt x="232842" y="62036"/>
                      <a:pt x="180455" y="31477"/>
                    </a:cubicBezTo>
                    <a:cubicBezTo>
                      <a:pt x="128068" y="918"/>
                      <a:pt x="93539" y="-1464"/>
                      <a:pt x="63773" y="520"/>
                    </a:cubicBezTo>
                    <a:cubicBezTo>
                      <a:pt x="34007" y="2504"/>
                      <a:pt x="5830" y="10045"/>
                      <a:pt x="1861" y="43382"/>
                    </a:cubicBezTo>
                    <a:close/>
                  </a:path>
                </a:pathLst>
              </a:custGeom>
              <a:solidFill>
                <a:srgbClr val="ED2F58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任意多边形 152"/>
              <p:cNvSpPr/>
              <p:nvPr/>
            </p:nvSpPr>
            <p:spPr>
              <a:xfrm>
                <a:off x="7045568" y="3833530"/>
                <a:ext cx="658854" cy="650070"/>
              </a:xfrm>
              <a:custGeom>
                <a:avLst/>
                <a:gdLst>
                  <a:gd name="connsiteX0" fmla="*/ 81993 w 638523"/>
                  <a:gd name="connsiteY0" fmla="*/ 276515 h 653849"/>
                  <a:gd name="connsiteX1" fmla="*/ 222487 w 638523"/>
                  <a:gd name="connsiteY1" fmla="*/ 455108 h 653849"/>
                  <a:gd name="connsiteX2" fmla="*/ 460612 w 638523"/>
                  <a:gd name="connsiteY2" fmla="*/ 636083 h 653849"/>
                  <a:gd name="connsiteX3" fmla="*/ 636824 w 638523"/>
                  <a:gd name="connsiteY3" fmla="*/ 638465 h 653849"/>
                  <a:gd name="connsiteX4" fmla="*/ 539193 w 638523"/>
                  <a:gd name="connsiteY4" fmla="*/ 559883 h 653849"/>
                  <a:gd name="connsiteX5" fmla="*/ 365362 w 638523"/>
                  <a:gd name="connsiteY5" fmla="*/ 457490 h 653849"/>
                  <a:gd name="connsiteX6" fmla="*/ 151049 w 638523"/>
                  <a:gd name="connsiteY6" fmla="*/ 257465 h 653849"/>
                  <a:gd name="connsiteX7" fmla="*/ 39131 w 638523"/>
                  <a:gd name="connsiteY7" fmla="*/ 102683 h 653849"/>
                  <a:gd name="connsiteX8" fmla="*/ 8174 w 638523"/>
                  <a:gd name="connsiteY8" fmla="*/ 290 h 653849"/>
                  <a:gd name="connsiteX9" fmla="*/ 8174 w 638523"/>
                  <a:gd name="connsiteY9" fmla="*/ 133640 h 653849"/>
                  <a:gd name="connsiteX10" fmla="*/ 81993 w 638523"/>
                  <a:gd name="connsiteY10" fmla="*/ 276515 h 653849"/>
                  <a:gd name="connsiteX0" fmla="*/ 81993 w 638611"/>
                  <a:gd name="connsiteY0" fmla="*/ 276515 h 643146"/>
                  <a:gd name="connsiteX1" fmla="*/ 222487 w 638611"/>
                  <a:gd name="connsiteY1" fmla="*/ 455108 h 643146"/>
                  <a:gd name="connsiteX2" fmla="*/ 458231 w 638611"/>
                  <a:gd name="connsiteY2" fmla="*/ 614652 h 643146"/>
                  <a:gd name="connsiteX3" fmla="*/ 636824 w 638611"/>
                  <a:gd name="connsiteY3" fmla="*/ 638465 h 643146"/>
                  <a:gd name="connsiteX4" fmla="*/ 539193 w 638611"/>
                  <a:gd name="connsiteY4" fmla="*/ 559883 h 643146"/>
                  <a:gd name="connsiteX5" fmla="*/ 365362 w 638611"/>
                  <a:gd name="connsiteY5" fmla="*/ 457490 h 643146"/>
                  <a:gd name="connsiteX6" fmla="*/ 151049 w 638611"/>
                  <a:gd name="connsiteY6" fmla="*/ 257465 h 643146"/>
                  <a:gd name="connsiteX7" fmla="*/ 39131 w 638611"/>
                  <a:gd name="connsiteY7" fmla="*/ 102683 h 643146"/>
                  <a:gd name="connsiteX8" fmla="*/ 8174 w 638611"/>
                  <a:gd name="connsiteY8" fmla="*/ 290 h 643146"/>
                  <a:gd name="connsiteX9" fmla="*/ 8174 w 638611"/>
                  <a:gd name="connsiteY9" fmla="*/ 133640 h 643146"/>
                  <a:gd name="connsiteX10" fmla="*/ 81993 w 638611"/>
                  <a:gd name="connsiteY10" fmla="*/ 276515 h 643146"/>
                  <a:gd name="connsiteX0" fmla="*/ 81993 w 638611"/>
                  <a:gd name="connsiteY0" fmla="*/ 276515 h 643230"/>
                  <a:gd name="connsiteX1" fmla="*/ 210581 w 638611"/>
                  <a:gd name="connsiteY1" fmla="*/ 452727 h 643230"/>
                  <a:gd name="connsiteX2" fmla="*/ 458231 w 638611"/>
                  <a:gd name="connsiteY2" fmla="*/ 614652 h 643230"/>
                  <a:gd name="connsiteX3" fmla="*/ 636824 w 638611"/>
                  <a:gd name="connsiteY3" fmla="*/ 638465 h 643230"/>
                  <a:gd name="connsiteX4" fmla="*/ 539193 w 638611"/>
                  <a:gd name="connsiteY4" fmla="*/ 559883 h 643230"/>
                  <a:gd name="connsiteX5" fmla="*/ 365362 w 638611"/>
                  <a:gd name="connsiteY5" fmla="*/ 457490 h 643230"/>
                  <a:gd name="connsiteX6" fmla="*/ 151049 w 638611"/>
                  <a:gd name="connsiteY6" fmla="*/ 257465 h 643230"/>
                  <a:gd name="connsiteX7" fmla="*/ 39131 w 638611"/>
                  <a:gd name="connsiteY7" fmla="*/ 102683 h 643230"/>
                  <a:gd name="connsiteX8" fmla="*/ 8174 w 638611"/>
                  <a:gd name="connsiteY8" fmla="*/ 290 h 643230"/>
                  <a:gd name="connsiteX9" fmla="*/ 8174 w 638611"/>
                  <a:gd name="connsiteY9" fmla="*/ 133640 h 643230"/>
                  <a:gd name="connsiteX10" fmla="*/ 81993 w 638611"/>
                  <a:gd name="connsiteY10" fmla="*/ 276515 h 643230"/>
                  <a:gd name="connsiteX0" fmla="*/ 62774 w 636061"/>
                  <a:gd name="connsiteY0" fmla="*/ 269371 h 643230"/>
                  <a:gd name="connsiteX1" fmla="*/ 208031 w 636061"/>
                  <a:gd name="connsiteY1" fmla="*/ 452727 h 643230"/>
                  <a:gd name="connsiteX2" fmla="*/ 455681 w 636061"/>
                  <a:gd name="connsiteY2" fmla="*/ 614652 h 643230"/>
                  <a:gd name="connsiteX3" fmla="*/ 634274 w 636061"/>
                  <a:gd name="connsiteY3" fmla="*/ 638465 h 643230"/>
                  <a:gd name="connsiteX4" fmla="*/ 536643 w 636061"/>
                  <a:gd name="connsiteY4" fmla="*/ 559883 h 643230"/>
                  <a:gd name="connsiteX5" fmla="*/ 362812 w 636061"/>
                  <a:gd name="connsiteY5" fmla="*/ 457490 h 643230"/>
                  <a:gd name="connsiteX6" fmla="*/ 148499 w 636061"/>
                  <a:gd name="connsiteY6" fmla="*/ 257465 h 643230"/>
                  <a:gd name="connsiteX7" fmla="*/ 36581 w 636061"/>
                  <a:gd name="connsiteY7" fmla="*/ 102683 h 643230"/>
                  <a:gd name="connsiteX8" fmla="*/ 5624 w 636061"/>
                  <a:gd name="connsiteY8" fmla="*/ 290 h 643230"/>
                  <a:gd name="connsiteX9" fmla="*/ 5624 w 636061"/>
                  <a:gd name="connsiteY9" fmla="*/ 133640 h 643230"/>
                  <a:gd name="connsiteX10" fmla="*/ 62774 w 636061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45796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60084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63 h 643222"/>
                  <a:gd name="connsiteX1" fmla="*/ 217246 w 645276"/>
                  <a:gd name="connsiteY1" fmla="*/ 452719 h 643222"/>
                  <a:gd name="connsiteX2" fmla="*/ 464896 w 645276"/>
                  <a:gd name="connsiteY2" fmla="*/ 614644 h 643222"/>
                  <a:gd name="connsiteX3" fmla="*/ 643489 w 645276"/>
                  <a:gd name="connsiteY3" fmla="*/ 638457 h 643222"/>
                  <a:gd name="connsiteX4" fmla="*/ 545858 w 645276"/>
                  <a:gd name="connsiteY4" fmla="*/ 559875 h 643222"/>
                  <a:gd name="connsiteX5" fmla="*/ 372027 w 645276"/>
                  <a:gd name="connsiteY5" fmla="*/ 457482 h 643222"/>
                  <a:gd name="connsiteX6" fmla="*/ 150570 w 645276"/>
                  <a:gd name="connsiteY6" fmla="*/ 243170 h 643222"/>
                  <a:gd name="connsiteX7" fmla="*/ 60084 w 645276"/>
                  <a:gd name="connsiteY7" fmla="*/ 102675 h 643222"/>
                  <a:gd name="connsiteX8" fmla="*/ 14839 w 645276"/>
                  <a:gd name="connsiteY8" fmla="*/ 282 h 643222"/>
                  <a:gd name="connsiteX9" fmla="*/ 2933 w 645276"/>
                  <a:gd name="connsiteY9" fmla="*/ 133632 h 643222"/>
                  <a:gd name="connsiteX10" fmla="*/ 71989 w 645276"/>
                  <a:gd name="connsiteY10" fmla="*/ 269363 h 643222"/>
                  <a:gd name="connsiteX0" fmla="*/ 71989 w 645368"/>
                  <a:gd name="connsiteY0" fmla="*/ 269363 h 643222"/>
                  <a:gd name="connsiteX1" fmla="*/ 217246 w 645368"/>
                  <a:gd name="connsiteY1" fmla="*/ 452719 h 643222"/>
                  <a:gd name="connsiteX2" fmla="*/ 464896 w 645368"/>
                  <a:gd name="connsiteY2" fmla="*/ 614644 h 643222"/>
                  <a:gd name="connsiteX3" fmla="*/ 643489 w 645368"/>
                  <a:gd name="connsiteY3" fmla="*/ 638457 h 643222"/>
                  <a:gd name="connsiteX4" fmla="*/ 545858 w 645368"/>
                  <a:gd name="connsiteY4" fmla="*/ 559875 h 643222"/>
                  <a:gd name="connsiteX5" fmla="*/ 348215 w 645368"/>
                  <a:gd name="connsiteY5" fmla="*/ 445576 h 643222"/>
                  <a:gd name="connsiteX6" fmla="*/ 150570 w 645368"/>
                  <a:gd name="connsiteY6" fmla="*/ 243170 h 643222"/>
                  <a:gd name="connsiteX7" fmla="*/ 60084 w 645368"/>
                  <a:gd name="connsiteY7" fmla="*/ 102675 h 643222"/>
                  <a:gd name="connsiteX8" fmla="*/ 14839 w 645368"/>
                  <a:gd name="connsiteY8" fmla="*/ 282 h 643222"/>
                  <a:gd name="connsiteX9" fmla="*/ 2933 w 645368"/>
                  <a:gd name="connsiteY9" fmla="*/ 133632 h 643222"/>
                  <a:gd name="connsiteX10" fmla="*/ 71989 w 645368"/>
                  <a:gd name="connsiteY10" fmla="*/ 269363 h 643222"/>
                  <a:gd name="connsiteX0" fmla="*/ 71989 w 647232"/>
                  <a:gd name="connsiteY0" fmla="*/ 269363 h 642517"/>
                  <a:gd name="connsiteX1" fmla="*/ 217246 w 647232"/>
                  <a:gd name="connsiteY1" fmla="*/ 452719 h 642517"/>
                  <a:gd name="connsiteX2" fmla="*/ 464896 w 647232"/>
                  <a:gd name="connsiteY2" fmla="*/ 614644 h 642517"/>
                  <a:gd name="connsiteX3" fmla="*/ 643489 w 647232"/>
                  <a:gd name="connsiteY3" fmla="*/ 638457 h 642517"/>
                  <a:gd name="connsiteX4" fmla="*/ 567290 w 647232"/>
                  <a:gd name="connsiteY4" fmla="*/ 569400 h 642517"/>
                  <a:gd name="connsiteX5" fmla="*/ 348215 w 647232"/>
                  <a:gd name="connsiteY5" fmla="*/ 445576 h 642517"/>
                  <a:gd name="connsiteX6" fmla="*/ 150570 w 647232"/>
                  <a:gd name="connsiteY6" fmla="*/ 243170 h 642517"/>
                  <a:gd name="connsiteX7" fmla="*/ 60084 w 647232"/>
                  <a:gd name="connsiteY7" fmla="*/ 102675 h 642517"/>
                  <a:gd name="connsiteX8" fmla="*/ 14839 w 647232"/>
                  <a:gd name="connsiteY8" fmla="*/ 282 h 642517"/>
                  <a:gd name="connsiteX9" fmla="*/ 2933 w 647232"/>
                  <a:gd name="connsiteY9" fmla="*/ 133632 h 642517"/>
                  <a:gd name="connsiteX10" fmla="*/ 71989 w 647232"/>
                  <a:gd name="connsiteY10" fmla="*/ 269363 h 642517"/>
                  <a:gd name="connsiteX0" fmla="*/ 71989 w 646476"/>
                  <a:gd name="connsiteY0" fmla="*/ 269363 h 649032"/>
                  <a:gd name="connsiteX1" fmla="*/ 217246 w 646476"/>
                  <a:gd name="connsiteY1" fmla="*/ 452719 h 649032"/>
                  <a:gd name="connsiteX2" fmla="*/ 479183 w 646476"/>
                  <a:gd name="connsiteY2" fmla="*/ 628931 h 649032"/>
                  <a:gd name="connsiteX3" fmla="*/ 643489 w 646476"/>
                  <a:gd name="connsiteY3" fmla="*/ 638457 h 649032"/>
                  <a:gd name="connsiteX4" fmla="*/ 567290 w 646476"/>
                  <a:gd name="connsiteY4" fmla="*/ 569400 h 649032"/>
                  <a:gd name="connsiteX5" fmla="*/ 348215 w 646476"/>
                  <a:gd name="connsiteY5" fmla="*/ 445576 h 649032"/>
                  <a:gd name="connsiteX6" fmla="*/ 150570 w 646476"/>
                  <a:gd name="connsiteY6" fmla="*/ 243170 h 649032"/>
                  <a:gd name="connsiteX7" fmla="*/ 60084 w 646476"/>
                  <a:gd name="connsiteY7" fmla="*/ 102675 h 649032"/>
                  <a:gd name="connsiteX8" fmla="*/ 14839 w 646476"/>
                  <a:gd name="connsiteY8" fmla="*/ 282 h 649032"/>
                  <a:gd name="connsiteX9" fmla="*/ 2933 w 646476"/>
                  <a:gd name="connsiteY9" fmla="*/ 133632 h 649032"/>
                  <a:gd name="connsiteX10" fmla="*/ 71989 w 646476"/>
                  <a:gd name="connsiteY10" fmla="*/ 269363 h 649032"/>
                  <a:gd name="connsiteX0" fmla="*/ 71989 w 648757"/>
                  <a:gd name="connsiteY0" fmla="*/ 269363 h 641807"/>
                  <a:gd name="connsiteX1" fmla="*/ 217246 w 648757"/>
                  <a:gd name="connsiteY1" fmla="*/ 452719 h 641807"/>
                  <a:gd name="connsiteX2" fmla="*/ 479183 w 648757"/>
                  <a:gd name="connsiteY2" fmla="*/ 628931 h 641807"/>
                  <a:gd name="connsiteX3" fmla="*/ 645871 w 648757"/>
                  <a:gd name="connsiteY3" fmla="*/ 621788 h 641807"/>
                  <a:gd name="connsiteX4" fmla="*/ 567290 w 648757"/>
                  <a:gd name="connsiteY4" fmla="*/ 569400 h 641807"/>
                  <a:gd name="connsiteX5" fmla="*/ 348215 w 648757"/>
                  <a:gd name="connsiteY5" fmla="*/ 445576 h 641807"/>
                  <a:gd name="connsiteX6" fmla="*/ 150570 w 648757"/>
                  <a:gd name="connsiteY6" fmla="*/ 243170 h 641807"/>
                  <a:gd name="connsiteX7" fmla="*/ 60084 w 648757"/>
                  <a:gd name="connsiteY7" fmla="*/ 102675 h 641807"/>
                  <a:gd name="connsiteX8" fmla="*/ 14839 w 648757"/>
                  <a:gd name="connsiteY8" fmla="*/ 282 h 641807"/>
                  <a:gd name="connsiteX9" fmla="*/ 2933 w 648757"/>
                  <a:gd name="connsiteY9" fmla="*/ 133632 h 641807"/>
                  <a:gd name="connsiteX10" fmla="*/ 71989 w 648757"/>
                  <a:gd name="connsiteY10" fmla="*/ 269363 h 641807"/>
                  <a:gd name="connsiteX0" fmla="*/ 71989 w 657935"/>
                  <a:gd name="connsiteY0" fmla="*/ 269363 h 650375"/>
                  <a:gd name="connsiteX1" fmla="*/ 217246 w 657935"/>
                  <a:gd name="connsiteY1" fmla="*/ 452719 h 650375"/>
                  <a:gd name="connsiteX2" fmla="*/ 479183 w 657935"/>
                  <a:gd name="connsiteY2" fmla="*/ 628931 h 650375"/>
                  <a:gd name="connsiteX3" fmla="*/ 655396 w 657935"/>
                  <a:gd name="connsiteY3" fmla="*/ 640838 h 650375"/>
                  <a:gd name="connsiteX4" fmla="*/ 567290 w 657935"/>
                  <a:gd name="connsiteY4" fmla="*/ 569400 h 650375"/>
                  <a:gd name="connsiteX5" fmla="*/ 348215 w 657935"/>
                  <a:gd name="connsiteY5" fmla="*/ 445576 h 650375"/>
                  <a:gd name="connsiteX6" fmla="*/ 150570 w 657935"/>
                  <a:gd name="connsiteY6" fmla="*/ 243170 h 650375"/>
                  <a:gd name="connsiteX7" fmla="*/ 60084 w 657935"/>
                  <a:gd name="connsiteY7" fmla="*/ 102675 h 650375"/>
                  <a:gd name="connsiteX8" fmla="*/ 14839 w 657935"/>
                  <a:gd name="connsiteY8" fmla="*/ 282 h 650375"/>
                  <a:gd name="connsiteX9" fmla="*/ 2933 w 657935"/>
                  <a:gd name="connsiteY9" fmla="*/ 133632 h 650375"/>
                  <a:gd name="connsiteX10" fmla="*/ 71989 w 657935"/>
                  <a:gd name="connsiteY10" fmla="*/ 269363 h 650375"/>
                  <a:gd name="connsiteX0" fmla="*/ 71989 w 658854"/>
                  <a:gd name="connsiteY0" fmla="*/ 269363 h 650070"/>
                  <a:gd name="connsiteX1" fmla="*/ 217246 w 658854"/>
                  <a:gd name="connsiteY1" fmla="*/ 452719 h 650070"/>
                  <a:gd name="connsiteX2" fmla="*/ 479183 w 658854"/>
                  <a:gd name="connsiteY2" fmla="*/ 628931 h 650070"/>
                  <a:gd name="connsiteX3" fmla="*/ 655396 w 658854"/>
                  <a:gd name="connsiteY3" fmla="*/ 640838 h 650070"/>
                  <a:gd name="connsiteX4" fmla="*/ 576815 w 658854"/>
                  <a:gd name="connsiteY4" fmla="*/ 574163 h 650070"/>
                  <a:gd name="connsiteX5" fmla="*/ 348215 w 658854"/>
                  <a:gd name="connsiteY5" fmla="*/ 445576 h 650070"/>
                  <a:gd name="connsiteX6" fmla="*/ 150570 w 658854"/>
                  <a:gd name="connsiteY6" fmla="*/ 243170 h 650070"/>
                  <a:gd name="connsiteX7" fmla="*/ 60084 w 658854"/>
                  <a:gd name="connsiteY7" fmla="*/ 102675 h 650070"/>
                  <a:gd name="connsiteX8" fmla="*/ 14839 w 658854"/>
                  <a:gd name="connsiteY8" fmla="*/ 282 h 650070"/>
                  <a:gd name="connsiteX9" fmla="*/ 2933 w 658854"/>
                  <a:gd name="connsiteY9" fmla="*/ 133632 h 650070"/>
                  <a:gd name="connsiteX10" fmla="*/ 71989 w 658854"/>
                  <a:gd name="connsiteY10" fmla="*/ 269363 h 65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854" h="650070">
                    <a:moveTo>
                      <a:pt x="71989" y="269363"/>
                    </a:moveTo>
                    <a:cubicBezTo>
                      <a:pt x="107708" y="322544"/>
                      <a:pt x="149380" y="392791"/>
                      <a:pt x="217246" y="452719"/>
                    </a:cubicBezTo>
                    <a:cubicBezTo>
                      <a:pt x="285112" y="512647"/>
                      <a:pt x="406158" y="597578"/>
                      <a:pt x="479183" y="628931"/>
                    </a:cubicBezTo>
                    <a:cubicBezTo>
                      <a:pt x="552208" y="660284"/>
                      <a:pt x="639124" y="649966"/>
                      <a:pt x="655396" y="640838"/>
                    </a:cubicBezTo>
                    <a:cubicBezTo>
                      <a:pt x="671668" y="631710"/>
                      <a:pt x="628012" y="606707"/>
                      <a:pt x="576815" y="574163"/>
                    </a:cubicBezTo>
                    <a:cubicBezTo>
                      <a:pt x="525618" y="541619"/>
                      <a:pt x="419256" y="500741"/>
                      <a:pt x="348215" y="445576"/>
                    </a:cubicBezTo>
                    <a:cubicBezTo>
                      <a:pt x="277174" y="390411"/>
                      <a:pt x="198592" y="300320"/>
                      <a:pt x="150570" y="243170"/>
                    </a:cubicBezTo>
                    <a:cubicBezTo>
                      <a:pt x="102548" y="186020"/>
                      <a:pt x="82706" y="143156"/>
                      <a:pt x="60084" y="102675"/>
                    </a:cubicBezTo>
                    <a:cubicBezTo>
                      <a:pt x="37462" y="62194"/>
                      <a:pt x="19998" y="-4877"/>
                      <a:pt x="14839" y="282"/>
                    </a:cubicBezTo>
                    <a:cubicBezTo>
                      <a:pt x="9680" y="5441"/>
                      <a:pt x="-6592" y="88785"/>
                      <a:pt x="2933" y="133632"/>
                    </a:cubicBezTo>
                    <a:cubicBezTo>
                      <a:pt x="12458" y="178479"/>
                      <a:pt x="36270" y="216182"/>
                      <a:pt x="71989" y="2693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016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" name="组合 102"/>
            <p:cNvGrpSpPr>
              <a:grpSpLocks noChangeAspect="1"/>
            </p:cNvGrpSpPr>
            <p:nvPr/>
          </p:nvGrpSpPr>
          <p:grpSpPr>
            <a:xfrm rot="7200000" flipH="1">
              <a:off x="9303497" y="5670724"/>
              <a:ext cx="324000" cy="320886"/>
              <a:chOff x="6788929" y="3582789"/>
              <a:chExt cx="1126398" cy="11156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任意多边形 145"/>
              <p:cNvSpPr/>
              <p:nvPr/>
            </p:nvSpPr>
            <p:spPr>
              <a:xfrm>
                <a:off x="6788929" y="3582789"/>
                <a:ext cx="1126398" cy="1115611"/>
              </a:xfrm>
              <a:custGeom>
                <a:avLst/>
                <a:gdLst>
                  <a:gd name="connsiteX0" fmla="*/ 83751 w 1126744"/>
                  <a:gd name="connsiteY0" fmla="*/ 71723 h 1119802"/>
                  <a:gd name="connsiteX1" fmla="*/ 407 w 1126744"/>
                  <a:gd name="connsiteY1" fmla="*/ 252698 h 1119802"/>
                  <a:gd name="connsiteX2" fmla="*/ 62319 w 1126744"/>
                  <a:gd name="connsiteY2" fmla="*/ 519398 h 1119802"/>
                  <a:gd name="connsiteX3" fmla="*/ 274251 w 1126744"/>
                  <a:gd name="connsiteY3" fmla="*/ 788479 h 1119802"/>
                  <a:gd name="connsiteX4" fmla="*/ 574288 w 1126744"/>
                  <a:gd name="connsiteY4" fmla="*/ 1036129 h 1119802"/>
                  <a:gd name="connsiteX5" fmla="*/ 871944 w 1126744"/>
                  <a:gd name="connsiteY5" fmla="*/ 1119473 h 1119802"/>
                  <a:gd name="connsiteX6" fmla="*/ 1069588 w 1126744"/>
                  <a:gd name="connsiteY6" fmla="*/ 1012317 h 1119802"/>
                  <a:gd name="connsiteX7" fmla="*/ 1126738 w 1126744"/>
                  <a:gd name="connsiteY7" fmla="*/ 862298 h 1119802"/>
                  <a:gd name="connsiteX8" fmla="*/ 1071969 w 1126744"/>
                  <a:gd name="connsiteY8" fmla="*/ 583692 h 1119802"/>
                  <a:gd name="connsiteX9" fmla="*/ 907663 w 1126744"/>
                  <a:gd name="connsiteY9" fmla="*/ 343185 h 1119802"/>
                  <a:gd name="connsiteX10" fmla="*/ 662394 w 1126744"/>
                  <a:gd name="connsiteY10" fmla="*/ 147923 h 1119802"/>
                  <a:gd name="connsiteX11" fmla="*/ 395694 w 1126744"/>
                  <a:gd name="connsiteY11" fmla="*/ 12192 h 1119802"/>
                  <a:gd name="connsiteX12" fmla="*/ 174238 w 1126744"/>
                  <a:gd name="connsiteY12" fmla="*/ 14573 h 1119802"/>
                  <a:gd name="connsiteX13" fmla="*/ 83751 w 1126744"/>
                  <a:gd name="connsiteY13" fmla="*/ 71723 h 1119802"/>
                  <a:gd name="connsiteX0" fmla="*/ 57166 w 1126353"/>
                  <a:gd name="connsiteY0" fmla="*/ 98623 h 1120508"/>
                  <a:gd name="connsiteX1" fmla="*/ 16 w 1126353"/>
                  <a:gd name="connsiteY1" fmla="*/ 253404 h 1120508"/>
                  <a:gd name="connsiteX2" fmla="*/ 61928 w 1126353"/>
                  <a:gd name="connsiteY2" fmla="*/ 520104 h 1120508"/>
                  <a:gd name="connsiteX3" fmla="*/ 273860 w 1126353"/>
                  <a:gd name="connsiteY3" fmla="*/ 789185 h 1120508"/>
                  <a:gd name="connsiteX4" fmla="*/ 573897 w 1126353"/>
                  <a:gd name="connsiteY4" fmla="*/ 1036835 h 1120508"/>
                  <a:gd name="connsiteX5" fmla="*/ 871553 w 1126353"/>
                  <a:gd name="connsiteY5" fmla="*/ 1120179 h 1120508"/>
                  <a:gd name="connsiteX6" fmla="*/ 1069197 w 1126353"/>
                  <a:gd name="connsiteY6" fmla="*/ 1013023 h 1120508"/>
                  <a:gd name="connsiteX7" fmla="*/ 1126347 w 1126353"/>
                  <a:gd name="connsiteY7" fmla="*/ 863004 h 1120508"/>
                  <a:gd name="connsiteX8" fmla="*/ 1071578 w 1126353"/>
                  <a:gd name="connsiteY8" fmla="*/ 584398 h 1120508"/>
                  <a:gd name="connsiteX9" fmla="*/ 907272 w 1126353"/>
                  <a:gd name="connsiteY9" fmla="*/ 343891 h 1120508"/>
                  <a:gd name="connsiteX10" fmla="*/ 662003 w 1126353"/>
                  <a:gd name="connsiteY10" fmla="*/ 148629 h 1120508"/>
                  <a:gd name="connsiteX11" fmla="*/ 395303 w 1126353"/>
                  <a:gd name="connsiteY11" fmla="*/ 12898 h 1120508"/>
                  <a:gd name="connsiteX12" fmla="*/ 173847 w 1126353"/>
                  <a:gd name="connsiteY12" fmla="*/ 15279 h 1120508"/>
                  <a:gd name="connsiteX13" fmla="*/ 57166 w 1126353"/>
                  <a:gd name="connsiteY13" fmla="*/ 98623 h 1120508"/>
                  <a:gd name="connsiteX0" fmla="*/ 57166 w 1126353"/>
                  <a:gd name="connsiteY0" fmla="*/ 98623 h 1115785"/>
                  <a:gd name="connsiteX1" fmla="*/ 16 w 1126353"/>
                  <a:gd name="connsiteY1" fmla="*/ 253404 h 1115785"/>
                  <a:gd name="connsiteX2" fmla="*/ 61928 w 1126353"/>
                  <a:gd name="connsiteY2" fmla="*/ 520104 h 1115785"/>
                  <a:gd name="connsiteX3" fmla="*/ 273860 w 1126353"/>
                  <a:gd name="connsiteY3" fmla="*/ 789185 h 1115785"/>
                  <a:gd name="connsiteX4" fmla="*/ 573897 w 1126353"/>
                  <a:gd name="connsiteY4" fmla="*/ 1036835 h 1115785"/>
                  <a:gd name="connsiteX5" fmla="*/ 873934 w 1126353"/>
                  <a:gd name="connsiteY5" fmla="*/ 1115417 h 1115785"/>
                  <a:gd name="connsiteX6" fmla="*/ 1069197 w 1126353"/>
                  <a:gd name="connsiteY6" fmla="*/ 1013023 h 1115785"/>
                  <a:gd name="connsiteX7" fmla="*/ 1126347 w 1126353"/>
                  <a:gd name="connsiteY7" fmla="*/ 863004 h 1115785"/>
                  <a:gd name="connsiteX8" fmla="*/ 1071578 w 1126353"/>
                  <a:gd name="connsiteY8" fmla="*/ 584398 h 1115785"/>
                  <a:gd name="connsiteX9" fmla="*/ 907272 w 1126353"/>
                  <a:gd name="connsiteY9" fmla="*/ 343891 h 1115785"/>
                  <a:gd name="connsiteX10" fmla="*/ 662003 w 1126353"/>
                  <a:gd name="connsiteY10" fmla="*/ 148629 h 1115785"/>
                  <a:gd name="connsiteX11" fmla="*/ 395303 w 1126353"/>
                  <a:gd name="connsiteY11" fmla="*/ 12898 h 1115785"/>
                  <a:gd name="connsiteX12" fmla="*/ 173847 w 1126353"/>
                  <a:gd name="connsiteY12" fmla="*/ 15279 h 1115785"/>
                  <a:gd name="connsiteX13" fmla="*/ 57166 w 1126353"/>
                  <a:gd name="connsiteY13" fmla="*/ 98623 h 1115785"/>
                  <a:gd name="connsiteX0" fmla="*/ 57166 w 1126398"/>
                  <a:gd name="connsiteY0" fmla="*/ 98623 h 1115611"/>
                  <a:gd name="connsiteX1" fmla="*/ 16 w 1126398"/>
                  <a:gd name="connsiteY1" fmla="*/ 253404 h 1115611"/>
                  <a:gd name="connsiteX2" fmla="*/ 61928 w 1126398"/>
                  <a:gd name="connsiteY2" fmla="*/ 520104 h 1115611"/>
                  <a:gd name="connsiteX3" fmla="*/ 273860 w 1126398"/>
                  <a:gd name="connsiteY3" fmla="*/ 789185 h 1115611"/>
                  <a:gd name="connsiteX4" fmla="*/ 573897 w 1126398"/>
                  <a:gd name="connsiteY4" fmla="*/ 1036835 h 1115611"/>
                  <a:gd name="connsiteX5" fmla="*/ 873934 w 1126398"/>
                  <a:gd name="connsiteY5" fmla="*/ 1115417 h 1115611"/>
                  <a:gd name="connsiteX6" fmla="*/ 1064434 w 1126398"/>
                  <a:gd name="connsiteY6" fmla="*/ 1020167 h 1115611"/>
                  <a:gd name="connsiteX7" fmla="*/ 1126347 w 1126398"/>
                  <a:gd name="connsiteY7" fmla="*/ 863004 h 1115611"/>
                  <a:gd name="connsiteX8" fmla="*/ 1071578 w 1126398"/>
                  <a:gd name="connsiteY8" fmla="*/ 584398 h 1115611"/>
                  <a:gd name="connsiteX9" fmla="*/ 907272 w 1126398"/>
                  <a:gd name="connsiteY9" fmla="*/ 343891 h 1115611"/>
                  <a:gd name="connsiteX10" fmla="*/ 662003 w 1126398"/>
                  <a:gd name="connsiteY10" fmla="*/ 148629 h 1115611"/>
                  <a:gd name="connsiteX11" fmla="*/ 395303 w 1126398"/>
                  <a:gd name="connsiteY11" fmla="*/ 12898 h 1115611"/>
                  <a:gd name="connsiteX12" fmla="*/ 173847 w 1126398"/>
                  <a:gd name="connsiteY12" fmla="*/ 15279 h 1115611"/>
                  <a:gd name="connsiteX13" fmla="*/ 57166 w 1126398"/>
                  <a:gd name="connsiteY13" fmla="*/ 98623 h 111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398" h="1115611">
                    <a:moveTo>
                      <a:pt x="57166" y="98623"/>
                    </a:moveTo>
                    <a:cubicBezTo>
                      <a:pt x="28194" y="138310"/>
                      <a:pt x="-778" y="183157"/>
                      <a:pt x="16" y="253404"/>
                    </a:cubicBezTo>
                    <a:cubicBezTo>
                      <a:pt x="810" y="323651"/>
                      <a:pt x="16287" y="430807"/>
                      <a:pt x="61928" y="520104"/>
                    </a:cubicBezTo>
                    <a:cubicBezTo>
                      <a:pt x="107569" y="609401"/>
                      <a:pt x="188532" y="703063"/>
                      <a:pt x="273860" y="789185"/>
                    </a:cubicBezTo>
                    <a:cubicBezTo>
                      <a:pt x="359188" y="875307"/>
                      <a:pt x="473885" y="982463"/>
                      <a:pt x="573897" y="1036835"/>
                    </a:cubicBezTo>
                    <a:cubicBezTo>
                      <a:pt x="673909" y="1091207"/>
                      <a:pt x="792178" y="1118195"/>
                      <a:pt x="873934" y="1115417"/>
                    </a:cubicBezTo>
                    <a:cubicBezTo>
                      <a:pt x="955690" y="1112639"/>
                      <a:pt x="1022365" y="1062236"/>
                      <a:pt x="1064434" y="1020167"/>
                    </a:cubicBezTo>
                    <a:cubicBezTo>
                      <a:pt x="1106503" y="978098"/>
                      <a:pt x="1125156" y="935632"/>
                      <a:pt x="1126347" y="863004"/>
                    </a:cubicBezTo>
                    <a:cubicBezTo>
                      <a:pt x="1127538" y="790376"/>
                      <a:pt x="1108090" y="670917"/>
                      <a:pt x="1071578" y="584398"/>
                    </a:cubicBezTo>
                    <a:cubicBezTo>
                      <a:pt x="1035066" y="497879"/>
                      <a:pt x="975535" y="416519"/>
                      <a:pt x="907272" y="343891"/>
                    </a:cubicBezTo>
                    <a:cubicBezTo>
                      <a:pt x="839009" y="271263"/>
                      <a:pt x="747331" y="203795"/>
                      <a:pt x="662003" y="148629"/>
                    </a:cubicBezTo>
                    <a:cubicBezTo>
                      <a:pt x="576675" y="93464"/>
                      <a:pt x="476662" y="35123"/>
                      <a:pt x="395303" y="12898"/>
                    </a:cubicBezTo>
                    <a:cubicBezTo>
                      <a:pt x="313944" y="-9327"/>
                      <a:pt x="230203" y="992"/>
                      <a:pt x="173847" y="15279"/>
                    </a:cubicBezTo>
                    <a:cubicBezTo>
                      <a:pt x="117491" y="29567"/>
                      <a:pt x="86138" y="58936"/>
                      <a:pt x="57166" y="98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32945"/>
                  </a:gs>
                  <a:gs pos="50000">
                    <a:srgbClr val="ED4B67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600000" scaled="0"/>
                <a:tileRect/>
              </a:gradFill>
              <a:ln w="3175">
                <a:solidFill>
                  <a:srgbClr val="B258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任意多边形 146"/>
              <p:cNvSpPr/>
              <p:nvPr/>
            </p:nvSpPr>
            <p:spPr>
              <a:xfrm>
                <a:off x="7074110" y="3649135"/>
                <a:ext cx="797749" cy="785840"/>
              </a:xfrm>
              <a:custGeom>
                <a:avLst/>
                <a:gdLst>
                  <a:gd name="connsiteX0" fmla="*/ 141144 w 802577"/>
                  <a:gd name="connsiteY0" fmla="*/ 2051 h 798028"/>
                  <a:gd name="connsiteX1" fmla="*/ 198294 w 802577"/>
                  <a:gd name="connsiteY1" fmla="*/ 20654 h 798028"/>
                  <a:gd name="connsiteX2" fmla="*/ 379269 w 802577"/>
                  <a:gd name="connsiteY2" fmla="*/ 111142 h 798028"/>
                  <a:gd name="connsiteX3" fmla="*/ 553100 w 802577"/>
                  <a:gd name="connsiteY3" fmla="*/ 249254 h 798028"/>
                  <a:gd name="connsiteX4" fmla="*/ 707882 w 802577"/>
                  <a:gd name="connsiteY4" fmla="*/ 420704 h 798028"/>
                  <a:gd name="connsiteX5" fmla="*/ 798369 w 802577"/>
                  <a:gd name="connsiteY5" fmla="*/ 642160 h 798028"/>
                  <a:gd name="connsiteX6" fmla="*/ 769794 w 802577"/>
                  <a:gd name="connsiteY6" fmla="*/ 785035 h 798028"/>
                  <a:gd name="connsiteX7" fmla="*/ 615013 w 802577"/>
                  <a:gd name="connsiteY7" fmla="*/ 775510 h 798028"/>
                  <a:gd name="connsiteX8" fmla="*/ 398319 w 802577"/>
                  <a:gd name="connsiteY8" fmla="*/ 644542 h 798028"/>
                  <a:gd name="connsiteX9" fmla="*/ 172100 w 802577"/>
                  <a:gd name="connsiteY9" fmla="*/ 461185 h 798028"/>
                  <a:gd name="connsiteX10" fmla="*/ 19700 w 802577"/>
                  <a:gd name="connsiteY10" fmla="*/ 242110 h 798028"/>
                  <a:gd name="connsiteX11" fmla="*/ 10175 w 802577"/>
                  <a:gd name="connsiteY11" fmla="*/ 77804 h 798028"/>
                  <a:gd name="connsiteX12" fmla="*/ 95901 w 802577"/>
                  <a:gd name="connsiteY12" fmla="*/ 3985 h 798028"/>
                  <a:gd name="connsiteX13" fmla="*/ 141144 w 802577"/>
                  <a:gd name="connsiteY13" fmla="*/ 2051 h 798028"/>
                  <a:gd name="connsiteX14" fmla="*/ 175170 w 802577"/>
                  <a:gd name="connsiteY14" fmla="*/ 137317 h 798028"/>
                  <a:gd name="connsiteX15" fmla="*/ 136382 w 802577"/>
                  <a:gd name="connsiteY15" fmla="*/ 182579 h 798028"/>
                  <a:gd name="connsiteX16" fmla="*/ 200675 w 802577"/>
                  <a:gd name="connsiteY16" fmla="*/ 384985 h 798028"/>
                  <a:gd name="connsiteX17" fmla="*/ 398319 w 802577"/>
                  <a:gd name="connsiteY17" fmla="*/ 565960 h 798028"/>
                  <a:gd name="connsiteX18" fmla="*/ 565007 w 802577"/>
                  <a:gd name="connsiteY18" fmla="*/ 637398 h 798028"/>
                  <a:gd name="connsiteX19" fmla="*/ 660257 w 802577"/>
                  <a:gd name="connsiteY19" fmla="*/ 630254 h 798028"/>
                  <a:gd name="connsiteX20" fmla="*/ 631682 w 802577"/>
                  <a:gd name="connsiteY20" fmla="*/ 489760 h 798028"/>
                  <a:gd name="connsiteX21" fmla="*/ 512619 w 802577"/>
                  <a:gd name="connsiteY21" fmla="*/ 323073 h 798028"/>
                  <a:gd name="connsiteX22" fmla="*/ 331644 w 802577"/>
                  <a:gd name="connsiteY22" fmla="*/ 187342 h 798028"/>
                  <a:gd name="connsiteX23" fmla="*/ 198294 w 802577"/>
                  <a:gd name="connsiteY23" fmla="*/ 139717 h 798028"/>
                  <a:gd name="connsiteX24" fmla="*/ 175170 w 802577"/>
                  <a:gd name="connsiteY24" fmla="*/ 137317 h 798028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981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005 w 802438"/>
                  <a:gd name="connsiteY0" fmla="*/ 2051 h 798029"/>
                  <a:gd name="connsiteX1" fmla="*/ 198155 w 802438"/>
                  <a:gd name="connsiteY1" fmla="*/ 20654 h 798029"/>
                  <a:gd name="connsiteX2" fmla="*/ 379130 w 802438"/>
                  <a:gd name="connsiteY2" fmla="*/ 111142 h 798029"/>
                  <a:gd name="connsiteX3" fmla="*/ 552961 w 802438"/>
                  <a:gd name="connsiteY3" fmla="*/ 249254 h 798029"/>
                  <a:gd name="connsiteX4" fmla="*/ 707743 w 802438"/>
                  <a:gd name="connsiteY4" fmla="*/ 420704 h 798029"/>
                  <a:gd name="connsiteX5" fmla="*/ 798230 w 802438"/>
                  <a:gd name="connsiteY5" fmla="*/ 642160 h 798029"/>
                  <a:gd name="connsiteX6" fmla="*/ 769655 w 802438"/>
                  <a:gd name="connsiteY6" fmla="*/ 785035 h 798029"/>
                  <a:gd name="connsiteX7" fmla="*/ 614874 w 802438"/>
                  <a:gd name="connsiteY7" fmla="*/ 775510 h 798029"/>
                  <a:gd name="connsiteX8" fmla="*/ 381511 w 802438"/>
                  <a:gd name="connsiteY8" fmla="*/ 644542 h 798029"/>
                  <a:gd name="connsiteX9" fmla="*/ 169579 w 802438"/>
                  <a:gd name="connsiteY9" fmla="*/ 473091 h 798029"/>
                  <a:gd name="connsiteX10" fmla="*/ 19561 w 802438"/>
                  <a:gd name="connsiteY10" fmla="*/ 242110 h 798029"/>
                  <a:gd name="connsiteX11" fmla="*/ 10036 w 802438"/>
                  <a:gd name="connsiteY11" fmla="*/ 77804 h 798029"/>
                  <a:gd name="connsiteX12" fmla="*/ 95762 w 802438"/>
                  <a:gd name="connsiteY12" fmla="*/ 3985 h 798029"/>
                  <a:gd name="connsiteX13" fmla="*/ 141005 w 802438"/>
                  <a:gd name="connsiteY13" fmla="*/ 2051 h 798029"/>
                  <a:gd name="connsiteX14" fmla="*/ 175031 w 802438"/>
                  <a:gd name="connsiteY14" fmla="*/ 137317 h 798029"/>
                  <a:gd name="connsiteX15" fmla="*/ 136243 w 802438"/>
                  <a:gd name="connsiteY15" fmla="*/ 182579 h 798029"/>
                  <a:gd name="connsiteX16" fmla="*/ 200536 w 802438"/>
                  <a:gd name="connsiteY16" fmla="*/ 384985 h 798029"/>
                  <a:gd name="connsiteX17" fmla="*/ 398180 w 802438"/>
                  <a:gd name="connsiteY17" fmla="*/ 565960 h 798029"/>
                  <a:gd name="connsiteX18" fmla="*/ 564868 w 802438"/>
                  <a:gd name="connsiteY18" fmla="*/ 637398 h 798029"/>
                  <a:gd name="connsiteX19" fmla="*/ 660118 w 802438"/>
                  <a:gd name="connsiteY19" fmla="*/ 630254 h 798029"/>
                  <a:gd name="connsiteX20" fmla="*/ 631543 w 802438"/>
                  <a:gd name="connsiteY20" fmla="*/ 489760 h 798029"/>
                  <a:gd name="connsiteX21" fmla="*/ 512480 w 802438"/>
                  <a:gd name="connsiteY21" fmla="*/ 323073 h 798029"/>
                  <a:gd name="connsiteX22" fmla="*/ 331505 w 802438"/>
                  <a:gd name="connsiteY22" fmla="*/ 187342 h 798029"/>
                  <a:gd name="connsiteX23" fmla="*/ 198155 w 802438"/>
                  <a:gd name="connsiteY23" fmla="*/ 139717 h 798029"/>
                  <a:gd name="connsiteX24" fmla="*/ 175031 w 802438"/>
                  <a:gd name="connsiteY24" fmla="*/ 137317 h 798029"/>
                  <a:gd name="connsiteX0" fmla="*/ 141005 w 802438"/>
                  <a:gd name="connsiteY0" fmla="*/ 2051 h 798028"/>
                  <a:gd name="connsiteX1" fmla="*/ 198155 w 802438"/>
                  <a:gd name="connsiteY1" fmla="*/ 20654 h 798028"/>
                  <a:gd name="connsiteX2" fmla="*/ 379130 w 802438"/>
                  <a:gd name="connsiteY2" fmla="*/ 111142 h 798028"/>
                  <a:gd name="connsiteX3" fmla="*/ 552961 w 802438"/>
                  <a:gd name="connsiteY3" fmla="*/ 249254 h 798028"/>
                  <a:gd name="connsiteX4" fmla="*/ 707743 w 802438"/>
                  <a:gd name="connsiteY4" fmla="*/ 420704 h 798028"/>
                  <a:gd name="connsiteX5" fmla="*/ 798230 w 802438"/>
                  <a:gd name="connsiteY5" fmla="*/ 642160 h 798028"/>
                  <a:gd name="connsiteX6" fmla="*/ 769655 w 802438"/>
                  <a:gd name="connsiteY6" fmla="*/ 785035 h 798028"/>
                  <a:gd name="connsiteX7" fmla="*/ 614874 w 802438"/>
                  <a:gd name="connsiteY7" fmla="*/ 775510 h 798028"/>
                  <a:gd name="connsiteX8" fmla="*/ 360080 w 802438"/>
                  <a:gd name="connsiteY8" fmla="*/ 644542 h 798028"/>
                  <a:gd name="connsiteX9" fmla="*/ 169579 w 802438"/>
                  <a:gd name="connsiteY9" fmla="*/ 473091 h 798028"/>
                  <a:gd name="connsiteX10" fmla="*/ 19561 w 802438"/>
                  <a:gd name="connsiteY10" fmla="*/ 242110 h 798028"/>
                  <a:gd name="connsiteX11" fmla="*/ 10036 w 802438"/>
                  <a:gd name="connsiteY11" fmla="*/ 77804 h 798028"/>
                  <a:gd name="connsiteX12" fmla="*/ 95762 w 802438"/>
                  <a:gd name="connsiteY12" fmla="*/ 3985 h 798028"/>
                  <a:gd name="connsiteX13" fmla="*/ 141005 w 802438"/>
                  <a:gd name="connsiteY13" fmla="*/ 2051 h 798028"/>
                  <a:gd name="connsiteX14" fmla="*/ 175031 w 802438"/>
                  <a:gd name="connsiteY14" fmla="*/ 137317 h 798028"/>
                  <a:gd name="connsiteX15" fmla="*/ 136243 w 802438"/>
                  <a:gd name="connsiteY15" fmla="*/ 182579 h 798028"/>
                  <a:gd name="connsiteX16" fmla="*/ 200536 w 802438"/>
                  <a:gd name="connsiteY16" fmla="*/ 384985 h 798028"/>
                  <a:gd name="connsiteX17" fmla="*/ 398180 w 802438"/>
                  <a:gd name="connsiteY17" fmla="*/ 565960 h 798028"/>
                  <a:gd name="connsiteX18" fmla="*/ 564868 w 802438"/>
                  <a:gd name="connsiteY18" fmla="*/ 637398 h 798028"/>
                  <a:gd name="connsiteX19" fmla="*/ 660118 w 802438"/>
                  <a:gd name="connsiteY19" fmla="*/ 630254 h 798028"/>
                  <a:gd name="connsiteX20" fmla="*/ 631543 w 802438"/>
                  <a:gd name="connsiteY20" fmla="*/ 489760 h 798028"/>
                  <a:gd name="connsiteX21" fmla="*/ 512480 w 802438"/>
                  <a:gd name="connsiteY21" fmla="*/ 323073 h 798028"/>
                  <a:gd name="connsiteX22" fmla="*/ 331505 w 802438"/>
                  <a:gd name="connsiteY22" fmla="*/ 187342 h 798028"/>
                  <a:gd name="connsiteX23" fmla="*/ 198155 w 802438"/>
                  <a:gd name="connsiteY23" fmla="*/ 139717 h 798028"/>
                  <a:gd name="connsiteX24" fmla="*/ 175031 w 802438"/>
                  <a:gd name="connsiteY24" fmla="*/ 137317 h 798028"/>
                  <a:gd name="connsiteX0" fmla="*/ 141481 w 802914"/>
                  <a:gd name="connsiteY0" fmla="*/ 12 h 795989"/>
                  <a:gd name="connsiteX1" fmla="*/ 198631 w 802914"/>
                  <a:gd name="connsiteY1" fmla="*/ 18615 h 795989"/>
                  <a:gd name="connsiteX2" fmla="*/ 379606 w 802914"/>
                  <a:gd name="connsiteY2" fmla="*/ 109103 h 795989"/>
                  <a:gd name="connsiteX3" fmla="*/ 553437 w 802914"/>
                  <a:gd name="connsiteY3" fmla="*/ 247215 h 795989"/>
                  <a:gd name="connsiteX4" fmla="*/ 708219 w 802914"/>
                  <a:gd name="connsiteY4" fmla="*/ 418665 h 795989"/>
                  <a:gd name="connsiteX5" fmla="*/ 798706 w 802914"/>
                  <a:gd name="connsiteY5" fmla="*/ 640121 h 795989"/>
                  <a:gd name="connsiteX6" fmla="*/ 770131 w 802914"/>
                  <a:gd name="connsiteY6" fmla="*/ 782996 h 795989"/>
                  <a:gd name="connsiteX7" fmla="*/ 615350 w 802914"/>
                  <a:gd name="connsiteY7" fmla="*/ 773471 h 795989"/>
                  <a:gd name="connsiteX8" fmla="*/ 360556 w 802914"/>
                  <a:gd name="connsiteY8" fmla="*/ 642503 h 795989"/>
                  <a:gd name="connsiteX9" fmla="*/ 170055 w 802914"/>
                  <a:gd name="connsiteY9" fmla="*/ 471052 h 795989"/>
                  <a:gd name="connsiteX10" fmla="*/ 20037 w 802914"/>
                  <a:gd name="connsiteY10" fmla="*/ 240071 h 795989"/>
                  <a:gd name="connsiteX11" fmla="*/ 10512 w 802914"/>
                  <a:gd name="connsiteY11" fmla="*/ 75765 h 795989"/>
                  <a:gd name="connsiteX12" fmla="*/ 103381 w 802914"/>
                  <a:gd name="connsiteY12" fmla="*/ 20996 h 795989"/>
                  <a:gd name="connsiteX13" fmla="*/ 141481 w 802914"/>
                  <a:gd name="connsiteY13" fmla="*/ 12 h 795989"/>
                  <a:gd name="connsiteX14" fmla="*/ 175507 w 802914"/>
                  <a:gd name="connsiteY14" fmla="*/ 135278 h 795989"/>
                  <a:gd name="connsiteX15" fmla="*/ 136719 w 802914"/>
                  <a:gd name="connsiteY15" fmla="*/ 180540 h 795989"/>
                  <a:gd name="connsiteX16" fmla="*/ 201012 w 802914"/>
                  <a:gd name="connsiteY16" fmla="*/ 382946 h 795989"/>
                  <a:gd name="connsiteX17" fmla="*/ 398656 w 802914"/>
                  <a:gd name="connsiteY17" fmla="*/ 563921 h 795989"/>
                  <a:gd name="connsiteX18" fmla="*/ 565344 w 802914"/>
                  <a:gd name="connsiteY18" fmla="*/ 635359 h 795989"/>
                  <a:gd name="connsiteX19" fmla="*/ 660594 w 802914"/>
                  <a:gd name="connsiteY19" fmla="*/ 628215 h 795989"/>
                  <a:gd name="connsiteX20" fmla="*/ 632019 w 802914"/>
                  <a:gd name="connsiteY20" fmla="*/ 487721 h 795989"/>
                  <a:gd name="connsiteX21" fmla="*/ 512956 w 802914"/>
                  <a:gd name="connsiteY21" fmla="*/ 321034 h 795989"/>
                  <a:gd name="connsiteX22" fmla="*/ 331981 w 802914"/>
                  <a:gd name="connsiteY22" fmla="*/ 185303 h 795989"/>
                  <a:gd name="connsiteX23" fmla="*/ 198631 w 802914"/>
                  <a:gd name="connsiteY23" fmla="*/ 137678 h 795989"/>
                  <a:gd name="connsiteX24" fmla="*/ 175507 w 802914"/>
                  <a:gd name="connsiteY24" fmla="*/ 135278 h 795989"/>
                  <a:gd name="connsiteX0" fmla="*/ 136316 w 797749"/>
                  <a:gd name="connsiteY0" fmla="*/ 12 h 795989"/>
                  <a:gd name="connsiteX1" fmla="*/ 193466 w 797749"/>
                  <a:gd name="connsiteY1" fmla="*/ 18615 h 795989"/>
                  <a:gd name="connsiteX2" fmla="*/ 374441 w 797749"/>
                  <a:gd name="connsiteY2" fmla="*/ 109103 h 795989"/>
                  <a:gd name="connsiteX3" fmla="*/ 548272 w 797749"/>
                  <a:gd name="connsiteY3" fmla="*/ 247215 h 795989"/>
                  <a:gd name="connsiteX4" fmla="*/ 703054 w 797749"/>
                  <a:gd name="connsiteY4" fmla="*/ 418665 h 795989"/>
                  <a:gd name="connsiteX5" fmla="*/ 793541 w 797749"/>
                  <a:gd name="connsiteY5" fmla="*/ 640121 h 795989"/>
                  <a:gd name="connsiteX6" fmla="*/ 764966 w 797749"/>
                  <a:gd name="connsiteY6" fmla="*/ 782996 h 795989"/>
                  <a:gd name="connsiteX7" fmla="*/ 610185 w 797749"/>
                  <a:gd name="connsiteY7" fmla="*/ 773471 h 795989"/>
                  <a:gd name="connsiteX8" fmla="*/ 355391 w 797749"/>
                  <a:gd name="connsiteY8" fmla="*/ 642503 h 795989"/>
                  <a:gd name="connsiteX9" fmla="*/ 164890 w 797749"/>
                  <a:gd name="connsiteY9" fmla="*/ 471052 h 795989"/>
                  <a:gd name="connsiteX10" fmla="*/ 14872 w 797749"/>
                  <a:gd name="connsiteY10" fmla="*/ 240071 h 795989"/>
                  <a:gd name="connsiteX11" fmla="*/ 14872 w 797749"/>
                  <a:gd name="connsiteY11" fmla="*/ 85290 h 795989"/>
                  <a:gd name="connsiteX12" fmla="*/ 98216 w 797749"/>
                  <a:gd name="connsiteY12" fmla="*/ 20996 h 795989"/>
                  <a:gd name="connsiteX13" fmla="*/ 136316 w 797749"/>
                  <a:gd name="connsiteY13" fmla="*/ 12 h 795989"/>
                  <a:gd name="connsiteX14" fmla="*/ 170342 w 797749"/>
                  <a:gd name="connsiteY14" fmla="*/ 135278 h 795989"/>
                  <a:gd name="connsiteX15" fmla="*/ 131554 w 797749"/>
                  <a:gd name="connsiteY15" fmla="*/ 180540 h 795989"/>
                  <a:gd name="connsiteX16" fmla="*/ 195847 w 797749"/>
                  <a:gd name="connsiteY16" fmla="*/ 382946 h 795989"/>
                  <a:gd name="connsiteX17" fmla="*/ 393491 w 797749"/>
                  <a:gd name="connsiteY17" fmla="*/ 563921 h 795989"/>
                  <a:gd name="connsiteX18" fmla="*/ 560179 w 797749"/>
                  <a:gd name="connsiteY18" fmla="*/ 635359 h 795989"/>
                  <a:gd name="connsiteX19" fmla="*/ 655429 w 797749"/>
                  <a:gd name="connsiteY19" fmla="*/ 628215 h 795989"/>
                  <a:gd name="connsiteX20" fmla="*/ 626854 w 797749"/>
                  <a:gd name="connsiteY20" fmla="*/ 487721 h 795989"/>
                  <a:gd name="connsiteX21" fmla="*/ 507791 w 797749"/>
                  <a:gd name="connsiteY21" fmla="*/ 321034 h 795989"/>
                  <a:gd name="connsiteX22" fmla="*/ 326816 w 797749"/>
                  <a:gd name="connsiteY22" fmla="*/ 185303 h 795989"/>
                  <a:gd name="connsiteX23" fmla="*/ 193466 w 797749"/>
                  <a:gd name="connsiteY23" fmla="*/ 137678 h 795989"/>
                  <a:gd name="connsiteX24" fmla="*/ 170342 w 797749"/>
                  <a:gd name="connsiteY24" fmla="*/ 135278 h 795989"/>
                  <a:gd name="connsiteX0" fmla="*/ 141079 w 797749"/>
                  <a:gd name="connsiteY0" fmla="*/ 4150 h 785840"/>
                  <a:gd name="connsiteX1" fmla="*/ 193466 w 797749"/>
                  <a:gd name="connsiteY1" fmla="*/ 8466 h 785840"/>
                  <a:gd name="connsiteX2" fmla="*/ 374441 w 797749"/>
                  <a:gd name="connsiteY2" fmla="*/ 98954 h 785840"/>
                  <a:gd name="connsiteX3" fmla="*/ 548272 w 797749"/>
                  <a:gd name="connsiteY3" fmla="*/ 237066 h 785840"/>
                  <a:gd name="connsiteX4" fmla="*/ 703054 w 797749"/>
                  <a:gd name="connsiteY4" fmla="*/ 408516 h 785840"/>
                  <a:gd name="connsiteX5" fmla="*/ 793541 w 797749"/>
                  <a:gd name="connsiteY5" fmla="*/ 629972 h 785840"/>
                  <a:gd name="connsiteX6" fmla="*/ 764966 w 797749"/>
                  <a:gd name="connsiteY6" fmla="*/ 772847 h 785840"/>
                  <a:gd name="connsiteX7" fmla="*/ 610185 w 797749"/>
                  <a:gd name="connsiteY7" fmla="*/ 763322 h 785840"/>
                  <a:gd name="connsiteX8" fmla="*/ 355391 w 797749"/>
                  <a:gd name="connsiteY8" fmla="*/ 632354 h 785840"/>
                  <a:gd name="connsiteX9" fmla="*/ 164890 w 797749"/>
                  <a:gd name="connsiteY9" fmla="*/ 460903 h 785840"/>
                  <a:gd name="connsiteX10" fmla="*/ 14872 w 797749"/>
                  <a:gd name="connsiteY10" fmla="*/ 229922 h 785840"/>
                  <a:gd name="connsiteX11" fmla="*/ 14872 w 797749"/>
                  <a:gd name="connsiteY11" fmla="*/ 75141 h 785840"/>
                  <a:gd name="connsiteX12" fmla="*/ 98216 w 797749"/>
                  <a:gd name="connsiteY12" fmla="*/ 10847 h 785840"/>
                  <a:gd name="connsiteX13" fmla="*/ 141079 w 797749"/>
                  <a:gd name="connsiteY13" fmla="*/ 4150 h 785840"/>
                  <a:gd name="connsiteX14" fmla="*/ 170342 w 797749"/>
                  <a:gd name="connsiteY14" fmla="*/ 125129 h 785840"/>
                  <a:gd name="connsiteX15" fmla="*/ 131554 w 797749"/>
                  <a:gd name="connsiteY15" fmla="*/ 170391 h 785840"/>
                  <a:gd name="connsiteX16" fmla="*/ 195847 w 797749"/>
                  <a:gd name="connsiteY16" fmla="*/ 372797 h 785840"/>
                  <a:gd name="connsiteX17" fmla="*/ 393491 w 797749"/>
                  <a:gd name="connsiteY17" fmla="*/ 553772 h 785840"/>
                  <a:gd name="connsiteX18" fmla="*/ 560179 w 797749"/>
                  <a:gd name="connsiteY18" fmla="*/ 625210 h 785840"/>
                  <a:gd name="connsiteX19" fmla="*/ 655429 w 797749"/>
                  <a:gd name="connsiteY19" fmla="*/ 618066 h 785840"/>
                  <a:gd name="connsiteX20" fmla="*/ 626854 w 797749"/>
                  <a:gd name="connsiteY20" fmla="*/ 477572 h 785840"/>
                  <a:gd name="connsiteX21" fmla="*/ 507791 w 797749"/>
                  <a:gd name="connsiteY21" fmla="*/ 310885 h 785840"/>
                  <a:gd name="connsiteX22" fmla="*/ 326816 w 797749"/>
                  <a:gd name="connsiteY22" fmla="*/ 175154 h 785840"/>
                  <a:gd name="connsiteX23" fmla="*/ 193466 w 797749"/>
                  <a:gd name="connsiteY23" fmla="*/ 127529 h 785840"/>
                  <a:gd name="connsiteX24" fmla="*/ 170342 w 797749"/>
                  <a:gd name="connsiteY24" fmla="*/ 125129 h 7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97749" h="785840">
                    <a:moveTo>
                      <a:pt x="141079" y="4150"/>
                    </a:moveTo>
                    <a:cubicBezTo>
                      <a:pt x="156954" y="3753"/>
                      <a:pt x="154572" y="-7335"/>
                      <a:pt x="193466" y="8466"/>
                    </a:cubicBezTo>
                    <a:cubicBezTo>
                      <a:pt x="232360" y="24267"/>
                      <a:pt x="315307" y="60854"/>
                      <a:pt x="374441" y="98954"/>
                    </a:cubicBezTo>
                    <a:cubicBezTo>
                      <a:pt x="433575" y="137054"/>
                      <a:pt x="493503" y="185472"/>
                      <a:pt x="548272" y="237066"/>
                    </a:cubicBezTo>
                    <a:cubicBezTo>
                      <a:pt x="603041" y="288660"/>
                      <a:pt x="662176" y="343032"/>
                      <a:pt x="703054" y="408516"/>
                    </a:cubicBezTo>
                    <a:cubicBezTo>
                      <a:pt x="743932" y="474000"/>
                      <a:pt x="783222" y="569250"/>
                      <a:pt x="793541" y="629972"/>
                    </a:cubicBezTo>
                    <a:cubicBezTo>
                      <a:pt x="803860" y="690694"/>
                      <a:pt x="795525" y="750622"/>
                      <a:pt x="764966" y="772847"/>
                    </a:cubicBezTo>
                    <a:cubicBezTo>
                      <a:pt x="734407" y="795072"/>
                      <a:pt x="678447" y="786737"/>
                      <a:pt x="610185" y="763322"/>
                    </a:cubicBezTo>
                    <a:cubicBezTo>
                      <a:pt x="541923" y="739907"/>
                      <a:pt x="429607" y="682757"/>
                      <a:pt x="355391" y="632354"/>
                    </a:cubicBezTo>
                    <a:cubicBezTo>
                      <a:pt x="281175" y="581951"/>
                      <a:pt x="221643" y="527975"/>
                      <a:pt x="164890" y="460903"/>
                    </a:cubicBezTo>
                    <a:cubicBezTo>
                      <a:pt x="108137" y="393831"/>
                      <a:pt x="39875" y="294216"/>
                      <a:pt x="14872" y="229922"/>
                    </a:cubicBezTo>
                    <a:cubicBezTo>
                      <a:pt x="-10131" y="165628"/>
                      <a:pt x="981" y="111654"/>
                      <a:pt x="14872" y="75141"/>
                    </a:cubicBezTo>
                    <a:cubicBezTo>
                      <a:pt x="28763" y="38629"/>
                      <a:pt x="77182" y="22679"/>
                      <a:pt x="98216" y="10847"/>
                    </a:cubicBezTo>
                    <a:cubicBezTo>
                      <a:pt x="119250" y="-985"/>
                      <a:pt x="125204" y="4547"/>
                      <a:pt x="141079" y="4150"/>
                    </a:cubicBezTo>
                    <a:close/>
                    <a:moveTo>
                      <a:pt x="170342" y="125129"/>
                    </a:moveTo>
                    <a:cubicBezTo>
                      <a:pt x="148371" y="126487"/>
                      <a:pt x="131256" y="139733"/>
                      <a:pt x="131554" y="170391"/>
                    </a:cubicBezTo>
                    <a:cubicBezTo>
                      <a:pt x="131951" y="211269"/>
                      <a:pt x="152191" y="308900"/>
                      <a:pt x="195847" y="372797"/>
                    </a:cubicBezTo>
                    <a:cubicBezTo>
                      <a:pt x="239503" y="436694"/>
                      <a:pt x="332769" y="511703"/>
                      <a:pt x="393491" y="553772"/>
                    </a:cubicBezTo>
                    <a:cubicBezTo>
                      <a:pt x="454213" y="595841"/>
                      <a:pt x="516523" y="614494"/>
                      <a:pt x="560179" y="625210"/>
                    </a:cubicBezTo>
                    <a:cubicBezTo>
                      <a:pt x="603835" y="635926"/>
                      <a:pt x="644317" y="642672"/>
                      <a:pt x="655429" y="618066"/>
                    </a:cubicBezTo>
                    <a:cubicBezTo>
                      <a:pt x="666542" y="593460"/>
                      <a:pt x="651460" y="528769"/>
                      <a:pt x="626854" y="477572"/>
                    </a:cubicBezTo>
                    <a:cubicBezTo>
                      <a:pt x="602248" y="426375"/>
                      <a:pt x="557797" y="361288"/>
                      <a:pt x="507791" y="310885"/>
                    </a:cubicBezTo>
                    <a:cubicBezTo>
                      <a:pt x="457785" y="260482"/>
                      <a:pt x="379203" y="205713"/>
                      <a:pt x="326816" y="175154"/>
                    </a:cubicBezTo>
                    <a:cubicBezTo>
                      <a:pt x="274429" y="144595"/>
                      <a:pt x="225216" y="135466"/>
                      <a:pt x="193466" y="127529"/>
                    </a:cubicBezTo>
                    <a:cubicBezTo>
                      <a:pt x="185529" y="125545"/>
                      <a:pt x="177666" y="124677"/>
                      <a:pt x="170342" y="1251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任意多边形 147"/>
              <p:cNvSpPr/>
              <p:nvPr/>
            </p:nvSpPr>
            <p:spPr>
              <a:xfrm>
                <a:off x="7203802" y="3776143"/>
                <a:ext cx="534931" cy="514996"/>
              </a:xfrm>
              <a:custGeom>
                <a:avLst/>
                <a:gdLst>
                  <a:gd name="connsiteX0" fmla="*/ 3 w 527591"/>
                  <a:gd name="connsiteY0" fmla="*/ 45379 h 509872"/>
                  <a:gd name="connsiteX1" fmla="*/ 64296 w 527591"/>
                  <a:gd name="connsiteY1" fmla="*/ 247785 h 509872"/>
                  <a:gd name="connsiteX2" fmla="*/ 261940 w 527591"/>
                  <a:gd name="connsiteY2" fmla="*/ 428760 h 509872"/>
                  <a:gd name="connsiteX3" fmla="*/ 428628 w 527591"/>
                  <a:gd name="connsiteY3" fmla="*/ 500198 h 509872"/>
                  <a:gd name="connsiteX4" fmla="*/ 523878 w 527591"/>
                  <a:gd name="connsiteY4" fmla="*/ 493054 h 509872"/>
                  <a:gd name="connsiteX5" fmla="*/ 495303 w 527591"/>
                  <a:gd name="connsiteY5" fmla="*/ 352560 h 509872"/>
                  <a:gd name="connsiteX6" fmla="*/ 376240 w 527591"/>
                  <a:gd name="connsiteY6" fmla="*/ 185873 h 509872"/>
                  <a:gd name="connsiteX7" fmla="*/ 195265 w 527591"/>
                  <a:gd name="connsiteY7" fmla="*/ 50142 h 509872"/>
                  <a:gd name="connsiteX8" fmla="*/ 61915 w 527591"/>
                  <a:gd name="connsiteY8" fmla="*/ 2517 h 509872"/>
                  <a:gd name="connsiteX9" fmla="*/ 3 w 527591"/>
                  <a:gd name="connsiteY9" fmla="*/ 45379 h 509872"/>
                  <a:gd name="connsiteX0" fmla="*/ 3 w 527591"/>
                  <a:gd name="connsiteY0" fmla="*/ 43382 h 507875"/>
                  <a:gd name="connsiteX1" fmla="*/ 64296 w 527591"/>
                  <a:gd name="connsiteY1" fmla="*/ 245788 h 507875"/>
                  <a:gd name="connsiteX2" fmla="*/ 261940 w 527591"/>
                  <a:gd name="connsiteY2" fmla="*/ 426763 h 507875"/>
                  <a:gd name="connsiteX3" fmla="*/ 428628 w 527591"/>
                  <a:gd name="connsiteY3" fmla="*/ 498201 h 507875"/>
                  <a:gd name="connsiteX4" fmla="*/ 523878 w 527591"/>
                  <a:gd name="connsiteY4" fmla="*/ 491057 h 507875"/>
                  <a:gd name="connsiteX5" fmla="*/ 495303 w 527591"/>
                  <a:gd name="connsiteY5" fmla="*/ 350563 h 507875"/>
                  <a:gd name="connsiteX6" fmla="*/ 376240 w 527591"/>
                  <a:gd name="connsiteY6" fmla="*/ 183876 h 507875"/>
                  <a:gd name="connsiteX7" fmla="*/ 178597 w 527591"/>
                  <a:gd name="connsiteY7" fmla="*/ 31477 h 507875"/>
                  <a:gd name="connsiteX8" fmla="*/ 61915 w 527591"/>
                  <a:gd name="connsiteY8" fmla="*/ 520 h 507875"/>
                  <a:gd name="connsiteX9" fmla="*/ 3 w 527591"/>
                  <a:gd name="connsiteY9" fmla="*/ 43382 h 507875"/>
                  <a:gd name="connsiteX0" fmla="*/ 3 w 533886"/>
                  <a:gd name="connsiteY0" fmla="*/ 43382 h 506444"/>
                  <a:gd name="connsiteX1" fmla="*/ 64296 w 533886"/>
                  <a:gd name="connsiteY1" fmla="*/ 245788 h 506444"/>
                  <a:gd name="connsiteX2" fmla="*/ 261940 w 533886"/>
                  <a:gd name="connsiteY2" fmla="*/ 426763 h 506444"/>
                  <a:gd name="connsiteX3" fmla="*/ 428628 w 533886"/>
                  <a:gd name="connsiteY3" fmla="*/ 498201 h 506444"/>
                  <a:gd name="connsiteX4" fmla="*/ 523878 w 533886"/>
                  <a:gd name="connsiteY4" fmla="*/ 491057 h 506444"/>
                  <a:gd name="connsiteX5" fmla="*/ 514353 w 533886"/>
                  <a:gd name="connsiteY5" fmla="*/ 374375 h 506444"/>
                  <a:gd name="connsiteX6" fmla="*/ 376240 w 533886"/>
                  <a:gd name="connsiteY6" fmla="*/ 183876 h 506444"/>
                  <a:gd name="connsiteX7" fmla="*/ 178597 w 533886"/>
                  <a:gd name="connsiteY7" fmla="*/ 31477 h 506444"/>
                  <a:gd name="connsiteX8" fmla="*/ 61915 w 533886"/>
                  <a:gd name="connsiteY8" fmla="*/ 520 h 506444"/>
                  <a:gd name="connsiteX9" fmla="*/ 3 w 533886"/>
                  <a:gd name="connsiteY9" fmla="*/ 43382 h 506444"/>
                  <a:gd name="connsiteX0" fmla="*/ 1861 w 535744"/>
                  <a:gd name="connsiteY0" fmla="*/ 43382 h 506444"/>
                  <a:gd name="connsiteX1" fmla="*/ 39960 w 535744"/>
                  <a:gd name="connsiteY1" fmla="*/ 200544 h 506444"/>
                  <a:gd name="connsiteX2" fmla="*/ 263798 w 535744"/>
                  <a:gd name="connsiteY2" fmla="*/ 426763 h 506444"/>
                  <a:gd name="connsiteX3" fmla="*/ 430486 w 535744"/>
                  <a:gd name="connsiteY3" fmla="*/ 498201 h 506444"/>
                  <a:gd name="connsiteX4" fmla="*/ 525736 w 535744"/>
                  <a:gd name="connsiteY4" fmla="*/ 491057 h 506444"/>
                  <a:gd name="connsiteX5" fmla="*/ 516211 w 535744"/>
                  <a:gd name="connsiteY5" fmla="*/ 374375 h 506444"/>
                  <a:gd name="connsiteX6" fmla="*/ 378098 w 535744"/>
                  <a:gd name="connsiteY6" fmla="*/ 183876 h 506444"/>
                  <a:gd name="connsiteX7" fmla="*/ 180455 w 535744"/>
                  <a:gd name="connsiteY7" fmla="*/ 31477 h 506444"/>
                  <a:gd name="connsiteX8" fmla="*/ 63773 w 535744"/>
                  <a:gd name="connsiteY8" fmla="*/ 520 h 506444"/>
                  <a:gd name="connsiteX9" fmla="*/ 1861 w 535744"/>
                  <a:gd name="connsiteY9" fmla="*/ 43382 h 506444"/>
                  <a:gd name="connsiteX0" fmla="*/ 1861 w 534931"/>
                  <a:gd name="connsiteY0" fmla="*/ 43382 h 514996"/>
                  <a:gd name="connsiteX1" fmla="*/ 39960 w 534931"/>
                  <a:gd name="connsiteY1" fmla="*/ 200544 h 514996"/>
                  <a:gd name="connsiteX2" fmla="*/ 263798 w 534931"/>
                  <a:gd name="connsiteY2" fmla="*/ 426763 h 514996"/>
                  <a:gd name="connsiteX3" fmla="*/ 442392 w 534931"/>
                  <a:gd name="connsiteY3" fmla="*/ 510108 h 514996"/>
                  <a:gd name="connsiteX4" fmla="*/ 525736 w 534931"/>
                  <a:gd name="connsiteY4" fmla="*/ 491057 h 514996"/>
                  <a:gd name="connsiteX5" fmla="*/ 516211 w 534931"/>
                  <a:gd name="connsiteY5" fmla="*/ 374375 h 514996"/>
                  <a:gd name="connsiteX6" fmla="*/ 378098 w 534931"/>
                  <a:gd name="connsiteY6" fmla="*/ 183876 h 514996"/>
                  <a:gd name="connsiteX7" fmla="*/ 180455 w 534931"/>
                  <a:gd name="connsiteY7" fmla="*/ 31477 h 514996"/>
                  <a:gd name="connsiteX8" fmla="*/ 63773 w 534931"/>
                  <a:gd name="connsiteY8" fmla="*/ 520 h 514996"/>
                  <a:gd name="connsiteX9" fmla="*/ 1861 w 534931"/>
                  <a:gd name="connsiteY9" fmla="*/ 43382 h 51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31" h="514996">
                    <a:moveTo>
                      <a:pt x="1861" y="43382"/>
                    </a:moveTo>
                    <a:cubicBezTo>
                      <a:pt x="-2108" y="76719"/>
                      <a:pt x="-3696" y="136647"/>
                      <a:pt x="39960" y="200544"/>
                    </a:cubicBezTo>
                    <a:cubicBezTo>
                      <a:pt x="83616" y="264441"/>
                      <a:pt x="196726" y="375169"/>
                      <a:pt x="263798" y="426763"/>
                    </a:cubicBezTo>
                    <a:cubicBezTo>
                      <a:pt x="330870" y="478357"/>
                      <a:pt x="398736" y="499392"/>
                      <a:pt x="442392" y="510108"/>
                    </a:cubicBezTo>
                    <a:cubicBezTo>
                      <a:pt x="486048" y="520824"/>
                      <a:pt x="513433" y="513679"/>
                      <a:pt x="525736" y="491057"/>
                    </a:cubicBezTo>
                    <a:cubicBezTo>
                      <a:pt x="538039" y="468435"/>
                      <a:pt x="540817" y="425572"/>
                      <a:pt x="516211" y="374375"/>
                    </a:cubicBezTo>
                    <a:cubicBezTo>
                      <a:pt x="491605" y="323178"/>
                      <a:pt x="434057" y="241026"/>
                      <a:pt x="378098" y="183876"/>
                    </a:cubicBezTo>
                    <a:cubicBezTo>
                      <a:pt x="322139" y="126726"/>
                      <a:pt x="232842" y="62036"/>
                      <a:pt x="180455" y="31477"/>
                    </a:cubicBezTo>
                    <a:cubicBezTo>
                      <a:pt x="128068" y="918"/>
                      <a:pt x="93539" y="-1464"/>
                      <a:pt x="63773" y="520"/>
                    </a:cubicBezTo>
                    <a:cubicBezTo>
                      <a:pt x="34007" y="2504"/>
                      <a:pt x="5830" y="10045"/>
                      <a:pt x="1861" y="43382"/>
                    </a:cubicBezTo>
                    <a:close/>
                  </a:path>
                </a:pathLst>
              </a:custGeom>
              <a:solidFill>
                <a:srgbClr val="ED2F58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任意多边形 148"/>
              <p:cNvSpPr/>
              <p:nvPr/>
            </p:nvSpPr>
            <p:spPr>
              <a:xfrm>
                <a:off x="7045568" y="3833530"/>
                <a:ext cx="658854" cy="650070"/>
              </a:xfrm>
              <a:custGeom>
                <a:avLst/>
                <a:gdLst>
                  <a:gd name="connsiteX0" fmla="*/ 81993 w 638523"/>
                  <a:gd name="connsiteY0" fmla="*/ 276515 h 653849"/>
                  <a:gd name="connsiteX1" fmla="*/ 222487 w 638523"/>
                  <a:gd name="connsiteY1" fmla="*/ 455108 h 653849"/>
                  <a:gd name="connsiteX2" fmla="*/ 460612 w 638523"/>
                  <a:gd name="connsiteY2" fmla="*/ 636083 h 653849"/>
                  <a:gd name="connsiteX3" fmla="*/ 636824 w 638523"/>
                  <a:gd name="connsiteY3" fmla="*/ 638465 h 653849"/>
                  <a:gd name="connsiteX4" fmla="*/ 539193 w 638523"/>
                  <a:gd name="connsiteY4" fmla="*/ 559883 h 653849"/>
                  <a:gd name="connsiteX5" fmla="*/ 365362 w 638523"/>
                  <a:gd name="connsiteY5" fmla="*/ 457490 h 653849"/>
                  <a:gd name="connsiteX6" fmla="*/ 151049 w 638523"/>
                  <a:gd name="connsiteY6" fmla="*/ 257465 h 653849"/>
                  <a:gd name="connsiteX7" fmla="*/ 39131 w 638523"/>
                  <a:gd name="connsiteY7" fmla="*/ 102683 h 653849"/>
                  <a:gd name="connsiteX8" fmla="*/ 8174 w 638523"/>
                  <a:gd name="connsiteY8" fmla="*/ 290 h 653849"/>
                  <a:gd name="connsiteX9" fmla="*/ 8174 w 638523"/>
                  <a:gd name="connsiteY9" fmla="*/ 133640 h 653849"/>
                  <a:gd name="connsiteX10" fmla="*/ 81993 w 638523"/>
                  <a:gd name="connsiteY10" fmla="*/ 276515 h 653849"/>
                  <a:gd name="connsiteX0" fmla="*/ 81993 w 638611"/>
                  <a:gd name="connsiteY0" fmla="*/ 276515 h 643146"/>
                  <a:gd name="connsiteX1" fmla="*/ 222487 w 638611"/>
                  <a:gd name="connsiteY1" fmla="*/ 455108 h 643146"/>
                  <a:gd name="connsiteX2" fmla="*/ 458231 w 638611"/>
                  <a:gd name="connsiteY2" fmla="*/ 614652 h 643146"/>
                  <a:gd name="connsiteX3" fmla="*/ 636824 w 638611"/>
                  <a:gd name="connsiteY3" fmla="*/ 638465 h 643146"/>
                  <a:gd name="connsiteX4" fmla="*/ 539193 w 638611"/>
                  <a:gd name="connsiteY4" fmla="*/ 559883 h 643146"/>
                  <a:gd name="connsiteX5" fmla="*/ 365362 w 638611"/>
                  <a:gd name="connsiteY5" fmla="*/ 457490 h 643146"/>
                  <a:gd name="connsiteX6" fmla="*/ 151049 w 638611"/>
                  <a:gd name="connsiteY6" fmla="*/ 257465 h 643146"/>
                  <a:gd name="connsiteX7" fmla="*/ 39131 w 638611"/>
                  <a:gd name="connsiteY7" fmla="*/ 102683 h 643146"/>
                  <a:gd name="connsiteX8" fmla="*/ 8174 w 638611"/>
                  <a:gd name="connsiteY8" fmla="*/ 290 h 643146"/>
                  <a:gd name="connsiteX9" fmla="*/ 8174 w 638611"/>
                  <a:gd name="connsiteY9" fmla="*/ 133640 h 643146"/>
                  <a:gd name="connsiteX10" fmla="*/ 81993 w 638611"/>
                  <a:gd name="connsiteY10" fmla="*/ 276515 h 643146"/>
                  <a:gd name="connsiteX0" fmla="*/ 81993 w 638611"/>
                  <a:gd name="connsiteY0" fmla="*/ 276515 h 643230"/>
                  <a:gd name="connsiteX1" fmla="*/ 210581 w 638611"/>
                  <a:gd name="connsiteY1" fmla="*/ 452727 h 643230"/>
                  <a:gd name="connsiteX2" fmla="*/ 458231 w 638611"/>
                  <a:gd name="connsiteY2" fmla="*/ 614652 h 643230"/>
                  <a:gd name="connsiteX3" fmla="*/ 636824 w 638611"/>
                  <a:gd name="connsiteY3" fmla="*/ 638465 h 643230"/>
                  <a:gd name="connsiteX4" fmla="*/ 539193 w 638611"/>
                  <a:gd name="connsiteY4" fmla="*/ 559883 h 643230"/>
                  <a:gd name="connsiteX5" fmla="*/ 365362 w 638611"/>
                  <a:gd name="connsiteY5" fmla="*/ 457490 h 643230"/>
                  <a:gd name="connsiteX6" fmla="*/ 151049 w 638611"/>
                  <a:gd name="connsiteY6" fmla="*/ 257465 h 643230"/>
                  <a:gd name="connsiteX7" fmla="*/ 39131 w 638611"/>
                  <a:gd name="connsiteY7" fmla="*/ 102683 h 643230"/>
                  <a:gd name="connsiteX8" fmla="*/ 8174 w 638611"/>
                  <a:gd name="connsiteY8" fmla="*/ 290 h 643230"/>
                  <a:gd name="connsiteX9" fmla="*/ 8174 w 638611"/>
                  <a:gd name="connsiteY9" fmla="*/ 133640 h 643230"/>
                  <a:gd name="connsiteX10" fmla="*/ 81993 w 638611"/>
                  <a:gd name="connsiteY10" fmla="*/ 276515 h 643230"/>
                  <a:gd name="connsiteX0" fmla="*/ 62774 w 636061"/>
                  <a:gd name="connsiteY0" fmla="*/ 269371 h 643230"/>
                  <a:gd name="connsiteX1" fmla="*/ 208031 w 636061"/>
                  <a:gd name="connsiteY1" fmla="*/ 452727 h 643230"/>
                  <a:gd name="connsiteX2" fmla="*/ 455681 w 636061"/>
                  <a:gd name="connsiteY2" fmla="*/ 614652 h 643230"/>
                  <a:gd name="connsiteX3" fmla="*/ 634274 w 636061"/>
                  <a:gd name="connsiteY3" fmla="*/ 638465 h 643230"/>
                  <a:gd name="connsiteX4" fmla="*/ 536643 w 636061"/>
                  <a:gd name="connsiteY4" fmla="*/ 559883 h 643230"/>
                  <a:gd name="connsiteX5" fmla="*/ 362812 w 636061"/>
                  <a:gd name="connsiteY5" fmla="*/ 457490 h 643230"/>
                  <a:gd name="connsiteX6" fmla="*/ 148499 w 636061"/>
                  <a:gd name="connsiteY6" fmla="*/ 257465 h 643230"/>
                  <a:gd name="connsiteX7" fmla="*/ 36581 w 636061"/>
                  <a:gd name="connsiteY7" fmla="*/ 102683 h 643230"/>
                  <a:gd name="connsiteX8" fmla="*/ 5624 w 636061"/>
                  <a:gd name="connsiteY8" fmla="*/ 290 h 643230"/>
                  <a:gd name="connsiteX9" fmla="*/ 5624 w 636061"/>
                  <a:gd name="connsiteY9" fmla="*/ 133640 h 643230"/>
                  <a:gd name="connsiteX10" fmla="*/ 62774 w 636061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45796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71 h 643230"/>
                  <a:gd name="connsiteX1" fmla="*/ 217246 w 645276"/>
                  <a:gd name="connsiteY1" fmla="*/ 452727 h 643230"/>
                  <a:gd name="connsiteX2" fmla="*/ 464896 w 645276"/>
                  <a:gd name="connsiteY2" fmla="*/ 614652 h 643230"/>
                  <a:gd name="connsiteX3" fmla="*/ 643489 w 645276"/>
                  <a:gd name="connsiteY3" fmla="*/ 638465 h 643230"/>
                  <a:gd name="connsiteX4" fmla="*/ 545858 w 645276"/>
                  <a:gd name="connsiteY4" fmla="*/ 559883 h 643230"/>
                  <a:gd name="connsiteX5" fmla="*/ 372027 w 645276"/>
                  <a:gd name="connsiteY5" fmla="*/ 457490 h 643230"/>
                  <a:gd name="connsiteX6" fmla="*/ 157714 w 645276"/>
                  <a:gd name="connsiteY6" fmla="*/ 257465 h 643230"/>
                  <a:gd name="connsiteX7" fmla="*/ 60084 w 645276"/>
                  <a:gd name="connsiteY7" fmla="*/ 102683 h 643230"/>
                  <a:gd name="connsiteX8" fmla="*/ 14839 w 645276"/>
                  <a:gd name="connsiteY8" fmla="*/ 290 h 643230"/>
                  <a:gd name="connsiteX9" fmla="*/ 2933 w 645276"/>
                  <a:gd name="connsiteY9" fmla="*/ 133640 h 643230"/>
                  <a:gd name="connsiteX10" fmla="*/ 71989 w 645276"/>
                  <a:gd name="connsiteY10" fmla="*/ 269371 h 643230"/>
                  <a:gd name="connsiteX0" fmla="*/ 71989 w 645276"/>
                  <a:gd name="connsiteY0" fmla="*/ 269363 h 643222"/>
                  <a:gd name="connsiteX1" fmla="*/ 217246 w 645276"/>
                  <a:gd name="connsiteY1" fmla="*/ 452719 h 643222"/>
                  <a:gd name="connsiteX2" fmla="*/ 464896 w 645276"/>
                  <a:gd name="connsiteY2" fmla="*/ 614644 h 643222"/>
                  <a:gd name="connsiteX3" fmla="*/ 643489 w 645276"/>
                  <a:gd name="connsiteY3" fmla="*/ 638457 h 643222"/>
                  <a:gd name="connsiteX4" fmla="*/ 545858 w 645276"/>
                  <a:gd name="connsiteY4" fmla="*/ 559875 h 643222"/>
                  <a:gd name="connsiteX5" fmla="*/ 372027 w 645276"/>
                  <a:gd name="connsiteY5" fmla="*/ 457482 h 643222"/>
                  <a:gd name="connsiteX6" fmla="*/ 150570 w 645276"/>
                  <a:gd name="connsiteY6" fmla="*/ 243170 h 643222"/>
                  <a:gd name="connsiteX7" fmla="*/ 60084 w 645276"/>
                  <a:gd name="connsiteY7" fmla="*/ 102675 h 643222"/>
                  <a:gd name="connsiteX8" fmla="*/ 14839 w 645276"/>
                  <a:gd name="connsiteY8" fmla="*/ 282 h 643222"/>
                  <a:gd name="connsiteX9" fmla="*/ 2933 w 645276"/>
                  <a:gd name="connsiteY9" fmla="*/ 133632 h 643222"/>
                  <a:gd name="connsiteX10" fmla="*/ 71989 w 645276"/>
                  <a:gd name="connsiteY10" fmla="*/ 269363 h 643222"/>
                  <a:gd name="connsiteX0" fmla="*/ 71989 w 645368"/>
                  <a:gd name="connsiteY0" fmla="*/ 269363 h 643222"/>
                  <a:gd name="connsiteX1" fmla="*/ 217246 w 645368"/>
                  <a:gd name="connsiteY1" fmla="*/ 452719 h 643222"/>
                  <a:gd name="connsiteX2" fmla="*/ 464896 w 645368"/>
                  <a:gd name="connsiteY2" fmla="*/ 614644 h 643222"/>
                  <a:gd name="connsiteX3" fmla="*/ 643489 w 645368"/>
                  <a:gd name="connsiteY3" fmla="*/ 638457 h 643222"/>
                  <a:gd name="connsiteX4" fmla="*/ 545858 w 645368"/>
                  <a:gd name="connsiteY4" fmla="*/ 559875 h 643222"/>
                  <a:gd name="connsiteX5" fmla="*/ 348215 w 645368"/>
                  <a:gd name="connsiteY5" fmla="*/ 445576 h 643222"/>
                  <a:gd name="connsiteX6" fmla="*/ 150570 w 645368"/>
                  <a:gd name="connsiteY6" fmla="*/ 243170 h 643222"/>
                  <a:gd name="connsiteX7" fmla="*/ 60084 w 645368"/>
                  <a:gd name="connsiteY7" fmla="*/ 102675 h 643222"/>
                  <a:gd name="connsiteX8" fmla="*/ 14839 w 645368"/>
                  <a:gd name="connsiteY8" fmla="*/ 282 h 643222"/>
                  <a:gd name="connsiteX9" fmla="*/ 2933 w 645368"/>
                  <a:gd name="connsiteY9" fmla="*/ 133632 h 643222"/>
                  <a:gd name="connsiteX10" fmla="*/ 71989 w 645368"/>
                  <a:gd name="connsiteY10" fmla="*/ 269363 h 643222"/>
                  <a:gd name="connsiteX0" fmla="*/ 71989 w 647232"/>
                  <a:gd name="connsiteY0" fmla="*/ 269363 h 642517"/>
                  <a:gd name="connsiteX1" fmla="*/ 217246 w 647232"/>
                  <a:gd name="connsiteY1" fmla="*/ 452719 h 642517"/>
                  <a:gd name="connsiteX2" fmla="*/ 464896 w 647232"/>
                  <a:gd name="connsiteY2" fmla="*/ 614644 h 642517"/>
                  <a:gd name="connsiteX3" fmla="*/ 643489 w 647232"/>
                  <a:gd name="connsiteY3" fmla="*/ 638457 h 642517"/>
                  <a:gd name="connsiteX4" fmla="*/ 567290 w 647232"/>
                  <a:gd name="connsiteY4" fmla="*/ 569400 h 642517"/>
                  <a:gd name="connsiteX5" fmla="*/ 348215 w 647232"/>
                  <a:gd name="connsiteY5" fmla="*/ 445576 h 642517"/>
                  <a:gd name="connsiteX6" fmla="*/ 150570 w 647232"/>
                  <a:gd name="connsiteY6" fmla="*/ 243170 h 642517"/>
                  <a:gd name="connsiteX7" fmla="*/ 60084 w 647232"/>
                  <a:gd name="connsiteY7" fmla="*/ 102675 h 642517"/>
                  <a:gd name="connsiteX8" fmla="*/ 14839 w 647232"/>
                  <a:gd name="connsiteY8" fmla="*/ 282 h 642517"/>
                  <a:gd name="connsiteX9" fmla="*/ 2933 w 647232"/>
                  <a:gd name="connsiteY9" fmla="*/ 133632 h 642517"/>
                  <a:gd name="connsiteX10" fmla="*/ 71989 w 647232"/>
                  <a:gd name="connsiteY10" fmla="*/ 269363 h 642517"/>
                  <a:gd name="connsiteX0" fmla="*/ 71989 w 646476"/>
                  <a:gd name="connsiteY0" fmla="*/ 269363 h 649032"/>
                  <a:gd name="connsiteX1" fmla="*/ 217246 w 646476"/>
                  <a:gd name="connsiteY1" fmla="*/ 452719 h 649032"/>
                  <a:gd name="connsiteX2" fmla="*/ 479183 w 646476"/>
                  <a:gd name="connsiteY2" fmla="*/ 628931 h 649032"/>
                  <a:gd name="connsiteX3" fmla="*/ 643489 w 646476"/>
                  <a:gd name="connsiteY3" fmla="*/ 638457 h 649032"/>
                  <a:gd name="connsiteX4" fmla="*/ 567290 w 646476"/>
                  <a:gd name="connsiteY4" fmla="*/ 569400 h 649032"/>
                  <a:gd name="connsiteX5" fmla="*/ 348215 w 646476"/>
                  <a:gd name="connsiteY5" fmla="*/ 445576 h 649032"/>
                  <a:gd name="connsiteX6" fmla="*/ 150570 w 646476"/>
                  <a:gd name="connsiteY6" fmla="*/ 243170 h 649032"/>
                  <a:gd name="connsiteX7" fmla="*/ 60084 w 646476"/>
                  <a:gd name="connsiteY7" fmla="*/ 102675 h 649032"/>
                  <a:gd name="connsiteX8" fmla="*/ 14839 w 646476"/>
                  <a:gd name="connsiteY8" fmla="*/ 282 h 649032"/>
                  <a:gd name="connsiteX9" fmla="*/ 2933 w 646476"/>
                  <a:gd name="connsiteY9" fmla="*/ 133632 h 649032"/>
                  <a:gd name="connsiteX10" fmla="*/ 71989 w 646476"/>
                  <a:gd name="connsiteY10" fmla="*/ 269363 h 649032"/>
                  <a:gd name="connsiteX0" fmla="*/ 71989 w 648757"/>
                  <a:gd name="connsiteY0" fmla="*/ 269363 h 641807"/>
                  <a:gd name="connsiteX1" fmla="*/ 217246 w 648757"/>
                  <a:gd name="connsiteY1" fmla="*/ 452719 h 641807"/>
                  <a:gd name="connsiteX2" fmla="*/ 479183 w 648757"/>
                  <a:gd name="connsiteY2" fmla="*/ 628931 h 641807"/>
                  <a:gd name="connsiteX3" fmla="*/ 645871 w 648757"/>
                  <a:gd name="connsiteY3" fmla="*/ 621788 h 641807"/>
                  <a:gd name="connsiteX4" fmla="*/ 567290 w 648757"/>
                  <a:gd name="connsiteY4" fmla="*/ 569400 h 641807"/>
                  <a:gd name="connsiteX5" fmla="*/ 348215 w 648757"/>
                  <a:gd name="connsiteY5" fmla="*/ 445576 h 641807"/>
                  <a:gd name="connsiteX6" fmla="*/ 150570 w 648757"/>
                  <a:gd name="connsiteY6" fmla="*/ 243170 h 641807"/>
                  <a:gd name="connsiteX7" fmla="*/ 60084 w 648757"/>
                  <a:gd name="connsiteY7" fmla="*/ 102675 h 641807"/>
                  <a:gd name="connsiteX8" fmla="*/ 14839 w 648757"/>
                  <a:gd name="connsiteY8" fmla="*/ 282 h 641807"/>
                  <a:gd name="connsiteX9" fmla="*/ 2933 w 648757"/>
                  <a:gd name="connsiteY9" fmla="*/ 133632 h 641807"/>
                  <a:gd name="connsiteX10" fmla="*/ 71989 w 648757"/>
                  <a:gd name="connsiteY10" fmla="*/ 269363 h 641807"/>
                  <a:gd name="connsiteX0" fmla="*/ 71989 w 657935"/>
                  <a:gd name="connsiteY0" fmla="*/ 269363 h 650375"/>
                  <a:gd name="connsiteX1" fmla="*/ 217246 w 657935"/>
                  <a:gd name="connsiteY1" fmla="*/ 452719 h 650375"/>
                  <a:gd name="connsiteX2" fmla="*/ 479183 w 657935"/>
                  <a:gd name="connsiteY2" fmla="*/ 628931 h 650375"/>
                  <a:gd name="connsiteX3" fmla="*/ 655396 w 657935"/>
                  <a:gd name="connsiteY3" fmla="*/ 640838 h 650375"/>
                  <a:gd name="connsiteX4" fmla="*/ 567290 w 657935"/>
                  <a:gd name="connsiteY4" fmla="*/ 569400 h 650375"/>
                  <a:gd name="connsiteX5" fmla="*/ 348215 w 657935"/>
                  <a:gd name="connsiteY5" fmla="*/ 445576 h 650375"/>
                  <a:gd name="connsiteX6" fmla="*/ 150570 w 657935"/>
                  <a:gd name="connsiteY6" fmla="*/ 243170 h 650375"/>
                  <a:gd name="connsiteX7" fmla="*/ 60084 w 657935"/>
                  <a:gd name="connsiteY7" fmla="*/ 102675 h 650375"/>
                  <a:gd name="connsiteX8" fmla="*/ 14839 w 657935"/>
                  <a:gd name="connsiteY8" fmla="*/ 282 h 650375"/>
                  <a:gd name="connsiteX9" fmla="*/ 2933 w 657935"/>
                  <a:gd name="connsiteY9" fmla="*/ 133632 h 650375"/>
                  <a:gd name="connsiteX10" fmla="*/ 71989 w 657935"/>
                  <a:gd name="connsiteY10" fmla="*/ 269363 h 650375"/>
                  <a:gd name="connsiteX0" fmla="*/ 71989 w 658854"/>
                  <a:gd name="connsiteY0" fmla="*/ 269363 h 650070"/>
                  <a:gd name="connsiteX1" fmla="*/ 217246 w 658854"/>
                  <a:gd name="connsiteY1" fmla="*/ 452719 h 650070"/>
                  <a:gd name="connsiteX2" fmla="*/ 479183 w 658854"/>
                  <a:gd name="connsiteY2" fmla="*/ 628931 h 650070"/>
                  <a:gd name="connsiteX3" fmla="*/ 655396 w 658854"/>
                  <a:gd name="connsiteY3" fmla="*/ 640838 h 650070"/>
                  <a:gd name="connsiteX4" fmla="*/ 576815 w 658854"/>
                  <a:gd name="connsiteY4" fmla="*/ 574163 h 650070"/>
                  <a:gd name="connsiteX5" fmla="*/ 348215 w 658854"/>
                  <a:gd name="connsiteY5" fmla="*/ 445576 h 650070"/>
                  <a:gd name="connsiteX6" fmla="*/ 150570 w 658854"/>
                  <a:gd name="connsiteY6" fmla="*/ 243170 h 650070"/>
                  <a:gd name="connsiteX7" fmla="*/ 60084 w 658854"/>
                  <a:gd name="connsiteY7" fmla="*/ 102675 h 650070"/>
                  <a:gd name="connsiteX8" fmla="*/ 14839 w 658854"/>
                  <a:gd name="connsiteY8" fmla="*/ 282 h 650070"/>
                  <a:gd name="connsiteX9" fmla="*/ 2933 w 658854"/>
                  <a:gd name="connsiteY9" fmla="*/ 133632 h 650070"/>
                  <a:gd name="connsiteX10" fmla="*/ 71989 w 658854"/>
                  <a:gd name="connsiteY10" fmla="*/ 269363 h 65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854" h="650070">
                    <a:moveTo>
                      <a:pt x="71989" y="269363"/>
                    </a:moveTo>
                    <a:cubicBezTo>
                      <a:pt x="107708" y="322544"/>
                      <a:pt x="149380" y="392791"/>
                      <a:pt x="217246" y="452719"/>
                    </a:cubicBezTo>
                    <a:cubicBezTo>
                      <a:pt x="285112" y="512647"/>
                      <a:pt x="406158" y="597578"/>
                      <a:pt x="479183" y="628931"/>
                    </a:cubicBezTo>
                    <a:cubicBezTo>
                      <a:pt x="552208" y="660284"/>
                      <a:pt x="639124" y="649966"/>
                      <a:pt x="655396" y="640838"/>
                    </a:cubicBezTo>
                    <a:cubicBezTo>
                      <a:pt x="671668" y="631710"/>
                      <a:pt x="628012" y="606707"/>
                      <a:pt x="576815" y="574163"/>
                    </a:cubicBezTo>
                    <a:cubicBezTo>
                      <a:pt x="525618" y="541619"/>
                      <a:pt x="419256" y="500741"/>
                      <a:pt x="348215" y="445576"/>
                    </a:cubicBezTo>
                    <a:cubicBezTo>
                      <a:pt x="277174" y="390411"/>
                      <a:pt x="198592" y="300320"/>
                      <a:pt x="150570" y="243170"/>
                    </a:cubicBezTo>
                    <a:cubicBezTo>
                      <a:pt x="102548" y="186020"/>
                      <a:pt x="82706" y="143156"/>
                      <a:pt x="60084" y="102675"/>
                    </a:cubicBezTo>
                    <a:cubicBezTo>
                      <a:pt x="37462" y="62194"/>
                      <a:pt x="19998" y="-4877"/>
                      <a:pt x="14839" y="282"/>
                    </a:cubicBezTo>
                    <a:cubicBezTo>
                      <a:pt x="9680" y="5441"/>
                      <a:pt x="-6592" y="88785"/>
                      <a:pt x="2933" y="133632"/>
                    </a:cubicBezTo>
                    <a:cubicBezTo>
                      <a:pt x="12458" y="178479"/>
                      <a:pt x="36270" y="216182"/>
                      <a:pt x="71989" y="2693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016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" name="组合 103"/>
            <p:cNvGrpSpPr>
              <a:grpSpLocks noChangeAspect="1"/>
            </p:cNvGrpSpPr>
            <p:nvPr/>
          </p:nvGrpSpPr>
          <p:grpSpPr>
            <a:xfrm flipH="1">
              <a:off x="9023930" y="5364304"/>
              <a:ext cx="378000" cy="346237"/>
              <a:chOff x="9239239" y="2083554"/>
              <a:chExt cx="144000" cy="1318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任意多边形 142"/>
              <p:cNvSpPr/>
              <p:nvPr/>
            </p:nvSpPr>
            <p:spPr>
              <a:xfrm>
                <a:off x="9239239" y="2083554"/>
                <a:ext cx="144000" cy="131899"/>
              </a:xfrm>
              <a:custGeom>
                <a:avLst/>
                <a:gdLst>
                  <a:gd name="connsiteX0" fmla="*/ 271466 w 1271875"/>
                  <a:gd name="connsiteY0" fmla="*/ 70809 h 1164980"/>
                  <a:gd name="connsiteX1" fmla="*/ 80966 w 1271875"/>
                  <a:gd name="connsiteY1" fmla="*/ 218447 h 1164980"/>
                  <a:gd name="connsiteX2" fmla="*/ 3 w 1271875"/>
                  <a:gd name="connsiteY2" fmla="*/ 449428 h 1164980"/>
                  <a:gd name="connsiteX3" fmla="*/ 78584 w 1271875"/>
                  <a:gd name="connsiteY3" fmla="*/ 792328 h 1164980"/>
                  <a:gd name="connsiteX4" fmla="*/ 245272 w 1271875"/>
                  <a:gd name="connsiteY4" fmla="*/ 989972 h 1164980"/>
                  <a:gd name="connsiteX5" fmla="*/ 507209 w 1271875"/>
                  <a:gd name="connsiteY5" fmla="*/ 1142372 h 1164980"/>
                  <a:gd name="connsiteX6" fmla="*/ 819153 w 1271875"/>
                  <a:gd name="connsiteY6" fmla="*/ 1151897 h 1164980"/>
                  <a:gd name="connsiteX7" fmla="*/ 1109666 w 1271875"/>
                  <a:gd name="connsiteY7" fmla="*/ 1023309 h 1164980"/>
                  <a:gd name="connsiteX8" fmla="*/ 1264447 w 1271875"/>
                  <a:gd name="connsiteY8" fmla="*/ 739941 h 1164980"/>
                  <a:gd name="connsiteX9" fmla="*/ 1223966 w 1271875"/>
                  <a:gd name="connsiteY9" fmla="*/ 416091 h 1164980"/>
                  <a:gd name="connsiteX10" fmla="*/ 1021559 w 1271875"/>
                  <a:gd name="connsiteY10" fmla="*/ 163678 h 1164980"/>
                  <a:gd name="connsiteX11" fmla="*/ 707234 w 1271875"/>
                  <a:gd name="connsiteY11" fmla="*/ 13659 h 1164980"/>
                  <a:gd name="connsiteX12" fmla="*/ 445297 w 1271875"/>
                  <a:gd name="connsiteY12" fmla="*/ 13659 h 1164980"/>
                  <a:gd name="connsiteX13" fmla="*/ 271466 w 1271875"/>
                  <a:gd name="connsiteY13" fmla="*/ 70809 h 116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875" h="1164980">
                    <a:moveTo>
                      <a:pt x="271466" y="70809"/>
                    </a:moveTo>
                    <a:cubicBezTo>
                      <a:pt x="210744" y="104940"/>
                      <a:pt x="126210" y="155344"/>
                      <a:pt x="80966" y="218447"/>
                    </a:cubicBezTo>
                    <a:cubicBezTo>
                      <a:pt x="35722" y="281550"/>
                      <a:pt x="400" y="353781"/>
                      <a:pt x="3" y="449428"/>
                    </a:cubicBezTo>
                    <a:cubicBezTo>
                      <a:pt x="-394" y="545075"/>
                      <a:pt x="37706" y="702237"/>
                      <a:pt x="78584" y="792328"/>
                    </a:cubicBezTo>
                    <a:cubicBezTo>
                      <a:pt x="119462" y="882419"/>
                      <a:pt x="173834" y="931631"/>
                      <a:pt x="245272" y="989972"/>
                    </a:cubicBezTo>
                    <a:cubicBezTo>
                      <a:pt x="316710" y="1048313"/>
                      <a:pt x="411562" y="1115385"/>
                      <a:pt x="507209" y="1142372"/>
                    </a:cubicBezTo>
                    <a:cubicBezTo>
                      <a:pt x="602856" y="1169359"/>
                      <a:pt x="718744" y="1171741"/>
                      <a:pt x="819153" y="1151897"/>
                    </a:cubicBezTo>
                    <a:cubicBezTo>
                      <a:pt x="919563" y="1132053"/>
                      <a:pt x="1035450" y="1091968"/>
                      <a:pt x="1109666" y="1023309"/>
                    </a:cubicBezTo>
                    <a:cubicBezTo>
                      <a:pt x="1183882" y="954650"/>
                      <a:pt x="1245397" y="841144"/>
                      <a:pt x="1264447" y="739941"/>
                    </a:cubicBezTo>
                    <a:cubicBezTo>
                      <a:pt x="1283497" y="638738"/>
                      <a:pt x="1264447" y="512135"/>
                      <a:pt x="1223966" y="416091"/>
                    </a:cubicBezTo>
                    <a:cubicBezTo>
                      <a:pt x="1183485" y="320047"/>
                      <a:pt x="1107681" y="230750"/>
                      <a:pt x="1021559" y="163678"/>
                    </a:cubicBezTo>
                    <a:cubicBezTo>
                      <a:pt x="935437" y="96606"/>
                      <a:pt x="803278" y="38662"/>
                      <a:pt x="707234" y="13659"/>
                    </a:cubicBezTo>
                    <a:cubicBezTo>
                      <a:pt x="611190" y="-11344"/>
                      <a:pt x="519513" y="3737"/>
                      <a:pt x="445297" y="13659"/>
                    </a:cubicBezTo>
                    <a:cubicBezTo>
                      <a:pt x="371082" y="23581"/>
                      <a:pt x="332188" y="36678"/>
                      <a:pt x="271466" y="70809"/>
                    </a:cubicBezTo>
                    <a:close/>
                  </a:path>
                </a:pathLst>
              </a:custGeom>
              <a:solidFill>
                <a:srgbClr val="F05776"/>
              </a:solidFill>
              <a:ln w="3175">
                <a:solidFill>
                  <a:srgbClr val="B614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任意多边形 143"/>
              <p:cNvSpPr/>
              <p:nvPr/>
            </p:nvSpPr>
            <p:spPr>
              <a:xfrm>
                <a:off x="9282532" y="2108323"/>
                <a:ext cx="76820" cy="61704"/>
              </a:xfrm>
              <a:custGeom>
                <a:avLst/>
                <a:gdLst>
                  <a:gd name="connsiteX0" fmla="*/ 293896 w 678512"/>
                  <a:gd name="connsiteY0" fmla="*/ 2060 h 544996"/>
                  <a:gd name="connsiteX1" fmla="*/ 117684 w 678512"/>
                  <a:gd name="connsiteY1" fmla="*/ 21110 h 544996"/>
                  <a:gd name="connsiteX2" fmla="*/ 5765 w 678512"/>
                  <a:gd name="connsiteY2" fmla="*/ 130648 h 544996"/>
                  <a:gd name="connsiteX3" fmla="*/ 41484 w 678512"/>
                  <a:gd name="connsiteY3" fmla="*/ 337816 h 544996"/>
                  <a:gd name="connsiteX4" fmla="*/ 255796 w 678512"/>
                  <a:gd name="connsiteY4" fmla="*/ 523554 h 544996"/>
                  <a:gd name="connsiteX5" fmla="*/ 508209 w 678512"/>
                  <a:gd name="connsiteY5" fmla="*/ 530698 h 544996"/>
                  <a:gd name="connsiteX6" fmla="*/ 670134 w 678512"/>
                  <a:gd name="connsiteY6" fmla="*/ 430685 h 544996"/>
                  <a:gd name="connsiteX7" fmla="*/ 634415 w 678512"/>
                  <a:gd name="connsiteY7" fmla="*/ 197323 h 544996"/>
                  <a:gd name="connsiteX8" fmla="*/ 455821 w 678512"/>
                  <a:gd name="connsiteY8" fmla="*/ 49685 h 544996"/>
                  <a:gd name="connsiteX9" fmla="*/ 293896 w 678512"/>
                  <a:gd name="connsiteY9" fmla="*/ 2060 h 54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8512" h="544996">
                    <a:moveTo>
                      <a:pt x="293896" y="2060"/>
                    </a:moveTo>
                    <a:cubicBezTo>
                      <a:pt x="237540" y="-2702"/>
                      <a:pt x="165706" y="-321"/>
                      <a:pt x="117684" y="21110"/>
                    </a:cubicBezTo>
                    <a:cubicBezTo>
                      <a:pt x="69662" y="42541"/>
                      <a:pt x="18465" y="77864"/>
                      <a:pt x="5765" y="130648"/>
                    </a:cubicBezTo>
                    <a:cubicBezTo>
                      <a:pt x="-6935" y="183432"/>
                      <a:pt x="-188" y="272332"/>
                      <a:pt x="41484" y="337816"/>
                    </a:cubicBezTo>
                    <a:cubicBezTo>
                      <a:pt x="83156" y="403300"/>
                      <a:pt x="178008" y="491407"/>
                      <a:pt x="255796" y="523554"/>
                    </a:cubicBezTo>
                    <a:cubicBezTo>
                      <a:pt x="333584" y="555701"/>
                      <a:pt x="439153" y="546176"/>
                      <a:pt x="508209" y="530698"/>
                    </a:cubicBezTo>
                    <a:cubicBezTo>
                      <a:pt x="577265" y="515220"/>
                      <a:pt x="649100" y="486247"/>
                      <a:pt x="670134" y="430685"/>
                    </a:cubicBezTo>
                    <a:cubicBezTo>
                      <a:pt x="691168" y="375123"/>
                      <a:pt x="670134" y="260823"/>
                      <a:pt x="634415" y="197323"/>
                    </a:cubicBezTo>
                    <a:cubicBezTo>
                      <a:pt x="598696" y="133823"/>
                      <a:pt x="514558" y="82229"/>
                      <a:pt x="455821" y="49685"/>
                    </a:cubicBezTo>
                    <a:cubicBezTo>
                      <a:pt x="397084" y="17141"/>
                      <a:pt x="350252" y="6822"/>
                      <a:pt x="293896" y="2060"/>
                    </a:cubicBezTo>
                    <a:close/>
                  </a:path>
                </a:pathLst>
              </a:custGeom>
              <a:solidFill>
                <a:srgbClr val="ED2F58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任意多边形 144"/>
              <p:cNvSpPr/>
              <p:nvPr/>
            </p:nvSpPr>
            <p:spPr>
              <a:xfrm>
                <a:off x="9260494" y="2088492"/>
                <a:ext cx="116930" cy="108672"/>
              </a:xfrm>
              <a:custGeom>
                <a:avLst/>
                <a:gdLst>
                  <a:gd name="connsiteX0" fmla="*/ 409922 w 1032779"/>
                  <a:gd name="connsiteY0" fmla="*/ 40 h 959834"/>
                  <a:gd name="connsiteX1" fmla="*/ 476634 w 1032779"/>
                  <a:gd name="connsiteY1" fmla="*/ 3760 h 959834"/>
                  <a:gd name="connsiteX2" fmla="*/ 712378 w 1032779"/>
                  <a:gd name="connsiteY2" fmla="*/ 99010 h 959834"/>
                  <a:gd name="connsiteX3" fmla="*/ 914784 w 1032779"/>
                  <a:gd name="connsiteY3" fmla="*/ 232360 h 959834"/>
                  <a:gd name="connsiteX4" fmla="*/ 1014796 w 1032779"/>
                  <a:gd name="connsiteY4" fmla="*/ 453816 h 959834"/>
                  <a:gd name="connsiteX5" fmla="*/ 1000509 w 1032779"/>
                  <a:gd name="connsiteY5" fmla="*/ 753854 h 959834"/>
                  <a:gd name="connsiteX6" fmla="*/ 700471 w 1032779"/>
                  <a:gd name="connsiteY6" fmla="*/ 951498 h 959834"/>
                  <a:gd name="connsiteX7" fmla="*/ 338521 w 1032779"/>
                  <a:gd name="connsiteY7" fmla="*/ 891966 h 959834"/>
                  <a:gd name="connsiteX8" fmla="*/ 74203 w 1032779"/>
                  <a:gd name="connsiteY8" fmla="*/ 613360 h 959834"/>
                  <a:gd name="connsiteX9" fmla="*/ 384 w 1032779"/>
                  <a:gd name="connsiteY9" fmla="*/ 318085 h 959834"/>
                  <a:gd name="connsiteX10" fmla="*/ 95634 w 1032779"/>
                  <a:gd name="connsiteY10" fmla="*/ 122823 h 959834"/>
                  <a:gd name="connsiteX11" fmla="*/ 214696 w 1032779"/>
                  <a:gd name="connsiteY11" fmla="*/ 29954 h 959834"/>
                  <a:gd name="connsiteX12" fmla="*/ 409922 w 1032779"/>
                  <a:gd name="connsiteY12" fmla="*/ 40 h 959834"/>
                  <a:gd name="connsiteX13" fmla="*/ 397309 w 1032779"/>
                  <a:gd name="connsiteY13" fmla="*/ 174913 h 959834"/>
                  <a:gd name="connsiteX14" fmla="*/ 312328 w 1032779"/>
                  <a:gd name="connsiteY14" fmla="*/ 194260 h 959834"/>
                  <a:gd name="connsiteX15" fmla="*/ 200409 w 1032779"/>
                  <a:gd name="connsiteY15" fmla="*/ 303798 h 959834"/>
                  <a:gd name="connsiteX16" fmla="*/ 236128 w 1032779"/>
                  <a:gd name="connsiteY16" fmla="*/ 510966 h 959834"/>
                  <a:gd name="connsiteX17" fmla="*/ 450440 w 1032779"/>
                  <a:gd name="connsiteY17" fmla="*/ 696704 h 959834"/>
                  <a:gd name="connsiteX18" fmla="*/ 702853 w 1032779"/>
                  <a:gd name="connsiteY18" fmla="*/ 703848 h 959834"/>
                  <a:gd name="connsiteX19" fmla="*/ 864778 w 1032779"/>
                  <a:gd name="connsiteY19" fmla="*/ 603835 h 959834"/>
                  <a:gd name="connsiteX20" fmla="*/ 829059 w 1032779"/>
                  <a:gd name="connsiteY20" fmla="*/ 370473 h 959834"/>
                  <a:gd name="connsiteX21" fmla="*/ 650465 w 1032779"/>
                  <a:gd name="connsiteY21" fmla="*/ 222835 h 959834"/>
                  <a:gd name="connsiteX22" fmla="*/ 488540 w 1032779"/>
                  <a:gd name="connsiteY22" fmla="*/ 175210 h 959834"/>
                  <a:gd name="connsiteX23" fmla="*/ 397309 w 1032779"/>
                  <a:gd name="connsiteY23" fmla="*/ 174913 h 95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32779" h="959834">
                    <a:moveTo>
                      <a:pt x="409922" y="40"/>
                    </a:moveTo>
                    <a:cubicBezTo>
                      <a:pt x="433251" y="-234"/>
                      <a:pt x="455897" y="883"/>
                      <a:pt x="476634" y="3760"/>
                    </a:cubicBezTo>
                    <a:cubicBezTo>
                      <a:pt x="559581" y="15269"/>
                      <a:pt x="639353" y="60910"/>
                      <a:pt x="712378" y="99010"/>
                    </a:cubicBezTo>
                    <a:cubicBezTo>
                      <a:pt x="785403" y="137110"/>
                      <a:pt x="864381" y="173226"/>
                      <a:pt x="914784" y="232360"/>
                    </a:cubicBezTo>
                    <a:cubicBezTo>
                      <a:pt x="965187" y="291494"/>
                      <a:pt x="1000509" y="366900"/>
                      <a:pt x="1014796" y="453816"/>
                    </a:cubicBezTo>
                    <a:cubicBezTo>
                      <a:pt x="1029084" y="540732"/>
                      <a:pt x="1052897" y="670907"/>
                      <a:pt x="1000509" y="753854"/>
                    </a:cubicBezTo>
                    <a:cubicBezTo>
                      <a:pt x="948122" y="836801"/>
                      <a:pt x="810802" y="928479"/>
                      <a:pt x="700471" y="951498"/>
                    </a:cubicBezTo>
                    <a:cubicBezTo>
                      <a:pt x="590140" y="974517"/>
                      <a:pt x="442899" y="948322"/>
                      <a:pt x="338521" y="891966"/>
                    </a:cubicBezTo>
                    <a:cubicBezTo>
                      <a:pt x="234143" y="835610"/>
                      <a:pt x="130559" y="709007"/>
                      <a:pt x="74203" y="613360"/>
                    </a:cubicBezTo>
                    <a:cubicBezTo>
                      <a:pt x="17847" y="517713"/>
                      <a:pt x="-3188" y="399841"/>
                      <a:pt x="384" y="318085"/>
                    </a:cubicBezTo>
                    <a:cubicBezTo>
                      <a:pt x="3956" y="236329"/>
                      <a:pt x="59915" y="170845"/>
                      <a:pt x="95634" y="122823"/>
                    </a:cubicBezTo>
                    <a:cubicBezTo>
                      <a:pt x="131353" y="74801"/>
                      <a:pt x="149212" y="50988"/>
                      <a:pt x="214696" y="29954"/>
                    </a:cubicBezTo>
                    <a:cubicBezTo>
                      <a:pt x="263809" y="14178"/>
                      <a:pt x="339935" y="858"/>
                      <a:pt x="409922" y="40"/>
                    </a:cubicBezTo>
                    <a:close/>
                    <a:moveTo>
                      <a:pt x="397309" y="174913"/>
                    </a:moveTo>
                    <a:cubicBezTo>
                      <a:pt x="366303" y="177592"/>
                      <a:pt x="336339" y="183545"/>
                      <a:pt x="312328" y="194260"/>
                    </a:cubicBezTo>
                    <a:cubicBezTo>
                      <a:pt x="264306" y="215691"/>
                      <a:pt x="213109" y="251014"/>
                      <a:pt x="200409" y="303798"/>
                    </a:cubicBezTo>
                    <a:cubicBezTo>
                      <a:pt x="187709" y="356582"/>
                      <a:pt x="194456" y="445482"/>
                      <a:pt x="236128" y="510966"/>
                    </a:cubicBezTo>
                    <a:cubicBezTo>
                      <a:pt x="277800" y="576450"/>
                      <a:pt x="372652" y="664557"/>
                      <a:pt x="450440" y="696704"/>
                    </a:cubicBezTo>
                    <a:cubicBezTo>
                      <a:pt x="528228" y="728851"/>
                      <a:pt x="633797" y="719326"/>
                      <a:pt x="702853" y="703848"/>
                    </a:cubicBezTo>
                    <a:cubicBezTo>
                      <a:pt x="771909" y="688370"/>
                      <a:pt x="843744" y="659397"/>
                      <a:pt x="864778" y="603835"/>
                    </a:cubicBezTo>
                    <a:cubicBezTo>
                      <a:pt x="885812" y="548273"/>
                      <a:pt x="864778" y="433973"/>
                      <a:pt x="829059" y="370473"/>
                    </a:cubicBezTo>
                    <a:cubicBezTo>
                      <a:pt x="793340" y="306973"/>
                      <a:pt x="709202" y="255379"/>
                      <a:pt x="650465" y="222835"/>
                    </a:cubicBezTo>
                    <a:cubicBezTo>
                      <a:pt x="591728" y="190291"/>
                      <a:pt x="544896" y="179972"/>
                      <a:pt x="488540" y="175210"/>
                    </a:cubicBezTo>
                    <a:cubicBezTo>
                      <a:pt x="460362" y="172829"/>
                      <a:pt x="428315" y="172234"/>
                      <a:pt x="397309" y="1749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>
              <a:grpSpLocks noChangeAspect="1"/>
            </p:cNvGrpSpPr>
            <p:nvPr/>
          </p:nvGrpSpPr>
          <p:grpSpPr>
            <a:xfrm rot="3267533" flipH="1">
              <a:off x="8876306" y="5144933"/>
              <a:ext cx="180000" cy="336514"/>
              <a:chOff x="7126413" y="1236032"/>
              <a:chExt cx="434732" cy="812735"/>
            </a:xfrm>
          </p:grpSpPr>
          <p:sp>
            <p:nvSpPr>
              <p:cNvPr id="140" name="任意多边形 139"/>
              <p:cNvSpPr/>
              <p:nvPr/>
            </p:nvSpPr>
            <p:spPr>
              <a:xfrm>
                <a:off x="7126413" y="1236032"/>
                <a:ext cx="434732" cy="812735"/>
              </a:xfrm>
              <a:custGeom>
                <a:avLst/>
                <a:gdLst>
                  <a:gd name="connsiteX0" fmla="*/ 216172 w 402586"/>
                  <a:gd name="connsiteY0" fmla="*/ 26935 h 808785"/>
                  <a:gd name="connsiteX1" fmla="*/ 320947 w 402586"/>
                  <a:gd name="connsiteY1" fmla="*/ 3123 h 808785"/>
                  <a:gd name="connsiteX2" fmla="*/ 399529 w 402586"/>
                  <a:gd name="connsiteY2" fmla="*/ 84085 h 808785"/>
                  <a:gd name="connsiteX3" fmla="*/ 378097 w 402586"/>
                  <a:gd name="connsiteY3" fmla="*/ 272204 h 808785"/>
                  <a:gd name="connsiteX4" fmla="*/ 299516 w 402586"/>
                  <a:gd name="connsiteY4" fmla="*/ 429366 h 808785"/>
                  <a:gd name="connsiteX5" fmla="*/ 247129 w 402586"/>
                  <a:gd name="connsiteY5" fmla="*/ 605579 h 808785"/>
                  <a:gd name="connsiteX6" fmla="*/ 175691 w 402586"/>
                  <a:gd name="connsiteY6" fmla="*/ 779410 h 808785"/>
                  <a:gd name="connsiteX7" fmla="*/ 85204 w 402586"/>
                  <a:gd name="connsiteY7" fmla="*/ 803223 h 808785"/>
                  <a:gd name="connsiteX8" fmla="*/ 6622 w 402586"/>
                  <a:gd name="connsiteY8" fmla="*/ 719879 h 808785"/>
                  <a:gd name="connsiteX9" fmla="*/ 11385 w 402586"/>
                  <a:gd name="connsiteY9" fmla="*/ 536523 h 808785"/>
                  <a:gd name="connsiteX10" fmla="*/ 68535 w 402586"/>
                  <a:gd name="connsiteY10" fmla="*/ 405554 h 808785"/>
                  <a:gd name="connsiteX11" fmla="*/ 142354 w 402586"/>
                  <a:gd name="connsiteY11" fmla="*/ 293635 h 808785"/>
                  <a:gd name="connsiteX12" fmla="*/ 182835 w 402586"/>
                  <a:gd name="connsiteY12" fmla="*/ 122185 h 808785"/>
                  <a:gd name="connsiteX13" fmla="*/ 216172 w 402586"/>
                  <a:gd name="connsiteY13" fmla="*/ 26935 h 808785"/>
                  <a:gd name="connsiteX0" fmla="*/ 216172 w 402586"/>
                  <a:gd name="connsiteY0" fmla="*/ 27905 h 809755"/>
                  <a:gd name="connsiteX1" fmla="*/ 235222 w 402586"/>
                  <a:gd name="connsiteY1" fmla="*/ 13618 h 809755"/>
                  <a:gd name="connsiteX2" fmla="*/ 320947 w 402586"/>
                  <a:gd name="connsiteY2" fmla="*/ 4093 h 809755"/>
                  <a:gd name="connsiteX3" fmla="*/ 399529 w 402586"/>
                  <a:gd name="connsiteY3" fmla="*/ 85055 h 809755"/>
                  <a:gd name="connsiteX4" fmla="*/ 378097 w 402586"/>
                  <a:gd name="connsiteY4" fmla="*/ 273174 h 809755"/>
                  <a:gd name="connsiteX5" fmla="*/ 299516 w 402586"/>
                  <a:gd name="connsiteY5" fmla="*/ 430336 h 809755"/>
                  <a:gd name="connsiteX6" fmla="*/ 247129 w 402586"/>
                  <a:gd name="connsiteY6" fmla="*/ 606549 h 809755"/>
                  <a:gd name="connsiteX7" fmla="*/ 175691 w 402586"/>
                  <a:gd name="connsiteY7" fmla="*/ 780380 h 809755"/>
                  <a:gd name="connsiteX8" fmla="*/ 85204 w 402586"/>
                  <a:gd name="connsiteY8" fmla="*/ 804193 h 809755"/>
                  <a:gd name="connsiteX9" fmla="*/ 6622 w 402586"/>
                  <a:gd name="connsiteY9" fmla="*/ 720849 h 809755"/>
                  <a:gd name="connsiteX10" fmla="*/ 11385 w 402586"/>
                  <a:gd name="connsiteY10" fmla="*/ 537493 h 809755"/>
                  <a:gd name="connsiteX11" fmla="*/ 68535 w 402586"/>
                  <a:gd name="connsiteY11" fmla="*/ 406524 h 809755"/>
                  <a:gd name="connsiteX12" fmla="*/ 142354 w 402586"/>
                  <a:gd name="connsiteY12" fmla="*/ 294605 h 809755"/>
                  <a:gd name="connsiteX13" fmla="*/ 182835 w 402586"/>
                  <a:gd name="connsiteY13" fmla="*/ 123155 h 809755"/>
                  <a:gd name="connsiteX14" fmla="*/ 216172 w 402586"/>
                  <a:gd name="connsiteY14" fmla="*/ 27905 h 809755"/>
                  <a:gd name="connsiteX0" fmla="*/ 216172 w 402586"/>
                  <a:gd name="connsiteY0" fmla="*/ 27905 h 809849"/>
                  <a:gd name="connsiteX1" fmla="*/ 235222 w 402586"/>
                  <a:gd name="connsiteY1" fmla="*/ 13618 h 809849"/>
                  <a:gd name="connsiteX2" fmla="*/ 320947 w 402586"/>
                  <a:gd name="connsiteY2" fmla="*/ 4093 h 809849"/>
                  <a:gd name="connsiteX3" fmla="*/ 399529 w 402586"/>
                  <a:gd name="connsiteY3" fmla="*/ 85055 h 809849"/>
                  <a:gd name="connsiteX4" fmla="*/ 378097 w 402586"/>
                  <a:gd name="connsiteY4" fmla="*/ 273174 h 809849"/>
                  <a:gd name="connsiteX5" fmla="*/ 299516 w 402586"/>
                  <a:gd name="connsiteY5" fmla="*/ 430336 h 809849"/>
                  <a:gd name="connsiteX6" fmla="*/ 256654 w 402586"/>
                  <a:gd name="connsiteY6" fmla="*/ 604168 h 809849"/>
                  <a:gd name="connsiteX7" fmla="*/ 175691 w 402586"/>
                  <a:gd name="connsiteY7" fmla="*/ 780380 h 809849"/>
                  <a:gd name="connsiteX8" fmla="*/ 85204 w 402586"/>
                  <a:gd name="connsiteY8" fmla="*/ 804193 h 809849"/>
                  <a:gd name="connsiteX9" fmla="*/ 6622 w 402586"/>
                  <a:gd name="connsiteY9" fmla="*/ 720849 h 809849"/>
                  <a:gd name="connsiteX10" fmla="*/ 11385 w 402586"/>
                  <a:gd name="connsiteY10" fmla="*/ 537493 h 809849"/>
                  <a:gd name="connsiteX11" fmla="*/ 68535 w 402586"/>
                  <a:gd name="connsiteY11" fmla="*/ 406524 h 809849"/>
                  <a:gd name="connsiteX12" fmla="*/ 142354 w 402586"/>
                  <a:gd name="connsiteY12" fmla="*/ 294605 h 809849"/>
                  <a:gd name="connsiteX13" fmla="*/ 182835 w 402586"/>
                  <a:gd name="connsiteY13" fmla="*/ 123155 h 809849"/>
                  <a:gd name="connsiteX14" fmla="*/ 216172 w 402586"/>
                  <a:gd name="connsiteY14" fmla="*/ 27905 h 809849"/>
                  <a:gd name="connsiteX0" fmla="*/ 216172 w 402586"/>
                  <a:gd name="connsiteY0" fmla="*/ 30792 h 812736"/>
                  <a:gd name="connsiteX1" fmla="*/ 254272 w 402586"/>
                  <a:gd name="connsiteY1" fmla="*/ 6980 h 812736"/>
                  <a:gd name="connsiteX2" fmla="*/ 320947 w 402586"/>
                  <a:gd name="connsiteY2" fmla="*/ 6980 h 812736"/>
                  <a:gd name="connsiteX3" fmla="*/ 399529 w 402586"/>
                  <a:gd name="connsiteY3" fmla="*/ 87942 h 812736"/>
                  <a:gd name="connsiteX4" fmla="*/ 378097 w 402586"/>
                  <a:gd name="connsiteY4" fmla="*/ 276061 h 812736"/>
                  <a:gd name="connsiteX5" fmla="*/ 299516 w 402586"/>
                  <a:gd name="connsiteY5" fmla="*/ 433223 h 812736"/>
                  <a:gd name="connsiteX6" fmla="*/ 256654 w 402586"/>
                  <a:gd name="connsiteY6" fmla="*/ 607055 h 812736"/>
                  <a:gd name="connsiteX7" fmla="*/ 175691 w 402586"/>
                  <a:gd name="connsiteY7" fmla="*/ 783267 h 812736"/>
                  <a:gd name="connsiteX8" fmla="*/ 85204 w 402586"/>
                  <a:gd name="connsiteY8" fmla="*/ 807080 h 812736"/>
                  <a:gd name="connsiteX9" fmla="*/ 6622 w 402586"/>
                  <a:gd name="connsiteY9" fmla="*/ 723736 h 812736"/>
                  <a:gd name="connsiteX10" fmla="*/ 11385 w 402586"/>
                  <a:gd name="connsiteY10" fmla="*/ 540380 h 812736"/>
                  <a:gd name="connsiteX11" fmla="*/ 68535 w 402586"/>
                  <a:gd name="connsiteY11" fmla="*/ 409411 h 812736"/>
                  <a:gd name="connsiteX12" fmla="*/ 142354 w 402586"/>
                  <a:gd name="connsiteY12" fmla="*/ 297492 h 812736"/>
                  <a:gd name="connsiteX13" fmla="*/ 182835 w 402586"/>
                  <a:gd name="connsiteY13" fmla="*/ 126042 h 812736"/>
                  <a:gd name="connsiteX14" fmla="*/ 216172 w 402586"/>
                  <a:gd name="connsiteY14" fmla="*/ 30792 h 812736"/>
                  <a:gd name="connsiteX0" fmla="*/ 211409 w 402586"/>
                  <a:gd name="connsiteY0" fmla="*/ 49842 h 812736"/>
                  <a:gd name="connsiteX1" fmla="*/ 254272 w 402586"/>
                  <a:gd name="connsiteY1" fmla="*/ 6980 h 812736"/>
                  <a:gd name="connsiteX2" fmla="*/ 320947 w 402586"/>
                  <a:gd name="connsiteY2" fmla="*/ 6980 h 812736"/>
                  <a:gd name="connsiteX3" fmla="*/ 399529 w 402586"/>
                  <a:gd name="connsiteY3" fmla="*/ 87942 h 812736"/>
                  <a:gd name="connsiteX4" fmla="*/ 378097 w 402586"/>
                  <a:gd name="connsiteY4" fmla="*/ 276061 h 812736"/>
                  <a:gd name="connsiteX5" fmla="*/ 299516 w 402586"/>
                  <a:gd name="connsiteY5" fmla="*/ 433223 h 812736"/>
                  <a:gd name="connsiteX6" fmla="*/ 256654 w 402586"/>
                  <a:gd name="connsiteY6" fmla="*/ 607055 h 812736"/>
                  <a:gd name="connsiteX7" fmla="*/ 175691 w 402586"/>
                  <a:gd name="connsiteY7" fmla="*/ 783267 h 812736"/>
                  <a:gd name="connsiteX8" fmla="*/ 85204 w 402586"/>
                  <a:gd name="connsiteY8" fmla="*/ 807080 h 812736"/>
                  <a:gd name="connsiteX9" fmla="*/ 6622 w 402586"/>
                  <a:gd name="connsiteY9" fmla="*/ 723736 h 812736"/>
                  <a:gd name="connsiteX10" fmla="*/ 11385 w 402586"/>
                  <a:gd name="connsiteY10" fmla="*/ 540380 h 812736"/>
                  <a:gd name="connsiteX11" fmla="*/ 68535 w 402586"/>
                  <a:gd name="connsiteY11" fmla="*/ 409411 h 812736"/>
                  <a:gd name="connsiteX12" fmla="*/ 142354 w 402586"/>
                  <a:gd name="connsiteY12" fmla="*/ 297492 h 812736"/>
                  <a:gd name="connsiteX13" fmla="*/ 182835 w 402586"/>
                  <a:gd name="connsiteY13" fmla="*/ 126042 h 812736"/>
                  <a:gd name="connsiteX14" fmla="*/ 211409 w 402586"/>
                  <a:gd name="connsiteY14" fmla="*/ 49842 h 812736"/>
                  <a:gd name="connsiteX0" fmla="*/ 229560 w 420737"/>
                  <a:gd name="connsiteY0" fmla="*/ 49842 h 812736"/>
                  <a:gd name="connsiteX1" fmla="*/ 272423 w 420737"/>
                  <a:gd name="connsiteY1" fmla="*/ 6980 h 812736"/>
                  <a:gd name="connsiteX2" fmla="*/ 339098 w 420737"/>
                  <a:gd name="connsiteY2" fmla="*/ 6980 h 812736"/>
                  <a:gd name="connsiteX3" fmla="*/ 417680 w 420737"/>
                  <a:gd name="connsiteY3" fmla="*/ 87942 h 812736"/>
                  <a:gd name="connsiteX4" fmla="*/ 396248 w 420737"/>
                  <a:gd name="connsiteY4" fmla="*/ 276061 h 812736"/>
                  <a:gd name="connsiteX5" fmla="*/ 317667 w 420737"/>
                  <a:gd name="connsiteY5" fmla="*/ 433223 h 812736"/>
                  <a:gd name="connsiteX6" fmla="*/ 274805 w 420737"/>
                  <a:gd name="connsiteY6" fmla="*/ 607055 h 812736"/>
                  <a:gd name="connsiteX7" fmla="*/ 193842 w 420737"/>
                  <a:gd name="connsiteY7" fmla="*/ 783267 h 812736"/>
                  <a:gd name="connsiteX8" fmla="*/ 103355 w 420737"/>
                  <a:gd name="connsiteY8" fmla="*/ 807080 h 812736"/>
                  <a:gd name="connsiteX9" fmla="*/ 3342 w 420737"/>
                  <a:gd name="connsiteY9" fmla="*/ 723736 h 812736"/>
                  <a:gd name="connsiteX10" fmla="*/ 29536 w 420737"/>
                  <a:gd name="connsiteY10" fmla="*/ 540380 h 812736"/>
                  <a:gd name="connsiteX11" fmla="*/ 86686 w 420737"/>
                  <a:gd name="connsiteY11" fmla="*/ 409411 h 812736"/>
                  <a:gd name="connsiteX12" fmla="*/ 160505 w 420737"/>
                  <a:gd name="connsiteY12" fmla="*/ 297492 h 812736"/>
                  <a:gd name="connsiteX13" fmla="*/ 200986 w 420737"/>
                  <a:gd name="connsiteY13" fmla="*/ 126042 h 812736"/>
                  <a:gd name="connsiteX14" fmla="*/ 229560 w 420737"/>
                  <a:gd name="connsiteY14" fmla="*/ 49842 h 812736"/>
                  <a:gd name="connsiteX0" fmla="*/ 233544 w 424721"/>
                  <a:gd name="connsiteY0" fmla="*/ 49842 h 812736"/>
                  <a:gd name="connsiteX1" fmla="*/ 276407 w 424721"/>
                  <a:gd name="connsiteY1" fmla="*/ 6980 h 812736"/>
                  <a:gd name="connsiteX2" fmla="*/ 343082 w 424721"/>
                  <a:gd name="connsiteY2" fmla="*/ 6980 h 812736"/>
                  <a:gd name="connsiteX3" fmla="*/ 421664 w 424721"/>
                  <a:gd name="connsiteY3" fmla="*/ 87942 h 812736"/>
                  <a:gd name="connsiteX4" fmla="*/ 400232 w 424721"/>
                  <a:gd name="connsiteY4" fmla="*/ 276061 h 812736"/>
                  <a:gd name="connsiteX5" fmla="*/ 321651 w 424721"/>
                  <a:gd name="connsiteY5" fmla="*/ 433223 h 812736"/>
                  <a:gd name="connsiteX6" fmla="*/ 278789 w 424721"/>
                  <a:gd name="connsiteY6" fmla="*/ 607055 h 812736"/>
                  <a:gd name="connsiteX7" fmla="*/ 197826 w 424721"/>
                  <a:gd name="connsiteY7" fmla="*/ 783267 h 812736"/>
                  <a:gd name="connsiteX8" fmla="*/ 107339 w 424721"/>
                  <a:gd name="connsiteY8" fmla="*/ 807080 h 812736"/>
                  <a:gd name="connsiteX9" fmla="*/ 7326 w 424721"/>
                  <a:gd name="connsiteY9" fmla="*/ 723736 h 812736"/>
                  <a:gd name="connsiteX10" fmla="*/ 16851 w 424721"/>
                  <a:gd name="connsiteY10" fmla="*/ 535617 h 812736"/>
                  <a:gd name="connsiteX11" fmla="*/ 90670 w 424721"/>
                  <a:gd name="connsiteY11" fmla="*/ 409411 h 812736"/>
                  <a:gd name="connsiteX12" fmla="*/ 164489 w 424721"/>
                  <a:gd name="connsiteY12" fmla="*/ 297492 h 812736"/>
                  <a:gd name="connsiteX13" fmla="*/ 204970 w 424721"/>
                  <a:gd name="connsiteY13" fmla="*/ 126042 h 812736"/>
                  <a:gd name="connsiteX14" fmla="*/ 233544 w 424721"/>
                  <a:gd name="connsiteY14" fmla="*/ 49842 h 812736"/>
                  <a:gd name="connsiteX0" fmla="*/ 231431 w 422608"/>
                  <a:gd name="connsiteY0" fmla="*/ 49842 h 812735"/>
                  <a:gd name="connsiteX1" fmla="*/ 274294 w 422608"/>
                  <a:gd name="connsiteY1" fmla="*/ 6980 h 812735"/>
                  <a:gd name="connsiteX2" fmla="*/ 340969 w 422608"/>
                  <a:gd name="connsiteY2" fmla="*/ 6980 h 812735"/>
                  <a:gd name="connsiteX3" fmla="*/ 419551 w 422608"/>
                  <a:gd name="connsiteY3" fmla="*/ 87942 h 812735"/>
                  <a:gd name="connsiteX4" fmla="*/ 398119 w 422608"/>
                  <a:gd name="connsiteY4" fmla="*/ 276061 h 812735"/>
                  <a:gd name="connsiteX5" fmla="*/ 319538 w 422608"/>
                  <a:gd name="connsiteY5" fmla="*/ 433223 h 812735"/>
                  <a:gd name="connsiteX6" fmla="*/ 276676 w 422608"/>
                  <a:gd name="connsiteY6" fmla="*/ 607055 h 812735"/>
                  <a:gd name="connsiteX7" fmla="*/ 195713 w 422608"/>
                  <a:gd name="connsiteY7" fmla="*/ 783267 h 812735"/>
                  <a:gd name="connsiteX8" fmla="*/ 76651 w 422608"/>
                  <a:gd name="connsiteY8" fmla="*/ 807080 h 812735"/>
                  <a:gd name="connsiteX9" fmla="*/ 5213 w 422608"/>
                  <a:gd name="connsiteY9" fmla="*/ 723736 h 812735"/>
                  <a:gd name="connsiteX10" fmla="*/ 14738 w 422608"/>
                  <a:gd name="connsiteY10" fmla="*/ 535617 h 812735"/>
                  <a:gd name="connsiteX11" fmla="*/ 88557 w 422608"/>
                  <a:gd name="connsiteY11" fmla="*/ 409411 h 812735"/>
                  <a:gd name="connsiteX12" fmla="*/ 162376 w 422608"/>
                  <a:gd name="connsiteY12" fmla="*/ 297492 h 812735"/>
                  <a:gd name="connsiteX13" fmla="*/ 202857 w 422608"/>
                  <a:gd name="connsiteY13" fmla="*/ 126042 h 812735"/>
                  <a:gd name="connsiteX14" fmla="*/ 231431 w 422608"/>
                  <a:gd name="connsiteY14" fmla="*/ 49842 h 812735"/>
                  <a:gd name="connsiteX0" fmla="*/ 243555 w 434732"/>
                  <a:gd name="connsiteY0" fmla="*/ 49842 h 812735"/>
                  <a:gd name="connsiteX1" fmla="*/ 286418 w 434732"/>
                  <a:gd name="connsiteY1" fmla="*/ 6980 h 812735"/>
                  <a:gd name="connsiteX2" fmla="*/ 353093 w 434732"/>
                  <a:gd name="connsiteY2" fmla="*/ 6980 h 812735"/>
                  <a:gd name="connsiteX3" fmla="*/ 431675 w 434732"/>
                  <a:gd name="connsiteY3" fmla="*/ 87942 h 812735"/>
                  <a:gd name="connsiteX4" fmla="*/ 410243 w 434732"/>
                  <a:gd name="connsiteY4" fmla="*/ 276061 h 812735"/>
                  <a:gd name="connsiteX5" fmla="*/ 331662 w 434732"/>
                  <a:gd name="connsiteY5" fmla="*/ 433223 h 812735"/>
                  <a:gd name="connsiteX6" fmla="*/ 288800 w 434732"/>
                  <a:gd name="connsiteY6" fmla="*/ 607055 h 812735"/>
                  <a:gd name="connsiteX7" fmla="*/ 207837 w 434732"/>
                  <a:gd name="connsiteY7" fmla="*/ 783267 h 812735"/>
                  <a:gd name="connsiteX8" fmla="*/ 88775 w 434732"/>
                  <a:gd name="connsiteY8" fmla="*/ 807080 h 812735"/>
                  <a:gd name="connsiteX9" fmla="*/ 3050 w 434732"/>
                  <a:gd name="connsiteY9" fmla="*/ 723736 h 812735"/>
                  <a:gd name="connsiteX10" fmla="*/ 26862 w 434732"/>
                  <a:gd name="connsiteY10" fmla="*/ 535617 h 812735"/>
                  <a:gd name="connsiteX11" fmla="*/ 100681 w 434732"/>
                  <a:gd name="connsiteY11" fmla="*/ 409411 h 812735"/>
                  <a:gd name="connsiteX12" fmla="*/ 174500 w 434732"/>
                  <a:gd name="connsiteY12" fmla="*/ 297492 h 812735"/>
                  <a:gd name="connsiteX13" fmla="*/ 214981 w 434732"/>
                  <a:gd name="connsiteY13" fmla="*/ 126042 h 812735"/>
                  <a:gd name="connsiteX14" fmla="*/ 243555 w 434732"/>
                  <a:gd name="connsiteY14" fmla="*/ 49842 h 81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4732" h="812735">
                    <a:moveTo>
                      <a:pt x="243555" y="49842"/>
                    </a:moveTo>
                    <a:cubicBezTo>
                      <a:pt x="255461" y="29998"/>
                      <a:pt x="268955" y="10949"/>
                      <a:pt x="286418" y="6980"/>
                    </a:cubicBezTo>
                    <a:cubicBezTo>
                      <a:pt x="303881" y="3011"/>
                      <a:pt x="328884" y="-6514"/>
                      <a:pt x="353093" y="6980"/>
                    </a:cubicBezTo>
                    <a:cubicBezTo>
                      <a:pt x="377302" y="20474"/>
                      <a:pt x="422150" y="43095"/>
                      <a:pt x="431675" y="87942"/>
                    </a:cubicBezTo>
                    <a:cubicBezTo>
                      <a:pt x="441200" y="132789"/>
                      <a:pt x="426912" y="218514"/>
                      <a:pt x="410243" y="276061"/>
                    </a:cubicBezTo>
                    <a:cubicBezTo>
                      <a:pt x="393574" y="333608"/>
                      <a:pt x="351902" y="378057"/>
                      <a:pt x="331662" y="433223"/>
                    </a:cubicBezTo>
                    <a:cubicBezTo>
                      <a:pt x="311422" y="488389"/>
                      <a:pt x="309437" y="548714"/>
                      <a:pt x="288800" y="607055"/>
                    </a:cubicBezTo>
                    <a:cubicBezTo>
                      <a:pt x="268163" y="665396"/>
                      <a:pt x="241174" y="749930"/>
                      <a:pt x="207837" y="783267"/>
                    </a:cubicBezTo>
                    <a:cubicBezTo>
                      <a:pt x="174500" y="816604"/>
                      <a:pt x="122906" y="817002"/>
                      <a:pt x="88775" y="807080"/>
                    </a:cubicBezTo>
                    <a:cubicBezTo>
                      <a:pt x="54644" y="797158"/>
                      <a:pt x="13369" y="768980"/>
                      <a:pt x="3050" y="723736"/>
                    </a:cubicBezTo>
                    <a:cubicBezTo>
                      <a:pt x="-7269" y="678492"/>
                      <a:pt x="10590" y="588005"/>
                      <a:pt x="26862" y="535617"/>
                    </a:cubicBezTo>
                    <a:cubicBezTo>
                      <a:pt x="43134" y="483230"/>
                      <a:pt x="76075" y="449098"/>
                      <a:pt x="100681" y="409411"/>
                    </a:cubicBezTo>
                    <a:cubicBezTo>
                      <a:pt x="125287" y="369724"/>
                      <a:pt x="155450" y="344720"/>
                      <a:pt x="174500" y="297492"/>
                    </a:cubicBezTo>
                    <a:cubicBezTo>
                      <a:pt x="193550" y="250264"/>
                      <a:pt x="203472" y="167317"/>
                      <a:pt x="214981" y="126042"/>
                    </a:cubicBezTo>
                    <a:cubicBezTo>
                      <a:pt x="226490" y="84767"/>
                      <a:pt x="231649" y="69686"/>
                      <a:pt x="243555" y="4984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71C4A"/>
                  </a:gs>
                  <a:gs pos="50000">
                    <a:srgbClr val="F6778A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AD09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任意多边形 140"/>
              <p:cNvSpPr/>
              <p:nvPr/>
            </p:nvSpPr>
            <p:spPr>
              <a:xfrm>
                <a:off x="7345623" y="1264023"/>
                <a:ext cx="187000" cy="438507"/>
              </a:xfrm>
              <a:custGeom>
                <a:avLst/>
                <a:gdLst>
                  <a:gd name="connsiteX0" fmla="*/ 138646 w 187000"/>
                  <a:gd name="connsiteY0" fmla="*/ 5183 h 438507"/>
                  <a:gd name="connsiteX1" fmla="*/ 186271 w 187000"/>
                  <a:gd name="connsiteY1" fmla="*/ 69477 h 438507"/>
                  <a:gd name="connsiteX2" fmla="*/ 164840 w 187000"/>
                  <a:gd name="connsiteY2" fmla="*/ 205208 h 438507"/>
                  <a:gd name="connsiteX3" fmla="*/ 129121 w 187000"/>
                  <a:gd name="connsiteY3" fmla="*/ 302840 h 438507"/>
                  <a:gd name="connsiteX4" fmla="*/ 74352 w 187000"/>
                  <a:gd name="connsiteY4" fmla="*/ 398090 h 438507"/>
                  <a:gd name="connsiteX5" fmla="*/ 24346 w 187000"/>
                  <a:gd name="connsiteY5" fmla="*/ 436190 h 438507"/>
                  <a:gd name="connsiteX6" fmla="*/ 533 w 187000"/>
                  <a:gd name="connsiteY6" fmla="*/ 336177 h 438507"/>
                  <a:gd name="connsiteX7" fmla="*/ 45777 w 187000"/>
                  <a:gd name="connsiteY7" fmla="*/ 224258 h 438507"/>
                  <a:gd name="connsiteX8" fmla="*/ 43396 w 187000"/>
                  <a:gd name="connsiteY8" fmla="*/ 102815 h 438507"/>
                  <a:gd name="connsiteX9" fmla="*/ 64827 w 187000"/>
                  <a:gd name="connsiteY9" fmla="*/ 14708 h 438507"/>
                  <a:gd name="connsiteX10" fmla="*/ 138646 w 187000"/>
                  <a:gd name="connsiteY10" fmla="*/ 5183 h 43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000" h="438507">
                    <a:moveTo>
                      <a:pt x="138646" y="5183"/>
                    </a:moveTo>
                    <a:cubicBezTo>
                      <a:pt x="158887" y="14311"/>
                      <a:pt x="181905" y="36140"/>
                      <a:pt x="186271" y="69477"/>
                    </a:cubicBezTo>
                    <a:cubicBezTo>
                      <a:pt x="190637" y="102814"/>
                      <a:pt x="174365" y="166314"/>
                      <a:pt x="164840" y="205208"/>
                    </a:cubicBezTo>
                    <a:cubicBezTo>
                      <a:pt x="155315" y="244102"/>
                      <a:pt x="144202" y="270693"/>
                      <a:pt x="129121" y="302840"/>
                    </a:cubicBezTo>
                    <a:cubicBezTo>
                      <a:pt x="114040" y="334987"/>
                      <a:pt x="91814" y="375865"/>
                      <a:pt x="74352" y="398090"/>
                    </a:cubicBezTo>
                    <a:cubicBezTo>
                      <a:pt x="56890" y="420315"/>
                      <a:pt x="36649" y="446509"/>
                      <a:pt x="24346" y="436190"/>
                    </a:cubicBezTo>
                    <a:cubicBezTo>
                      <a:pt x="12043" y="425871"/>
                      <a:pt x="-3039" y="371499"/>
                      <a:pt x="533" y="336177"/>
                    </a:cubicBezTo>
                    <a:cubicBezTo>
                      <a:pt x="4105" y="300855"/>
                      <a:pt x="38633" y="263152"/>
                      <a:pt x="45777" y="224258"/>
                    </a:cubicBezTo>
                    <a:cubicBezTo>
                      <a:pt x="52921" y="185364"/>
                      <a:pt x="40221" y="137740"/>
                      <a:pt x="43396" y="102815"/>
                    </a:cubicBezTo>
                    <a:cubicBezTo>
                      <a:pt x="46571" y="67890"/>
                      <a:pt x="50539" y="30583"/>
                      <a:pt x="64827" y="14708"/>
                    </a:cubicBezTo>
                    <a:cubicBezTo>
                      <a:pt x="79114" y="-1167"/>
                      <a:pt x="118405" y="-3945"/>
                      <a:pt x="138646" y="51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524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任意多边形 141"/>
              <p:cNvSpPr/>
              <p:nvPr/>
            </p:nvSpPr>
            <p:spPr>
              <a:xfrm>
                <a:off x="7176338" y="1764041"/>
                <a:ext cx="198696" cy="251685"/>
              </a:xfrm>
              <a:custGeom>
                <a:avLst/>
                <a:gdLst>
                  <a:gd name="connsiteX0" fmla="*/ 4947 w 168576"/>
                  <a:gd name="connsiteY0" fmla="*/ 173232 h 207823"/>
                  <a:gd name="connsiteX1" fmla="*/ 81147 w 168576"/>
                  <a:gd name="connsiteY1" fmla="*/ 206570 h 207823"/>
                  <a:gd name="connsiteX2" fmla="*/ 154966 w 168576"/>
                  <a:gd name="connsiteY2" fmla="*/ 132751 h 207823"/>
                  <a:gd name="connsiteX3" fmla="*/ 166872 w 168576"/>
                  <a:gd name="connsiteY3" fmla="*/ 20832 h 207823"/>
                  <a:gd name="connsiteX4" fmla="*/ 133534 w 168576"/>
                  <a:gd name="connsiteY4" fmla="*/ 1782 h 207823"/>
                  <a:gd name="connsiteX5" fmla="*/ 93053 w 168576"/>
                  <a:gd name="connsiteY5" fmla="*/ 44645 h 207823"/>
                  <a:gd name="connsiteX6" fmla="*/ 16853 w 168576"/>
                  <a:gd name="connsiteY6" fmla="*/ 97032 h 207823"/>
                  <a:gd name="connsiteX7" fmla="*/ 4947 w 168576"/>
                  <a:gd name="connsiteY7" fmla="*/ 173232 h 207823"/>
                  <a:gd name="connsiteX0" fmla="*/ 4947 w 168576"/>
                  <a:gd name="connsiteY0" fmla="*/ 207514 h 242105"/>
                  <a:gd name="connsiteX1" fmla="*/ 81147 w 168576"/>
                  <a:gd name="connsiteY1" fmla="*/ 240852 h 242105"/>
                  <a:gd name="connsiteX2" fmla="*/ 154966 w 168576"/>
                  <a:gd name="connsiteY2" fmla="*/ 167033 h 242105"/>
                  <a:gd name="connsiteX3" fmla="*/ 166872 w 168576"/>
                  <a:gd name="connsiteY3" fmla="*/ 55114 h 242105"/>
                  <a:gd name="connsiteX4" fmla="*/ 133534 w 168576"/>
                  <a:gd name="connsiteY4" fmla="*/ 345 h 242105"/>
                  <a:gd name="connsiteX5" fmla="*/ 93053 w 168576"/>
                  <a:gd name="connsiteY5" fmla="*/ 78927 h 242105"/>
                  <a:gd name="connsiteX6" fmla="*/ 16853 w 168576"/>
                  <a:gd name="connsiteY6" fmla="*/ 131314 h 242105"/>
                  <a:gd name="connsiteX7" fmla="*/ 4947 w 168576"/>
                  <a:gd name="connsiteY7" fmla="*/ 207514 h 242105"/>
                  <a:gd name="connsiteX0" fmla="*/ 4947 w 184069"/>
                  <a:gd name="connsiteY0" fmla="*/ 209671 h 244262"/>
                  <a:gd name="connsiteX1" fmla="*/ 81147 w 184069"/>
                  <a:gd name="connsiteY1" fmla="*/ 243009 h 244262"/>
                  <a:gd name="connsiteX2" fmla="*/ 154966 w 184069"/>
                  <a:gd name="connsiteY2" fmla="*/ 169190 h 244262"/>
                  <a:gd name="connsiteX3" fmla="*/ 183541 w 184069"/>
                  <a:gd name="connsiteY3" fmla="*/ 33459 h 244262"/>
                  <a:gd name="connsiteX4" fmla="*/ 133534 w 184069"/>
                  <a:gd name="connsiteY4" fmla="*/ 2502 h 244262"/>
                  <a:gd name="connsiteX5" fmla="*/ 93053 w 184069"/>
                  <a:gd name="connsiteY5" fmla="*/ 81084 h 244262"/>
                  <a:gd name="connsiteX6" fmla="*/ 16853 w 184069"/>
                  <a:gd name="connsiteY6" fmla="*/ 133471 h 244262"/>
                  <a:gd name="connsiteX7" fmla="*/ 4947 w 184069"/>
                  <a:gd name="connsiteY7" fmla="*/ 209671 h 244262"/>
                  <a:gd name="connsiteX0" fmla="*/ 4947 w 200511"/>
                  <a:gd name="connsiteY0" fmla="*/ 217158 h 251749"/>
                  <a:gd name="connsiteX1" fmla="*/ 81147 w 200511"/>
                  <a:gd name="connsiteY1" fmla="*/ 250496 h 251749"/>
                  <a:gd name="connsiteX2" fmla="*/ 154966 w 200511"/>
                  <a:gd name="connsiteY2" fmla="*/ 176677 h 251749"/>
                  <a:gd name="connsiteX3" fmla="*/ 200210 w 200511"/>
                  <a:gd name="connsiteY3" fmla="*/ 19515 h 251749"/>
                  <a:gd name="connsiteX4" fmla="*/ 133534 w 200511"/>
                  <a:gd name="connsiteY4" fmla="*/ 9989 h 251749"/>
                  <a:gd name="connsiteX5" fmla="*/ 93053 w 200511"/>
                  <a:gd name="connsiteY5" fmla="*/ 88571 h 251749"/>
                  <a:gd name="connsiteX6" fmla="*/ 16853 w 200511"/>
                  <a:gd name="connsiteY6" fmla="*/ 140958 h 251749"/>
                  <a:gd name="connsiteX7" fmla="*/ 4947 w 200511"/>
                  <a:gd name="connsiteY7" fmla="*/ 217158 h 251749"/>
                  <a:gd name="connsiteX0" fmla="*/ 3132 w 198696"/>
                  <a:gd name="connsiteY0" fmla="*/ 217158 h 251685"/>
                  <a:gd name="connsiteX1" fmla="*/ 79332 w 198696"/>
                  <a:gd name="connsiteY1" fmla="*/ 250496 h 251685"/>
                  <a:gd name="connsiteX2" fmla="*/ 153151 w 198696"/>
                  <a:gd name="connsiteY2" fmla="*/ 176677 h 251685"/>
                  <a:gd name="connsiteX3" fmla="*/ 198395 w 198696"/>
                  <a:gd name="connsiteY3" fmla="*/ 19515 h 251685"/>
                  <a:gd name="connsiteX4" fmla="*/ 131719 w 198696"/>
                  <a:gd name="connsiteY4" fmla="*/ 9989 h 251685"/>
                  <a:gd name="connsiteX5" fmla="*/ 91238 w 198696"/>
                  <a:gd name="connsiteY5" fmla="*/ 88571 h 251685"/>
                  <a:gd name="connsiteX6" fmla="*/ 22182 w 198696"/>
                  <a:gd name="connsiteY6" fmla="*/ 150483 h 251685"/>
                  <a:gd name="connsiteX7" fmla="*/ 3132 w 198696"/>
                  <a:gd name="connsiteY7" fmla="*/ 217158 h 25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696" h="251685">
                    <a:moveTo>
                      <a:pt x="3132" y="217158"/>
                    </a:moveTo>
                    <a:cubicBezTo>
                      <a:pt x="12657" y="233827"/>
                      <a:pt x="54329" y="257243"/>
                      <a:pt x="79332" y="250496"/>
                    </a:cubicBezTo>
                    <a:cubicBezTo>
                      <a:pt x="104335" y="243749"/>
                      <a:pt x="133307" y="215174"/>
                      <a:pt x="153151" y="176677"/>
                    </a:cubicBezTo>
                    <a:cubicBezTo>
                      <a:pt x="172995" y="138180"/>
                      <a:pt x="201967" y="47296"/>
                      <a:pt x="198395" y="19515"/>
                    </a:cubicBezTo>
                    <a:cubicBezTo>
                      <a:pt x="194823" y="-8266"/>
                      <a:pt x="149578" y="-1520"/>
                      <a:pt x="131719" y="9989"/>
                    </a:cubicBezTo>
                    <a:cubicBezTo>
                      <a:pt x="113860" y="21498"/>
                      <a:pt x="110685" y="72696"/>
                      <a:pt x="91238" y="88571"/>
                    </a:cubicBezTo>
                    <a:cubicBezTo>
                      <a:pt x="71791" y="104446"/>
                      <a:pt x="36866" y="131036"/>
                      <a:pt x="22182" y="150483"/>
                    </a:cubicBezTo>
                    <a:cubicBezTo>
                      <a:pt x="7498" y="169930"/>
                      <a:pt x="-6393" y="200489"/>
                      <a:pt x="3132" y="2171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6" name="任意多边形 105"/>
            <p:cNvSpPr/>
            <p:nvPr/>
          </p:nvSpPr>
          <p:spPr>
            <a:xfrm>
              <a:off x="9015412" y="5224462"/>
              <a:ext cx="650081" cy="829000"/>
            </a:xfrm>
            <a:custGeom>
              <a:avLst/>
              <a:gdLst>
                <a:gd name="connsiteX0" fmla="*/ 0 w 590550"/>
                <a:gd name="connsiteY0" fmla="*/ 700088 h 805187"/>
                <a:gd name="connsiteX1" fmla="*/ 95250 w 590550"/>
                <a:gd name="connsiteY1" fmla="*/ 666750 h 805187"/>
                <a:gd name="connsiteX2" fmla="*/ 166688 w 590550"/>
                <a:gd name="connsiteY2" fmla="*/ 647700 h 805187"/>
                <a:gd name="connsiteX3" fmla="*/ 219075 w 590550"/>
                <a:gd name="connsiteY3" fmla="*/ 638175 h 805187"/>
                <a:gd name="connsiteX4" fmla="*/ 304800 w 590550"/>
                <a:gd name="connsiteY4" fmla="*/ 681038 h 805187"/>
                <a:gd name="connsiteX5" fmla="*/ 452438 w 590550"/>
                <a:gd name="connsiteY5" fmla="*/ 766763 h 805187"/>
                <a:gd name="connsiteX6" fmla="*/ 500063 w 590550"/>
                <a:gd name="connsiteY6" fmla="*/ 804863 h 805187"/>
                <a:gd name="connsiteX7" fmla="*/ 538163 w 590550"/>
                <a:gd name="connsiteY7" fmla="*/ 747713 h 805187"/>
                <a:gd name="connsiteX8" fmla="*/ 533400 w 590550"/>
                <a:gd name="connsiteY8" fmla="*/ 652463 h 805187"/>
                <a:gd name="connsiteX9" fmla="*/ 557213 w 590550"/>
                <a:gd name="connsiteY9" fmla="*/ 581025 h 805187"/>
                <a:gd name="connsiteX10" fmla="*/ 576263 w 590550"/>
                <a:gd name="connsiteY10" fmla="*/ 428625 h 805187"/>
                <a:gd name="connsiteX11" fmla="*/ 552450 w 590550"/>
                <a:gd name="connsiteY11" fmla="*/ 266700 h 805187"/>
                <a:gd name="connsiteX12" fmla="*/ 561975 w 590550"/>
                <a:gd name="connsiteY12" fmla="*/ 119063 h 805187"/>
                <a:gd name="connsiteX13" fmla="*/ 590550 w 590550"/>
                <a:gd name="connsiteY13" fmla="*/ 0 h 805187"/>
                <a:gd name="connsiteX0" fmla="*/ 0 w 597694"/>
                <a:gd name="connsiteY0" fmla="*/ 723901 h 829000"/>
                <a:gd name="connsiteX1" fmla="*/ 95250 w 597694"/>
                <a:gd name="connsiteY1" fmla="*/ 690563 h 829000"/>
                <a:gd name="connsiteX2" fmla="*/ 166688 w 597694"/>
                <a:gd name="connsiteY2" fmla="*/ 671513 h 829000"/>
                <a:gd name="connsiteX3" fmla="*/ 219075 w 597694"/>
                <a:gd name="connsiteY3" fmla="*/ 661988 h 829000"/>
                <a:gd name="connsiteX4" fmla="*/ 304800 w 597694"/>
                <a:gd name="connsiteY4" fmla="*/ 704851 h 829000"/>
                <a:gd name="connsiteX5" fmla="*/ 452438 w 597694"/>
                <a:gd name="connsiteY5" fmla="*/ 790576 h 829000"/>
                <a:gd name="connsiteX6" fmla="*/ 500063 w 597694"/>
                <a:gd name="connsiteY6" fmla="*/ 828676 h 829000"/>
                <a:gd name="connsiteX7" fmla="*/ 538163 w 597694"/>
                <a:gd name="connsiteY7" fmla="*/ 771526 h 829000"/>
                <a:gd name="connsiteX8" fmla="*/ 533400 w 597694"/>
                <a:gd name="connsiteY8" fmla="*/ 676276 h 829000"/>
                <a:gd name="connsiteX9" fmla="*/ 557213 w 597694"/>
                <a:gd name="connsiteY9" fmla="*/ 604838 h 829000"/>
                <a:gd name="connsiteX10" fmla="*/ 576263 w 597694"/>
                <a:gd name="connsiteY10" fmla="*/ 452438 h 829000"/>
                <a:gd name="connsiteX11" fmla="*/ 552450 w 597694"/>
                <a:gd name="connsiteY11" fmla="*/ 290513 h 829000"/>
                <a:gd name="connsiteX12" fmla="*/ 561975 w 597694"/>
                <a:gd name="connsiteY12" fmla="*/ 142876 h 829000"/>
                <a:gd name="connsiteX13" fmla="*/ 597694 w 597694"/>
                <a:gd name="connsiteY13" fmla="*/ 0 h 829000"/>
                <a:gd name="connsiteX0" fmla="*/ 0 w 650081"/>
                <a:gd name="connsiteY0" fmla="*/ 740570 h 829000"/>
                <a:gd name="connsiteX1" fmla="*/ 147637 w 650081"/>
                <a:gd name="connsiteY1" fmla="*/ 690563 h 829000"/>
                <a:gd name="connsiteX2" fmla="*/ 219075 w 650081"/>
                <a:gd name="connsiteY2" fmla="*/ 671513 h 829000"/>
                <a:gd name="connsiteX3" fmla="*/ 271462 w 650081"/>
                <a:gd name="connsiteY3" fmla="*/ 661988 h 829000"/>
                <a:gd name="connsiteX4" fmla="*/ 357187 w 650081"/>
                <a:gd name="connsiteY4" fmla="*/ 704851 h 829000"/>
                <a:gd name="connsiteX5" fmla="*/ 504825 w 650081"/>
                <a:gd name="connsiteY5" fmla="*/ 790576 h 829000"/>
                <a:gd name="connsiteX6" fmla="*/ 552450 w 650081"/>
                <a:gd name="connsiteY6" fmla="*/ 828676 h 829000"/>
                <a:gd name="connsiteX7" fmla="*/ 590550 w 650081"/>
                <a:gd name="connsiteY7" fmla="*/ 771526 h 829000"/>
                <a:gd name="connsiteX8" fmla="*/ 585787 w 650081"/>
                <a:gd name="connsiteY8" fmla="*/ 676276 h 829000"/>
                <a:gd name="connsiteX9" fmla="*/ 609600 w 650081"/>
                <a:gd name="connsiteY9" fmla="*/ 604838 h 829000"/>
                <a:gd name="connsiteX10" fmla="*/ 628650 w 650081"/>
                <a:gd name="connsiteY10" fmla="*/ 452438 h 829000"/>
                <a:gd name="connsiteX11" fmla="*/ 604837 w 650081"/>
                <a:gd name="connsiteY11" fmla="*/ 290513 h 829000"/>
                <a:gd name="connsiteX12" fmla="*/ 614362 w 650081"/>
                <a:gd name="connsiteY12" fmla="*/ 142876 h 829000"/>
                <a:gd name="connsiteX13" fmla="*/ 650081 w 650081"/>
                <a:gd name="connsiteY13" fmla="*/ 0 h 8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081" h="829000">
                  <a:moveTo>
                    <a:pt x="0" y="740570"/>
                  </a:moveTo>
                  <a:cubicBezTo>
                    <a:pt x="33734" y="728266"/>
                    <a:pt x="111125" y="702072"/>
                    <a:pt x="147637" y="690563"/>
                  </a:cubicBezTo>
                  <a:cubicBezTo>
                    <a:pt x="184149" y="679054"/>
                    <a:pt x="198438" y="676275"/>
                    <a:pt x="219075" y="671513"/>
                  </a:cubicBezTo>
                  <a:cubicBezTo>
                    <a:pt x="239712" y="666751"/>
                    <a:pt x="248443" y="656432"/>
                    <a:pt x="271462" y="661988"/>
                  </a:cubicBezTo>
                  <a:cubicBezTo>
                    <a:pt x="294481" y="667544"/>
                    <a:pt x="318293" y="683420"/>
                    <a:pt x="357187" y="704851"/>
                  </a:cubicBezTo>
                  <a:cubicBezTo>
                    <a:pt x="396081" y="726282"/>
                    <a:pt x="472281" y="769939"/>
                    <a:pt x="504825" y="790576"/>
                  </a:cubicBezTo>
                  <a:cubicBezTo>
                    <a:pt x="537369" y="811213"/>
                    <a:pt x="538163" y="831851"/>
                    <a:pt x="552450" y="828676"/>
                  </a:cubicBezTo>
                  <a:cubicBezTo>
                    <a:pt x="566737" y="825501"/>
                    <a:pt x="584994" y="796926"/>
                    <a:pt x="590550" y="771526"/>
                  </a:cubicBezTo>
                  <a:cubicBezTo>
                    <a:pt x="596106" y="746126"/>
                    <a:pt x="582612" y="704057"/>
                    <a:pt x="585787" y="676276"/>
                  </a:cubicBezTo>
                  <a:cubicBezTo>
                    <a:pt x="588962" y="648495"/>
                    <a:pt x="602456" y="642144"/>
                    <a:pt x="609600" y="604838"/>
                  </a:cubicBezTo>
                  <a:cubicBezTo>
                    <a:pt x="616744" y="567532"/>
                    <a:pt x="629444" y="504825"/>
                    <a:pt x="628650" y="452438"/>
                  </a:cubicBezTo>
                  <a:cubicBezTo>
                    <a:pt x="627856" y="400051"/>
                    <a:pt x="607218" y="342106"/>
                    <a:pt x="604837" y="290513"/>
                  </a:cubicBezTo>
                  <a:cubicBezTo>
                    <a:pt x="602456" y="238920"/>
                    <a:pt x="606821" y="191295"/>
                    <a:pt x="614362" y="142876"/>
                  </a:cubicBezTo>
                  <a:cubicBezTo>
                    <a:pt x="621903" y="94457"/>
                    <a:pt x="638968" y="37306"/>
                    <a:pt x="65008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9146381" y="5814469"/>
              <a:ext cx="569538" cy="272059"/>
            </a:xfrm>
            <a:custGeom>
              <a:avLst/>
              <a:gdLst>
                <a:gd name="connsiteX0" fmla="*/ 0 w 514769"/>
                <a:gd name="connsiteY0" fmla="*/ 181519 h 272059"/>
                <a:gd name="connsiteX1" fmla="*/ 119063 w 514769"/>
                <a:gd name="connsiteY1" fmla="*/ 133894 h 272059"/>
                <a:gd name="connsiteX2" fmla="*/ 195263 w 514769"/>
                <a:gd name="connsiteY2" fmla="*/ 81506 h 272059"/>
                <a:gd name="connsiteX3" fmla="*/ 195263 w 514769"/>
                <a:gd name="connsiteY3" fmla="*/ 10069 h 272059"/>
                <a:gd name="connsiteX4" fmla="*/ 319088 w 514769"/>
                <a:gd name="connsiteY4" fmla="*/ 544 h 272059"/>
                <a:gd name="connsiteX5" fmla="*/ 423863 w 514769"/>
                <a:gd name="connsiteY5" fmla="*/ 10069 h 272059"/>
                <a:gd name="connsiteX6" fmla="*/ 481013 w 514769"/>
                <a:gd name="connsiteY6" fmla="*/ 57694 h 272059"/>
                <a:gd name="connsiteX7" fmla="*/ 514350 w 514769"/>
                <a:gd name="connsiteY7" fmla="*/ 81506 h 272059"/>
                <a:gd name="connsiteX8" fmla="*/ 495300 w 514769"/>
                <a:gd name="connsiteY8" fmla="*/ 114844 h 272059"/>
                <a:gd name="connsiteX9" fmla="*/ 433388 w 514769"/>
                <a:gd name="connsiteY9" fmla="*/ 110081 h 272059"/>
                <a:gd name="connsiteX10" fmla="*/ 390525 w 514769"/>
                <a:gd name="connsiteY10" fmla="*/ 152944 h 272059"/>
                <a:gd name="connsiteX11" fmla="*/ 285750 w 514769"/>
                <a:gd name="connsiteY11" fmla="*/ 219619 h 272059"/>
                <a:gd name="connsiteX12" fmla="*/ 185738 w 514769"/>
                <a:gd name="connsiteY12" fmla="*/ 272006 h 272059"/>
                <a:gd name="connsiteX13" fmla="*/ 180975 w 514769"/>
                <a:gd name="connsiteY13" fmla="*/ 210094 h 272059"/>
                <a:gd name="connsiteX14" fmla="*/ 252413 w 514769"/>
                <a:gd name="connsiteY14" fmla="*/ 133894 h 272059"/>
                <a:gd name="connsiteX15" fmla="*/ 185738 w 514769"/>
                <a:gd name="connsiteY15" fmla="*/ 91031 h 272059"/>
                <a:gd name="connsiteX16" fmla="*/ 200025 w 514769"/>
                <a:gd name="connsiteY16" fmla="*/ 10069 h 272059"/>
                <a:gd name="connsiteX0" fmla="*/ 0 w 569538"/>
                <a:gd name="connsiteY0" fmla="*/ 202950 h 272059"/>
                <a:gd name="connsiteX1" fmla="*/ 173832 w 569538"/>
                <a:gd name="connsiteY1" fmla="*/ 133894 h 272059"/>
                <a:gd name="connsiteX2" fmla="*/ 250032 w 569538"/>
                <a:gd name="connsiteY2" fmla="*/ 81506 h 272059"/>
                <a:gd name="connsiteX3" fmla="*/ 250032 w 569538"/>
                <a:gd name="connsiteY3" fmla="*/ 10069 h 272059"/>
                <a:gd name="connsiteX4" fmla="*/ 373857 w 569538"/>
                <a:gd name="connsiteY4" fmla="*/ 544 h 272059"/>
                <a:gd name="connsiteX5" fmla="*/ 478632 w 569538"/>
                <a:gd name="connsiteY5" fmla="*/ 10069 h 272059"/>
                <a:gd name="connsiteX6" fmla="*/ 535782 w 569538"/>
                <a:gd name="connsiteY6" fmla="*/ 57694 h 272059"/>
                <a:gd name="connsiteX7" fmla="*/ 569119 w 569538"/>
                <a:gd name="connsiteY7" fmla="*/ 81506 h 272059"/>
                <a:gd name="connsiteX8" fmla="*/ 550069 w 569538"/>
                <a:gd name="connsiteY8" fmla="*/ 114844 h 272059"/>
                <a:gd name="connsiteX9" fmla="*/ 488157 w 569538"/>
                <a:gd name="connsiteY9" fmla="*/ 110081 h 272059"/>
                <a:gd name="connsiteX10" fmla="*/ 445294 w 569538"/>
                <a:gd name="connsiteY10" fmla="*/ 152944 h 272059"/>
                <a:gd name="connsiteX11" fmla="*/ 340519 w 569538"/>
                <a:gd name="connsiteY11" fmla="*/ 219619 h 272059"/>
                <a:gd name="connsiteX12" fmla="*/ 240507 w 569538"/>
                <a:gd name="connsiteY12" fmla="*/ 272006 h 272059"/>
                <a:gd name="connsiteX13" fmla="*/ 235744 w 569538"/>
                <a:gd name="connsiteY13" fmla="*/ 210094 h 272059"/>
                <a:gd name="connsiteX14" fmla="*/ 307182 w 569538"/>
                <a:gd name="connsiteY14" fmla="*/ 133894 h 272059"/>
                <a:gd name="connsiteX15" fmla="*/ 240507 w 569538"/>
                <a:gd name="connsiteY15" fmla="*/ 91031 h 272059"/>
                <a:gd name="connsiteX16" fmla="*/ 254794 w 569538"/>
                <a:gd name="connsiteY16" fmla="*/ 10069 h 27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9538" h="272059">
                  <a:moveTo>
                    <a:pt x="0" y="202950"/>
                  </a:moveTo>
                  <a:cubicBezTo>
                    <a:pt x="43259" y="187472"/>
                    <a:pt x="132160" y="154135"/>
                    <a:pt x="173832" y="133894"/>
                  </a:cubicBezTo>
                  <a:cubicBezTo>
                    <a:pt x="215504" y="113653"/>
                    <a:pt x="237332" y="102143"/>
                    <a:pt x="250032" y="81506"/>
                  </a:cubicBezTo>
                  <a:cubicBezTo>
                    <a:pt x="262732" y="60869"/>
                    <a:pt x="229395" y="23563"/>
                    <a:pt x="250032" y="10069"/>
                  </a:cubicBezTo>
                  <a:cubicBezTo>
                    <a:pt x="270669" y="-3425"/>
                    <a:pt x="335757" y="544"/>
                    <a:pt x="373857" y="544"/>
                  </a:cubicBezTo>
                  <a:cubicBezTo>
                    <a:pt x="411957" y="544"/>
                    <a:pt x="451645" y="544"/>
                    <a:pt x="478632" y="10069"/>
                  </a:cubicBezTo>
                  <a:cubicBezTo>
                    <a:pt x="505619" y="19594"/>
                    <a:pt x="520701" y="45788"/>
                    <a:pt x="535782" y="57694"/>
                  </a:cubicBezTo>
                  <a:cubicBezTo>
                    <a:pt x="550863" y="69600"/>
                    <a:pt x="566738" y="71981"/>
                    <a:pt x="569119" y="81506"/>
                  </a:cubicBezTo>
                  <a:cubicBezTo>
                    <a:pt x="571500" y="91031"/>
                    <a:pt x="563563" y="110081"/>
                    <a:pt x="550069" y="114844"/>
                  </a:cubicBezTo>
                  <a:cubicBezTo>
                    <a:pt x="536575" y="119607"/>
                    <a:pt x="505619" y="103731"/>
                    <a:pt x="488157" y="110081"/>
                  </a:cubicBezTo>
                  <a:cubicBezTo>
                    <a:pt x="470695" y="116431"/>
                    <a:pt x="469900" y="134688"/>
                    <a:pt x="445294" y="152944"/>
                  </a:cubicBezTo>
                  <a:cubicBezTo>
                    <a:pt x="420688" y="171200"/>
                    <a:pt x="374650" y="199775"/>
                    <a:pt x="340519" y="219619"/>
                  </a:cubicBezTo>
                  <a:cubicBezTo>
                    <a:pt x="306388" y="239463"/>
                    <a:pt x="257969" y="273593"/>
                    <a:pt x="240507" y="272006"/>
                  </a:cubicBezTo>
                  <a:cubicBezTo>
                    <a:pt x="223045" y="270419"/>
                    <a:pt x="224631" y="233113"/>
                    <a:pt x="235744" y="210094"/>
                  </a:cubicBezTo>
                  <a:cubicBezTo>
                    <a:pt x="246857" y="187075"/>
                    <a:pt x="306388" y="153738"/>
                    <a:pt x="307182" y="133894"/>
                  </a:cubicBezTo>
                  <a:cubicBezTo>
                    <a:pt x="307976" y="114050"/>
                    <a:pt x="249238" y="111669"/>
                    <a:pt x="240507" y="91031"/>
                  </a:cubicBezTo>
                  <a:cubicBezTo>
                    <a:pt x="231776" y="70393"/>
                    <a:pt x="243285" y="40231"/>
                    <a:pt x="254794" y="1006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9077325" y="5088732"/>
              <a:ext cx="519807" cy="909638"/>
            </a:xfrm>
            <a:custGeom>
              <a:avLst/>
              <a:gdLst>
                <a:gd name="connsiteX0" fmla="*/ 0 w 467420"/>
                <a:gd name="connsiteY0" fmla="*/ 862013 h 862013"/>
                <a:gd name="connsiteX1" fmla="*/ 104775 w 467420"/>
                <a:gd name="connsiteY1" fmla="*/ 823913 h 862013"/>
                <a:gd name="connsiteX2" fmla="*/ 204787 w 467420"/>
                <a:gd name="connsiteY2" fmla="*/ 757238 h 862013"/>
                <a:gd name="connsiteX3" fmla="*/ 338137 w 467420"/>
                <a:gd name="connsiteY3" fmla="*/ 752475 h 862013"/>
                <a:gd name="connsiteX4" fmla="*/ 457200 w 467420"/>
                <a:gd name="connsiteY4" fmla="*/ 666750 h 862013"/>
                <a:gd name="connsiteX5" fmla="*/ 452437 w 467420"/>
                <a:gd name="connsiteY5" fmla="*/ 547688 h 862013"/>
                <a:gd name="connsiteX6" fmla="*/ 381000 w 467420"/>
                <a:gd name="connsiteY6" fmla="*/ 461963 h 862013"/>
                <a:gd name="connsiteX7" fmla="*/ 409575 w 467420"/>
                <a:gd name="connsiteY7" fmla="*/ 376238 h 862013"/>
                <a:gd name="connsiteX8" fmla="*/ 442912 w 467420"/>
                <a:gd name="connsiteY8" fmla="*/ 257175 h 862013"/>
                <a:gd name="connsiteX9" fmla="*/ 376237 w 467420"/>
                <a:gd name="connsiteY9" fmla="*/ 176213 h 862013"/>
                <a:gd name="connsiteX10" fmla="*/ 304800 w 467420"/>
                <a:gd name="connsiteY10" fmla="*/ 104775 h 862013"/>
                <a:gd name="connsiteX11" fmla="*/ 276225 w 467420"/>
                <a:gd name="connsiteY11" fmla="*/ 0 h 862013"/>
                <a:gd name="connsiteX0" fmla="*/ 0 w 467420"/>
                <a:gd name="connsiteY0" fmla="*/ 888207 h 888207"/>
                <a:gd name="connsiteX1" fmla="*/ 104775 w 467420"/>
                <a:gd name="connsiteY1" fmla="*/ 850107 h 888207"/>
                <a:gd name="connsiteX2" fmla="*/ 204787 w 467420"/>
                <a:gd name="connsiteY2" fmla="*/ 783432 h 888207"/>
                <a:gd name="connsiteX3" fmla="*/ 338137 w 467420"/>
                <a:gd name="connsiteY3" fmla="*/ 778669 h 888207"/>
                <a:gd name="connsiteX4" fmla="*/ 457200 w 467420"/>
                <a:gd name="connsiteY4" fmla="*/ 692944 h 888207"/>
                <a:gd name="connsiteX5" fmla="*/ 452437 w 467420"/>
                <a:gd name="connsiteY5" fmla="*/ 573882 h 888207"/>
                <a:gd name="connsiteX6" fmla="*/ 381000 w 467420"/>
                <a:gd name="connsiteY6" fmla="*/ 488157 h 888207"/>
                <a:gd name="connsiteX7" fmla="*/ 409575 w 467420"/>
                <a:gd name="connsiteY7" fmla="*/ 402432 h 888207"/>
                <a:gd name="connsiteX8" fmla="*/ 442912 w 467420"/>
                <a:gd name="connsiteY8" fmla="*/ 283369 h 888207"/>
                <a:gd name="connsiteX9" fmla="*/ 376237 w 467420"/>
                <a:gd name="connsiteY9" fmla="*/ 202407 h 888207"/>
                <a:gd name="connsiteX10" fmla="*/ 304800 w 467420"/>
                <a:gd name="connsiteY10" fmla="*/ 130969 h 888207"/>
                <a:gd name="connsiteX11" fmla="*/ 276225 w 467420"/>
                <a:gd name="connsiteY11" fmla="*/ 0 h 888207"/>
                <a:gd name="connsiteX0" fmla="*/ 0 w 519807"/>
                <a:gd name="connsiteY0" fmla="*/ 909638 h 909638"/>
                <a:gd name="connsiteX1" fmla="*/ 157162 w 519807"/>
                <a:gd name="connsiteY1" fmla="*/ 850107 h 909638"/>
                <a:gd name="connsiteX2" fmla="*/ 257174 w 519807"/>
                <a:gd name="connsiteY2" fmla="*/ 783432 h 909638"/>
                <a:gd name="connsiteX3" fmla="*/ 390524 w 519807"/>
                <a:gd name="connsiteY3" fmla="*/ 778669 h 909638"/>
                <a:gd name="connsiteX4" fmla="*/ 509587 w 519807"/>
                <a:gd name="connsiteY4" fmla="*/ 692944 h 909638"/>
                <a:gd name="connsiteX5" fmla="*/ 504824 w 519807"/>
                <a:gd name="connsiteY5" fmla="*/ 573882 h 909638"/>
                <a:gd name="connsiteX6" fmla="*/ 433387 w 519807"/>
                <a:gd name="connsiteY6" fmla="*/ 488157 h 909638"/>
                <a:gd name="connsiteX7" fmla="*/ 461962 w 519807"/>
                <a:gd name="connsiteY7" fmla="*/ 402432 h 909638"/>
                <a:gd name="connsiteX8" fmla="*/ 495299 w 519807"/>
                <a:gd name="connsiteY8" fmla="*/ 283369 h 909638"/>
                <a:gd name="connsiteX9" fmla="*/ 428624 w 519807"/>
                <a:gd name="connsiteY9" fmla="*/ 202407 h 909638"/>
                <a:gd name="connsiteX10" fmla="*/ 357187 w 519807"/>
                <a:gd name="connsiteY10" fmla="*/ 130969 h 909638"/>
                <a:gd name="connsiteX11" fmla="*/ 328612 w 519807"/>
                <a:gd name="connsiteY11" fmla="*/ 0 h 90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9807" h="909638">
                  <a:moveTo>
                    <a:pt x="0" y="909638"/>
                  </a:moveTo>
                  <a:cubicBezTo>
                    <a:pt x="35322" y="899319"/>
                    <a:pt x="114300" y="871141"/>
                    <a:pt x="157162" y="850107"/>
                  </a:cubicBezTo>
                  <a:cubicBezTo>
                    <a:pt x="200024" y="829073"/>
                    <a:pt x="218280" y="795338"/>
                    <a:pt x="257174" y="783432"/>
                  </a:cubicBezTo>
                  <a:cubicBezTo>
                    <a:pt x="296068" y="771526"/>
                    <a:pt x="348455" y="793750"/>
                    <a:pt x="390524" y="778669"/>
                  </a:cubicBezTo>
                  <a:cubicBezTo>
                    <a:pt x="432593" y="763588"/>
                    <a:pt x="490537" y="727075"/>
                    <a:pt x="509587" y="692944"/>
                  </a:cubicBezTo>
                  <a:cubicBezTo>
                    <a:pt x="528637" y="658813"/>
                    <a:pt x="517524" y="608013"/>
                    <a:pt x="504824" y="573882"/>
                  </a:cubicBezTo>
                  <a:cubicBezTo>
                    <a:pt x="492124" y="539751"/>
                    <a:pt x="440531" y="516732"/>
                    <a:pt x="433387" y="488157"/>
                  </a:cubicBezTo>
                  <a:cubicBezTo>
                    <a:pt x="426243" y="459582"/>
                    <a:pt x="451643" y="436563"/>
                    <a:pt x="461962" y="402432"/>
                  </a:cubicBezTo>
                  <a:cubicBezTo>
                    <a:pt x="472281" y="368301"/>
                    <a:pt x="500855" y="316706"/>
                    <a:pt x="495299" y="283369"/>
                  </a:cubicBezTo>
                  <a:cubicBezTo>
                    <a:pt x="489743" y="250031"/>
                    <a:pt x="451643" y="227807"/>
                    <a:pt x="428624" y="202407"/>
                  </a:cubicBezTo>
                  <a:cubicBezTo>
                    <a:pt x="405605" y="177007"/>
                    <a:pt x="373856" y="164704"/>
                    <a:pt x="357187" y="130969"/>
                  </a:cubicBezTo>
                  <a:cubicBezTo>
                    <a:pt x="340518" y="97235"/>
                    <a:pt x="334565" y="37703"/>
                    <a:pt x="328612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9341644" y="5403056"/>
              <a:ext cx="402431" cy="659607"/>
            </a:xfrm>
            <a:custGeom>
              <a:avLst/>
              <a:gdLst>
                <a:gd name="connsiteX0" fmla="*/ 347663 w 347663"/>
                <a:gd name="connsiteY0" fmla="*/ 0 h 585788"/>
                <a:gd name="connsiteX1" fmla="*/ 314325 w 347663"/>
                <a:gd name="connsiteY1" fmla="*/ 76200 h 585788"/>
                <a:gd name="connsiteX2" fmla="*/ 276225 w 347663"/>
                <a:gd name="connsiteY2" fmla="*/ 123825 h 585788"/>
                <a:gd name="connsiteX3" fmla="*/ 223838 w 347663"/>
                <a:gd name="connsiteY3" fmla="*/ 176213 h 585788"/>
                <a:gd name="connsiteX4" fmla="*/ 157163 w 347663"/>
                <a:gd name="connsiteY4" fmla="*/ 223838 h 585788"/>
                <a:gd name="connsiteX5" fmla="*/ 152400 w 347663"/>
                <a:gd name="connsiteY5" fmla="*/ 309563 h 585788"/>
                <a:gd name="connsiteX6" fmla="*/ 133350 w 347663"/>
                <a:gd name="connsiteY6" fmla="*/ 366713 h 585788"/>
                <a:gd name="connsiteX7" fmla="*/ 76200 w 347663"/>
                <a:gd name="connsiteY7" fmla="*/ 381000 h 585788"/>
                <a:gd name="connsiteX8" fmla="*/ 47625 w 347663"/>
                <a:gd name="connsiteY8" fmla="*/ 481013 h 585788"/>
                <a:gd name="connsiteX9" fmla="*/ 0 w 347663"/>
                <a:gd name="connsiteY9" fmla="*/ 585788 h 585788"/>
                <a:gd name="connsiteX0" fmla="*/ 371475 w 371475"/>
                <a:gd name="connsiteY0" fmla="*/ 0 h 631032"/>
                <a:gd name="connsiteX1" fmla="*/ 314325 w 371475"/>
                <a:gd name="connsiteY1" fmla="*/ 121444 h 631032"/>
                <a:gd name="connsiteX2" fmla="*/ 276225 w 371475"/>
                <a:gd name="connsiteY2" fmla="*/ 169069 h 631032"/>
                <a:gd name="connsiteX3" fmla="*/ 223838 w 371475"/>
                <a:gd name="connsiteY3" fmla="*/ 221457 h 631032"/>
                <a:gd name="connsiteX4" fmla="*/ 157163 w 371475"/>
                <a:gd name="connsiteY4" fmla="*/ 269082 h 631032"/>
                <a:gd name="connsiteX5" fmla="*/ 152400 w 371475"/>
                <a:gd name="connsiteY5" fmla="*/ 354807 h 631032"/>
                <a:gd name="connsiteX6" fmla="*/ 133350 w 371475"/>
                <a:gd name="connsiteY6" fmla="*/ 411957 h 631032"/>
                <a:gd name="connsiteX7" fmla="*/ 76200 w 371475"/>
                <a:gd name="connsiteY7" fmla="*/ 426244 h 631032"/>
                <a:gd name="connsiteX8" fmla="*/ 47625 w 371475"/>
                <a:gd name="connsiteY8" fmla="*/ 526257 h 631032"/>
                <a:gd name="connsiteX9" fmla="*/ 0 w 371475"/>
                <a:gd name="connsiteY9" fmla="*/ 631032 h 631032"/>
                <a:gd name="connsiteX0" fmla="*/ 402431 w 402431"/>
                <a:gd name="connsiteY0" fmla="*/ 0 h 659607"/>
                <a:gd name="connsiteX1" fmla="*/ 345281 w 402431"/>
                <a:gd name="connsiteY1" fmla="*/ 121444 h 659607"/>
                <a:gd name="connsiteX2" fmla="*/ 307181 w 402431"/>
                <a:gd name="connsiteY2" fmla="*/ 169069 h 659607"/>
                <a:gd name="connsiteX3" fmla="*/ 254794 w 402431"/>
                <a:gd name="connsiteY3" fmla="*/ 221457 h 659607"/>
                <a:gd name="connsiteX4" fmla="*/ 188119 w 402431"/>
                <a:gd name="connsiteY4" fmla="*/ 269082 h 659607"/>
                <a:gd name="connsiteX5" fmla="*/ 183356 w 402431"/>
                <a:gd name="connsiteY5" fmla="*/ 354807 h 659607"/>
                <a:gd name="connsiteX6" fmla="*/ 164306 w 402431"/>
                <a:gd name="connsiteY6" fmla="*/ 411957 h 659607"/>
                <a:gd name="connsiteX7" fmla="*/ 107156 w 402431"/>
                <a:gd name="connsiteY7" fmla="*/ 426244 h 659607"/>
                <a:gd name="connsiteX8" fmla="*/ 78581 w 402431"/>
                <a:gd name="connsiteY8" fmla="*/ 526257 h 659607"/>
                <a:gd name="connsiteX9" fmla="*/ 0 w 402431"/>
                <a:gd name="connsiteY9" fmla="*/ 659607 h 65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431" h="659607">
                  <a:moveTo>
                    <a:pt x="402431" y="0"/>
                  </a:moveTo>
                  <a:cubicBezTo>
                    <a:pt x="391715" y="27781"/>
                    <a:pt x="361156" y="93266"/>
                    <a:pt x="345281" y="121444"/>
                  </a:cubicBezTo>
                  <a:cubicBezTo>
                    <a:pt x="329406" y="149622"/>
                    <a:pt x="322262" y="152400"/>
                    <a:pt x="307181" y="169069"/>
                  </a:cubicBezTo>
                  <a:cubicBezTo>
                    <a:pt x="292100" y="185738"/>
                    <a:pt x="274638" y="204788"/>
                    <a:pt x="254794" y="221457"/>
                  </a:cubicBezTo>
                  <a:cubicBezTo>
                    <a:pt x="234950" y="238126"/>
                    <a:pt x="200025" y="246857"/>
                    <a:pt x="188119" y="269082"/>
                  </a:cubicBezTo>
                  <a:cubicBezTo>
                    <a:pt x="176213" y="291307"/>
                    <a:pt x="187325" y="330995"/>
                    <a:pt x="183356" y="354807"/>
                  </a:cubicBezTo>
                  <a:cubicBezTo>
                    <a:pt x="179387" y="378620"/>
                    <a:pt x="177006" y="400051"/>
                    <a:pt x="164306" y="411957"/>
                  </a:cubicBezTo>
                  <a:cubicBezTo>
                    <a:pt x="151606" y="423863"/>
                    <a:pt x="121443" y="407194"/>
                    <a:pt x="107156" y="426244"/>
                  </a:cubicBezTo>
                  <a:cubicBezTo>
                    <a:pt x="92868" y="445294"/>
                    <a:pt x="96440" y="487363"/>
                    <a:pt x="78581" y="526257"/>
                  </a:cubicBezTo>
                  <a:cubicBezTo>
                    <a:pt x="60722" y="565151"/>
                    <a:pt x="17462" y="624285"/>
                    <a:pt x="0" y="65960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 109"/>
            <p:cNvSpPr/>
            <p:nvPr/>
          </p:nvSpPr>
          <p:spPr>
            <a:xfrm>
              <a:off x="9552127" y="5334001"/>
              <a:ext cx="194330" cy="328878"/>
            </a:xfrm>
            <a:custGeom>
              <a:avLst/>
              <a:gdLst>
                <a:gd name="connsiteX0" fmla="*/ 172898 w 172898"/>
                <a:gd name="connsiteY0" fmla="*/ 228600 h 324082"/>
                <a:gd name="connsiteX1" fmla="*/ 101461 w 172898"/>
                <a:gd name="connsiteY1" fmla="*/ 280987 h 324082"/>
                <a:gd name="connsiteX2" fmla="*/ 20498 w 172898"/>
                <a:gd name="connsiteY2" fmla="*/ 323850 h 324082"/>
                <a:gd name="connsiteX3" fmla="*/ 1448 w 172898"/>
                <a:gd name="connsiteY3" fmla="*/ 261937 h 324082"/>
                <a:gd name="connsiteX4" fmla="*/ 49073 w 172898"/>
                <a:gd name="connsiteY4" fmla="*/ 142875 h 324082"/>
                <a:gd name="connsiteX5" fmla="*/ 120511 w 172898"/>
                <a:gd name="connsiteY5" fmla="*/ 33337 h 324082"/>
                <a:gd name="connsiteX6" fmla="*/ 163373 w 172898"/>
                <a:gd name="connsiteY6" fmla="*/ 0 h 324082"/>
                <a:gd name="connsiteX0" fmla="*/ 194330 w 194330"/>
                <a:gd name="connsiteY0" fmla="*/ 202406 h 324116"/>
                <a:gd name="connsiteX1" fmla="*/ 101461 w 194330"/>
                <a:gd name="connsiteY1" fmla="*/ 280987 h 324116"/>
                <a:gd name="connsiteX2" fmla="*/ 20498 w 194330"/>
                <a:gd name="connsiteY2" fmla="*/ 323850 h 324116"/>
                <a:gd name="connsiteX3" fmla="*/ 1448 w 194330"/>
                <a:gd name="connsiteY3" fmla="*/ 261937 h 324116"/>
                <a:gd name="connsiteX4" fmla="*/ 49073 w 194330"/>
                <a:gd name="connsiteY4" fmla="*/ 142875 h 324116"/>
                <a:gd name="connsiteX5" fmla="*/ 120511 w 194330"/>
                <a:gd name="connsiteY5" fmla="*/ 33337 h 324116"/>
                <a:gd name="connsiteX6" fmla="*/ 163373 w 194330"/>
                <a:gd name="connsiteY6" fmla="*/ 0 h 324116"/>
                <a:gd name="connsiteX0" fmla="*/ 194330 w 194330"/>
                <a:gd name="connsiteY0" fmla="*/ 207168 h 328878"/>
                <a:gd name="connsiteX1" fmla="*/ 101461 w 194330"/>
                <a:gd name="connsiteY1" fmla="*/ 285749 h 328878"/>
                <a:gd name="connsiteX2" fmla="*/ 20498 w 194330"/>
                <a:gd name="connsiteY2" fmla="*/ 328612 h 328878"/>
                <a:gd name="connsiteX3" fmla="*/ 1448 w 194330"/>
                <a:gd name="connsiteY3" fmla="*/ 266699 h 328878"/>
                <a:gd name="connsiteX4" fmla="*/ 49073 w 194330"/>
                <a:gd name="connsiteY4" fmla="*/ 147637 h 328878"/>
                <a:gd name="connsiteX5" fmla="*/ 120511 w 194330"/>
                <a:gd name="connsiteY5" fmla="*/ 38099 h 328878"/>
                <a:gd name="connsiteX6" fmla="*/ 182423 w 194330"/>
                <a:gd name="connsiteY6" fmla="*/ 0 h 32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30" h="328878">
                  <a:moveTo>
                    <a:pt x="194330" y="207168"/>
                  </a:moveTo>
                  <a:cubicBezTo>
                    <a:pt x="171311" y="225424"/>
                    <a:pt x="130433" y="265508"/>
                    <a:pt x="101461" y="285749"/>
                  </a:cubicBezTo>
                  <a:cubicBezTo>
                    <a:pt x="72489" y="305990"/>
                    <a:pt x="37167" y="331787"/>
                    <a:pt x="20498" y="328612"/>
                  </a:cubicBezTo>
                  <a:cubicBezTo>
                    <a:pt x="3829" y="325437"/>
                    <a:pt x="-3315" y="296862"/>
                    <a:pt x="1448" y="266699"/>
                  </a:cubicBezTo>
                  <a:cubicBezTo>
                    <a:pt x="6210" y="236537"/>
                    <a:pt x="29229" y="185737"/>
                    <a:pt x="49073" y="147637"/>
                  </a:cubicBezTo>
                  <a:cubicBezTo>
                    <a:pt x="68917" y="109537"/>
                    <a:pt x="98286" y="62705"/>
                    <a:pt x="120511" y="38099"/>
                  </a:cubicBezTo>
                  <a:cubicBezTo>
                    <a:pt x="142736" y="13493"/>
                    <a:pt x="170517" y="4762"/>
                    <a:pt x="182423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爆炸形 1 110"/>
            <p:cNvSpPr/>
            <p:nvPr/>
          </p:nvSpPr>
          <p:spPr>
            <a:xfrm flipH="1">
              <a:off x="9617328" y="5440406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爆炸形 1 111"/>
            <p:cNvSpPr/>
            <p:nvPr/>
          </p:nvSpPr>
          <p:spPr>
            <a:xfrm flipH="1">
              <a:off x="9516429" y="5730902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爆炸形 1 112"/>
            <p:cNvSpPr/>
            <p:nvPr/>
          </p:nvSpPr>
          <p:spPr>
            <a:xfrm flipH="1">
              <a:off x="9544079" y="5825418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爆炸形 1 113"/>
            <p:cNvSpPr/>
            <p:nvPr/>
          </p:nvSpPr>
          <p:spPr>
            <a:xfrm flipH="1">
              <a:off x="9632606" y="5559248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爆炸形 1 114"/>
            <p:cNvSpPr/>
            <p:nvPr/>
          </p:nvSpPr>
          <p:spPr>
            <a:xfrm flipH="1">
              <a:off x="9679522" y="5501591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爆炸形 1 115"/>
            <p:cNvSpPr/>
            <p:nvPr/>
          </p:nvSpPr>
          <p:spPr>
            <a:xfrm flipH="1">
              <a:off x="9369656" y="6005295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爆炸形 1 116"/>
            <p:cNvSpPr/>
            <p:nvPr/>
          </p:nvSpPr>
          <p:spPr>
            <a:xfrm flipH="1">
              <a:off x="9536002" y="5973331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爆炸形 1 117"/>
            <p:cNvSpPr/>
            <p:nvPr/>
          </p:nvSpPr>
          <p:spPr>
            <a:xfrm flipH="1">
              <a:off x="9454850" y="5937331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爆炸形 1 118"/>
            <p:cNvSpPr/>
            <p:nvPr/>
          </p:nvSpPr>
          <p:spPr>
            <a:xfrm flipH="1">
              <a:off x="9577283" y="5858244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爆炸形 1 119"/>
            <p:cNvSpPr/>
            <p:nvPr/>
          </p:nvSpPr>
          <p:spPr>
            <a:xfrm flipH="1">
              <a:off x="9271165" y="5964177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爆炸形 1 120"/>
            <p:cNvSpPr/>
            <p:nvPr/>
          </p:nvSpPr>
          <p:spPr>
            <a:xfrm flipH="1">
              <a:off x="9616675" y="5687043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爆炸形 1 121"/>
            <p:cNvSpPr/>
            <p:nvPr/>
          </p:nvSpPr>
          <p:spPr>
            <a:xfrm flipH="1">
              <a:off x="9520788" y="5648862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爆炸形 1 122"/>
            <p:cNvSpPr/>
            <p:nvPr/>
          </p:nvSpPr>
          <p:spPr>
            <a:xfrm flipH="1">
              <a:off x="9521741" y="5903663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爆炸形 1 123"/>
            <p:cNvSpPr/>
            <p:nvPr/>
          </p:nvSpPr>
          <p:spPr>
            <a:xfrm flipH="1">
              <a:off x="9448842" y="6011083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爆炸形 1 124"/>
            <p:cNvSpPr/>
            <p:nvPr/>
          </p:nvSpPr>
          <p:spPr>
            <a:xfrm flipH="1">
              <a:off x="9655359" y="5402427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爆炸形 1 125"/>
            <p:cNvSpPr/>
            <p:nvPr/>
          </p:nvSpPr>
          <p:spPr>
            <a:xfrm flipH="1">
              <a:off x="9477015" y="5849628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爆炸形 1 126"/>
            <p:cNvSpPr/>
            <p:nvPr/>
          </p:nvSpPr>
          <p:spPr>
            <a:xfrm flipH="1">
              <a:off x="9331626" y="5936196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爆炸形 1 127"/>
            <p:cNvSpPr/>
            <p:nvPr/>
          </p:nvSpPr>
          <p:spPr>
            <a:xfrm flipH="1">
              <a:off x="9183236" y="5926452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爆炸形 1 128"/>
            <p:cNvSpPr/>
            <p:nvPr/>
          </p:nvSpPr>
          <p:spPr>
            <a:xfrm flipH="1">
              <a:off x="9279247" y="5888494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爆炸形 1 129"/>
            <p:cNvSpPr/>
            <p:nvPr/>
          </p:nvSpPr>
          <p:spPr>
            <a:xfrm flipH="1">
              <a:off x="9387113" y="5816871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爆炸形 1 130"/>
            <p:cNvSpPr/>
            <p:nvPr/>
          </p:nvSpPr>
          <p:spPr>
            <a:xfrm flipH="1">
              <a:off x="9542223" y="5568689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爆炸形 1 131"/>
            <p:cNvSpPr/>
            <p:nvPr/>
          </p:nvSpPr>
          <p:spPr>
            <a:xfrm flipH="1">
              <a:off x="9616384" y="5511498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爆炸形 1 132"/>
            <p:cNvSpPr/>
            <p:nvPr/>
          </p:nvSpPr>
          <p:spPr>
            <a:xfrm flipH="1">
              <a:off x="9640171" y="5631030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爆炸形 1 133"/>
            <p:cNvSpPr/>
            <p:nvPr/>
          </p:nvSpPr>
          <p:spPr>
            <a:xfrm flipH="1">
              <a:off x="9563786" y="5694023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爆炸形 1 134"/>
            <p:cNvSpPr/>
            <p:nvPr/>
          </p:nvSpPr>
          <p:spPr>
            <a:xfrm flipH="1">
              <a:off x="9589225" y="5607170"/>
              <a:ext cx="64800" cy="72000"/>
            </a:xfrm>
            <a:prstGeom prst="irregularSeal1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任意多边形 135"/>
            <p:cNvSpPr/>
            <p:nvPr/>
          </p:nvSpPr>
          <p:spPr>
            <a:xfrm>
              <a:off x="9336882" y="5098256"/>
              <a:ext cx="272322" cy="954881"/>
            </a:xfrm>
            <a:custGeom>
              <a:avLst/>
              <a:gdLst>
                <a:gd name="connsiteX0" fmla="*/ 128588 w 255654"/>
                <a:gd name="connsiteY0" fmla="*/ 0 h 876300"/>
                <a:gd name="connsiteX1" fmla="*/ 128588 w 255654"/>
                <a:gd name="connsiteY1" fmla="*/ 171450 h 876300"/>
                <a:gd name="connsiteX2" fmla="*/ 128588 w 255654"/>
                <a:gd name="connsiteY2" fmla="*/ 247650 h 876300"/>
                <a:gd name="connsiteX3" fmla="*/ 223838 w 255654"/>
                <a:gd name="connsiteY3" fmla="*/ 319087 h 876300"/>
                <a:gd name="connsiteX4" fmla="*/ 238125 w 255654"/>
                <a:gd name="connsiteY4" fmla="*/ 428625 h 876300"/>
                <a:gd name="connsiteX5" fmla="*/ 252413 w 255654"/>
                <a:gd name="connsiteY5" fmla="*/ 585787 h 876300"/>
                <a:gd name="connsiteX6" fmla="*/ 171450 w 255654"/>
                <a:gd name="connsiteY6" fmla="*/ 661987 h 876300"/>
                <a:gd name="connsiteX7" fmla="*/ 52388 w 255654"/>
                <a:gd name="connsiteY7" fmla="*/ 719137 h 876300"/>
                <a:gd name="connsiteX8" fmla="*/ 14288 w 255654"/>
                <a:gd name="connsiteY8" fmla="*/ 804862 h 876300"/>
                <a:gd name="connsiteX9" fmla="*/ 0 w 255654"/>
                <a:gd name="connsiteY9" fmla="*/ 876300 h 876300"/>
                <a:gd name="connsiteX0" fmla="*/ 138113 w 255654"/>
                <a:gd name="connsiteY0" fmla="*/ 0 h 954881"/>
                <a:gd name="connsiteX1" fmla="*/ 128588 w 255654"/>
                <a:gd name="connsiteY1" fmla="*/ 250031 h 954881"/>
                <a:gd name="connsiteX2" fmla="*/ 128588 w 255654"/>
                <a:gd name="connsiteY2" fmla="*/ 326231 h 954881"/>
                <a:gd name="connsiteX3" fmla="*/ 223838 w 255654"/>
                <a:gd name="connsiteY3" fmla="*/ 397668 h 954881"/>
                <a:gd name="connsiteX4" fmla="*/ 238125 w 255654"/>
                <a:gd name="connsiteY4" fmla="*/ 507206 h 954881"/>
                <a:gd name="connsiteX5" fmla="*/ 252413 w 255654"/>
                <a:gd name="connsiteY5" fmla="*/ 664368 h 954881"/>
                <a:gd name="connsiteX6" fmla="*/ 171450 w 255654"/>
                <a:gd name="connsiteY6" fmla="*/ 740568 h 954881"/>
                <a:gd name="connsiteX7" fmla="*/ 52388 w 255654"/>
                <a:gd name="connsiteY7" fmla="*/ 797718 h 954881"/>
                <a:gd name="connsiteX8" fmla="*/ 14288 w 255654"/>
                <a:gd name="connsiteY8" fmla="*/ 883443 h 954881"/>
                <a:gd name="connsiteX9" fmla="*/ 0 w 255654"/>
                <a:gd name="connsiteY9" fmla="*/ 954881 h 954881"/>
                <a:gd name="connsiteX0" fmla="*/ 154781 w 272322"/>
                <a:gd name="connsiteY0" fmla="*/ 0 h 954881"/>
                <a:gd name="connsiteX1" fmla="*/ 145256 w 272322"/>
                <a:gd name="connsiteY1" fmla="*/ 250031 h 954881"/>
                <a:gd name="connsiteX2" fmla="*/ 145256 w 272322"/>
                <a:gd name="connsiteY2" fmla="*/ 326231 h 954881"/>
                <a:gd name="connsiteX3" fmla="*/ 240506 w 272322"/>
                <a:gd name="connsiteY3" fmla="*/ 397668 h 954881"/>
                <a:gd name="connsiteX4" fmla="*/ 254793 w 272322"/>
                <a:gd name="connsiteY4" fmla="*/ 507206 h 954881"/>
                <a:gd name="connsiteX5" fmla="*/ 269081 w 272322"/>
                <a:gd name="connsiteY5" fmla="*/ 664368 h 954881"/>
                <a:gd name="connsiteX6" fmla="*/ 188118 w 272322"/>
                <a:gd name="connsiteY6" fmla="*/ 740568 h 954881"/>
                <a:gd name="connsiteX7" fmla="*/ 69056 w 272322"/>
                <a:gd name="connsiteY7" fmla="*/ 797718 h 954881"/>
                <a:gd name="connsiteX8" fmla="*/ 30956 w 272322"/>
                <a:gd name="connsiteY8" fmla="*/ 883443 h 954881"/>
                <a:gd name="connsiteX9" fmla="*/ 0 w 272322"/>
                <a:gd name="connsiteY9" fmla="*/ 954881 h 95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322" h="954881">
                  <a:moveTo>
                    <a:pt x="154781" y="0"/>
                  </a:moveTo>
                  <a:cubicBezTo>
                    <a:pt x="151606" y="83344"/>
                    <a:pt x="146843" y="195659"/>
                    <a:pt x="145256" y="250031"/>
                  </a:cubicBezTo>
                  <a:cubicBezTo>
                    <a:pt x="143669" y="304403"/>
                    <a:pt x="129381" y="301625"/>
                    <a:pt x="145256" y="326231"/>
                  </a:cubicBezTo>
                  <a:cubicBezTo>
                    <a:pt x="161131" y="350837"/>
                    <a:pt x="222250" y="367506"/>
                    <a:pt x="240506" y="397668"/>
                  </a:cubicBezTo>
                  <a:cubicBezTo>
                    <a:pt x="258762" y="427830"/>
                    <a:pt x="250031" y="462756"/>
                    <a:pt x="254793" y="507206"/>
                  </a:cubicBezTo>
                  <a:cubicBezTo>
                    <a:pt x="259556" y="551656"/>
                    <a:pt x="280193" y="625474"/>
                    <a:pt x="269081" y="664368"/>
                  </a:cubicBezTo>
                  <a:cubicBezTo>
                    <a:pt x="257969" y="703262"/>
                    <a:pt x="221455" y="718343"/>
                    <a:pt x="188118" y="740568"/>
                  </a:cubicBezTo>
                  <a:cubicBezTo>
                    <a:pt x="154781" y="762793"/>
                    <a:pt x="95250" y="773906"/>
                    <a:pt x="69056" y="797718"/>
                  </a:cubicBezTo>
                  <a:cubicBezTo>
                    <a:pt x="42862" y="821530"/>
                    <a:pt x="42465" y="857249"/>
                    <a:pt x="30956" y="883443"/>
                  </a:cubicBezTo>
                  <a:cubicBezTo>
                    <a:pt x="19447" y="909637"/>
                    <a:pt x="2778" y="932259"/>
                    <a:pt x="0" y="9548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任意多边形 136"/>
            <p:cNvSpPr/>
            <p:nvPr/>
          </p:nvSpPr>
          <p:spPr>
            <a:xfrm>
              <a:off x="9504629" y="5307807"/>
              <a:ext cx="210871" cy="740568"/>
            </a:xfrm>
            <a:custGeom>
              <a:avLst/>
              <a:gdLst>
                <a:gd name="connsiteX0" fmla="*/ 191821 w 191821"/>
                <a:gd name="connsiteY0" fmla="*/ 0 h 728662"/>
                <a:gd name="connsiteX1" fmla="*/ 67996 w 191821"/>
                <a:gd name="connsiteY1" fmla="*/ 57150 h 728662"/>
                <a:gd name="connsiteX2" fmla="*/ 1321 w 191821"/>
                <a:gd name="connsiteY2" fmla="*/ 95250 h 728662"/>
                <a:gd name="connsiteX3" fmla="*/ 25134 w 191821"/>
                <a:gd name="connsiteY3" fmla="*/ 209550 h 728662"/>
                <a:gd name="connsiteX4" fmla="*/ 44184 w 191821"/>
                <a:gd name="connsiteY4" fmla="*/ 252412 h 728662"/>
                <a:gd name="connsiteX5" fmla="*/ 144196 w 191821"/>
                <a:gd name="connsiteY5" fmla="*/ 242887 h 728662"/>
                <a:gd name="connsiteX6" fmla="*/ 182296 w 191821"/>
                <a:gd name="connsiteY6" fmla="*/ 276225 h 728662"/>
                <a:gd name="connsiteX7" fmla="*/ 163246 w 191821"/>
                <a:gd name="connsiteY7" fmla="*/ 361950 h 728662"/>
                <a:gd name="connsiteX8" fmla="*/ 129909 w 191821"/>
                <a:gd name="connsiteY8" fmla="*/ 438150 h 728662"/>
                <a:gd name="connsiteX9" fmla="*/ 134671 w 191821"/>
                <a:gd name="connsiteY9" fmla="*/ 552450 h 728662"/>
                <a:gd name="connsiteX10" fmla="*/ 172771 w 191821"/>
                <a:gd name="connsiteY10" fmla="*/ 619125 h 728662"/>
                <a:gd name="connsiteX11" fmla="*/ 139434 w 191821"/>
                <a:gd name="connsiteY11" fmla="*/ 657225 h 728662"/>
                <a:gd name="connsiteX12" fmla="*/ 15609 w 191821"/>
                <a:gd name="connsiteY12" fmla="*/ 728662 h 728662"/>
                <a:gd name="connsiteX0" fmla="*/ 210871 w 210871"/>
                <a:gd name="connsiteY0" fmla="*/ 0 h 740568"/>
                <a:gd name="connsiteX1" fmla="*/ 67996 w 210871"/>
                <a:gd name="connsiteY1" fmla="*/ 69056 h 740568"/>
                <a:gd name="connsiteX2" fmla="*/ 1321 w 210871"/>
                <a:gd name="connsiteY2" fmla="*/ 107156 h 740568"/>
                <a:gd name="connsiteX3" fmla="*/ 25134 w 210871"/>
                <a:gd name="connsiteY3" fmla="*/ 221456 h 740568"/>
                <a:gd name="connsiteX4" fmla="*/ 44184 w 210871"/>
                <a:gd name="connsiteY4" fmla="*/ 264318 h 740568"/>
                <a:gd name="connsiteX5" fmla="*/ 144196 w 210871"/>
                <a:gd name="connsiteY5" fmla="*/ 254793 h 740568"/>
                <a:gd name="connsiteX6" fmla="*/ 182296 w 210871"/>
                <a:gd name="connsiteY6" fmla="*/ 288131 h 740568"/>
                <a:gd name="connsiteX7" fmla="*/ 163246 w 210871"/>
                <a:gd name="connsiteY7" fmla="*/ 373856 h 740568"/>
                <a:gd name="connsiteX8" fmla="*/ 129909 w 210871"/>
                <a:gd name="connsiteY8" fmla="*/ 450056 h 740568"/>
                <a:gd name="connsiteX9" fmla="*/ 134671 w 210871"/>
                <a:gd name="connsiteY9" fmla="*/ 564356 h 740568"/>
                <a:gd name="connsiteX10" fmla="*/ 172771 w 210871"/>
                <a:gd name="connsiteY10" fmla="*/ 631031 h 740568"/>
                <a:gd name="connsiteX11" fmla="*/ 139434 w 210871"/>
                <a:gd name="connsiteY11" fmla="*/ 669131 h 740568"/>
                <a:gd name="connsiteX12" fmla="*/ 15609 w 210871"/>
                <a:gd name="connsiteY12" fmla="*/ 740568 h 74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0871" h="740568">
                  <a:moveTo>
                    <a:pt x="210871" y="0"/>
                  </a:moveTo>
                  <a:cubicBezTo>
                    <a:pt x="164833" y="20637"/>
                    <a:pt x="102921" y="51197"/>
                    <a:pt x="67996" y="69056"/>
                  </a:cubicBezTo>
                  <a:cubicBezTo>
                    <a:pt x="33071" y="86915"/>
                    <a:pt x="8465" y="81756"/>
                    <a:pt x="1321" y="107156"/>
                  </a:cubicBezTo>
                  <a:cubicBezTo>
                    <a:pt x="-5823" y="132556"/>
                    <a:pt x="17990" y="195262"/>
                    <a:pt x="25134" y="221456"/>
                  </a:cubicBezTo>
                  <a:cubicBezTo>
                    <a:pt x="32278" y="247650"/>
                    <a:pt x="24340" y="258762"/>
                    <a:pt x="44184" y="264318"/>
                  </a:cubicBezTo>
                  <a:cubicBezTo>
                    <a:pt x="64028" y="269874"/>
                    <a:pt x="121177" y="250824"/>
                    <a:pt x="144196" y="254793"/>
                  </a:cubicBezTo>
                  <a:cubicBezTo>
                    <a:pt x="167215" y="258762"/>
                    <a:pt x="179121" y="268287"/>
                    <a:pt x="182296" y="288131"/>
                  </a:cubicBezTo>
                  <a:cubicBezTo>
                    <a:pt x="185471" y="307975"/>
                    <a:pt x="171977" y="346869"/>
                    <a:pt x="163246" y="373856"/>
                  </a:cubicBezTo>
                  <a:cubicBezTo>
                    <a:pt x="154515" y="400844"/>
                    <a:pt x="134671" y="418306"/>
                    <a:pt x="129909" y="450056"/>
                  </a:cubicBezTo>
                  <a:cubicBezTo>
                    <a:pt x="125147" y="481806"/>
                    <a:pt x="127527" y="534194"/>
                    <a:pt x="134671" y="564356"/>
                  </a:cubicBezTo>
                  <a:cubicBezTo>
                    <a:pt x="141815" y="594518"/>
                    <a:pt x="171977" y="613569"/>
                    <a:pt x="172771" y="631031"/>
                  </a:cubicBezTo>
                  <a:cubicBezTo>
                    <a:pt x="173565" y="648493"/>
                    <a:pt x="165628" y="650875"/>
                    <a:pt x="139434" y="669131"/>
                  </a:cubicBezTo>
                  <a:cubicBezTo>
                    <a:pt x="113240" y="687387"/>
                    <a:pt x="64424" y="713977"/>
                    <a:pt x="15609" y="74056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任意多边形 137"/>
            <p:cNvSpPr/>
            <p:nvPr/>
          </p:nvSpPr>
          <p:spPr>
            <a:xfrm>
              <a:off x="9426860" y="5124450"/>
              <a:ext cx="319597" cy="962524"/>
            </a:xfrm>
            <a:custGeom>
              <a:avLst/>
              <a:gdLst>
                <a:gd name="connsiteX0" fmla="*/ 145765 w 269590"/>
                <a:gd name="connsiteY0" fmla="*/ 0 h 900611"/>
                <a:gd name="connsiteX1" fmla="*/ 169578 w 269590"/>
                <a:gd name="connsiteY1" fmla="*/ 76200 h 900611"/>
                <a:gd name="connsiteX2" fmla="*/ 183865 w 269590"/>
                <a:gd name="connsiteY2" fmla="*/ 176212 h 900611"/>
                <a:gd name="connsiteX3" fmla="*/ 141003 w 269590"/>
                <a:gd name="connsiteY3" fmla="*/ 233362 h 900611"/>
                <a:gd name="connsiteX4" fmla="*/ 121953 w 269590"/>
                <a:gd name="connsiteY4" fmla="*/ 309562 h 900611"/>
                <a:gd name="connsiteX5" fmla="*/ 74328 w 269590"/>
                <a:gd name="connsiteY5" fmla="*/ 381000 h 900611"/>
                <a:gd name="connsiteX6" fmla="*/ 55278 w 269590"/>
                <a:gd name="connsiteY6" fmla="*/ 485775 h 900611"/>
                <a:gd name="connsiteX7" fmla="*/ 74328 w 269590"/>
                <a:gd name="connsiteY7" fmla="*/ 571500 h 900611"/>
                <a:gd name="connsiteX8" fmla="*/ 40990 w 269590"/>
                <a:gd name="connsiteY8" fmla="*/ 657225 h 900611"/>
                <a:gd name="connsiteX9" fmla="*/ 17178 w 269590"/>
                <a:gd name="connsiteY9" fmla="*/ 757237 h 900611"/>
                <a:gd name="connsiteX10" fmla="*/ 21940 w 269590"/>
                <a:gd name="connsiteY10" fmla="*/ 871537 h 900611"/>
                <a:gd name="connsiteX11" fmla="*/ 2890 w 269590"/>
                <a:gd name="connsiteY11" fmla="*/ 900112 h 900611"/>
                <a:gd name="connsiteX12" fmla="*/ 93378 w 269590"/>
                <a:gd name="connsiteY12" fmla="*/ 885825 h 900611"/>
                <a:gd name="connsiteX13" fmla="*/ 74328 w 269590"/>
                <a:gd name="connsiteY13" fmla="*/ 838200 h 900611"/>
                <a:gd name="connsiteX14" fmla="*/ 136240 w 269590"/>
                <a:gd name="connsiteY14" fmla="*/ 785812 h 900611"/>
                <a:gd name="connsiteX15" fmla="*/ 136240 w 269590"/>
                <a:gd name="connsiteY15" fmla="*/ 719137 h 900611"/>
                <a:gd name="connsiteX16" fmla="*/ 26703 w 269590"/>
                <a:gd name="connsiteY16" fmla="*/ 733425 h 900611"/>
                <a:gd name="connsiteX17" fmla="*/ 36228 w 269590"/>
                <a:gd name="connsiteY17" fmla="*/ 657225 h 900611"/>
                <a:gd name="connsiteX18" fmla="*/ 21940 w 269590"/>
                <a:gd name="connsiteY18" fmla="*/ 585787 h 900611"/>
                <a:gd name="connsiteX19" fmla="*/ 136240 w 269590"/>
                <a:gd name="connsiteY19" fmla="*/ 528637 h 900611"/>
                <a:gd name="connsiteX20" fmla="*/ 269590 w 269590"/>
                <a:gd name="connsiteY20" fmla="*/ 442912 h 900611"/>
                <a:gd name="connsiteX0" fmla="*/ 145765 w 298165"/>
                <a:gd name="connsiteY0" fmla="*/ 0 h 900611"/>
                <a:gd name="connsiteX1" fmla="*/ 169578 w 298165"/>
                <a:gd name="connsiteY1" fmla="*/ 76200 h 900611"/>
                <a:gd name="connsiteX2" fmla="*/ 183865 w 298165"/>
                <a:gd name="connsiteY2" fmla="*/ 176212 h 900611"/>
                <a:gd name="connsiteX3" fmla="*/ 141003 w 298165"/>
                <a:gd name="connsiteY3" fmla="*/ 233362 h 900611"/>
                <a:gd name="connsiteX4" fmla="*/ 121953 w 298165"/>
                <a:gd name="connsiteY4" fmla="*/ 309562 h 900611"/>
                <a:gd name="connsiteX5" fmla="*/ 74328 w 298165"/>
                <a:gd name="connsiteY5" fmla="*/ 381000 h 900611"/>
                <a:gd name="connsiteX6" fmla="*/ 55278 w 298165"/>
                <a:gd name="connsiteY6" fmla="*/ 485775 h 900611"/>
                <a:gd name="connsiteX7" fmla="*/ 74328 w 298165"/>
                <a:gd name="connsiteY7" fmla="*/ 571500 h 900611"/>
                <a:gd name="connsiteX8" fmla="*/ 40990 w 298165"/>
                <a:gd name="connsiteY8" fmla="*/ 657225 h 900611"/>
                <a:gd name="connsiteX9" fmla="*/ 17178 w 298165"/>
                <a:gd name="connsiteY9" fmla="*/ 757237 h 900611"/>
                <a:gd name="connsiteX10" fmla="*/ 21940 w 298165"/>
                <a:gd name="connsiteY10" fmla="*/ 871537 h 900611"/>
                <a:gd name="connsiteX11" fmla="*/ 2890 w 298165"/>
                <a:gd name="connsiteY11" fmla="*/ 900112 h 900611"/>
                <a:gd name="connsiteX12" fmla="*/ 93378 w 298165"/>
                <a:gd name="connsiteY12" fmla="*/ 885825 h 900611"/>
                <a:gd name="connsiteX13" fmla="*/ 74328 w 298165"/>
                <a:gd name="connsiteY13" fmla="*/ 838200 h 900611"/>
                <a:gd name="connsiteX14" fmla="*/ 136240 w 298165"/>
                <a:gd name="connsiteY14" fmla="*/ 785812 h 900611"/>
                <a:gd name="connsiteX15" fmla="*/ 136240 w 298165"/>
                <a:gd name="connsiteY15" fmla="*/ 719137 h 900611"/>
                <a:gd name="connsiteX16" fmla="*/ 26703 w 298165"/>
                <a:gd name="connsiteY16" fmla="*/ 733425 h 900611"/>
                <a:gd name="connsiteX17" fmla="*/ 36228 w 298165"/>
                <a:gd name="connsiteY17" fmla="*/ 657225 h 900611"/>
                <a:gd name="connsiteX18" fmla="*/ 21940 w 298165"/>
                <a:gd name="connsiteY18" fmla="*/ 585787 h 900611"/>
                <a:gd name="connsiteX19" fmla="*/ 136240 w 298165"/>
                <a:gd name="connsiteY19" fmla="*/ 528637 h 900611"/>
                <a:gd name="connsiteX20" fmla="*/ 298165 w 298165"/>
                <a:gd name="connsiteY20" fmla="*/ 423862 h 900611"/>
                <a:gd name="connsiteX0" fmla="*/ 145765 w 305309"/>
                <a:gd name="connsiteY0" fmla="*/ 0 h 900611"/>
                <a:gd name="connsiteX1" fmla="*/ 169578 w 305309"/>
                <a:gd name="connsiteY1" fmla="*/ 76200 h 900611"/>
                <a:gd name="connsiteX2" fmla="*/ 183865 w 305309"/>
                <a:gd name="connsiteY2" fmla="*/ 176212 h 900611"/>
                <a:gd name="connsiteX3" fmla="*/ 141003 w 305309"/>
                <a:gd name="connsiteY3" fmla="*/ 233362 h 900611"/>
                <a:gd name="connsiteX4" fmla="*/ 121953 w 305309"/>
                <a:gd name="connsiteY4" fmla="*/ 309562 h 900611"/>
                <a:gd name="connsiteX5" fmla="*/ 74328 w 305309"/>
                <a:gd name="connsiteY5" fmla="*/ 381000 h 900611"/>
                <a:gd name="connsiteX6" fmla="*/ 55278 w 305309"/>
                <a:gd name="connsiteY6" fmla="*/ 485775 h 900611"/>
                <a:gd name="connsiteX7" fmla="*/ 74328 w 305309"/>
                <a:gd name="connsiteY7" fmla="*/ 571500 h 900611"/>
                <a:gd name="connsiteX8" fmla="*/ 40990 w 305309"/>
                <a:gd name="connsiteY8" fmla="*/ 657225 h 900611"/>
                <a:gd name="connsiteX9" fmla="*/ 17178 w 305309"/>
                <a:gd name="connsiteY9" fmla="*/ 757237 h 900611"/>
                <a:gd name="connsiteX10" fmla="*/ 21940 w 305309"/>
                <a:gd name="connsiteY10" fmla="*/ 871537 h 900611"/>
                <a:gd name="connsiteX11" fmla="*/ 2890 w 305309"/>
                <a:gd name="connsiteY11" fmla="*/ 900112 h 900611"/>
                <a:gd name="connsiteX12" fmla="*/ 93378 w 305309"/>
                <a:gd name="connsiteY12" fmla="*/ 885825 h 900611"/>
                <a:gd name="connsiteX13" fmla="*/ 74328 w 305309"/>
                <a:gd name="connsiteY13" fmla="*/ 838200 h 900611"/>
                <a:gd name="connsiteX14" fmla="*/ 136240 w 305309"/>
                <a:gd name="connsiteY14" fmla="*/ 785812 h 900611"/>
                <a:gd name="connsiteX15" fmla="*/ 136240 w 305309"/>
                <a:gd name="connsiteY15" fmla="*/ 719137 h 900611"/>
                <a:gd name="connsiteX16" fmla="*/ 26703 w 305309"/>
                <a:gd name="connsiteY16" fmla="*/ 733425 h 900611"/>
                <a:gd name="connsiteX17" fmla="*/ 36228 w 305309"/>
                <a:gd name="connsiteY17" fmla="*/ 657225 h 900611"/>
                <a:gd name="connsiteX18" fmla="*/ 21940 w 305309"/>
                <a:gd name="connsiteY18" fmla="*/ 585787 h 900611"/>
                <a:gd name="connsiteX19" fmla="*/ 136240 w 305309"/>
                <a:gd name="connsiteY19" fmla="*/ 528637 h 900611"/>
                <a:gd name="connsiteX20" fmla="*/ 305309 w 305309"/>
                <a:gd name="connsiteY20" fmla="*/ 421481 h 900611"/>
                <a:gd name="connsiteX0" fmla="*/ 145765 w 319597"/>
                <a:gd name="connsiteY0" fmla="*/ 0 h 900611"/>
                <a:gd name="connsiteX1" fmla="*/ 169578 w 319597"/>
                <a:gd name="connsiteY1" fmla="*/ 76200 h 900611"/>
                <a:gd name="connsiteX2" fmla="*/ 183865 w 319597"/>
                <a:gd name="connsiteY2" fmla="*/ 176212 h 900611"/>
                <a:gd name="connsiteX3" fmla="*/ 141003 w 319597"/>
                <a:gd name="connsiteY3" fmla="*/ 233362 h 900611"/>
                <a:gd name="connsiteX4" fmla="*/ 121953 w 319597"/>
                <a:gd name="connsiteY4" fmla="*/ 309562 h 900611"/>
                <a:gd name="connsiteX5" fmla="*/ 74328 w 319597"/>
                <a:gd name="connsiteY5" fmla="*/ 381000 h 900611"/>
                <a:gd name="connsiteX6" fmla="*/ 55278 w 319597"/>
                <a:gd name="connsiteY6" fmla="*/ 485775 h 900611"/>
                <a:gd name="connsiteX7" fmla="*/ 74328 w 319597"/>
                <a:gd name="connsiteY7" fmla="*/ 571500 h 900611"/>
                <a:gd name="connsiteX8" fmla="*/ 40990 w 319597"/>
                <a:gd name="connsiteY8" fmla="*/ 657225 h 900611"/>
                <a:gd name="connsiteX9" fmla="*/ 17178 w 319597"/>
                <a:gd name="connsiteY9" fmla="*/ 757237 h 900611"/>
                <a:gd name="connsiteX10" fmla="*/ 21940 w 319597"/>
                <a:gd name="connsiteY10" fmla="*/ 871537 h 900611"/>
                <a:gd name="connsiteX11" fmla="*/ 2890 w 319597"/>
                <a:gd name="connsiteY11" fmla="*/ 900112 h 900611"/>
                <a:gd name="connsiteX12" fmla="*/ 93378 w 319597"/>
                <a:gd name="connsiteY12" fmla="*/ 885825 h 900611"/>
                <a:gd name="connsiteX13" fmla="*/ 74328 w 319597"/>
                <a:gd name="connsiteY13" fmla="*/ 838200 h 900611"/>
                <a:gd name="connsiteX14" fmla="*/ 136240 w 319597"/>
                <a:gd name="connsiteY14" fmla="*/ 785812 h 900611"/>
                <a:gd name="connsiteX15" fmla="*/ 136240 w 319597"/>
                <a:gd name="connsiteY15" fmla="*/ 719137 h 900611"/>
                <a:gd name="connsiteX16" fmla="*/ 26703 w 319597"/>
                <a:gd name="connsiteY16" fmla="*/ 733425 h 900611"/>
                <a:gd name="connsiteX17" fmla="*/ 36228 w 319597"/>
                <a:gd name="connsiteY17" fmla="*/ 657225 h 900611"/>
                <a:gd name="connsiteX18" fmla="*/ 21940 w 319597"/>
                <a:gd name="connsiteY18" fmla="*/ 585787 h 900611"/>
                <a:gd name="connsiteX19" fmla="*/ 136240 w 319597"/>
                <a:gd name="connsiteY19" fmla="*/ 528637 h 900611"/>
                <a:gd name="connsiteX20" fmla="*/ 319597 w 319597"/>
                <a:gd name="connsiteY20" fmla="*/ 414337 h 900611"/>
                <a:gd name="connsiteX0" fmla="*/ 129097 w 319597"/>
                <a:gd name="connsiteY0" fmla="*/ 0 h 962524"/>
                <a:gd name="connsiteX1" fmla="*/ 169578 w 319597"/>
                <a:gd name="connsiteY1" fmla="*/ 138113 h 962524"/>
                <a:gd name="connsiteX2" fmla="*/ 183865 w 319597"/>
                <a:gd name="connsiteY2" fmla="*/ 238125 h 962524"/>
                <a:gd name="connsiteX3" fmla="*/ 141003 w 319597"/>
                <a:gd name="connsiteY3" fmla="*/ 295275 h 962524"/>
                <a:gd name="connsiteX4" fmla="*/ 121953 w 319597"/>
                <a:gd name="connsiteY4" fmla="*/ 371475 h 962524"/>
                <a:gd name="connsiteX5" fmla="*/ 74328 w 319597"/>
                <a:gd name="connsiteY5" fmla="*/ 442913 h 962524"/>
                <a:gd name="connsiteX6" fmla="*/ 55278 w 319597"/>
                <a:gd name="connsiteY6" fmla="*/ 547688 h 962524"/>
                <a:gd name="connsiteX7" fmla="*/ 74328 w 319597"/>
                <a:gd name="connsiteY7" fmla="*/ 633413 h 962524"/>
                <a:gd name="connsiteX8" fmla="*/ 40990 w 319597"/>
                <a:gd name="connsiteY8" fmla="*/ 719138 h 962524"/>
                <a:gd name="connsiteX9" fmla="*/ 17178 w 319597"/>
                <a:gd name="connsiteY9" fmla="*/ 819150 h 962524"/>
                <a:gd name="connsiteX10" fmla="*/ 21940 w 319597"/>
                <a:gd name="connsiteY10" fmla="*/ 933450 h 962524"/>
                <a:gd name="connsiteX11" fmla="*/ 2890 w 319597"/>
                <a:gd name="connsiteY11" fmla="*/ 962025 h 962524"/>
                <a:gd name="connsiteX12" fmla="*/ 93378 w 319597"/>
                <a:gd name="connsiteY12" fmla="*/ 947738 h 962524"/>
                <a:gd name="connsiteX13" fmla="*/ 74328 w 319597"/>
                <a:gd name="connsiteY13" fmla="*/ 900113 h 962524"/>
                <a:gd name="connsiteX14" fmla="*/ 136240 w 319597"/>
                <a:gd name="connsiteY14" fmla="*/ 847725 h 962524"/>
                <a:gd name="connsiteX15" fmla="*/ 136240 w 319597"/>
                <a:gd name="connsiteY15" fmla="*/ 781050 h 962524"/>
                <a:gd name="connsiteX16" fmla="*/ 26703 w 319597"/>
                <a:gd name="connsiteY16" fmla="*/ 795338 h 962524"/>
                <a:gd name="connsiteX17" fmla="*/ 36228 w 319597"/>
                <a:gd name="connsiteY17" fmla="*/ 719138 h 962524"/>
                <a:gd name="connsiteX18" fmla="*/ 21940 w 319597"/>
                <a:gd name="connsiteY18" fmla="*/ 647700 h 962524"/>
                <a:gd name="connsiteX19" fmla="*/ 136240 w 319597"/>
                <a:gd name="connsiteY19" fmla="*/ 590550 h 962524"/>
                <a:gd name="connsiteX20" fmla="*/ 319597 w 319597"/>
                <a:gd name="connsiteY20" fmla="*/ 476250 h 96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597" h="962524">
                  <a:moveTo>
                    <a:pt x="129097" y="0"/>
                  </a:moveTo>
                  <a:cubicBezTo>
                    <a:pt x="137828" y="23415"/>
                    <a:pt x="160450" y="98426"/>
                    <a:pt x="169578" y="138113"/>
                  </a:cubicBezTo>
                  <a:cubicBezTo>
                    <a:pt x="178706" y="177801"/>
                    <a:pt x="188627" y="211931"/>
                    <a:pt x="183865" y="238125"/>
                  </a:cubicBezTo>
                  <a:cubicBezTo>
                    <a:pt x="179103" y="264319"/>
                    <a:pt x="151322" y="273050"/>
                    <a:pt x="141003" y="295275"/>
                  </a:cubicBezTo>
                  <a:cubicBezTo>
                    <a:pt x="130684" y="317500"/>
                    <a:pt x="133065" y="346869"/>
                    <a:pt x="121953" y="371475"/>
                  </a:cubicBezTo>
                  <a:cubicBezTo>
                    <a:pt x="110840" y="396081"/>
                    <a:pt x="85440" y="413544"/>
                    <a:pt x="74328" y="442913"/>
                  </a:cubicBezTo>
                  <a:cubicBezTo>
                    <a:pt x="63216" y="472282"/>
                    <a:pt x="55278" y="515938"/>
                    <a:pt x="55278" y="547688"/>
                  </a:cubicBezTo>
                  <a:cubicBezTo>
                    <a:pt x="55278" y="579438"/>
                    <a:pt x="76709" y="604838"/>
                    <a:pt x="74328" y="633413"/>
                  </a:cubicBezTo>
                  <a:cubicBezTo>
                    <a:pt x="71947" y="661988"/>
                    <a:pt x="50515" y="688182"/>
                    <a:pt x="40990" y="719138"/>
                  </a:cubicBezTo>
                  <a:cubicBezTo>
                    <a:pt x="31465" y="750094"/>
                    <a:pt x="20353" y="783431"/>
                    <a:pt x="17178" y="819150"/>
                  </a:cubicBezTo>
                  <a:cubicBezTo>
                    <a:pt x="14003" y="854869"/>
                    <a:pt x="24321" y="909637"/>
                    <a:pt x="21940" y="933450"/>
                  </a:cubicBezTo>
                  <a:cubicBezTo>
                    <a:pt x="19559" y="957263"/>
                    <a:pt x="-9016" y="959644"/>
                    <a:pt x="2890" y="962025"/>
                  </a:cubicBezTo>
                  <a:cubicBezTo>
                    <a:pt x="14796" y="964406"/>
                    <a:pt x="81472" y="958057"/>
                    <a:pt x="93378" y="947738"/>
                  </a:cubicBezTo>
                  <a:cubicBezTo>
                    <a:pt x="105284" y="937419"/>
                    <a:pt x="67184" y="916782"/>
                    <a:pt x="74328" y="900113"/>
                  </a:cubicBezTo>
                  <a:cubicBezTo>
                    <a:pt x="81472" y="883444"/>
                    <a:pt x="125921" y="867569"/>
                    <a:pt x="136240" y="847725"/>
                  </a:cubicBezTo>
                  <a:cubicBezTo>
                    <a:pt x="146559" y="827881"/>
                    <a:pt x="154496" y="789781"/>
                    <a:pt x="136240" y="781050"/>
                  </a:cubicBezTo>
                  <a:cubicBezTo>
                    <a:pt x="117984" y="772319"/>
                    <a:pt x="43372" y="805657"/>
                    <a:pt x="26703" y="795338"/>
                  </a:cubicBezTo>
                  <a:cubicBezTo>
                    <a:pt x="10034" y="785019"/>
                    <a:pt x="37022" y="743744"/>
                    <a:pt x="36228" y="719138"/>
                  </a:cubicBezTo>
                  <a:cubicBezTo>
                    <a:pt x="35434" y="694532"/>
                    <a:pt x="5271" y="669131"/>
                    <a:pt x="21940" y="647700"/>
                  </a:cubicBezTo>
                  <a:cubicBezTo>
                    <a:pt x="38609" y="626269"/>
                    <a:pt x="86631" y="619125"/>
                    <a:pt x="136240" y="590550"/>
                  </a:cubicBezTo>
                  <a:cubicBezTo>
                    <a:pt x="185850" y="561975"/>
                    <a:pt x="273559" y="507206"/>
                    <a:pt x="319597" y="47625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任意多边形 138"/>
            <p:cNvSpPr/>
            <p:nvPr/>
          </p:nvSpPr>
          <p:spPr>
            <a:xfrm>
              <a:off x="8752765" y="5024617"/>
              <a:ext cx="1041432" cy="1065433"/>
            </a:xfrm>
            <a:custGeom>
              <a:avLst/>
              <a:gdLst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48209 w 1041267"/>
                <a:gd name="connsiteY3" fmla="*/ 141473 h 1066272"/>
                <a:gd name="connsiteX4" fmla="*/ 362509 w 1041267"/>
                <a:gd name="connsiteY4" fmla="*/ 84323 h 1066272"/>
                <a:gd name="connsiteX5" fmla="*/ 429184 w 1041267"/>
                <a:gd name="connsiteY5" fmla="*/ 67654 h 1066272"/>
                <a:gd name="connsiteX6" fmla="*/ 560152 w 1041267"/>
                <a:gd name="connsiteY6" fmla="*/ 72416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29629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50590 w 1041267"/>
                <a:gd name="connsiteY3" fmla="*/ 134329 h 1066272"/>
                <a:gd name="connsiteX4" fmla="*/ 362509 w 1041267"/>
                <a:gd name="connsiteY4" fmla="*/ 84323 h 1066272"/>
                <a:gd name="connsiteX5" fmla="*/ 429184 w 1041267"/>
                <a:gd name="connsiteY5" fmla="*/ 67654 h 1066272"/>
                <a:gd name="connsiteX6" fmla="*/ 560152 w 1041267"/>
                <a:gd name="connsiteY6" fmla="*/ 72416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29629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50590 w 1041267"/>
                <a:gd name="connsiteY3" fmla="*/ 134329 h 1066272"/>
                <a:gd name="connsiteX4" fmla="*/ 369653 w 1041267"/>
                <a:gd name="connsiteY4" fmla="*/ 74798 h 1066272"/>
                <a:gd name="connsiteX5" fmla="*/ 429184 w 1041267"/>
                <a:gd name="connsiteY5" fmla="*/ 67654 h 1066272"/>
                <a:gd name="connsiteX6" fmla="*/ 560152 w 1041267"/>
                <a:gd name="connsiteY6" fmla="*/ 72416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29629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50590 w 1041267"/>
                <a:gd name="connsiteY3" fmla="*/ 134329 h 1066272"/>
                <a:gd name="connsiteX4" fmla="*/ 369653 w 1041267"/>
                <a:gd name="connsiteY4" fmla="*/ 74798 h 1066272"/>
                <a:gd name="connsiteX5" fmla="*/ 429184 w 1041267"/>
                <a:gd name="connsiteY5" fmla="*/ 67654 h 1066272"/>
                <a:gd name="connsiteX6" fmla="*/ 574439 w 1041267"/>
                <a:gd name="connsiteY6" fmla="*/ 62891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29629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6272"/>
                <a:gd name="connsiteX1" fmla="*/ 100571 w 1041267"/>
                <a:gd name="connsiteY1" fmla="*/ 289110 h 1066272"/>
                <a:gd name="connsiteX2" fmla="*/ 124384 w 1041267"/>
                <a:gd name="connsiteY2" fmla="*/ 222435 h 1066272"/>
                <a:gd name="connsiteX3" fmla="*/ 250590 w 1041267"/>
                <a:gd name="connsiteY3" fmla="*/ 134329 h 1066272"/>
                <a:gd name="connsiteX4" fmla="*/ 369653 w 1041267"/>
                <a:gd name="connsiteY4" fmla="*/ 74798 h 1066272"/>
                <a:gd name="connsiteX5" fmla="*/ 429184 w 1041267"/>
                <a:gd name="connsiteY5" fmla="*/ 67654 h 1066272"/>
                <a:gd name="connsiteX6" fmla="*/ 574439 w 1041267"/>
                <a:gd name="connsiteY6" fmla="*/ 62891 h 1066272"/>
                <a:gd name="connsiteX7" fmla="*/ 741127 w 1041267"/>
                <a:gd name="connsiteY7" fmla="*/ 84323 h 1066272"/>
                <a:gd name="connsiteX8" fmla="*/ 874477 w 1041267"/>
                <a:gd name="connsiteY8" fmla="*/ 160523 h 1066272"/>
                <a:gd name="connsiteX9" fmla="*/ 969727 w 1041267"/>
                <a:gd name="connsiteY9" fmla="*/ 310541 h 1066272"/>
                <a:gd name="connsiteX10" fmla="*/ 991159 w 1041267"/>
                <a:gd name="connsiteY10" fmla="*/ 489135 h 1066272"/>
                <a:gd name="connsiteX11" fmla="*/ 962584 w 1041267"/>
                <a:gd name="connsiteY11" fmla="*/ 636772 h 1066272"/>
                <a:gd name="connsiteX12" fmla="*/ 905434 w 1041267"/>
                <a:gd name="connsiteY12" fmla="*/ 720116 h 1066272"/>
                <a:gd name="connsiteX13" fmla="*/ 876859 w 1041267"/>
                <a:gd name="connsiteY13" fmla="*/ 770123 h 1066272"/>
                <a:gd name="connsiteX14" fmla="*/ 893527 w 1041267"/>
                <a:gd name="connsiteY14" fmla="*/ 803460 h 1066272"/>
                <a:gd name="connsiteX15" fmla="*/ 907815 w 1041267"/>
                <a:gd name="connsiteY15" fmla="*/ 829654 h 1066272"/>
                <a:gd name="connsiteX16" fmla="*/ 979252 w 1041267"/>
                <a:gd name="connsiteY16" fmla="*/ 782029 h 1066272"/>
                <a:gd name="connsiteX17" fmla="*/ 1005446 w 1041267"/>
                <a:gd name="connsiteY17" fmla="*/ 689160 h 1066272"/>
                <a:gd name="connsiteX18" fmla="*/ 1041165 w 1041267"/>
                <a:gd name="connsiteY18" fmla="*/ 531998 h 1066272"/>
                <a:gd name="connsiteX19" fmla="*/ 1012590 w 1041267"/>
                <a:gd name="connsiteY19" fmla="*/ 289110 h 1066272"/>
                <a:gd name="connsiteX20" fmla="*/ 917340 w 1041267"/>
                <a:gd name="connsiteY20" fmla="*/ 122423 h 1066272"/>
                <a:gd name="connsiteX21" fmla="*/ 714934 w 1041267"/>
                <a:gd name="connsiteY21" fmla="*/ 22410 h 1066272"/>
                <a:gd name="connsiteX22" fmla="*/ 514909 w 1041267"/>
                <a:gd name="connsiteY22" fmla="*/ 979 h 1066272"/>
                <a:gd name="connsiteX23" fmla="*/ 367271 w 1041267"/>
                <a:gd name="connsiteY23" fmla="*/ 12885 h 1066272"/>
                <a:gd name="connsiteX24" fmla="*/ 202965 w 1041267"/>
                <a:gd name="connsiteY24" fmla="*/ 91466 h 1066272"/>
                <a:gd name="connsiteX25" fmla="*/ 31515 w 1041267"/>
                <a:gd name="connsiteY25" fmla="*/ 281966 h 1066272"/>
                <a:gd name="connsiteX26" fmla="*/ 559 w 1041267"/>
                <a:gd name="connsiteY26" fmla="*/ 555810 h 1066272"/>
                <a:gd name="connsiteX27" fmla="*/ 17227 w 1041267"/>
                <a:gd name="connsiteY27" fmla="*/ 741548 h 1066272"/>
                <a:gd name="connsiteX28" fmla="*/ 83902 w 1041267"/>
                <a:gd name="connsiteY28" fmla="*/ 827273 h 1066272"/>
                <a:gd name="connsiteX29" fmla="*/ 191059 w 1041267"/>
                <a:gd name="connsiteY29" fmla="*/ 917760 h 1066272"/>
                <a:gd name="connsiteX30" fmla="*/ 326790 w 1041267"/>
                <a:gd name="connsiteY30" fmla="*/ 1024916 h 1066272"/>
                <a:gd name="connsiteX31" fmla="*/ 512527 w 1041267"/>
                <a:gd name="connsiteY31" fmla="*/ 1053491 h 1066272"/>
                <a:gd name="connsiteX32" fmla="*/ 588727 w 1041267"/>
                <a:gd name="connsiteY32" fmla="*/ 1063016 h 1066272"/>
                <a:gd name="connsiteX33" fmla="*/ 581584 w 1041267"/>
                <a:gd name="connsiteY33" fmla="*/ 998723 h 1066272"/>
                <a:gd name="connsiteX34" fmla="*/ 505384 w 1041267"/>
                <a:gd name="connsiteY34" fmla="*/ 998723 h 1066272"/>
                <a:gd name="connsiteX35" fmla="*/ 310121 w 1041267"/>
                <a:gd name="connsiteY35" fmla="*/ 958241 h 1066272"/>
                <a:gd name="connsiteX36" fmla="*/ 191059 w 1041267"/>
                <a:gd name="connsiteY36" fmla="*/ 858229 h 1066272"/>
                <a:gd name="connsiteX37" fmla="*/ 150577 w 1041267"/>
                <a:gd name="connsiteY37" fmla="*/ 765360 h 1066272"/>
                <a:gd name="connsiteX38" fmla="*/ 114859 w 1041267"/>
                <a:gd name="connsiteY38" fmla="*/ 632010 h 1066272"/>
                <a:gd name="connsiteX39" fmla="*/ 71996 w 1041267"/>
                <a:gd name="connsiteY39" fmla="*/ 522473 h 1066272"/>
                <a:gd name="connsiteX40" fmla="*/ 60090 w 1041267"/>
                <a:gd name="connsiteY40" fmla="*/ 412935 h 1066272"/>
                <a:gd name="connsiteX0" fmla="*/ 60090 w 1041267"/>
                <a:gd name="connsiteY0" fmla="*/ 412935 h 1065769"/>
                <a:gd name="connsiteX1" fmla="*/ 100571 w 1041267"/>
                <a:gd name="connsiteY1" fmla="*/ 289110 h 1065769"/>
                <a:gd name="connsiteX2" fmla="*/ 124384 w 1041267"/>
                <a:gd name="connsiteY2" fmla="*/ 222435 h 1065769"/>
                <a:gd name="connsiteX3" fmla="*/ 250590 w 1041267"/>
                <a:gd name="connsiteY3" fmla="*/ 134329 h 1065769"/>
                <a:gd name="connsiteX4" fmla="*/ 369653 w 1041267"/>
                <a:gd name="connsiteY4" fmla="*/ 74798 h 1065769"/>
                <a:gd name="connsiteX5" fmla="*/ 429184 w 1041267"/>
                <a:gd name="connsiteY5" fmla="*/ 67654 h 1065769"/>
                <a:gd name="connsiteX6" fmla="*/ 574439 w 1041267"/>
                <a:gd name="connsiteY6" fmla="*/ 62891 h 1065769"/>
                <a:gd name="connsiteX7" fmla="*/ 741127 w 1041267"/>
                <a:gd name="connsiteY7" fmla="*/ 84323 h 1065769"/>
                <a:gd name="connsiteX8" fmla="*/ 874477 w 1041267"/>
                <a:gd name="connsiteY8" fmla="*/ 160523 h 1065769"/>
                <a:gd name="connsiteX9" fmla="*/ 969727 w 1041267"/>
                <a:gd name="connsiteY9" fmla="*/ 310541 h 1065769"/>
                <a:gd name="connsiteX10" fmla="*/ 991159 w 1041267"/>
                <a:gd name="connsiteY10" fmla="*/ 489135 h 1065769"/>
                <a:gd name="connsiteX11" fmla="*/ 962584 w 1041267"/>
                <a:gd name="connsiteY11" fmla="*/ 636772 h 1065769"/>
                <a:gd name="connsiteX12" fmla="*/ 905434 w 1041267"/>
                <a:gd name="connsiteY12" fmla="*/ 720116 h 1065769"/>
                <a:gd name="connsiteX13" fmla="*/ 876859 w 1041267"/>
                <a:gd name="connsiteY13" fmla="*/ 770123 h 1065769"/>
                <a:gd name="connsiteX14" fmla="*/ 893527 w 1041267"/>
                <a:gd name="connsiteY14" fmla="*/ 803460 h 1065769"/>
                <a:gd name="connsiteX15" fmla="*/ 907815 w 1041267"/>
                <a:gd name="connsiteY15" fmla="*/ 829654 h 1065769"/>
                <a:gd name="connsiteX16" fmla="*/ 979252 w 1041267"/>
                <a:gd name="connsiteY16" fmla="*/ 782029 h 1065769"/>
                <a:gd name="connsiteX17" fmla="*/ 1005446 w 1041267"/>
                <a:gd name="connsiteY17" fmla="*/ 689160 h 1065769"/>
                <a:gd name="connsiteX18" fmla="*/ 1041165 w 1041267"/>
                <a:gd name="connsiteY18" fmla="*/ 531998 h 1065769"/>
                <a:gd name="connsiteX19" fmla="*/ 1012590 w 1041267"/>
                <a:gd name="connsiteY19" fmla="*/ 289110 h 1065769"/>
                <a:gd name="connsiteX20" fmla="*/ 917340 w 1041267"/>
                <a:gd name="connsiteY20" fmla="*/ 122423 h 1065769"/>
                <a:gd name="connsiteX21" fmla="*/ 714934 w 1041267"/>
                <a:gd name="connsiteY21" fmla="*/ 22410 h 1065769"/>
                <a:gd name="connsiteX22" fmla="*/ 514909 w 1041267"/>
                <a:gd name="connsiteY22" fmla="*/ 979 h 1065769"/>
                <a:gd name="connsiteX23" fmla="*/ 367271 w 1041267"/>
                <a:gd name="connsiteY23" fmla="*/ 12885 h 1065769"/>
                <a:gd name="connsiteX24" fmla="*/ 202965 w 1041267"/>
                <a:gd name="connsiteY24" fmla="*/ 91466 h 1065769"/>
                <a:gd name="connsiteX25" fmla="*/ 31515 w 1041267"/>
                <a:gd name="connsiteY25" fmla="*/ 281966 h 1065769"/>
                <a:gd name="connsiteX26" fmla="*/ 559 w 1041267"/>
                <a:gd name="connsiteY26" fmla="*/ 555810 h 1065769"/>
                <a:gd name="connsiteX27" fmla="*/ 17227 w 1041267"/>
                <a:gd name="connsiteY27" fmla="*/ 741548 h 1065769"/>
                <a:gd name="connsiteX28" fmla="*/ 83902 w 1041267"/>
                <a:gd name="connsiteY28" fmla="*/ 827273 h 1065769"/>
                <a:gd name="connsiteX29" fmla="*/ 191059 w 1041267"/>
                <a:gd name="connsiteY29" fmla="*/ 917760 h 1065769"/>
                <a:gd name="connsiteX30" fmla="*/ 326790 w 1041267"/>
                <a:gd name="connsiteY30" fmla="*/ 1024916 h 1065769"/>
                <a:gd name="connsiteX31" fmla="*/ 512527 w 1041267"/>
                <a:gd name="connsiteY31" fmla="*/ 1053491 h 1065769"/>
                <a:gd name="connsiteX32" fmla="*/ 588727 w 1041267"/>
                <a:gd name="connsiteY32" fmla="*/ 1063016 h 1065769"/>
                <a:gd name="connsiteX33" fmla="*/ 579203 w 1041267"/>
                <a:gd name="connsiteY33" fmla="*/ 1005867 h 1065769"/>
                <a:gd name="connsiteX34" fmla="*/ 505384 w 1041267"/>
                <a:gd name="connsiteY34" fmla="*/ 998723 h 1065769"/>
                <a:gd name="connsiteX35" fmla="*/ 310121 w 1041267"/>
                <a:gd name="connsiteY35" fmla="*/ 958241 h 1065769"/>
                <a:gd name="connsiteX36" fmla="*/ 191059 w 1041267"/>
                <a:gd name="connsiteY36" fmla="*/ 858229 h 1065769"/>
                <a:gd name="connsiteX37" fmla="*/ 150577 w 1041267"/>
                <a:gd name="connsiteY37" fmla="*/ 765360 h 1065769"/>
                <a:gd name="connsiteX38" fmla="*/ 114859 w 1041267"/>
                <a:gd name="connsiteY38" fmla="*/ 632010 h 1065769"/>
                <a:gd name="connsiteX39" fmla="*/ 71996 w 1041267"/>
                <a:gd name="connsiteY39" fmla="*/ 522473 h 1065769"/>
                <a:gd name="connsiteX40" fmla="*/ 60090 w 1041267"/>
                <a:gd name="connsiteY40" fmla="*/ 412935 h 1065769"/>
                <a:gd name="connsiteX0" fmla="*/ 60090 w 1041267"/>
                <a:gd name="connsiteY0" fmla="*/ 412935 h 1063732"/>
                <a:gd name="connsiteX1" fmla="*/ 100571 w 1041267"/>
                <a:gd name="connsiteY1" fmla="*/ 289110 h 1063732"/>
                <a:gd name="connsiteX2" fmla="*/ 124384 w 1041267"/>
                <a:gd name="connsiteY2" fmla="*/ 222435 h 1063732"/>
                <a:gd name="connsiteX3" fmla="*/ 250590 w 1041267"/>
                <a:gd name="connsiteY3" fmla="*/ 134329 h 1063732"/>
                <a:gd name="connsiteX4" fmla="*/ 369653 w 1041267"/>
                <a:gd name="connsiteY4" fmla="*/ 74798 h 1063732"/>
                <a:gd name="connsiteX5" fmla="*/ 429184 w 1041267"/>
                <a:gd name="connsiteY5" fmla="*/ 67654 h 1063732"/>
                <a:gd name="connsiteX6" fmla="*/ 574439 w 1041267"/>
                <a:gd name="connsiteY6" fmla="*/ 62891 h 1063732"/>
                <a:gd name="connsiteX7" fmla="*/ 741127 w 1041267"/>
                <a:gd name="connsiteY7" fmla="*/ 84323 h 1063732"/>
                <a:gd name="connsiteX8" fmla="*/ 874477 w 1041267"/>
                <a:gd name="connsiteY8" fmla="*/ 160523 h 1063732"/>
                <a:gd name="connsiteX9" fmla="*/ 969727 w 1041267"/>
                <a:gd name="connsiteY9" fmla="*/ 310541 h 1063732"/>
                <a:gd name="connsiteX10" fmla="*/ 991159 w 1041267"/>
                <a:gd name="connsiteY10" fmla="*/ 489135 h 1063732"/>
                <a:gd name="connsiteX11" fmla="*/ 962584 w 1041267"/>
                <a:gd name="connsiteY11" fmla="*/ 636772 h 1063732"/>
                <a:gd name="connsiteX12" fmla="*/ 905434 w 1041267"/>
                <a:gd name="connsiteY12" fmla="*/ 720116 h 1063732"/>
                <a:gd name="connsiteX13" fmla="*/ 876859 w 1041267"/>
                <a:gd name="connsiteY13" fmla="*/ 770123 h 1063732"/>
                <a:gd name="connsiteX14" fmla="*/ 893527 w 1041267"/>
                <a:gd name="connsiteY14" fmla="*/ 803460 h 1063732"/>
                <a:gd name="connsiteX15" fmla="*/ 907815 w 1041267"/>
                <a:gd name="connsiteY15" fmla="*/ 829654 h 1063732"/>
                <a:gd name="connsiteX16" fmla="*/ 979252 w 1041267"/>
                <a:gd name="connsiteY16" fmla="*/ 782029 h 1063732"/>
                <a:gd name="connsiteX17" fmla="*/ 1005446 w 1041267"/>
                <a:gd name="connsiteY17" fmla="*/ 689160 h 1063732"/>
                <a:gd name="connsiteX18" fmla="*/ 1041165 w 1041267"/>
                <a:gd name="connsiteY18" fmla="*/ 531998 h 1063732"/>
                <a:gd name="connsiteX19" fmla="*/ 1012590 w 1041267"/>
                <a:gd name="connsiteY19" fmla="*/ 289110 h 1063732"/>
                <a:gd name="connsiteX20" fmla="*/ 917340 w 1041267"/>
                <a:gd name="connsiteY20" fmla="*/ 122423 h 1063732"/>
                <a:gd name="connsiteX21" fmla="*/ 714934 w 1041267"/>
                <a:gd name="connsiteY21" fmla="*/ 22410 h 1063732"/>
                <a:gd name="connsiteX22" fmla="*/ 514909 w 1041267"/>
                <a:gd name="connsiteY22" fmla="*/ 979 h 1063732"/>
                <a:gd name="connsiteX23" fmla="*/ 367271 w 1041267"/>
                <a:gd name="connsiteY23" fmla="*/ 12885 h 1063732"/>
                <a:gd name="connsiteX24" fmla="*/ 202965 w 1041267"/>
                <a:gd name="connsiteY24" fmla="*/ 91466 h 1063732"/>
                <a:gd name="connsiteX25" fmla="*/ 31515 w 1041267"/>
                <a:gd name="connsiteY25" fmla="*/ 281966 h 1063732"/>
                <a:gd name="connsiteX26" fmla="*/ 559 w 1041267"/>
                <a:gd name="connsiteY26" fmla="*/ 555810 h 1063732"/>
                <a:gd name="connsiteX27" fmla="*/ 17227 w 1041267"/>
                <a:gd name="connsiteY27" fmla="*/ 741548 h 1063732"/>
                <a:gd name="connsiteX28" fmla="*/ 83902 w 1041267"/>
                <a:gd name="connsiteY28" fmla="*/ 827273 h 1063732"/>
                <a:gd name="connsiteX29" fmla="*/ 191059 w 1041267"/>
                <a:gd name="connsiteY29" fmla="*/ 917760 h 1063732"/>
                <a:gd name="connsiteX30" fmla="*/ 326790 w 1041267"/>
                <a:gd name="connsiteY30" fmla="*/ 1024916 h 1063732"/>
                <a:gd name="connsiteX31" fmla="*/ 512527 w 1041267"/>
                <a:gd name="connsiteY31" fmla="*/ 1053491 h 1063732"/>
                <a:gd name="connsiteX32" fmla="*/ 583965 w 1041267"/>
                <a:gd name="connsiteY32" fmla="*/ 1060635 h 1063732"/>
                <a:gd name="connsiteX33" fmla="*/ 579203 w 1041267"/>
                <a:gd name="connsiteY33" fmla="*/ 1005867 h 1063732"/>
                <a:gd name="connsiteX34" fmla="*/ 505384 w 1041267"/>
                <a:gd name="connsiteY34" fmla="*/ 998723 h 1063732"/>
                <a:gd name="connsiteX35" fmla="*/ 310121 w 1041267"/>
                <a:gd name="connsiteY35" fmla="*/ 958241 h 1063732"/>
                <a:gd name="connsiteX36" fmla="*/ 191059 w 1041267"/>
                <a:gd name="connsiteY36" fmla="*/ 858229 h 1063732"/>
                <a:gd name="connsiteX37" fmla="*/ 150577 w 1041267"/>
                <a:gd name="connsiteY37" fmla="*/ 765360 h 1063732"/>
                <a:gd name="connsiteX38" fmla="*/ 114859 w 1041267"/>
                <a:gd name="connsiteY38" fmla="*/ 632010 h 1063732"/>
                <a:gd name="connsiteX39" fmla="*/ 71996 w 1041267"/>
                <a:gd name="connsiteY39" fmla="*/ 522473 h 1063732"/>
                <a:gd name="connsiteX40" fmla="*/ 60090 w 1041267"/>
                <a:gd name="connsiteY40" fmla="*/ 412935 h 1063732"/>
                <a:gd name="connsiteX0" fmla="*/ 60090 w 1041267"/>
                <a:gd name="connsiteY0" fmla="*/ 412935 h 1063732"/>
                <a:gd name="connsiteX1" fmla="*/ 100571 w 1041267"/>
                <a:gd name="connsiteY1" fmla="*/ 289110 h 1063732"/>
                <a:gd name="connsiteX2" fmla="*/ 124384 w 1041267"/>
                <a:gd name="connsiteY2" fmla="*/ 222435 h 1063732"/>
                <a:gd name="connsiteX3" fmla="*/ 250590 w 1041267"/>
                <a:gd name="connsiteY3" fmla="*/ 134329 h 1063732"/>
                <a:gd name="connsiteX4" fmla="*/ 369653 w 1041267"/>
                <a:gd name="connsiteY4" fmla="*/ 74798 h 1063732"/>
                <a:gd name="connsiteX5" fmla="*/ 429184 w 1041267"/>
                <a:gd name="connsiteY5" fmla="*/ 67654 h 1063732"/>
                <a:gd name="connsiteX6" fmla="*/ 574439 w 1041267"/>
                <a:gd name="connsiteY6" fmla="*/ 62891 h 1063732"/>
                <a:gd name="connsiteX7" fmla="*/ 741127 w 1041267"/>
                <a:gd name="connsiteY7" fmla="*/ 84323 h 1063732"/>
                <a:gd name="connsiteX8" fmla="*/ 874477 w 1041267"/>
                <a:gd name="connsiteY8" fmla="*/ 160523 h 1063732"/>
                <a:gd name="connsiteX9" fmla="*/ 969727 w 1041267"/>
                <a:gd name="connsiteY9" fmla="*/ 310541 h 1063732"/>
                <a:gd name="connsiteX10" fmla="*/ 991159 w 1041267"/>
                <a:gd name="connsiteY10" fmla="*/ 489135 h 1063732"/>
                <a:gd name="connsiteX11" fmla="*/ 962584 w 1041267"/>
                <a:gd name="connsiteY11" fmla="*/ 636772 h 1063732"/>
                <a:gd name="connsiteX12" fmla="*/ 914959 w 1041267"/>
                <a:gd name="connsiteY12" fmla="*/ 720116 h 1063732"/>
                <a:gd name="connsiteX13" fmla="*/ 876859 w 1041267"/>
                <a:gd name="connsiteY13" fmla="*/ 770123 h 1063732"/>
                <a:gd name="connsiteX14" fmla="*/ 893527 w 1041267"/>
                <a:gd name="connsiteY14" fmla="*/ 803460 h 1063732"/>
                <a:gd name="connsiteX15" fmla="*/ 907815 w 1041267"/>
                <a:gd name="connsiteY15" fmla="*/ 829654 h 1063732"/>
                <a:gd name="connsiteX16" fmla="*/ 979252 w 1041267"/>
                <a:gd name="connsiteY16" fmla="*/ 782029 h 1063732"/>
                <a:gd name="connsiteX17" fmla="*/ 1005446 w 1041267"/>
                <a:gd name="connsiteY17" fmla="*/ 689160 h 1063732"/>
                <a:gd name="connsiteX18" fmla="*/ 1041165 w 1041267"/>
                <a:gd name="connsiteY18" fmla="*/ 531998 h 1063732"/>
                <a:gd name="connsiteX19" fmla="*/ 1012590 w 1041267"/>
                <a:gd name="connsiteY19" fmla="*/ 289110 h 1063732"/>
                <a:gd name="connsiteX20" fmla="*/ 917340 w 1041267"/>
                <a:gd name="connsiteY20" fmla="*/ 122423 h 1063732"/>
                <a:gd name="connsiteX21" fmla="*/ 714934 w 1041267"/>
                <a:gd name="connsiteY21" fmla="*/ 22410 h 1063732"/>
                <a:gd name="connsiteX22" fmla="*/ 514909 w 1041267"/>
                <a:gd name="connsiteY22" fmla="*/ 979 h 1063732"/>
                <a:gd name="connsiteX23" fmla="*/ 367271 w 1041267"/>
                <a:gd name="connsiteY23" fmla="*/ 12885 h 1063732"/>
                <a:gd name="connsiteX24" fmla="*/ 202965 w 1041267"/>
                <a:gd name="connsiteY24" fmla="*/ 91466 h 1063732"/>
                <a:gd name="connsiteX25" fmla="*/ 31515 w 1041267"/>
                <a:gd name="connsiteY25" fmla="*/ 281966 h 1063732"/>
                <a:gd name="connsiteX26" fmla="*/ 559 w 1041267"/>
                <a:gd name="connsiteY26" fmla="*/ 555810 h 1063732"/>
                <a:gd name="connsiteX27" fmla="*/ 17227 w 1041267"/>
                <a:gd name="connsiteY27" fmla="*/ 741548 h 1063732"/>
                <a:gd name="connsiteX28" fmla="*/ 83902 w 1041267"/>
                <a:gd name="connsiteY28" fmla="*/ 827273 h 1063732"/>
                <a:gd name="connsiteX29" fmla="*/ 191059 w 1041267"/>
                <a:gd name="connsiteY29" fmla="*/ 917760 h 1063732"/>
                <a:gd name="connsiteX30" fmla="*/ 326790 w 1041267"/>
                <a:gd name="connsiteY30" fmla="*/ 1024916 h 1063732"/>
                <a:gd name="connsiteX31" fmla="*/ 512527 w 1041267"/>
                <a:gd name="connsiteY31" fmla="*/ 1053491 h 1063732"/>
                <a:gd name="connsiteX32" fmla="*/ 583965 w 1041267"/>
                <a:gd name="connsiteY32" fmla="*/ 1060635 h 1063732"/>
                <a:gd name="connsiteX33" fmla="*/ 579203 w 1041267"/>
                <a:gd name="connsiteY33" fmla="*/ 1005867 h 1063732"/>
                <a:gd name="connsiteX34" fmla="*/ 505384 w 1041267"/>
                <a:gd name="connsiteY34" fmla="*/ 998723 h 1063732"/>
                <a:gd name="connsiteX35" fmla="*/ 310121 w 1041267"/>
                <a:gd name="connsiteY35" fmla="*/ 958241 h 1063732"/>
                <a:gd name="connsiteX36" fmla="*/ 191059 w 1041267"/>
                <a:gd name="connsiteY36" fmla="*/ 858229 h 1063732"/>
                <a:gd name="connsiteX37" fmla="*/ 150577 w 1041267"/>
                <a:gd name="connsiteY37" fmla="*/ 765360 h 1063732"/>
                <a:gd name="connsiteX38" fmla="*/ 114859 w 1041267"/>
                <a:gd name="connsiteY38" fmla="*/ 632010 h 1063732"/>
                <a:gd name="connsiteX39" fmla="*/ 71996 w 1041267"/>
                <a:gd name="connsiteY39" fmla="*/ 522473 h 1063732"/>
                <a:gd name="connsiteX40" fmla="*/ 60090 w 1041267"/>
                <a:gd name="connsiteY40" fmla="*/ 412935 h 1063732"/>
                <a:gd name="connsiteX0" fmla="*/ 60090 w 1041267"/>
                <a:gd name="connsiteY0" fmla="*/ 412935 h 1063732"/>
                <a:gd name="connsiteX1" fmla="*/ 100571 w 1041267"/>
                <a:gd name="connsiteY1" fmla="*/ 289110 h 1063732"/>
                <a:gd name="connsiteX2" fmla="*/ 124384 w 1041267"/>
                <a:gd name="connsiteY2" fmla="*/ 222435 h 1063732"/>
                <a:gd name="connsiteX3" fmla="*/ 250590 w 1041267"/>
                <a:gd name="connsiteY3" fmla="*/ 134329 h 1063732"/>
                <a:gd name="connsiteX4" fmla="*/ 369653 w 1041267"/>
                <a:gd name="connsiteY4" fmla="*/ 74798 h 1063732"/>
                <a:gd name="connsiteX5" fmla="*/ 429184 w 1041267"/>
                <a:gd name="connsiteY5" fmla="*/ 67654 h 1063732"/>
                <a:gd name="connsiteX6" fmla="*/ 574439 w 1041267"/>
                <a:gd name="connsiteY6" fmla="*/ 62891 h 1063732"/>
                <a:gd name="connsiteX7" fmla="*/ 741127 w 1041267"/>
                <a:gd name="connsiteY7" fmla="*/ 84323 h 1063732"/>
                <a:gd name="connsiteX8" fmla="*/ 874477 w 1041267"/>
                <a:gd name="connsiteY8" fmla="*/ 160523 h 1063732"/>
                <a:gd name="connsiteX9" fmla="*/ 969727 w 1041267"/>
                <a:gd name="connsiteY9" fmla="*/ 310541 h 1063732"/>
                <a:gd name="connsiteX10" fmla="*/ 991159 w 1041267"/>
                <a:gd name="connsiteY10" fmla="*/ 489135 h 1063732"/>
                <a:gd name="connsiteX11" fmla="*/ 962584 w 1041267"/>
                <a:gd name="connsiteY11" fmla="*/ 636772 h 1063732"/>
                <a:gd name="connsiteX12" fmla="*/ 914959 w 1041267"/>
                <a:gd name="connsiteY12" fmla="*/ 720116 h 1063732"/>
                <a:gd name="connsiteX13" fmla="*/ 876859 w 1041267"/>
                <a:gd name="connsiteY13" fmla="*/ 770123 h 1063732"/>
                <a:gd name="connsiteX14" fmla="*/ 886383 w 1041267"/>
                <a:gd name="connsiteY14" fmla="*/ 808223 h 1063732"/>
                <a:gd name="connsiteX15" fmla="*/ 907815 w 1041267"/>
                <a:gd name="connsiteY15" fmla="*/ 829654 h 1063732"/>
                <a:gd name="connsiteX16" fmla="*/ 979252 w 1041267"/>
                <a:gd name="connsiteY16" fmla="*/ 782029 h 1063732"/>
                <a:gd name="connsiteX17" fmla="*/ 1005446 w 1041267"/>
                <a:gd name="connsiteY17" fmla="*/ 689160 h 1063732"/>
                <a:gd name="connsiteX18" fmla="*/ 1041165 w 1041267"/>
                <a:gd name="connsiteY18" fmla="*/ 531998 h 1063732"/>
                <a:gd name="connsiteX19" fmla="*/ 1012590 w 1041267"/>
                <a:gd name="connsiteY19" fmla="*/ 289110 h 1063732"/>
                <a:gd name="connsiteX20" fmla="*/ 917340 w 1041267"/>
                <a:gd name="connsiteY20" fmla="*/ 122423 h 1063732"/>
                <a:gd name="connsiteX21" fmla="*/ 714934 w 1041267"/>
                <a:gd name="connsiteY21" fmla="*/ 22410 h 1063732"/>
                <a:gd name="connsiteX22" fmla="*/ 514909 w 1041267"/>
                <a:gd name="connsiteY22" fmla="*/ 979 h 1063732"/>
                <a:gd name="connsiteX23" fmla="*/ 367271 w 1041267"/>
                <a:gd name="connsiteY23" fmla="*/ 12885 h 1063732"/>
                <a:gd name="connsiteX24" fmla="*/ 202965 w 1041267"/>
                <a:gd name="connsiteY24" fmla="*/ 91466 h 1063732"/>
                <a:gd name="connsiteX25" fmla="*/ 31515 w 1041267"/>
                <a:gd name="connsiteY25" fmla="*/ 281966 h 1063732"/>
                <a:gd name="connsiteX26" fmla="*/ 559 w 1041267"/>
                <a:gd name="connsiteY26" fmla="*/ 555810 h 1063732"/>
                <a:gd name="connsiteX27" fmla="*/ 17227 w 1041267"/>
                <a:gd name="connsiteY27" fmla="*/ 741548 h 1063732"/>
                <a:gd name="connsiteX28" fmla="*/ 83902 w 1041267"/>
                <a:gd name="connsiteY28" fmla="*/ 827273 h 1063732"/>
                <a:gd name="connsiteX29" fmla="*/ 191059 w 1041267"/>
                <a:gd name="connsiteY29" fmla="*/ 917760 h 1063732"/>
                <a:gd name="connsiteX30" fmla="*/ 326790 w 1041267"/>
                <a:gd name="connsiteY30" fmla="*/ 1024916 h 1063732"/>
                <a:gd name="connsiteX31" fmla="*/ 512527 w 1041267"/>
                <a:gd name="connsiteY31" fmla="*/ 1053491 h 1063732"/>
                <a:gd name="connsiteX32" fmla="*/ 583965 w 1041267"/>
                <a:gd name="connsiteY32" fmla="*/ 1060635 h 1063732"/>
                <a:gd name="connsiteX33" fmla="*/ 579203 w 1041267"/>
                <a:gd name="connsiteY33" fmla="*/ 1005867 h 1063732"/>
                <a:gd name="connsiteX34" fmla="*/ 505384 w 1041267"/>
                <a:gd name="connsiteY34" fmla="*/ 998723 h 1063732"/>
                <a:gd name="connsiteX35" fmla="*/ 310121 w 1041267"/>
                <a:gd name="connsiteY35" fmla="*/ 958241 h 1063732"/>
                <a:gd name="connsiteX36" fmla="*/ 191059 w 1041267"/>
                <a:gd name="connsiteY36" fmla="*/ 858229 h 1063732"/>
                <a:gd name="connsiteX37" fmla="*/ 150577 w 1041267"/>
                <a:gd name="connsiteY37" fmla="*/ 765360 h 1063732"/>
                <a:gd name="connsiteX38" fmla="*/ 114859 w 1041267"/>
                <a:gd name="connsiteY38" fmla="*/ 632010 h 1063732"/>
                <a:gd name="connsiteX39" fmla="*/ 71996 w 1041267"/>
                <a:gd name="connsiteY39" fmla="*/ 522473 h 1063732"/>
                <a:gd name="connsiteX40" fmla="*/ 60090 w 1041267"/>
                <a:gd name="connsiteY40" fmla="*/ 412935 h 1063732"/>
                <a:gd name="connsiteX0" fmla="*/ 60090 w 1041267"/>
                <a:gd name="connsiteY0" fmla="*/ 413940 h 1064737"/>
                <a:gd name="connsiteX1" fmla="*/ 100571 w 1041267"/>
                <a:gd name="connsiteY1" fmla="*/ 290115 h 1064737"/>
                <a:gd name="connsiteX2" fmla="*/ 124384 w 1041267"/>
                <a:gd name="connsiteY2" fmla="*/ 223440 h 1064737"/>
                <a:gd name="connsiteX3" fmla="*/ 250590 w 1041267"/>
                <a:gd name="connsiteY3" fmla="*/ 135334 h 1064737"/>
                <a:gd name="connsiteX4" fmla="*/ 369653 w 1041267"/>
                <a:gd name="connsiteY4" fmla="*/ 75803 h 1064737"/>
                <a:gd name="connsiteX5" fmla="*/ 429184 w 1041267"/>
                <a:gd name="connsiteY5" fmla="*/ 68659 h 1064737"/>
                <a:gd name="connsiteX6" fmla="*/ 574439 w 1041267"/>
                <a:gd name="connsiteY6" fmla="*/ 63896 h 1064737"/>
                <a:gd name="connsiteX7" fmla="*/ 741127 w 1041267"/>
                <a:gd name="connsiteY7" fmla="*/ 85328 h 1064737"/>
                <a:gd name="connsiteX8" fmla="*/ 874477 w 1041267"/>
                <a:gd name="connsiteY8" fmla="*/ 161528 h 1064737"/>
                <a:gd name="connsiteX9" fmla="*/ 969727 w 1041267"/>
                <a:gd name="connsiteY9" fmla="*/ 311546 h 1064737"/>
                <a:gd name="connsiteX10" fmla="*/ 991159 w 1041267"/>
                <a:gd name="connsiteY10" fmla="*/ 490140 h 1064737"/>
                <a:gd name="connsiteX11" fmla="*/ 962584 w 1041267"/>
                <a:gd name="connsiteY11" fmla="*/ 637777 h 1064737"/>
                <a:gd name="connsiteX12" fmla="*/ 914959 w 1041267"/>
                <a:gd name="connsiteY12" fmla="*/ 721121 h 1064737"/>
                <a:gd name="connsiteX13" fmla="*/ 876859 w 1041267"/>
                <a:gd name="connsiteY13" fmla="*/ 771128 h 1064737"/>
                <a:gd name="connsiteX14" fmla="*/ 886383 w 1041267"/>
                <a:gd name="connsiteY14" fmla="*/ 809228 h 1064737"/>
                <a:gd name="connsiteX15" fmla="*/ 907815 w 1041267"/>
                <a:gd name="connsiteY15" fmla="*/ 830659 h 1064737"/>
                <a:gd name="connsiteX16" fmla="*/ 979252 w 1041267"/>
                <a:gd name="connsiteY16" fmla="*/ 783034 h 1064737"/>
                <a:gd name="connsiteX17" fmla="*/ 1005446 w 1041267"/>
                <a:gd name="connsiteY17" fmla="*/ 690165 h 1064737"/>
                <a:gd name="connsiteX18" fmla="*/ 1041165 w 1041267"/>
                <a:gd name="connsiteY18" fmla="*/ 533003 h 1064737"/>
                <a:gd name="connsiteX19" fmla="*/ 1012590 w 1041267"/>
                <a:gd name="connsiteY19" fmla="*/ 290115 h 1064737"/>
                <a:gd name="connsiteX20" fmla="*/ 917340 w 1041267"/>
                <a:gd name="connsiteY20" fmla="*/ 123428 h 1064737"/>
                <a:gd name="connsiteX21" fmla="*/ 714934 w 1041267"/>
                <a:gd name="connsiteY21" fmla="*/ 23415 h 1064737"/>
                <a:gd name="connsiteX22" fmla="*/ 514909 w 1041267"/>
                <a:gd name="connsiteY22" fmla="*/ 1984 h 1064737"/>
                <a:gd name="connsiteX23" fmla="*/ 367271 w 1041267"/>
                <a:gd name="connsiteY23" fmla="*/ 13890 h 1064737"/>
                <a:gd name="connsiteX24" fmla="*/ 167247 w 1041267"/>
                <a:gd name="connsiteY24" fmla="*/ 116284 h 1064737"/>
                <a:gd name="connsiteX25" fmla="*/ 31515 w 1041267"/>
                <a:gd name="connsiteY25" fmla="*/ 282971 h 1064737"/>
                <a:gd name="connsiteX26" fmla="*/ 559 w 1041267"/>
                <a:gd name="connsiteY26" fmla="*/ 556815 h 1064737"/>
                <a:gd name="connsiteX27" fmla="*/ 17227 w 1041267"/>
                <a:gd name="connsiteY27" fmla="*/ 742553 h 1064737"/>
                <a:gd name="connsiteX28" fmla="*/ 83902 w 1041267"/>
                <a:gd name="connsiteY28" fmla="*/ 828278 h 1064737"/>
                <a:gd name="connsiteX29" fmla="*/ 191059 w 1041267"/>
                <a:gd name="connsiteY29" fmla="*/ 918765 h 1064737"/>
                <a:gd name="connsiteX30" fmla="*/ 326790 w 1041267"/>
                <a:gd name="connsiteY30" fmla="*/ 1025921 h 1064737"/>
                <a:gd name="connsiteX31" fmla="*/ 512527 w 1041267"/>
                <a:gd name="connsiteY31" fmla="*/ 1054496 h 1064737"/>
                <a:gd name="connsiteX32" fmla="*/ 583965 w 1041267"/>
                <a:gd name="connsiteY32" fmla="*/ 1061640 h 1064737"/>
                <a:gd name="connsiteX33" fmla="*/ 579203 w 1041267"/>
                <a:gd name="connsiteY33" fmla="*/ 1006872 h 1064737"/>
                <a:gd name="connsiteX34" fmla="*/ 505384 w 1041267"/>
                <a:gd name="connsiteY34" fmla="*/ 999728 h 1064737"/>
                <a:gd name="connsiteX35" fmla="*/ 310121 w 1041267"/>
                <a:gd name="connsiteY35" fmla="*/ 959246 h 1064737"/>
                <a:gd name="connsiteX36" fmla="*/ 191059 w 1041267"/>
                <a:gd name="connsiteY36" fmla="*/ 859234 h 1064737"/>
                <a:gd name="connsiteX37" fmla="*/ 150577 w 1041267"/>
                <a:gd name="connsiteY37" fmla="*/ 766365 h 1064737"/>
                <a:gd name="connsiteX38" fmla="*/ 114859 w 1041267"/>
                <a:gd name="connsiteY38" fmla="*/ 633015 h 1064737"/>
                <a:gd name="connsiteX39" fmla="*/ 71996 w 1041267"/>
                <a:gd name="connsiteY39" fmla="*/ 523478 h 1064737"/>
                <a:gd name="connsiteX40" fmla="*/ 60090 w 1041267"/>
                <a:gd name="connsiteY40" fmla="*/ 413940 h 1064737"/>
                <a:gd name="connsiteX0" fmla="*/ 60090 w 1041267"/>
                <a:gd name="connsiteY0" fmla="*/ 413940 h 1064737"/>
                <a:gd name="connsiteX1" fmla="*/ 100571 w 1041267"/>
                <a:gd name="connsiteY1" fmla="*/ 290115 h 1064737"/>
                <a:gd name="connsiteX2" fmla="*/ 124384 w 1041267"/>
                <a:gd name="connsiteY2" fmla="*/ 223440 h 1064737"/>
                <a:gd name="connsiteX3" fmla="*/ 250590 w 1041267"/>
                <a:gd name="connsiteY3" fmla="*/ 135334 h 1064737"/>
                <a:gd name="connsiteX4" fmla="*/ 369653 w 1041267"/>
                <a:gd name="connsiteY4" fmla="*/ 75803 h 1064737"/>
                <a:gd name="connsiteX5" fmla="*/ 429184 w 1041267"/>
                <a:gd name="connsiteY5" fmla="*/ 68659 h 1064737"/>
                <a:gd name="connsiteX6" fmla="*/ 574439 w 1041267"/>
                <a:gd name="connsiteY6" fmla="*/ 63896 h 1064737"/>
                <a:gd name="connsiteX7" fmla="*/ 741127 w 1041267"/>
                <a:gd name="connsiteY7" fmla="*/ 85328 h 1064737"/>
                <a:gd name="connsiteX8" fmla="*/ 874477 w 1041267"/>
                <a:gd name="connsiteY8" fmla="*/ 161528 h 1064737"/>
                <a:gd name="connsiteX9" fmla="*/ 969727 w 1041267"/>
                <a:gd name="connsiteY9" fmla="*/ 311546 h 1064737"/>
                <a:gd name="connsiteX10" fmla="*/ 991159 w 1041267"/>
                <a:gd name="connsiteY10" fmla="*/ 490140 h 1064737"/>
                <a:gd name="connsiteX11" fmla="*/ 962584 w 1041267"/>
                <a:gd name="connsiteY11" fmla="*/ 637777 h 1064737"/>
                <a:gd name="connsiteX12" fmla="*/ 914959 w 1041267"/>
                <a:gd name="connsiteY12" fmla="*/ 721121 h 1064737"/>
                <a:gd name="connsiteX13" fmla="*/ 876859 w 1041267"/>
                <a:gd name="connsiteY13" fmla="*/ 771128 h 1064737"/>
                <a:gd name="connsiteX14" fmla="*/ 886383 w 1041267"/>
                <a:gd name="connsiteY14" fmla="*/ 809228 h 1064737"/>
                <a:gd name="connsiteX15" fmla="*/ 907815 w 1041267"/>
                <a:gd name="connsiteY15" fmla="*/ 830659 h 1064737"/>
                <a:gd name="connsiteX16" fmla="*/ 979252 w 1041267"/>
                <a:gd name="connsiteY16" fmla="*/ 783034 h 1064737"/>
                <a:gd name="connsiteX17" fmla="*/ 1005446 w 1041267"/>
                <a:gd name="connsiteY17" fmla="*/ 690165 h 1064737"/>
                <a:gd name="connsiteX18" fmla="*/ 1041165 w 1041267"/>
                <a:gd name="connsiteY18" fmla="*/ 533003 h 1064737"/>
                <a:gd name="connsiteX19" fmla="*/ 1012590 w 1041267"/>
                <a:gd name="connsiteY19" fmla="*/ 290115 h 1064737"/>
                <a:gd name="connsiteX20" fmla="*/ 917340 w 1041267"/>
                <a:gd name="connsiteY20" fmla="*/ 125809 h 1064737"/>
                <a:gd name="connsiteX21" fmla="*/ 714934 w 1041267"/>
                <a:gd name="connsiteY21" fmla="*/ 23415 h 1064737"/>
                <a:gd name="connsiteX22" fmla="*/ 514909 w 1041267"/>
                <a:gd name="connsiteY22" fmla="*/ 1984 h 1064737"/>
                <a:gd name="connsiteX23" fmla="*/ 367271 w 1041267"/>
                <a:gd name="connsiteY23" fmla="*/ 13890 h 1064737"/>
                <a:gd name="connsiteX24" fmla="*/ 167247 w 1041267"/>
                <a:gd name="connsiteY24" fmla="*/ 116284 h 1064737"/>
                <a:gd name="connsiteX25" fmla="*/ 31515 w 1041267"/>
                <a:gd name="connsiteY25" fmla="*/ 282971 h 1064737"/>
                <a:gd name="connsiteX26" fmla="*/ 559 w 1041267"/>
                <a:gd name="connsiteY26" fmla="*/ 556815 h 1064737"/>
                <a:gd name="connsiteX27" fmla="*/ 17227 w 1041267"/>
                <a:gd name="connsiteY27" fmla="*/ 742553 h 1064737"/>
                <a:gd name="connsiteX28" fmla="*/ 83902 w 1041267"/>
                <a:gd name="connsiteY28" fmla="*/ 828278 h 1064737"/>
                <a:gd name="connsiteX29" fmla="*/ 191059 w 1041267"/>
                <a:gd name="connsiteY29" fmla="*/ 918765 h 1064737"/>
                <a:gd name="connsiteX30" fmla="*/ 326790 w 1041267"/>
                <a:gd name="connsiteY30" fmla="*/ 1025921 h 1064737"/>
                <a:gd name="connsiteX31" fmla="*/ 512527 w 1041267"/>
                <a:gd name="connsiteY31" fmla="*/ 1054496 h 1064737"/>
                <a:gd name="connsiteX32" fmla="*/ 583965 w 1041267"/>
                <a:gd name="connsiteY32" fmla="*/ 1061640 h 1064737"/>
                <a:gd name="connsiteX33" fmla="*/ 579203 w 1041267"/>
                <a:gd name="connsiteY33" fmla="*/ 1006872 h 1064737"/>
                <a:gd name="connsiteX34" fmla="*/ 505384 w 1041267"/>
                <a:gd name="connsiteY34" fmla="*/ 999728 h 1064737"/>
                <a:gd name="connsiteX35" fmla="*/ 310121 w 1041267"/>
                <a:gd name="connsiteY35" fmla="*/ 959246 h 1064737"/>
                <a:gd name="connsiteX36" fmla="*/ 191059 w 1041267"/>
                <a:gd name="connsiteY36" fmla="*/ 859234 h 1064737"/>
                <a:gd name="connsiteX37" fmla="*/ 150577 w 1041267"/>
                <a:gd name="connsiteY37" fmla="*/ 766365 h 1064737"/>
                <a:gd name="connsiteX38" fmla="*/ 114859 w 1041267"/>
                <a:gd name="connsiteY38" fmla="*/ 633015 h 1064737"/>
                <a:gd name="connsiteX39" fmla="*/ 71996 w 1041267"/>
                <a:gd name="connsiteY39" fmla="*/ 523478 h 1064737"/>
                <a:gd name="connsiteX40" fmla="*/ 60090 w 1041267"/>
                <a:gd name="connsiteY40" fmla="*/ 413940 h 1064737"/>
                <a:gd name="connsiteX0" fmla="*/ 60090 w 1041267"/>
                <a:gd name="connsiteY0" fmla="*/ 413940 h 1064737"/>
                <a:gd name="connsiteX1" fmla="*/ 100571 w 1041267"/>
                <a:gd name="connsiteY1" fmla="*/ 290115 h 1064737"/>
                <a:gd name="connsiteX2" fmla="*/ 124384 w 1041267"/>
                <a:gd name="connsiteY2" fmla="*/ 223440 h 1064737"/>
                <a:gd name="connsiteX3" fmla="*/ 250590 w 1041267"/>
                <a:gd name="connsiteY3" fmla="*/ 135334 h 1064737"/>
                <a:gd name="connsiteX4" fmla="*/ 369653 w 1041267"/>
                <a:gd name="connsiteY4" fmla="*/ 75803 h 1064737"/>
                <a:gd name="connsiteX5" fmla="*/ 429184 w 1041267"/>
                <a:gd name="connsiteY5" fmla="*/ 68659 h 1064737"/>
                <a:gd name="connsiteX6" fmla="*/ 574439 w 1041267"/>
                <a:gd name="connsiteY6" fmla="*/ 63896 h 1064737"/>
                <a:gd name="connsiteX7" fmla="*/ 741127 w 1041267"/>
                <a:gd name="connsiteY7" fmla="*/ 85328 h 1064737"/>
                <a:gd name="connsiteX8" fmla="*/ 874477 w 1041267"/>
                <a:gd name="connsiteY8" fmla="*/ 161528 h 1064737"/>
                <a:gd name="connsiteX9" fmla="*/ 969727 w 1041267"/>
                <a:gd name="connsiteY9" fmla="*/ 311546 h 1064737"/>
                <a:gd name="connsiteX10" fmla="*/ 991159 w 1041267"/>
                <a:gd name="connsiteY10" fmla="*/ 490140 h 1064737"/>
                <a:gd name="connsiteX11" fmla="*/ 962584 w 1041267"/>
                <a:gd name="connsiteY11" fmla="*/ 637777 h 1064737"/>
                <a:gd name="connsiteX12" fmla="*/ 914959 w 1041267"/>
                <a:gd name="connsiteY12" fmla="*/ 721121 h 1064737"/>
                <a:gd name="connsiteX13" fmla="*/ 876859 w 1041267"/>
                <a:gd name="connsiteY13" fmla="*/ 771128 h 1064737"/>
                <a:gd name="connsiteX14" fmla="*/ 886383 w 1041267"/>
                <a:gd name="connsiteY14" fmla="*/ 809228 h 1064737"/>
                <a:gd name="connsiteX15" fmla="*/ 907815 w 1041267"/>
                <a:gd name="connsiteY15" fmla="*/ 830659 h 1064737"/>
                <a:gd name="connsiteX16" fmla="*/ 979252 w 1041267"/>
                <a:gd name="connsiteY16" fmla="*/ 783034 h 1064737"/>
                <a:gd name="connsiteX17" fmla="*/ 1005446 w 1041267"/>
                <a:gd name="connsiteY17" fmla="*/ 690165 h 1064737"/>
                <a:gd name="connsiteX18" fmla="*/ 1041165 w 1041267"/>
                <a:gd name="connsiteY18" fmla="*/ 475853 h 1064737"/>
                <a:gd name="connsiteX19" fmla="*/ 1012590 w 1041267"/>
                <a:gd name="connsiteY19" fmla="*/ 290115 h 1064737"/>
                <a:gd name="connsiteX20" fmla="*/ 917340 w 1041267"/>
                <a:gd name="connsiteY20" fmla="*/ 125809 h 1064737"/>
                <a:gd name="connsiteX21" fmla="*/ 714934 w 1041267"/>
                <a:gd name="connsiteY21" fmla="*/ 23415 h 1064737"/>
                <a:gd name="connsiteX22" fmla="*/ 514909 w 1041267"/>
                <a:gd name="connsiteY22" fmla="*/ 1984 h 1064737"/>
                <a:gd name="connsiteX23" fmla="*/ 367271 w 1041267"/>
                <a:gd name="connsiteY23" fmla="*/ 13890 h 1064737"/>
                <a:gd name="connsiteX24" fmla="*/ 167247 w 1041267"/>
                <a:gd name="connsiteY24" fmla="*/ 116284 h 1064737"/>
                <a:gd name="connsiteX25" fmla="*/ 31515 w 1041267"/>
                <a:gd name="connsiteY25" fmla="*/ 282971 h 1064737"/>
                <a:gd name="connsiteX26" fmla="*/ 559 w 1041267"/>
                <a:gd name="connsiteY26" fmla="*/ 556815 h 1064737"/>
                <a:gd name="connsiteX27" fmla="*/ 17227 w 1041267"/>
                <a:gd name="connsiteY27" fmla="*/ 742553 h 1064737"/>
                <a:gd name="connsiteX28" fmla="*/ 83902 w 1041267"/>
                <a:gd name="connsiteY28" fmla="*/ 828278 h 1064737"/>
                <a:gd name="connsiteX29" fmla="*/ 191059 w 1041267"/>
                <a:gd name="connsiteY29" fmla="*/ 918765 h 1064737"/>
                <a:gd name="connsiteX30" fmla="*/ 326790 w 1041267"/>
                <a:gd name="connsiteY30" fmla="*/ 1025921 h 1064737"/>
                <a:gd name="connsiteX31" fmla="*/ 512527 w 1041267"/>
                <a:gd name="connsiteY31" fmla="*/ 1054496 h 1064737"/>
                <a:gd name="connsiteX32" fmla="*/ 583965 w 1041267"/>
                <a:gd name="connsiteY32" fmla="*/ 1061640 h 1064737"/>
                <a:gd name="connsiteX33" fmla="*/ 579203 w 1041267"/>
                <a:gd name="connsiteY33" fmla="*/ 1006872 h 1064737"/>
                <a:gd name="connsiteX34" fmla="*/ 505384 w 1041267"/>
                <a:gd name="connsiteY34" fmla="*/ 999728 h 1064737"/>
                <a:gd name="connsiteX35" fmla="*/ 310121 w 1041267"/>
                <a:gd name="connsiteY35" fmla="*/ 959246 h 1064737"/>
                <a:gd name="connsiteX36" fmla="*/ 191059 w 1041267"/>
                <a:gd name="connsiteY36" fmla="*/ 859234 h 1064737"/>
                <a:gd name="connsiteX37" fmla="*/ 150577 w 1041267"/>
                <a:gd name="connsiteY37" fmla="*/ 766365 h 1064737"/>
                <a:gd name="connsiteX38" fmla="*/ 114859 w 1041267"/>
                <a:gd name="connsiteY38" fmla="*/ 633015 h 1064737"/>
                <a:gd name="connsiteX39" fmla="*/ 71996 w 1041267"/>
                <a:gd name="connsiteY39" fmla="*/ 523478 h 1064737"/>
                <a:gd name="connsiteX40" fmla="*/ 60090 w 1041267"/>
                <a:gd name="connsiteY40" fmla="*/ 413940 h 1064737"/>
                <a:gd name="connsiteX0" fmla="*/ 60090 w 1041172"/>
                <a:gd name="connsiteY0" fmla="*/ 413940 h 1064737"/>
                <a:gd name="connsiteX1" fmla="*/ 100571 w 1041172"/>
                <a:gd name="connsiteY1" fmla="*/ 290115 h 1064737"/>
                <a:gd name="connsiteX2" fmla="*/ 124384 w 1041172"/>
                <a:gd name="connsiteY2" fmla="*/ 223440 h 1064737"/>
                <a:gd name="connsiteX3" fmla="*/ 250590 w 1041172"/>
                <a:gd name="connsiteY3" fmla="*/ 135334 h 1064737"/>
                <a:gd name="connsiteX4" fmla="*/ 369653 w 1041172"/>
                <a:gd name="connsiteY4" fmla="*/ 75803 h 1064737"/>
                <a:gd name="connsiteX5" fmla="*/ 429184 w 1041172"/>
                <a:gd name="connsiteY5" fmla="*/ 68659 h 1064737"/>
                <a:gd name="connsiteX6" fmla="*/ 574439 w 1041172"/>
                <a:gd name="connsiteY6" fmla="*/ 63896 h 1064737"/>
                <a:gd name="connsiteX7" fmla="*/ 741127 w 1041172"/>
                <a:gd name="connsiteY7" fmla="*/ 85328 h 1064737"/>
                <a:gd name="connsiteX8" fmla="*/ 874477 w 1041172"/>
                <a:gd name="connsiteY8" fmla="*/ 161528 h 1064737"/>
                <a:gd name="connsiteX9" fmla="*/ 969727 w 1041172"/>
                <a:gd name="connsiteY9" fmla="*/ 311546 h 1064737"/>
                <a:gd name="connsiteX10" fmla="*/ 991159 w 1041172"/>
                <a:gd name="connsiteY10" fmla="*/ 490140 h 1064737"/>
                <a:gd name="connsiteX11" fmla="*/ 962584 w 1041172"/>
                <a:gd name="connsiteY11" fmla="*/ 637777 h 1064737"/>
                <a:gd name="connsiteX12" fmla="*/ 914959 w 1041172"/>
                <a:gd name="connsiteY12" fmla="*/ 721121 h 1064737"/>
                <a:gd name="connsiteX13" fmla="*/ 876859 w 1041172"/>
                <a:gd name="connsiteY13" fmla="*/ 771128 h 1064737"/>
                <a:gd name="connsiteX14" fmla="*/ 886383 w 1041172"/>
                <a:gd name="connsiteY14" fmla="*/ 809228 h 1064737"/>
                <a:gd name="connsiteX15" fmla="*/ 907815 w 1041172"/>
                <a:gd name="connsiteY15" fmla="*/ 830659 h 1064737"/>
                <a:gd name="connsiteX16" fmla="*/ 979252 w 1041172"/>
                <a:gd name="connsiteY16" fmla="*/ 783034 h 1064737"/>
                <a:gd name="connsiteX17" fmla="*/ 1014971 w 1041172"/>
                <a:gd name="connsiteY17" fmla="*/ 675878 h 1064737"/>
                <a:gd name="connsiteX18" fmla="*/ 1041165 w 1041172"/>
                <a:gd name="connsiteY18" fmla="*/ 475853 h 1064737"/>
                <a:gd name="connsiteX19" fmla="*/ 1012590 w 1041172"/>
                <a:gd name="connsiteY19" fmla="*/ 290115 h 1064737"/>
                <a:gd name="connsiteX20" fmla="*/ 917340 w 1041172"/>
                <a:gd name="connsiteY20" fmla="*/ 125809 h 1064737"/>
                <a:gd name="connsiteX21" fmla="*/ 714934 w 1041172"/>
                <a:gd name="connsiteY21" fmla="*/ 23415 h 1064737"/>
                <a:gd name="connsiteX22" fmla="*/ 514909 w 1041172"/>
                <a:gd name="connsiteY22" fmla="*/ 1984 h 1064737"/>
                <a:gd name="connsiteX23" fmla="*/ 367271 w 1041172"/>
                <a:gd name="connsiteY23" fmla="*/ 13890 h 1064737"/>
                <a:gd name="connsiteX24" fmla="*/ 167247 w 1041172"/>
                <a:gd name="connsiteY24" fmla="*/ 116284 h 1064737"/>
                <a:gd name="connsiteX25" fmla="*/ 31515 w 1041172"/>
                <a:gd name="connsiteY25" fmla="*/ 282971 h 1064737"/>
                <a:gd name="connsiteX26" fmla="*/ 559 w 1041172"/>
                <a:gd name="connsiteY26" fmla="*/ 556815 h 1064737"/>
                <a:gd name="connsiteX27" fmla="*/ 17227 w 1041172"/>
                <a:gd name="connsiteY27" fmla="*/ 742553 h 1064737"/>
                <a:gd name="connsiteX28" fmla="*/ 83902 w 1041172"/>
                <a:gd name="connsiteY28" fmla="*/ 828278 h 1064737"/>
                <a:gd name="connsiteX29" fmla="*/ 191059 w 1041172"/>
                <a:gd name="connsiteY29" fmla="*/ 918765 h 1064737"/>
                <a:gd name="connsiteX30" fmla="*/ 326790 w 1041172"/>
                <a:gd name="connsiteY30" fmla="*/ 1025921 h 1064737"/>
                <a:gd name="connsiteX31" fmla="*/ 512527 w 1041172"/>
                <a:gd name="connsiteY31" fmla="*/ 1054496 h 1064737"/>
                <a:gd name="connsiteX32" fmla="*/ 583965 w 1041172"/>
                <a:gd name="connsiteY32" fmla="*/ 1061640 h 1064737"/>
                <a:gd name="connsiteX33" fmla="*/ 579203 w 1041172"/>
                <a:gd name="connsiteY33" fmla="*/ 1006872 h 1064737"/>
                <a:gd name="connsiteX34" fmla="*/ 505384 w 1041172"/>
                <a:gd name="connsiteY34" fmla="*/ 999728 h 1064737"/>
                <a:gd name="connsiteX35" fmla="*/ 310121 w 1041172"/>
                <a:gd name="connsiteY35" fmla="*/ 959246 h 1064737"/>
                <a:gd name="connsiteX36" fmla="*/ 191059 w 1041172"/>
                <a:gd name="connsiteY36" fmla="*/ 859234 h 1064737"/>
                <a:gd name="connsiteX37" fmla="*/ 150577 w 1041172"/>
                <a:gd name="connsiteY37" fmla="*/ 766365 h 1064737"/>
                <a:gd name="connsiteX38" fmla="*/ 114859 w 1041172"/>
                <a:gd name="connsiteY38" fmla="*/ 633015 h 1064737"/>
                <a:gd name="connsiteX39" fmla="*/ 71996 w 1041172"/>
                <a:gd name="connsiteY39" fmla="*/ 523478 h 1064737"/>
                <a:gd name="connsiteX40" fmla="*/ 60090 w 1041172"/>
                <a:gd name="connsiteY40" fmla="*/ 413940 h 1064737"/>
                <a:gd name="connsiteX0" fmla="*/ 60612 w 1041694"/>
                <a:gd name="connsiteY0" fmla="*/ 413940 h 1064737"/>
                <a:gd name="connsiteX1" fmla="*/ 101093 w 1041694"/>
                <a:gd name="connsiteY1" fmla="*/ 290115 h 1064737"/>
                <a:gd name="connsiteX2" fmla="*/ 124906 w 1041694"/>
                <a:gd name="connsiteY2" fmla="*/ 223440 h 1064737"/>
                <a:gd name="connsiteX3" fmla="*/ 251112 w 1041694"/>
                <a:gd name="connsiteY3" fmla="*/ 135334 h 1064737"/>
                <a:gd name="connsiteX4" fmla="*/ 370175 w 1041694"/>
                <a:gd name="connsiteY4" fmla="*/ 75803 h 1064737"/>
                <a:gd name="connsiteX5" fmla="*/ 429706 w 1041694"/>
                <a:gd name="connsiteY5" fmla="*/ 68659 h 1064737"/>
                <a:gd name="connsiteX6" fmla="*/ 574961 w 1041694"/>
                <a:gd name="connsiteY6" fmla="*/ 63896 h 1064737"/>
                <a:gd name="connsiteX7" fmla="*/ 741649 w 1041694"/>
                <a:gd name="connsiteY7" fmla="*/ 85328 h 1064737"/>
                <a:gd name="connsiteX8" fmla="*/ 874999 w 1041694"/>
                <a:gd name="connsiteY8" fmla="*/ 161528 h 1064737"/>
                <a:gd name="connsiteX9" fmla="*/ 970249 w 1041694"/>
                <a:gd name="connsiteY9" fmla="*/ 311546 h 1064737"/>
                <a:gd name="connsiteX10" fmla="*/ 991681 w 1041694"/>
                <a:gd name="connsiteY10" fmla="*/ 490140 h 1064737"/>
                <a:gd name="connsiteX11" fmla="*/ 963106 w 1041694"/>
                <a:gd name="connsiteY11" fmla="*/ 637777 h 1064737"/>
                <a:gd name="connsiteX12" fmla="*/ 915481 w 1041694"/>
                <a:gd name="connsiteY12" fmla="*/ 721121 h 1064737"/>
                <a:gd name="connsiteX13" fmla="*/ 877381 w 1041694"/>
                <a:gd name="connsiteY13" fmla="*/ 771128 h 1064737"/>
                <a:gd name="connsiteX14" fmla="*/ 886905 w 1041694"/>
                <a:gd name="connsiteY14" fmla="*/ 809228 h 1064737"/>
                <a:gd name="connsiteX15" fmla="*/ 908337 w 1041694"/>
                <a:gd name="connsiteY15" fmla="*/ 830659 h 1064737"/>
                <a:gd name="connsiteX16" fmla="*/ 979774 w 1041694"/>
                <a:gd name="connsiteY16" fmla="*/ 783034 h 1064737"/>
                <a:gd name="connsiteX17" fmla="*/ 1015493 w 1041694"/>
                <a:gd name="connsiteY17" fmla="*/ 675878 h 1064737"/>
                <a:gd name="connsiteX18" fmla="*/ 1041687 w 1041694"/>
                <a:gd name="connsiteY18" fmla="*/ 475853 h 1064737"/>
                <a:gd name="connsiteX19" fmla="*/ 1013112 w 1041694"/>
                <a:gd name="connsiteY19" fmla="*/ 290115 h 1064737"/>
                <a:gd name="connsiteX20" fmla="*/ 917862 w 1041694"/>
                <a:gd name="connsiteY20" fmla="*/ 125809 h 1064737"/>
                <a:gd name="connsiteX21" fmla="*/ 715456 w 1041694"/>
                <a:gd name="connsiteY21" fmla="*/ 23415 h 1064737"/>
                <a:gd name="connsiteX22" fmla="*/ 515431 w 1041694"/>
                <a:gd name="connsiteY22" fmla="*/ 1984 h 1064737"/>
                <a:gd name="connsiteX23" fmla="*/ 367793 w 1041694"/>
                <a:gd name="connsiteY23" fmla="*/ 13890 h 1064737"/>
                <a:gd name="connsiteX24" fmla="*/ 167769 w 1041694"/>
                <a:gd name="connsiteY24" fmla="*/ 116284 h 1064737"/>
                <a:gd name="connsiteX25" fmla="*/ 32037 w 1041694"/>
                <a:gd name="connsiteY25" fmla="*/ 282971 h 1064737"/>
                <a:gd name="connsiteX26" fmla="*/ 1081 w 1041694"/>
                <a:gd name="connsiteY26" fmla="*/ 556815 h 1064737"/>
                <a:gd name="connsiteX27" fmla="*/ 17749 w 1041694"/>
                <a:gd name="connsiteY27" fmla="*/ 742553 h 1064737"/>
                <a:gd name="connsiteX28" fmla="*/ 115381 w 1041694"/>
                <a:gd name="connsiteY28" fmla="*/ 844947 h 1064737"/>
                <a:gd name="connsiteX29" fmla="*/ 191581 w 1041694"/>
                <a:gd name="connsiteY29" fmla="*/ 918765 h 1064737"/>
                <a:gd name="connsiteX30" fmla="*/ 327312 w 1041694"/>
                <a:gd name="connsiteY30" fmla="*/ 1025921 h 1064737"/>
                <a:gd name="connsiteX31" fmla="*/ 513049 w 1041694"/>
                <a:gd name="connsiteY31" fmla="*/ 1054496 h 1064737"/>
                <a:gd name="connsiteX32" fmla="*/ 584487 w 1041694"/>
                <a:gd name="connsiteY32" fmla="*/ 1061640 h 1064737"/>
                <a:gd name="connsiteX33" fmla="*/ 579725 w 1041694"/>
                <a:gd name="connsiteY33" fmla="*/ 1006872 h 1064737"/>
                <a:gd name="connsiteX34" fmla="*/ 505906 w 1041694"/>
                <a:gd name="connsiteY34" fmla="*/ 999728 h 1064737"/>
                <a:gd name="connsiteX35" fmla="*/ 310643 w 1041694"/>
                <a:gd name="connsiteY35" fmla="*/ 959246 h 1064737"/>
                <a:gd name="connsiteX36" fmla="*/ 191581 w 1041694"/>
                <a:gd name="connsiteY36" fmla="*/ 859234 h 1064737"/>
                <a:gd name="connsiteX37" fmla="*/ 151099 w 1041694"/>
                <a:gd name="connsiteY37" fmla="*/ 766365 h 1064737"/>
                <a:gd name="connsiteX38" fmla="*/ 115381 w 1041694"/>
                <a:gd name="connsiteY38" fmla="*/ 633015 h 1064737"/>
                <a:gd name="connsiteX39" fmla="*/ 72518 w 1041694"/>
                <a:gd name="connsiteY39" fmla="*/ 523478 h 1064737"/>
                <a:gd name="connsiteX40" fmla="*/ 60612 w 1041694"/>
                <a:gd name="connsiteY40" fmla="*/ 413940 h 1064737"/>
                <a:gd name="connsiteX0" fmla="*/ 59902 w 1040984"/>
                <a:gd name="connsiteY0" fmla="*/ 413940 h 1064737"/>
                <a:gd name="connsiteX1" fmla="*/ 100383 w 1040984"/>
                <a:gd name="connsiteY1" fmla="*/ 290115 h 1064737"/>
                <a:gd name="connsiteX2" fmla="*/ 124196 w 1040984"/>
                <a:gd name="connsiteY2" fmla="*/ 223440 h 1064737"/>
                <a:gd name="connsiteX3" fmla="*/ 250402 w 1040984"/>
                <a:gd name="connsiteY3" fmla="*/ 135334 h 1064737"/>
                <a:gd name="connsiteX4" fmla="*/ 369465 w 1040984"/>
                <a:gd name="connsiteY4" fmla="*/ 75803 h 1064737"/>
                <a:gd name="connsiteX5" fmla="*/ 428996 w 1040984"/>
                <a:gd name="connsiteY5" fmla="*/ 68659 h 1064737"/>
                <a:gd name="connsiteX6" fmla="*/ 574251 w 1040984"/>
                <a:gd name="connsiteY6" fmla="*/ 63896 h 1064737"/>
                <a:gd name="connsiteX7" fmla="*/ 740939 w 1040984"/>
                <a:gd name="connsiteY7" fmla="*/ 85328 h 1064737"/>
                <a:gd name="connsiteX8" fmla="*/ 874289 w 1040984"/>
                <a:gd name="connsiteY8" fmla="*/ 161528 h 1064737"/>
                <a:gd name="connsiteX9" fmla="*/ 969539 w 1040984"/>
                <a:gd name="connsiteY9" fmla="*/ 311546 h 1064737"/>
                <a:gd name="connsiteX10" fmla="*/ 990971 w 1040984"/>
                <a:gd name="connsiteY10" fmla="*/ 490140 h 1064737"/>
                <a:gd name="connsiteX11" fmla="*/ 962396 w 1040984"/>
                <a:gd name="connsiteY11" fmla="*/ 637777 h 1064737"/>
                <a:gd name="connsiteX12" fmla="*/ 914771 w 1040984"/>
                <a:gd name="connsiteY12" fmla="*/ 721121 h 1064737"/>
                <a:gd name="connsiteX13" fmla="*/ 876671 w 1040984"/>
                <a:gd name="connsiteY13" fmla="*/ 771128 h 1064737"/>
                <a:gd name="connsiteX14" fmla="*/ 886195 w 1040984"/>
                <a:gd name="connsiteY14" fmla="*/ 809228 h 1064737"/>
                <a:gd name="connsiteX15" fmla="*/ 907627 w 1040984"/>
                <a:gd name="connsiteY15" fmla="*/ 830659 h 1064737"/>
                <a:gd name="connsiteX16" fmla="*/ 979064 w 1040984"/>
                <a:gd name="connsiteY16" fmla="*/ 783034 h 1064737"/>
                <a:gd name="connsiteX17" fmla="*/ 1014783 w 1040984"/>
                <a:gd name="connsiteY17" fmla="*/ 675878 h 1064737"/>
                <a:gd name="connsiteX18" fmla="*/ 1040977 w 1040984"/>
                <a:gd name="connsiteY18" fmla="*/ 475853 h 1064737"/>
                <a:gd name="connsiteX19" fmla="*/ 1012402 w 1040984"/>
                <a:gd name="connsiteY19" fmla="*/ 290115 h 1064737"/>
                <a:gd name="connsiteX20" fmla="*/ 917152 w 1040984"/>
                <a:gd name="connsiteY20" fmla="*/ 125809 h 1064737"/>
                <a:gd name="connsiteX21" fmla="*/ 714746 w 1040984"/>
                <a:gd name="connsiteY21" fmla="*/ 23415 h 1064737"/>
                <a:gd name="connsiteX22" fmla="*/ 514721 w 1040984"/>
                <a:gd name="connsiteY22" fmla="*/ 1984 h 1064737"/>
                <a:gd name="connsiteX23" fmla="*/ 367083 w 1040984"/>
                <a:gd name="connsiteY23" fmla="*/ 13890 h 1064737"/>
                <a:gd name="connsiteX24" fmla="*/ 167059 w 1040984"/>
                <a:gd name="connsiteY24" fmla="*/ 116284 h 1064737"/>
                <a:gd name="connsiteX25" fmla="*/ 31327 w 1040984"/>
                <a:gd name="connsiteY25" fmla="*/ 282971 h 1064737"/>
                <a:gd name="connsiteX26" fmla="*/ 371 w 1040984"/>
                <a:gd name="connsiteY26" fmla="*/ 556815 h 1064737"/>
                <a:gd name="connsiteX27" fmla="*/ 17039 w 1040984"/>
                <a:gd name="connsiteY27" fmla="*/ 742553 h 1064737"/>
                <a:gd name="connsiteX28" fmla="*/ 57521 w 1040984"/>
                <a:gd name="connsiteY28" fmla="*/ 806848 h 1064737"/>
                <a:gd name="connsiteX29" fmla="*/ 114671 w 1040984"/>
                <a:gd name="connsiteY29" fmla="*/ 844947 h 1064737"/>
                <a:gd name="connsiteX30" fmla="*/ 190871 w 1040984"/>
                <a:gd name="connsiteY30" fmla="*/ 918765 h 1064737"/>
                <a:gd name="connsiteX31" fmla="*/ 326602 w 1040984"/>
                <a:gd name="connsiteY31" fmla="*/ 1025921 h 1064737"/>
                <a:gd name="connsiteX32" fmla="*/ 512339 w 1040984"/>
                <a:gd name="connsiteY32" fmla="*/ 1054496 h 1064737"/>
                <a:gd name="connsiteX33" fmla="*/ 583777 w 1040984"/>
                <a:gd name="connsiteY33" fmla="*/ 1061640 h 1064737"/>
                <a:gd name="connsiteX34" fmla="*/ 579015 w 1040984"/>
                <a:gd name="connsiteY34" fmla="*/ 1006872 h 1064737"/>
                <a:gd name="connsiteX35" fmla="*/ 505196 w 1040984"/>
                <a:gd name="connsiteY35" fmla="*/ 999728 h 1064737"/>
                <a:gd name="connsiteX36" fmla="*/ 309933 w 1040984"/>
                <a:gd name="connsiteY36" fmla="*/ 959246 h 1064737"/>
                <a:gd name="connsiteX37" fmla="*/ 190871 w 1040984"/>
                <a:gd name="connsiteY37" fmla="*/ 859234 h 1064737"/>
                <a:gd name="connsiteX38" fmla="*/ 150389 w 1040984"/>
                <a:gd name="connsiteY38" fmla="*/ 766365 h 1064737"/>
                <a:gd name="connsiteX39" fmla="*/ 114671 w 1040984"/>
                <a:gd name="connsiteY39" fmla="*/ 633015 h 1064737"/>
                <a:gd name="connsiteX40" fmla="*/ 71808 w 1040984"/>
                <a:gd name="connsiteY40" fmla="*/ 523478 h 1064737"/>
                <a:gd name="connsiteX41" fmla="*/ 59902 w 1040984"/>
                <a:gd name="connsiteY41" fmla="*/ 413940 h 1064737"/>
                <a:gd name="connsiteX0" fmla="*/ 59902 w 1040984"/>
                <a:gd name="connsiteY0" fmla="*/ 413940 h 1064737"/>
                <a:gd name="connsiteX1" fmla="*/ 100383 w 1040984"/>
                <a:gd name="connsiteY1" fmla="*/ 290115 h 1064737"/>
                <a:gd name="connsiteX2" fmla="*/ 124196 w 1040984"/>
                <a:gd name="connsiteY2" fmla="*/ 223440 h 1064737"/>
                <a:gd name="connsiteX3" fmla="*/ 250402 w 1040984"/>
                <a:gd name="connsiteY3" fmla="*/ 135334 h 1064737"/>
                <a:gd name="connsiteX4" fmla="*/ 369465 w 1040984"/>
                <a:gd name="connsiteY4" fmla="*/ 75803 h 1064737"/>
                <a:gd name="connsiteX5" fmla="*/ 428996 w 1040984"/>
                <a:gd name="connsiteY5" fmla="*/ 68659 h 1064737"/>
                <a:gd name="connsiteX6" fmla="*/ 574251 w 1040984"/>
                <a:gd name="connsiteY6" fmla="*/ 63896 h 1064737"/>
                <a:gd name="connsiteX7" fmla="*/ 740939 w 1040984"/>
                <a:gd name="connsiteY7" fmla="*/ 85328 h 1064737"/>
                <a:gd name="connsiteX8" fmla="*/ 874289 w 1040984"/>
                <a:gd name="connsiteY8" fmla="*/ 161528 h 1064737"/>
                <a:gd name="connsiteX9" fmla="*/ 969539 w 1040984"/>
                <a:gd name="connsiteY9" fmla="*/ 311546 h 1064737"/>
                <a:gd name="connsiteX10" fmla="*/ 990971 w 1040984"/>
                <a:gd name="connsiteY10" fmla="*/ 490140 h 1064737"/>
                <a:gd name="connsiteX11" fmla="*/ 962396 w 1040984"/>
                <a:gd name="connsiteY11" fmla="*/ 637777 h 1064737"/>
                <a:gd name="connsiteX12" fmla="*/ 914771 w 1040984"/>
                <a:gd name="connsiteY12" fmla="*/ 721121 h 1064737"/>
                <a:gd name="connsiteX13" fmla="*/ 876671 w 1040984"/>
                <a:gd name="connsiteY13" fmla="*/ 771128 h 1064737"/>
                <a:gd name="connsiteX14" fmla="*/ 886195 w 1040984"/>
                <a:gd name="connsiteY14" fmla="*/ 809228 h 1064737"/>
                <a:gd name="connsiteX15" fmla="*/ 907627 w 1040984"/>
                <a:gd name="connsiteY15" fmla="*/ 830659 h 1064737"/>
                <a:gd name="connsiteX16" fmla="*/ 979064 w 1040984"/>
                <a:gd name="connsiteY16" fmla="*/ 783034 h 1064737"/>
                <a:gd name="connsiteX17" fmla="*/ 1014783 w 1040984"/>
                <a:gd name="connsiteY17" fmla="*/ 675878 h 1064737"/>
                <a:gd name="connsiteX18" fmla="*/ 1040977 w 1040984"/>
                <a:gd name="connsiteY18" fmla="*/ 475853 h 1064737"/>
                <a:gd name="connsiteX19" fmla="*/ 1012402 w 1040984"/>
                <a:gd name="connsiteY19" fmla="*/ 290115 h 1064737"/>
                <a:gd name="connsiteX20" fmla="*/ 917152 w 1040984"/>
                <a:gd name="connsiteY20" fmla="*/ 125809 h 1064737"/>
                <a:gd name="connsiteX21" fmla="*/ 714746 w 1040984"/>
                <a:gd name="connsiteY21" fmla="*/ 23415 h 1064737"/>
                <a:gd name="connsiteX22" fmla="*/ 514721 w 1040984"/>
                <a:gd name="connsiteY22" fmla="*/ 1984 h 1064737"/>
                <a:gd name="connsiteX23" fmla="*/ 367083 w 1040984"/>
                <a:gd name="connsiteY23" fmla="*/ 13890 h 1064737"/>
                <a:gd name="connsiteX24" fmla="*/ 167059 w 1040984"/>
                <a:gd name="connsiteY24" fmla="*/ 116284 h 1064737"/>
                <a:gd name="connsiteX25" fmla="*/ 31327 w 1040984"/>
                <a:gd name="connsiteY25" fmla="*/ 282971 h 1064737"/>
                <a:gd name="connsiteX26" fmla="*/ 371 w 1040984"/>
                <a:gd name="connsiteY26" fmla="*/ 556815 h 1064737"/>
                <a:gd name="connsiteX27" fmla="*/ 17039 w 1040984"/>
                <a:gd name="connsiteY27" fmla="*/ 742553 h 1064737"/>
                <a:gd name="connsiteX28" fmla="*/ 57521 w 1040984"/>
                <a:gd name="connsiteY28" fmla="*/ 806848 h 1064737"/>
                <a:gd name="connsiteX29" fmla="*/ 112290 w 1040984"/>
                <a:gd name="connsiteY29" fmla="*/ 849710 h 1064737"/>
                <a:gd name="connsiteX30" fmla="*/ 190871 w 1040984"/>
                <a:gd name="connsiteY30" fmla="*/ 918765 h 1064737"/>
                <a:gd name="connsiteX31" fmla="*/ 326602 w 1040984"/>
                <a:gd name="connsiteY31" fmla="*/ 1025921 h 1064737"/>
                <a:gd name="connsiteX32" fmla="*/ 512339 w 1040984"/>
                <a:gd name="connsiteY32" fmla="*/ 1054496 h 1064737"/>
                <a:gd name="connsiteX33" fmla="*/ 583777 w 1040984"/>
                <a:gd name="connsiteY33" fmla="*/ 1061640 h 1064737"/>
                <a:gd name="connsiteX34" fmla="*/ 579015 w 1040984"/>
                <a:gd name="connsiteY34" fmla="*/ 1006872 h 1064737"/>
                <a:gd name="connsiteX35" fmla="*/ 505196 w 1040984"/>
                <a:gd name="connsiteY35" fmla="*/ 999728 h 1064737"/>
                <a:gd name="connsiteX36" fmla="*/ 309933 w 1040984"/>
                <a:gd name="connsiteY36" fmla="*/ 959246 h 1064737"/>
                <a:gd name="connsiteX37" fmla="*/ 190871 w 1040984"/>
                <a:gd name="connsiteY37" fmla="*/ 859234 h 1064737"/>
                <a:gd name="connsiteX38" fmla="*/ 150389 w 1040984"/>
                <a:gd name="connsiteY38" fmla="*/ 766365 h 1064737"/>
                <a:gd name="connsiteX39" fmla="*/ 114671 w 1040984"/>
                <a:gd name="connsiteY39" fmla="*/ 633015 h 1064737"/>
                <a:gd name="connsiteX40" fmla="*/ 71808 w 1040984"/>
                <a:gd name="connsiteY40" fmla="*/ 523478 h 1064737"/>
                <a:gd name="connsiteX41" fmla="*/ 59902 w 1040984"/>
                <a:gd name="connsiteY41" fmla="*/ 413940 h 1064737"/>
                <a:gd name="connsiteX0" fmla="*/ 59902 w 1040984"/>
                <a:gd name="connsiteY0" fmla="*/ 413940 h 1065433"/>
                <a:gd name="connsiteX1" fmla="*/ 100383 w 1040984"/>
                <a:gd name="connsiteY1" fmla="*/ 290115 h 1065433"/>
                <a:gd name="connsiteX2" fmla="*/ 124196 w 1040984"/>
                <a:gd name="connsiteY2" fmla="*/ 223440 h 1065433"/>
                <a:gd name="connsiteX3" fmla="*/ 250402 w 1040984"/>
                <a:gd name="connsiteY3" fmla="*/ 135334 h 1065433"/>
                <a:gd name="connsiteX4" fmla="*/ 369465 w 1040984"/>
                <a:gd name="connsiteY4" fmla="*/ 75803 h 1065433"/>
                <a:gd name="connsiteX5" fmla="*/ 428996 w 1040984"/>
                <a:gd name="connsiteY5" fmla="*/ 68659 h 1065433"/>
                <a:gd name="connsiteX6" fmla="*/ 574251 w 1040984"/>
                <a:gd name="connsiteY6" fmla="*/ 63896 h 1065433"/>
                <a:gd name="connsiteX7" fmla="*/ 740939 w 1040984"/>
                <a:gd name="connsiteY7" fmla="*/ 85328 h 1065433"/>
                <a:gd name="connsiteX8" fmla="*/ 874289 w 1040984"/>
                <a:gd name="connsiteY8" fmla="*/ 161528 h 1065433"/>
                <a:gd name="connsiteX9" fmla="*/ 969539 w 1040984"/>
                <a:gd name="connsiteY9" fmla="*/ 311546 h 1065433"/>
                <a:gd name="connsiteX10" fmla="*/ 990971 w 1040984"/>
                <a:gd name="connsiteY10" fmla="*/ 490140 h 1065433"/>
                <a:gd name="connsiteX11" fmla="*/ 962396 w 1040984"/>
                <a:gd name="connsiteY11" fmla="*/ 637777 h 1065433"/>
                <a:gd name="connsiteX12" fmla="*/ 914771 w 1040984"/>
                <a:gd name="connsiteY12" fmla="*/ 721121 h 1065433"/>
                <a:gd name="connsiteX13" fmla="*/ 876671 w 1040984"/>
                <a:gd name="connsiteY13" fmla="*/ 771128 h 1065433"/>
                <a:gd name="connsiteX14" fmla="*/ 886195 w 1040984"/>
                <a:gd name="connsiteY14" fmla="*/ 809228 h 1065433"/>
                <a:gd name="connsiteX15" fmla="*/ 907627 w 1040984"/>
                <a:gd name="connsiteY15" fmla="*/ 830659 h 1065433"/>
                <a:gd name="connsiteX16" fmla="*/ 979064 w 1040984"/>
                <a:gd name="connsiteY16" fmla="*/ 783034 h 1065433"/>
                <a:gd name="connsiteX17" fmla="*/ 1014783 w 1040984"/>
                <a:gd name="connsiteY17" fmla="*/ 675878 h 1065433"/>
                <a:gd name="connsiteX18" fmla="*/ 1040977 w 1040984"/>
                <a:gd name="connsiteY18" fmla="*/ 475853 h 1065433"/>
                <a:gd name="connsiteX19" fmla="*/ 1012402 w 1040984"/>
                <a:gd name="connsiteY19" fmla="*/ 290115 h 1065433"/>
                <a:gd name="connsiteX20" fmla="*/ 917152 w 1040984"/>
                <a:gd name="connsiteY20" fmla="*/ 125809 h 1065433"/>
                <a:gd name="connsiteX21" fmla="*/ 714746 w 1040984"/>
                <a:gd name="connsiteY21" fmla="*/ 23415 h 1065433"/>
                <a:gd name="connsiteX22" fmla="*/ 514721 w 1040984"/>
                <a:gd name="connsiteY22" fmla="*/ 1984 h 1065433"/>
                <a:gd name="connsiteX23" fmla="*/ 367083 w 1040984"/>
                <a:gd name="connsiteY23" fmla="*/ 13890 h 1065433"/>
                <a:gd name="connsiteX24" fmla="*/ 167059 w 1040984"/>
                <a:gd name="connsiteY24" fmla="*/ 116284 h 1065433"/>
                <a:gd name="connsiteX25" fmla="*/ 31327 w 1040984"/>
                <a:gd name="connsiteY25" fmla="*/ 282971 h 1065433"/>
                <a:gd name="connsiteX26" fmla="*/ 371 w 1040984"/>
                <a:gd name="connsiteY26" fmla="*/ 556815 h 1065433"/>
                <a:gd name="connsiteX27" fmla="*/ 17039 w 1040984"/>
                <a:gd name="connsiteY27" fmla="*/ 742553 h 1065433"/>
                <a:gd name="connsiteX28" fmla="*/ 57521 w 1040984"/>
                <a:gd name="connsiteY28" fmla="*/ 806848 h 1065433"/>
                <a:gd name="connsiteX29" fmla="*/ 112290 w 1040984"/>
                <a:gd name="connsiteY29" fmla="*/ 849710 h 1065433"/>
                <a:gd name="connsiteX30" fmla="*/ 190871 w 1040984"/>
                <a:gd name="connsiteY30" fmla="*/ 918765 h 1065433"/>
                <a:gd name="connsiteX31" fmla="*/ 326602 w 1040984"/>
                <a:gd name="connsiteY31" fmla="*/ 1025921 h 1065433"/>
                <a:gd name="connsiteX32" fmla="*/ 505196 w 1040984"/>
                <a:gd name="connsiteY32" fmla="*/ 1056877 h 1065433"/>
                <a:gd name="connsiteX33" fmla="*/ 583777 w 1040984"/>
                <a:gd name="connsiteY33" fmla="*/ 1061640 h 1065433"/>
                <a:gd name="connsiteX34" fmla="*/ 579015 w 1040984"/>
                <a:gd name="connsiteY34" fmla="*/ 1006872 h 1065433"/>
                <a:gd name="connsiteX35" fmla="*/ 505196 w 1040984"/>
                <a:gd name="connsiteY35" fmla="*/ 999728 h 1065433"/>
                <a:gd name="connsiteX36" fmla="*/ 309933 w 1040984"/>
                <a:gd name="connsiteY36" fmla="*/ 959246 h 1065433"/>
                <a:gd name="connsiteX37" fmla="*/ 190871 w 1040984"/>
                <a:gd name="connsiteY37" fmla="*/ 859234 h 1065433"/>
                <a:gd name="connsiteX38" fmla="*/ 150389 w 1040984"/>
                <a:gd name="connsiteY38" fmla="*/ 766365 h 1065433"/>
                <a:gd name="connsiteX39" fmla="*/ 114671 w 1040984"/>
                <a:gd name="connsiteY39" fmla="*/ 633015 h 1065433"/>
                <a:gd name="connsiteX40" fmla="*/ 71808 w 1040984"/>
                <a:gd name="connsiteY40" fmla="*/ 523478 h 1065433"/>
                <a:gd name="connsiteX41" fmla="*/ 59902 w 1040984"/>
                <a:gd name="connsiteY41" fmla="*/ 413940 h 1065433"/>
                <a:gd name="connsiteX0" fmla="*/ 59902 w 1040984"/>
                <a:gd name="connsiteY0" fmla="*/ 413940 h 1065433"/>
                <a:gd name="connsiteX1" fmla="*/ 100383 w 1040984"/>
                <a:gd name="connsiteY1" fmla="*/ 290115 h 1065433"/>
                <a:gd name="connsiteX2" fmla="*/ 124196 w 1040984"/>
                <a:gd name="connsiteY2" fmla="*/ 223440 h 1065433"/>
                <a:gd name="connsiteX3" fmla="*/ 250402 w 1040984"/>
                <a:gd name="connsiteY3" fmla="*/ 135334 h 1065433"/>
                <a:gd name="connsiteX4" fmla="*/ 369465 w 1040984"/>
                <a:gd name="connsiteY4" fmla="*/ 75803 h 1065433"/>
                <a:gd name="connsiteX5" fmla="*/ 428996 w 1040984"/>
                <a:gd name="connsiteY5" fmla="*/ 68659 h 1065433"/>
                <a:gd name="connsiteX6" fmla="*/ 574251 w 1040984"/>
                <a:gd name="connsiteY6" fmla="*/ 63896 h 1065433"/>
                <a:gd name="connsiteX7" fmla="*/ 740939 w 1040984"/>
                <a:gd name="connsiteY7" fmla="*/ 85328 h 1065433"/>
                <a:gd name="connsiteX8" fmla="*/ 874289 w 1040984"/>
                <a:gd name="connsiteY8" fmla="*/ 161528 h 1065433"/>
                <a:gd name="connsiteX9" fmla="*/ 969539 w 1040984"/>
                <a:gd name="connsiteY9" fmla="*/ 311546 h 1065433"/>
                <a:gd name="connsiteX10" fmla="*/ 990971 w 1040984"/>
                <a:gd name="connsiteY10" fmla="*/ 490140 h 1065433"/>
                <a:gd name="connsiteX11" fmla="*/ 962396 w 1040984"/>
                <a:gd name="connsiteY11" fmla="*/ 637777 h 1065433"/>
                <a:gd name="connsiteX12" fmla="*/ 914771 w 1040984"/>
                <a:gd name="connsiteY12" fmla="*/ 721121 h 1065433"/>
                <a:gd name="connsiteX13" fmla="*/ 876671 w 1040984"/>
                <a:gd name="connsiteY13" fmla="*/ 771128 h 1065433"/>
                <a:gd name="connsiteX14" fmla="*/ 886195 w 1040984"/>
                <a:gd name="connsiteY14" fmla="*/ 809228 h 1065433"/>
                <a:gd name="connsiteX15" fmla="*/ 907627 w 1040984"/>
                <a:gd name="connsiteY15" fmla="*/ 830659 h 1065433"/>
                <a:gd name="connsiteX16" fmla="*/ 979064 w 1040984"/>
                <a:gd name="connsiteY16" fmla="*/ 783034 h 1065433"/>
                <a:gd name="connsiteX17" fmla="*/ 1014783 w 1040984"/>
                <a:gd name="connsiteY17" fmla="*/ 675878 h 1065433"/>
                <a:gd name="connsiteX18" fmla="*/ 1040977 w 1040984"/>
                <a:gd name="connsiteY18" fmla="*/ 475853 h 1065433"/>
                <a:gd name="connsiteX19" fmla="*/ 1012402 w 1040984"/>
                <a:gd name="connsiteY19" fmla="*/ 290115 h 1065433"/>
                <a:gd name="connsiteX20" fmla="*/ 917152 w 1040984"/>
                <a:gd name="connsiteY20" fmla="*/ 125809 h 1065433"/>
                <a:gd name="connsiteX21" fmla="*/ 714746 w 1040984"/>
                <a:gd name="connsiteY21" fmla="*/ 23415 h 1065433"/>
                <a:gd name="connsiteX22" fmla="*/ 514721 w 1040984"/>
                <a:gd name="connsiteY22" fmla="*/ 1984 h 1065433"/>
                <a:gd name="connsiteX23" fmla="*/ 367083 w 1040984"/>
                <a:gd name="connsiteY23" fmla="*/ 13890 h 1065433"/>
                <a:gd name="connsiteX24" fmla="*/ 167059 w 1040984"/>
                <a:gd name="connsiteY24" fmla="*/ 116284 h 1065433"/>
                <a:gd name="connsiteX25" fmla="*/ 31327 w 1040984"/>
                <a:gd name="connsiteY25" fmla="*/ 282971 h 1065433"/>
                <a:gd name="connsiteX26" fmla="*/ 371 w 1040984"/>
                <a:gd name="connsiteY26" fmla="*/ 556815 h 1065433"/>
                <a:gd name="connsiteX27" fmla="*/ 17039 w 1040984"/>
                <a:gd name="connsiteY27" fmla="*/ 742553 h 1065433"/>
                <a:gd name="connsiteX28" fmla="*/ 57521 w 1040984"/>
                <a:gd name="connsiteY28" fmla="*/ 806848 h 1065433"/>
                <a:gd name="connsiteX29" fmla="*/ 117052 w 1040984"/>
                <a:gd name="connsiteY29" fmla="*/ 849710 h 1065433"/>
                <a:gd name="connsiteX30" fmla="*/ 190871 w 1040984"/>
                <a:gd name="connsiteY30" fmla="*/ 918765 h 1065433"/>
                <a:gd name="connsiteX31" fmla="*/ 326602 w 1040984"/>
                <a:gd name="connsiteY31" fmla="*/ 1025921 h 1065433"/>
                <a:gd name="connsiteX32" fmla="*/ 505196 w 1040984"/>
                <a:gd name="connsiteY32" fmla="*/ 1056877 h 1065433"/>
                <a:gd name="connsiteX33" fmla="*/ 583777 w 1040984"/>
                <a:gd name="connsiteY33" fmla="*/ 1061640 h 1065433"/>
                <a:gd name="connsiteX34" fmla="*/ 579015 w 1040984"/>
                <a:gd name="connsiteY34" fmla="*/ 1006872 h 1065433"/>
                <a:gd name="connsiteX35" fmla="*/ 505196 w 1040984"/>
                <a:gd name="connsiteY35" fmla="*/ 999728 h 1065433"/>
                <a:gd name="connsiteX36" fmla="*/ 309933 w 1040984"/>
                <a:gd name="connsiteY36" fmla="*/ 959246 h 1065433"/>
                <a:gd name="connsiteX37" fmla="*/ 190871 w 1040984"/>
                <a:gd name="connsiteY37" fmla="*/ 859234 h 1065433"/>
                <a:gd name="connsiteX38" fmla="*/ 150389 w 1040984"/>
                <a:gd name="connsiteY38" fmla="*/ 766365 h 1065433"/>
                <a:gd name="connsiteX39" fmla="*/ 114671 w 1040984"/>
                <a:gd name="connsiteY39" fmla="*/ 633015 h 1065433"/>
                <a:gd name="connsiteX40" fmla="*/ 71808 w 1040984"/>
                <a:gd name="connsiteY40" fmla="*/ 523478 h 1065433"/>
                <a:gd name="connsiteX41" fmla="*/ 59902 w 1040984"/>
                <a:gd name="connsiteY41" fmla="*/ 413940 h 1065433"/>
                <a:gd name="connsiteX0" fmla="*/ 59902 w 1040984"/>
                <a:gd name="connsiteY0" fmla="*/ 413940 h 1065433"/>
                <a:gd name="connsiteX1" fmla="*/ 100383 w 1040984"/>
                <a:gd name="connsiteY1" fmla="*/ 290115 h 1065433"/>
                <a:gd name="connsiteX2" fmla="*/ 124196 w 1040984"/>
                <a:gd name="connsiteY2" fmla="*/ 223440 h 1065433"/>
                <a:gd name="connsiteX3" fmla="*/ 250402 w 1040984"/>
                <a:gd name="connsiteY3" fmla="*/ 135334 h 1065433"/>
                <a:gd name="connsiteX4" fmla="*/ 369465 w 1040984"/>
                <a:gd name="connsiteY4" fmla="*/ 75803 h 1065433"/>
                <a:gd name="connsiteX5" fmla="*/ 428996 w 1040984"/>
                <a:gd name="connsiteY5" fmla="*/ 68659 h 1065433"/>
                <a:gd name="connsiteX6" fmla="*/ 574251 w 1040984"/>
                <a:gd name="connsiteY6" fmla="*/ 63896 h 1065433"/>
                <a:gd name="connsiteX7" fmla="*/ 740939 w 1040984"/>
                <a:gd name="connsiteY7" fmla="*/ 85328 h 1065433"/>
                <a:gd name="connsiteX8" fmla="*/ 874289 w 1040984"/>
                <a:gd name="connsiteY8" fmla="*/ 161528 h 1065433"/>
                <a:gd name="connsiteX9" fmla="*/ 969539 w 1040984"/>
                <a:gd name="connsiteY9" fmla="*/ 311546 h 1065433"/>
                <a:gd name="connsiteX10" fmla="*/ 990971 w 1040984"/>
                <a:gd name="connsiteY10" fmla="*/ 490140 h 1065433"/>
                <a:gd name="connsiteX11" fmla="*/ 962396 w 1040984"/>
                <a:gd name="connsiteY11" fmla="*/ 637777 h 1065433"/>
                <a:gd name="connsiteX12" fmla="*/ 914771 w 1040984"/>
                <a:gd name="connsiteY12" fmla="*/ 721121 h 1065433"/>
                <a:gd name="connsiteX13" fmla="*/ 876671 w 1040984"/>
                <a:gd name="connsiteY13" fmla="*/ 771128 h 1065433"/>
                <a:gd name="connsiteX14" fmla="*/ 886195 w 1040984"/>
                <a:gd name="connsiteY14" fmla="*/ 809228 h 1065433"/>
                <a:gd name="connsiteX15" fmla="*/ 907627 w 1040984"/>
                <a:gd name="connsiteY15" fmla="*/ 830659 h 1065433"/>
                <a:gd name="connsiteX16" fmla="*/ 979064 w 1040984"/>
                <a:gd name="connsiteY16" fmla="*/ 783034 h 1065433"/>
                <a:gd name="connsiteX17" fmla="*/ 1014783 w 1040984"/>
                <a:gd name="connsiteY17" fmla="*/ 675878 h 1065433"/>
                <a:gd name="connsiteX18" fmla="*/ 1040977 w 1040984"/>
                <a:gd name="connsiteY18" fmla="*/ 475853 h 1065433"/>
                <a:gd name="connsiteX19" fmla="*/ 1012402 w 1040984"/>
                <a:gd name="connsiteY19" fmla="*/ 290115 h 1065433"/>
                <a:gd name="connsiteX20" fmla="*/ 917152 w 1040984"/>
                <a:gd name="connsiteY20" fmla="*/ 125809 h 1065433"/>
                <a:gd name="connsiteX21" fmla="*/ 714746 w 1040984"/>
                <a:gd name="connsiteY21" fmla="*/ 23415 h 1065433"/>
                <a:gd name="connsiteX22" fmla="*/ 514721 w 1040984"/>
                <a:gd name="connsiteY22" fmla="*/ 1984 h 1065433"/>
                <a:gd name="connsiteX23" fmla="*/ 367083 w 1040984"/>
                <a:gd name="connsiteY23" fmla="*/ 13890 h 1065433"/>
                <a:gd name="connsiteX24" fmla="*/ 167059 w 1040984"/>
                <a:gd name="connsiteY24" fmla="*/ 116284 h 1065433"/>
                <a:gd name="connsiteX25" fmla="*/ 31327 w 1040984"/>
                <a:gd name="connsiteY25" fmla="*/ 282971 h 1065433"/>
                <a:gd name="connsiteX26" fmla="*/ 371 w 1040984"/>
                <a:gd name="connsiteY26" fmla="*/ 556815 h 1065433"/>
                <a:gd name="connsiteX27" fmla="*/ 17039 w 1040984"/>
                <a:gd name="connsiteY27" fmla="*/ 742553 h 1065433"/>
                <a:gd name="connsiteX28" fmla="*/ 57521 w 1040984"/>
                <a:gd name="connsiteY28" fmla="*/ 806848 h 1065433"/>
                <a:gd name="connsiteX29" fmla="*/ 117052 w 1040984"/>
                <a:gd name="connsiteY29" fmla="*/ 856853 h 1065433"/>
                <a:gd name="connsiteX30" fmla="*/ 190871 w 1040984"/>
                <a:gd name="connsiteY30" fmla="*/ 918765 h 1065433"/>
                <a:gd name="connsiteX31" fmla="*/ 326602 w 1040984"/>
                <a:gd name="connsiteY31" fmla="*/ 1025921 h 1065433"/>
                <a:gd name="connsiteX32" fmla="*/ 505196 w 1040984"/>
                <a:gd name="connsiteY32" fmla="*/ 1056877 h 1065433"/>
                <a:gd name="connsiteX33" fmla="*/ 583777 w 1040984"/>
                <a:gd name="connsiteY33" fmla="*/ 1061640 h 1065433"/>
                <a:gd name="connsiteX34" fmla="*/ 579015 w 1040984"/>
                <a:gd name="connsiteY34" fmla="*/ 1006872 h 1065433"/>
                <a:gd name="connsiteX35" fmla="*/ 505196 w 1040984"/>
                <a:gd name="connsiteY35" fmla="*/ 999728 h 1065433"/>
                <a:gd name="connsiteX36" fmla="*/ 309933 w 1040984"/>
                <a:gd name="connsiteY36" fmla="*/ 959246 h 1065433"/>
                <a:gd name="connsiteX37" fmla="*/ 190871 w 1040984"/>
                <a:gd name="connsiteY37" fmla="*/ 859234 h 1065433"/>
                <a:gd name="connsiteX38" fmla="*/ 150389 w 1040984"/>
                <a:gd name="connsiteY38" fmla="*/ 766365 h 1065433"/>
                <a:gd name="connsiteX39" fmla="*/ 114671 w 1040984"/>
                <a:gd name="connsiteY39" fmla="*/ 633015 h 1065433"/>
                <a:gd name="connsiteX40" fmla="*/ 71808 w 1040984"/>
                <a:gd name="connsiteY40" fmla="*/ 523478 h 1065433"/>
                <a:gd name="connsiteX41" fmla="*/ 59902 w 1040984"/>
                <a:gd name="connsiteY41" fmla="*/ 413940 h 1065433"/>
                <a:gd name="connsiteX0" fmla="*/ 60357 w 1041439"/>
                <a:gd name="connsiteY0" fmla="*/ 413940 h 1065433"/>
                <a:gd name="connsiteX1" fmla="*/ 100838 w 1041439"/>
                <a:gd name="connsiteY1" fmla="*/ 290115 h 1065433"/>
                <a:gd name="connsiteX2" fmla="*/ 124651 w 1041439"/>
                <a:gd name="connsiteY2" fmla="*/ 223440 h 1065433"/>
                <a:gd name="connsiteX3" fmla="*/ 250857 w 1041439"/>
                <a:gd name="connsiteY3" fmla="*/ 135334 h 1065433"/>
                <a:gd name="connsiteX4" fmla="*/ 369920 w 1041439"/>
                <a:gd name="connsiteY4" fmla="*/ 75803 h 1065433"/>
                <a:gd name="connsiteX5" fmla="*/ 429451 w 1041439"/>
                <a:gd name="connsiteY5" fmla="*/ 68659 h 1065433"/>
                <a:gd name="connsiteX6" fmla="*/ 574706 w 1041439"/>
                <a:gd name="connsiteY6" fmla="*/ 63896 h 1065433"/>
                <a:gd name="connsiteX7" fmla="*/ 741394 w 1041439"/>
                <a:gd name="connsiteY7" fmla="*/ 85328 h 1065433"/>
                <a:gd name="connsiteX8" fmla="*/ 874744 w 1041439"/>
                <a:gd name="connsiteY8" fmla="*/ 161528 h 1065433"/>
                <a:gd name="connsiteX9" fmla="*/ 969994 w 1041439"/>
                <a:gd name="connsiteY9" fmla="*/ 311546 h 1065433"/>
                <a:gd name="connsiteX10" fmla="*/ 991426 w 1041439"/>
                <a:gd name="connsiteY10" fmla="*/ 490140 h 1065433"/>
                <a:gd name="connsiteX11" fmla="*/ 962851 w 1041439"/>
                <a:gd name="connsiteY11" fmla="*/ 637777 h 1065433"/>
                <a:gd name="connsiteX12" fmla="*/ 915226 w 1041439"/>
                <a:gd name="connsiteY12" fmla="*/ 721121 h 1065433"/>
                <a:gd name="connsiteX13" fmla="*/ 877126 w 1041439"/>
                <a:gd name="connsiteY13" fmla="*/ 771128 h 1065433"/>
                <a:gd name="connsiteX14" fmla="*/ 886650 w 1041439"/>
                <a:gd name="connsiteY14" fmla="*/ 809228 h 1065433"/>
                <a:gd name="connsiteX15" fmla="*/ 908082 w 1041439"/>
                <a:gd name="connsiteY15" fmla="*/ 830659 h 1065433"/>
                <a:gd name="connsiteX16" fmla="*/ 979519 w 1041439"/>
                <a:gd name="connsiteY16" fmla="*/ 783034 h 1065433"/>
                <a:gd name="connsiteX17" fmla="*/ 1015238 w 1041439"/>
                <a:gd name="connsiteY17" fmla="*/ 675878 h 1065433"/>
                <a:gd name="connsiteX18" fmla="*/ 1041432 w 1041439"/>
                <a:gd name="connsiteY18" fmla="*/ 475853 h 1065433"/>
                <a:gd name="connsiteX19" fmla="*/ 1012857 w 1041439"/>
                <a:gd name="connsiteY19" fmla="*/ 290115 h 1065433"/>
                <a:gd name="connsiteX20" fmla="*/ 917607 w 1041439"/>
                <a:gd name="connsiteY20" fmla="*/ 125809 h 1065433"/>
                <a:gd name="connsiteX21" fmla="*/ 715201 w 1041439"/>
                <a:gd name="connsiteY21" fmla="*/ 23415 h 1065433"/>
                <a:gd name="connsiteX22" fmla="*/ 515176 w 1041439"/>
                <a:gd name="connsiteY22" fmla="*/ 1984 h 1065433"/>
                <a:gd name="connsiteX23" fmla="*/ 367538 w 1041439"/>
                <a:gd name="connsiteY23" fmla="*/ 13890 h 1065433"/>
                <a:gd name="connsiteX24" fmla="*/ 167514 w 1041439"/>
                <a:gd name="connsiteY24" fmla="*/ 116284 h 1065433"/>
                <a:gd name="connsiteX25" fmla="*/ 31782 w 1041439"/>
                <a:gd name="connsiteY25" fmla="*/ 282971 h 1065433"/>
                <a:gd name="connsiteX26" fmla="*/ 5588 w 1041439"/>
                <a:gd name="connsiteY26" fmla="*/ 402036 h 1065433"/>
                <a:gd name="connsiteX27" fmla="*/ 826 w 1041439"/>
                <a:gd name="connsiteY27" fmla="*/ 556815 h 1065433"/>
                <a:gd name="connsiteX28" fmla="*/ 17494 w 1041439"/>
                <a:gd name="connsiteY28" fmla="*/ 742553 h 1065433"/>
                <a:gd name="connsiteX29" fmla="*/ 57976 w 1041439"/>
                <a:gd name="connsiteY29" fmla="*/ 806848 h 1065433"/>
                <a:gd name="connsiteX30" fmla="*/ 117507 w 1041439"/>
                <a:gd name="connsiteY30" fmla="*/ 856853 h 1065433"/>
                <a:gd name="connsiteX31" fmla="*/ 191326 w 1041439"/>
                <a:gd name="connsiteY31" fmla="*/ 918765 h 1065433"/>
                <a:gd name="connsiteX32" fmla="*/ 327057 w 1041439"/>
                <a:gd name="connsiteY32" fmla="*/ 1025921 h 1065433"/>
                <a:gd name="connsiteX33" fmla="*/ 505651 w 1041439"/>
                <a:gd name="connsiteY33" fmla="*/ 1056877 h 1065433"/>
                <a:gd name="connsiteX34" fmla="*/ 584232 w 1041439"/>
                <a:gd name="connsiteY34" fmla="*/ 1061640 h 1065433"/>
                <a:gd name="connsiteX35" fmla="*/ 579470 w 1041439"/>
                <a:gd name="connsiteY35" fmla="*/ 1006872 h 1065433"/>
                <a:gd name="connsiteX36" fmla="*/ 505651 w 1041439"/>
                <a:gd name="connsiteY36" fmla="*/ 999728 h 1065433"/>
                <a:gd name="connsiteX37" fmla="*/ 310388 w 1041439"/>
                <a:gd name="connsiteY37" fmla="*/ 959246 h 1065433"/>
                <a:gd name="connsiteX38" fmla="*/ 191326 w 1041439"/>
                <a:gd name="connsiteY38" fmla="*/ 859234 h 1065433"/>
                <a:gd name="connsiteX39" fmla="*/ 150844 w 1041439"/>
                <a:gd name="connsiteY39" fmla="*/ 766365 h 1065433"/>
                <a:gd name="connsiteX40" fmla="*/ 115126 w 1041439"/>
                <a:gd name="connsiteY40" fmla="*/ 633015 h 1065433"/>
                <a:gd name="connsiteX41" fmla="*/ 72263 w 1041439"/>
                <a:gd name="connsiteY41" fmla="*/ 523478 h 1065433"/>
                <a:gd name="connsiteX42" fmla="*/ 60357 w 1041439"/>
                <a:gd name="connsiteY42" fmla="*/ 413940 h 1065433"/>
                <a:gd name="connsiteX0" fmla="*/ 60357 w 1041439"/>
                <a:gd name="connsiteY0" fmla="*/ 413940 h 1065433"/>
                <a:gd name="connsiteX1" fmla="*/ 100838 w 1041439"/>
                <a:gd name="connsiteY1" fmla="*/ 290115 h 1065433"/>
                <a:gd name="connsiteX2" fmla="*/ 124651 w 1041439"/>
                <a:gd name="connsiteY2" fmla="*/ 223440 h 1065433"/>
                <a:gd name="connsiteX3" fmla="*/ 250857 w 1041439"/>
                <a:gd name="connsiteY3" fmla="*/ 135334 h 1065433"/>
                <a:gd name="connsiteX4" fmla="*/ 369920 w 1041439"/>
                <a:gd name="connsiteY4" fmla="*/ 75803 h 1065433"/>
                <a:gd name="connsiteX5" fmla="*/ 429451 w 1041439"/>
                <a:gd name="connsiteY5" fmla="*/ 68659 h 1065433"/>
                <a:gd name="connsiteX6" fmla="*/ 574706 w 1041439"/>
                <a:gd name="connsiteY6" fmla="*/ 63896 h 1065433"/>
                <a:gd name="connsiteX7" fmla="*/ 741394 w 1041439"/>
                <a:gd name="connsiteY7" fmla="*/ 85328 h 1065433"/>
                <a:gd name="connsiteX8" fmla="*/ 874744 w 1041439"/>
                <a:gd name="connsiteY8" fmla="*/ 161528 h 1065433"/>
                <a:gd name="connsiteX9" fmla="*/ 969994 w 1041439"/>
                <a:gd name="connsiteY9" fmla="*/ 311546 h 1065433"/>
                <a:gd name="connsiteX10" fmla="*/ 991426 w 1041439"/>
                <a:gd name="connsiteY10" fmla="*/ 490140 h 1065433"/>
                <a:gd name="connsiteX11" fmla="*/ 962851 w 1041439"/>
                <a:gd name="connsiteY11" fmla="*/ 637777 h 1065433"/>
                <a:gd name="connsiteX12" fmla="*/ 915226 w 1041439"/>
                <a:gd name="connsiteY12" fmla="*/ 721121 h 1065433"/>
                <a:gd name="connsiteX13" fmla="*/ 877126 w 1041439"/>
                <a:gd name="connsiteY13" fmla="*/ 771128 h 1065433"/>
                <a:gd name="connsiteX14" fmla="*/ 886650 w 1041439"/>
                <a:gd name="connsiteY14" fmla="*/ 809228 h 1065433"/>
                <a:gd name="connsiteX15" fmla="*/ 908082 w 1041439"/>
                <a:gd name="connsiteY15" fmla="*/ 830659 h 1065433"/>
                <a:gd name="connsiteX16" fmla="*/ 979519 w 1041439"/>
                <a:gd name="connsiteY16" fmla="*/ 783034 h 1065433"/>
                <a:gd name="connsiteX17" fmla="*/ 1015238 w 1041439"/>
                <a:gd name="connsiteY17" fmla="*/ 675878 h 1065433"/>
                <a:gd name="connsiteX18" fmla="*/ 1041432 w 1041439"/>
                <a:gd name="connsiteY18" fmla="*/ 475853 h 1065433"/>
                <a:gd name="connsiteX19" fmla="*/ 1012857 w 1041439"/>
                <a:gd name="connsiteY19" fmla="*/ 290115 h 1065433"/>
                <a:gd name="connsiteX20" fmla="*/ 917607 w 1041439"/>
                <a:gd name="connsiteY20" fmla="*/ 125809 h 1065433"/>
                <a:gd name="connsiteX21" fmla="*/ 715201 w 1041439"/>
                <a:gd name="connsiteY21" fmla="*/ 23415 h 1065433"/>
                <a:gd name="connsiteX22" fmla="*/ 515176 w 1041439"/>
                <a:gd name="connsiteY22" fmla="*/ 1984 h 1065433"/>
                <a:gd name="connsiteX23" fmla="*/ 367538 w 1041439"/>
                <a:gd name="connsiteY23" fmla="*/ 13890 h 1065433"/>
                <a:gd name="connsiteX24" fmla="*/ 167514 w 1041439"/>
                <a:gd name="connsiteY24" fmla="*/ 116284 h 1065433"/>
                <a:gd name="connsiteX25" fmla="*/ 53214 w 1041439"/>
                <a:gd name="connsiteY25" fmla="*/ 252015 h 1065433"/>
                <a:gd name="connsiteX26" fmla="*/ 5588 w 1041439"/>
                <a:gd name="connsiteY26" fmla="*/ 402036 h 1065433"/>
                <a:gd name="connsiteX27" fmla="*/ 826 w 1041439"/>
                <a:gd name="connsiteY27" fmla="*/ 556815 h 1065433"/>
                <a:gd name="connsiteX28" fmla="*/ 17494 w 1041439"/>
                <a:gd name="connsiteY28" fmla="*/ 742553 h 1065433"/>
                <a:gd name="connsiteX29" fmla="*/ 57976 w 1041439"/>
                <a:gd name="connsiteY29" fmla="*/ 806848 h 1065433"/>
                <a:gd name="connsiteX30" fmla="*/ 117507 w 1041439"/>
                <a:gd name="connsiteY30" fmla="*/ 856853 h 1065433"/>
                <a:gd name="connsiteX31" fmla="*/ 191326 w 1041439"/>
                <a:gd name="connsiteY31" fmla="*/ 918765 h 1065433"/>
                <a:gd name="connsiteX32" fmla="*/ 327057 w 1041439"/>
                <a:gd name="connsiteY32" fmla="*/ 1025921 h 1065433"/>
                <a:gd name="connsiteX33" fmla="*/ 505651 w 1041439"/>
                <a:gd name="connsiteY33" fmla="*/ 1056877 h 1065433"/>
                <a:gd name="connsiteX34" fmla="*/ 584232 w 1041439"/>
                <a:gd name="connsiteY34" fmla="*/ 1061640 h 1065433"/>
                <a:gd name="connsiteX35" fmla="*/ 579470 w 1041439"/>
                <a:gd name="connsiteY35" fmla="*/ 1006872 h 1065433"/>
                <a:gd name="connsiteX36" fmla="*/ 505651 w 1041439"/>
                <a:gd name="connsiteY36" fmla="*/ 999728 h 1065433"/>
                <a:gd name="connsiteX37" fmla="*/ 310388 w 1041439"/>
                <a:gd name="connsiteY37" fmla="*/ 959246 h 1065433"/>
                <a:gd name="connsiteX38" fmla="*/ 191326 w 1041439"/>
                <a:gd name="connsiteY38" fmla="*/ 859234 h 1065433"/>
                <a:gd name="connsiteX39" fmla="*/ 150844 w 1041439"/>
                <a:gd name="connsiteY39" fmla="*/ 766365 h 1065433"/>
                <a:gd name="connsiteX40" fmla="*/ 115126 w 1041439"/>
                <a:gd name="connsiteY40" fmla="*/ 633015 h 1065433"/>
                <a:gd name="connsiteX41" fmla="*/ 72263 w 1041439"/>
                <a:gd name="connsiteY41" fmla="*/ 523478 h 1065433"/>
                <a:gd name="connsiteX42" fmla="*/ 60357 w 1041439"/>
                <a:gd name="connsiteY42" fmla="*/ 413940 h 1065433"/>
                <a:gd name="connsiteX0" fmla="*/ 60357 w 1041439"/>
                <a:gd name="connsiteY0" fmla="*/ 413940 h 1065433"/>
                <a:gd name="connsiteX1" fmla="*/ 100838 w 1041439"/>
                <a:gd name="connsiteY1" fmla="*/ 290115 h 1065433"/>
                <a:gd name="connsiteX2" fmla="*/ 124651 w 1041439"/>
                <a:gd name="connsiteY2" fmla="*/ 223440 h 1065433"/>
                <a:gd name="connsiteX3" fmla="*/ 250857 w 1041439"/>
                <a:gd name="connsiteY3" fmla="*/ 135334 h 1065433"/>
                <a:gd name="connsiteX4" fmla="*/ 369920 w 1041439"/>
                <a:gd name="connsiteY4" fmla="*/ 75803 h 1065433"/>
                <a:gd name="connsiteX5" fmla="*/ 429451 w 1041439"/>
                <a:gd name="connsiteY5" fmla="*/ 68659 h 1065433"/>
                <a:gd name="connsiteX6" fmla="*/ 574706 w 1041439"/>
                <a:gd name="connsiteY6" fmla="*/ 63896 h 1065433"/>
                <a:gd name="connsiteX7" fmla="*/ 741394 w 1041439"/>
                <a:gd name="connsiteY7" fmla="*/ 85328 h 1065433"/>
                <a:gd name="connsiteX8" fmla="*/ 874744 w 1041439"/>
                <a:gd name="connsiteY8" fmla="*/ 161528 h 1065433"/>
                <a:gd name="connsiteX9" fmla="*/ 969994 w 1041439"/>
                <a:gd name="connsiteY9" fmla="*/ 311546 h 1065433"/>
                <a:gd name="connsiteX10" fmla="*/ 991426 w 1041439"/>
                <a:gd name="connsiteY10" fmla="*/ 490140 h 1065433"/>
                <a:gd name="connsiteX11" fmla="*/ 962851 w 1041439"/>
                <a:gd name="connsiteY11" fmla="*/ 637777 h 1065433"/>
                <a:gd name="connsiteX12" fmla="*/ 915226 w 1041439"/>
                <a:gd name="connsiteY12" fmla="*/ 721121 h 1065433"/>
                <a:gd name="connsiteX13" fmla="*/ 877126 w 1041439"/>
                <a:gd name="connsiteY13" fmla="*/ 771128 h 1065433"/>
                <a:gd name="connsiteX14" fmla="*/ 886650 w 1041439"/>
                <a:gd name="connsiteY14" fmla="*/ 809228 h 1065433"/>
                <a:gd name="connsiteX15" fmla="*/ 908082 w 1041439"/>
                <a:gd name="connsiteY15" fmla="*/ 830659 h 1065433"/>
                <a:gd name="connsiteX16" fmla="*/ 979519 w 1041439"/>
                <a:gd name="connsiteY16" fmla="*/ 783034 h 1065433"/>
                <a:gd name="connsiteX17" fmla="*/ 1015238 w 1041439"/>
                <a:gd name="connsiteY17" fmla="*/ 675878 h 1065433"/>
                <a:gd name="connsiteX18" fmla="*/ 1041432 w 1041439"/>
                <a:gd name="connsiteY18" fmla="*/ 475853 h 1065433"/>
                <a:gd name="connsiteX19" fmla="*/ 1012857 w 1041439"/>
                <a:gd name="connsiteY19" fmla="*/ 290115 h 1065433"/>
                <a:gd name="connsiteX20" fmla="*/ 917607 w 1041439"/>
                <a:gd name="connsiteY20" fmla="*/ 125809 h 1065433"/>
                <a:gd name="connsiteX21" fmla="*/ 715201 w 1041439"/>
                <a:gd name="connsiteY21" fmla="*/ 23415 h 1065433"/>
                <a:gd name="connsiteX22" fmla="*/ 515176 w 1041439"/>
                <a:gd name="connsiteY22" fmla="*/ 1984 h 1065433"/>
                <a:gd name="connsiteX23" fmla="*/ 367538 w 1041439"/>
                <a:gd name="connsiteY23" fmla="*/ 13890 h 1065433"/>
                <a:gd name="connsiteX24" fmla="*/ 167514 w 1041439"/>
                <a:gd name="connsiteY24" fmla="*/ 116284 h 1065433"/>
                <a:gd name="connsiteX25" fmla="*/ 53214 w 1041439"/>
                <a:gd name="connsiteY25" fmla="*/ 252015 h 1065433"/>
                <a:gd name="connsiteX26" fmla="*/ 5588 w 1041439"/>
                <a:gd name="connsiteY26" fmla="*/ 397274 h 1065433"/>
                <a:gd name="connsiteX27" fmla="*/ 826 w 1041439"/>
                <a:gd name="connsiteY27" fmla="*/ 556815 h 1065433"/>
                <a:gd name="connsiteX28" fmla="*/ 17494 w 1041439"/>
                <a:gd name="connsiteY28" fmla="*/ 742553 h 1065433"/>
                <a:gd name="connsiteX29" fmla="*/ 57976 w 1041439"/>
                <a:gd name="connsiteY29" fmla="*/ 806848 h 1065433"/>
                <a:gd name="connsiteX30" fmla="*/ 117507 w 1041439"/>
                <a:gd name="connsiteY30" fmla="*/ 856853 h 1065433"/>
                <a:gd name="connsiteX31" fmla="*/ 191326 w 1041439"/>
                <a:gd name="connsiteY31" fmla="*/ 918765 h 1065433"/>
                <a:gd name="connsiteX32" fmla="*/ 327057 w 1041439"/>
                <a:gd name="connsiteY32" fmla="*/ 1025921 h 1065433"/>
                <a:gd name="connsiteX33" fmla="*/ 505651 w 1041439"/>
                <a:gd name="connsiteY33" fmla="*/ 1056877 h 1065433"/>
                <a:gd name="connsiteX34" fmla="*/ 584232 w 1041439"/>
                <a:gd name="connsiteY34" fmla="*/ 1061640 h 1065433"/>
                <a:gd name="connsiteX35" fmla="*/ 579470 w 1041439"/>
                <a:gd name="connsiteY35" fmla="*/ 1006872 h 1065433"/>
                <a:gd name="connsiteX36" fmla="*/ 505651 w 1041439"/>
                <a:gd name="connsiteY36" fmla="*/ 999728 h 1065433"/>
                <a:gd name="connsiteX37" fmla="*/ 310388 w 1041439"/>
                <a:gd name="connsiteY37" fmla="*/ 959246 h 1065433"/>
                <a:gd name="connsiteX38" fmla="*/ 191326 w 1041439"/>
                <a:gd name="connsiteY38" fmla="*/ 859234 h 1065433"/>
                <a:gd name="connsiteX39" fmla="*/ 150844 w 1041439"/>
                <a:gd name="connsiteY39" fmla="*/ 766365 h 1065433"/>
                <a:gd name="connsiteX40" fmla="*/ 115126 w 1041439"/>
                <a:gd name="connsiteY40" fmla="*/ 633015 h 1065433"/>
                <a:gd name="connsiteX41" fmla="*/ 72263 w 1041439"/>
                <a:gd name="connsiteY41" fmla="*/ 523478 h 1065433"/>
                <a:gd name="connsiteX42" fmla="*/ 60357 w 1041439"/>
                <a:gd name="connsiteY42" fmla="*/ 413940 h 1065433"/>
                <a:gd name="connsiteX0" fmla="*/ 60357 w 1041432"/>
                <a:gd name="connsiteY0" fmla="*/ 413940 h 1065433"/>
                <a:gd name="connsiteX1" fmla="*/ 100838 w 1041432"/>
                <a:gd name="connsiteY1" fmla="*/ 290115 h 1065433"/>
                <a:gd name="connsiteX2" fmla="*/ 124651 w 1041432"/>
                <a:gd name="connsiteY2" fmla="*/ 223440 h 1065433"/>
                <a:gd name="connsiteX3" fmla="*/ 250857 w 1041432"/>
                <a:gd name="connsiteY3" fmla="*/ 135334 h 1065433"/>
                <a:gd name="connsiteX4" fmla="*/ 369920 w 1041432"/>
                <a:gd name="connsiteY4" fmla="*/ 75803 h 1065433"/>
                <a:gd name="connsiteX5" fmla="*/ 429451 w 1041432"/>
                <a:gd name="connsiteY5" fmla="*/ 68659 h 1065433"/>
                <a:gd name="connsiteX6" fmla="*/ 574706 w 1041432"/>
                <a:gd name="connsiteY6" fmla="*/ 63896 h 1065433"/>
                <a:gd name="connsiteX7" fmla="*/ 741394 w 1041432"/>
                <a:gd name="connsiteY7" fmla="*/ 85328 h 1065433"/>
                <a:gd name="connsiteX8" fmla="*/ 874744 w 1041432"/>
                <a:gd name="connsiteY8" fmla="*/ 161528 h 1065433"/>
                <a:gd name="connsiteX9" fmla="*/ 969994 w 1041432"/>
                <a:gd name="connsiteY9" fmla="*/ 311546 h 1065433"/>
                <a:gd name="connsiteX10" fmla="*/ 991426 w 1041432"/>
                <a:gd name="connsiteY10" fmla="*/ 490140 h 1065433"/>
                <a:gd name="connsiteX11" fmla="*/ 962851 w 1041432"/>
                <a:gd name="connsiteY11" fmla="*/ 637777 h 1065433"/>
                <a:gd name="connsiteX12" fmla="*/ 915226 w 1041432"/>
                <a:gd name="connsiteY12" fmla="*/ 721121 h 1065433"/>
                <a:gd name="connsiteX13" fmla="*/ 877126 w 1041432"/>
                <a:gd name="connsiteY13" fmla="*/ 771128 h 1065433"/>
                <a:gd name="connsiteX14" fmla="*/ 886650 w 1041432"/>
                <a:gd name="connsiteY14" fmla="*/ 809228 h 1065433"/>
                <a:gd name="connsiteX15" fmla="*/ 908082 w 1041432"/>
                <a:gd name="connsiteY15" fmla="*/ 830659 h 1065433"/>
                <a:gd name="connsiteX16" fmla="*/ 979519 w 1041432"/>
                <a:gd name="connsiteY16" fmla="*/ 783034 h 1065433"/>
                <a:gd name="connsiteX17" fmla="*/ 1015238 w 1041432"/>
                <a:gd name="connsiteY17" fmla="*/ 675878 h 1065433"/>
                <a:gd name="connsiteX18" fmla="*/ 1041432 w 1041432"/>
                <a:gd name="connsiteY18" fmla="*/ 475853 h 1065433"/>
                <a:gd name="connsiteX19" fmla="*/ 1015238 w 1041432"/>
                <a:gd name="connsiteY19" fmla="*/ 302021 h 1065433"/>
                <a:gd name="connsiteX20" fmla="*/ 917607 w 1041432"/>
                <a:gd name="connsiteY20" fmla="*/ 125809 h 1065433"/>
                <a:gd name="connsiteX21" fmla="*/ 715201 w 1041432"/>
                <a:gd name="connsiteY21" fmla="*/ 23415 h 1065433"/>
                <a:gd name="connsiteX22" fmla="*/ 515176 w 1041432"/>
                <a:gd name="connsiteY22" fmla="*/ 1984 h 1065433"/>
                <a:gd name="connsiteX23" fmla="*/ 367538 w 1041432"/>
                <a:gd name="connsiteY23" fmla="*/ 13890 h 1065433"/>
                <a:gd name="connsiteX24" fmla="*/ 167514 w 1041432"/>
                <a:gd name="connsiteY24" fmla="*/ 116284 h 1065433"/>
                <a:gd name="connsiteX25" fmla="*/ 53214 w 1041432"/>
                <a:gd name="connsiteY25" fmla="*/ 252015 h 1065433"/>
                <a:gd name="connsiteX26" fmla="*/ 5588 w 1041432"/>
                <a:gd name="connsiteY26" fmla="*/ 397274 h 1065433"/>
                <a:gd name="connsiteX27" fmla="*/ 826 w 1041432"/>
                <a:gd name="connsiteY27" fmla="*/ 556815 h 1065433"/>
                <a:gd name="connsiteX28" fmla="*/ 17494 w 1041432"/>
                <a:gd name="connsiteY28" fmla="*/ 742553 h 1065433"/>
                <a:gd name="connsiteX29" fmla="*/ 57976 w 1041432"/>
                <a:gd name="connsiteY29" fmla="*/ 806848 h 1065433"/>
                <a:gd name="connsiteX30" fmla="*/ 117507 w 1041432"/>
                <a:gd name="connsiteY30" fmla="*/ 856853 h 1065433"/>
                <a:gd name="connsiteX31" fmla="*/ 191326 w 1041432"/>
                <a:gd name="connsiteY31" fmla="*/ 918765 h 1065433"/>
                <a:gd name="connsiteX32" fmla="*/ 327057 w 1041432"/>
                <a:gd name="connsiteY32" fmla="*/ 1025921 h 1065433"/>
                <a:gd name="connsiteX33" fmla="*/ 505651 w 1041432"/>
                <a:gd name="connsiteY33" fmla="*/ 1056877 h 1065433"/>
                <a:gd name="connsiteX34" fmla="*/ 584232 w 1041432"/>
                <a:gd name="connsiteY34" fmla="*/ 1061640 h 1065433"/>
                <a:gd name="connsiteX35" fmla="*/ 579470 w 1041432"/>
                <a:gd name="connsiteY35" fmla="*/ 1006872 h 1065433"/>
                <a:gd name="connsiteX36" fmla="*/ 505651 w 1041432"/>
                <a:gd name="connsiteY36" fmla="*/ 999728 h 1065433"/>
                <a:gd name="connsiteX37" fmla="*/ 310388 w 1041432"/>
                <a:gd name="connsiteY37" fmla="*/ 959246 h 1065433"/>
                <a:gd name="connsiteX38" fmla="*/ 191326 w 1041432"/>
                <a:gd name="connsiteY38" fmla="*/ 859234 h 1065433"/>
                <a:gd name="connsiteX39" fmla="*/ 150844 w 1041432"/>
                <a:gd name="connsiteY39" fmla="*/ 766365 h 1065433"/>
                <a:gd name="connsiteX40" fmla="*/ 115126 w 1041432"/>
                <a:gd name="connsiteY40" fmla="*/ 633015 h 1065433"/>
                <a:gd name="connsiteX41" fmla="*/ 72263 w 1041432"/>
                <a:gd name="connsiteY41" fmla="*/ 523478 h 1065433"/>
                <a:gd name="connsiteX42" fmla="*/ 60357 w 1041432"/>
                <a:gd name="connsiteY42" fmla="*/ 413940 h 106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41432" h="1065433">
                  <a:moveTo>
                    <a:pt x="60357" y="413940"/>
                  </a:moveTo>
                  <a:cubicBezTo>
                    <a:pt x="65119" y="375046"/>
                    <a:pt x="90122" y="321865"/>
                    <a:pt x="100838" y="290115"/>
                  </a:cubicBezTo>
                  <a:cubicBezTo>
                    <a:pt x="111554" y="258365"/>
                    <a:pt x="99648" y="249237"/>
                    <a:pt x="124651" y="223440"/>
                  </a:cubicBezTo>
                  <a:cubicBezTo>
                    <a:pt x="149654" y="197643"/>
                    <a:pt x="209979" y="159940"/>
                    <a:pt x="250857" y="135334"/>
                  </a:cubicBezTo>
                  <a:cubicBezTo>
                    <a:pt x="291735" y="110728"/>
                    <a:pt x="340154" y="86915"/>
                    <a:pt x="369920" y="75803"/>
                  </a:cubicBezTo>
                  <a:cubicBezTo>
                    <a:pt x="399686" y="64691"/>
                    <a:pt x="395320" y="70643"/>
                    <a:pt x="429451" y="68659"/>
                  </a:cubicBezTo>
                  <a:cubicBezTo>
                    <a:pt x="463582" y="66675"/>
                    <a:pt x="522716" y="61118"/>
                    <a:pt x="574706" y="63896"/>
                  </a:cubicBezTo>
                  <a:cubicBezTo>
                    <a:pt x="626696" y="66674"/>
                    <a:pt x="691388" y="69056"/>
                    <a:pt x="741394" y="85328"/>
                  </a:cubicBezTo>
                  <a:cubicBezTo>
                    <a:pt x="791400" y="101600"/>
                    <a:pt x="836644" y="123825"/>
                    <a:pt x="874744" y="161528"/>
                  </a:cubicBezTo>
                  <a:cubicBezTo>
                    <a:pt x="912844" y="199231"/>
                    <a:pt x="950547" y="256777"/>
                    <a:pt x="969994" y="311546"/>
                  </a:cubicBezTo>
                  <a:cubicBezTo>
                    <a:pt x="989441" y="366315"/>
                    <a:pt x="992617" y="436959"/>
                    <a:pt x="991426" y="490140"/>
                  </a:cubicBezTo>
                  <a:cubicBezTo>
                    <a:pt x="990236" y="543321"/>
                    <a:pt x="975551" y="599280"/>
                    <a:pt x="962851" y="637777"/>
                  </a:cubicBezTo>
                  <a:cubicBezTo>
                    <a:pt x="950151" y="676274"/>
                    <a:pt x="929514" y="698896"/>
                    <a:pt x="915226" y="721121"/>
                  </a:cubicBezTo>
                  <a:cubicBezTo>
                    <a:pt x="900938" y="743346"/>
                    <a:pt x="881889" y="756444"/>
                    <a:pt x="877126" y="771128"/>
                  </a:cubicBezTo>
                  <a:cubicBezTo>
                    <a:pt x="872363" y="785812"/>
                    <a:pt x="881491" y="799306"/>
                    <a:pt x="886650" y="809228"/>
                  </a:cubicBezTo>
                  <a:cubicBezTo>
                    <a:pt x="891809" y="819150"/>
                    <a:pt x="892604" y="835025"/>
                    <a:pt x="908082" y="830659"/>
                  </a:cubicBezTo>
                  <a:cubicBezTo>
                    <a:pt x="923560" y="826293"/>
                    <a:pt x="961660" y="808831"/>
                    <a:pt x="979519" y="783034"/>
                  </a:cubicBezTo>
                  <a:cubicBezTo>
                    <a:pt x="997378" y="757237"/>
                    <a:pt x="1004919" y="727075"/>
                    <a:pt x="1015238" y="675878"/>
                  </a:cubicBezTo>
                  <a:cubicBezTo>
                    <a:pt x="1025557" y="624681"/>
                    <a:pt x="1041432" y="538162"/>
                    <a:pt x="1041432" y="475853"/>
                  </a:cubicBezTo>
                  <a:cubicBezTo>
                    <a:pt x="1041432" y="413544"/>
                    <a:pt x="1035875" y="360362"/>
                    <a:pt x="1015238" y="302021"/>
                  </a:cubicBezTo>
                  <a:cubicBezTo>
                    <a:pt x="994601" y="243680"/>
                    <a:pt x="967613" y="172243"/>
                    <a:pt x="917607" y="125809"/>
                  </a:cubicBezTo>
                  <a:cubicBezTo>
                    <a:pt x="867601" y="79375"/>
                    <a:pt x="782273" y="44052"/>
                    <a:pt x="715201" y="23415"/>
                  </a:cubicBezTo>
                  <a:cubicBezTo>
                    <a:pt x="648129" y="2778"/>
                    <a:pt x="573120" y="3571"/>
                    <a:pt x="515176" y="1984"/>
                  </a:cubicBezTo>
                  <a:cubicBezTo>
                    <a:pt x="457232" y="397"/>
                    <a:pt x="425482" y="-5160"/>
                    <a:pt x="367538" y="13890"/>
                  </a:cubicBezTo>
                  <a:cubicBezTo>
                    <a:pt x="309594" y="32940"/>
                    <a:pt x="219901" y="76597"/>
                    <a:pt x="167514" y="116284"/>
                  </a:cubicBezTo>
                  <a:cubicBezTo>
                    <a:pt x="115127" y="155971"/>
                    <a:pt x="80202" y="205183"/>
                    <a:pt x="53214" y="252015"/>
                  </a:cubicBezTo>
                  <a:cubicBezTo>
                    <a:pt x="26226" y="298847"/>
                    <a:pt x="10747" y="351633"/>
                    <a:pt x="5588" y="397274"/>
                  </a:cubicBezTo>
                  <a:cubicBezTo>
                    <a:pt x="429" y="442915"/>
                    <a:pt x="-1158" y="499269"/>
                    <a:pt x="826" y="556815"/>
                  </a:cubicBezTo>
                  <a:cubicBezTo>
                    <a:pt x="2810" y="614361"/>
                    <a:pt x="7969" y="700881"/>
                    <a:pt x="17494" y="742553"/>
                  </a:cubicBezTo>
                  <a:cubicBezTo>
                    <a:pt x="27019" y="784225"/>
                    <a:pt x="41704" y="789782"/>
                    <a:pt x="57976" y="806848"/>
                  </a:cubicBezTo>
                  <a:cubicBezTo>
                    <a:pt x="74248" y="823914"/>
                    <a:pt x="95282" y="838200"/>
                    <a:pt x="117507" y="856853"/>
                  </a:cubicBezTo>
                  <a:cubicBezTo>
                    <a:pt x="139732" y="875506"/>
                    <a:pt x="156401" y="890587"/>
                    <a:pt x="191326" y="918765"/>
                  </a:cubicBezTo>
                  <a:cubicBezTo>
                    <a:pt x="226251" y="946943"/>
                    <a:pt x="274670" y="1002902"/>
                    <a:pt x="327057" y="1025921"/>
                  </a:cubicBezTo>
                  <a:cubicBezTo>
                    <a:pt x="379444" y="1048940"/>
                    <a:pt x="462788" y="1050924"/>
                    <a:pt x="505651" y="1056877"/>
                  </a:cubicBezTo>
                  <a:cubicBezTo>
                    <a:pt x="548514" y="1062830"/>
                    <a:pt x="571929" y="1069974"/>
                    <a:pt x="584232" y="1061640"/>
                  </a:cubicBezTo>
                  <a:cubicBezTo>
                    <a:pt x="596535" y="1053306"/>
                    <a:pt x="592567" y="1017191"/>
                    <a:pt x="579470" y="1006872"/>
                  </a:cubicBezTo>
                  <a:cubicBezTo>
                    <a:pt x="566373" y="996553"/>
                    <a:pt x="550498" y="1007666"/>
                    <a:pt x="505651" y="999728"/>
                  </a:cubicBezTo>
                  <a:cubicBezTo>
                    <a:pt x="460804" y="991790"/>
                    <a:pt x="362776" y="982662"/>
                    <a:pt x="310388" y="959246"/>
                  </a:cubicBezTo>
                  <a:cubicBezTo>
                    <a:pt x="258001" y="935830"/>
                    <a:pt x="217917" y="891381"/>
                    <a:pt x="191326" y="859234"/>
                  </a:cubicBezTo>
                  <a:cubicBezTo>
                    <a:pt x="164735" y="827087"/>
                    <a:pt x="163544" y="804068"/>
                    <a:pt x="150844" y="766365"/>
                  </a:cubicBezTo>
                  <a:cubicBezTo>
                    <a:pt x="138144" y="728662"/>
                    <a:pt x="128223" y="673496"/>
                    <a:pt x="115126" y="633015"/>
                  </a:cubicBezTo>
                  <a:cubicBezTo>
                    <a:pt x="102029" y="592534"/>
                    <a:pt x="80994" y="558800"/>
                    <a:pt x="72263" y="523478"/>
                  </a:cubicBezTo>
                  <a:cubicBezTo>
                    <a:pt x="63532" y="488156"/>
                    <a:pt x="55595" y="452834"/>
                    <a:pt x="60357" y="413940"/>
                  </a:cubicBezTo>
                  <a:close/>
                </a:path>
              </a:pathLst>
            </a:custGeom>
            <a:solidFill>
              <a:srgbClr val="FFB7A1"/>
            </a:solidFill>
            <a:ln w="3175">
              <a:solidFill>
                <a:srgbClr val="B0755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2" name="Text Box 3"/>
          <p:cNvSpPr txBox="1">
            <a:spLocks noChangeArrowheads="1"/>
          </p:cNvSpPr>
          <p:nvPr/>
        </p:nvSpPr>
        <p:spPr bwMode="auto">
          <a:xfrm>
            <a:off x="7665377" y="5647296"/>
            <a:ext cx="2285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凝血机制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7394830" y="121933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/>
              <a:t>内部</a:t>
            </a:r>
            <a:endParaRPr lang="en-US" altLang="zh-CN" sz="1200" dirty="0"/>
          </a:p>
          <a:p>
            <a:pPr algn="ctr"/>
            <a:r>
              <a:rPr lang="zh-CN" altLang="en-US" sz="1200" dirty="0"/>
              <a:t>伤害</a:t>
            </a:r>
          </a:p>
        </p:txBody>
      </p:sp>
      <p:sp>
        <p:nvSpPr>
          <p:cNvPr id="215" name="文本框 214"/>
          <p:cNvSpPr txBox="1"/>
          <p:nvPr/>
        </p:nvSpPr>
        <p:spPr>
          <a:xfrm>
            <a:off x="8122696" y="121933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/>
            </a:lvl1pPr>
          </a:lstStyle>
          <a:p>
            <a:pPr algn="ctr"/>
            <a:r>
              <a:rPr lang="zh-CN" altLang="en-US" sz="1200" dirty="0"/>
              <a:t>外因性</a:t>
            </a:r>
            <a:endParaRPr lang="en-US" altLang="zh-CN" sz="1200" dirty="0"/>
          </a:p>
          <a:p>
            <a:pPr algn="ctr"/>
            <a:r>
              <a:rPr lang="zh-CN" altLang="en-US" sz="1200" dirty="0"/>
              <a:t>伤害</a:t>
            </a:r>
          </a:p>
        </p:txBody>
      </p:sp>
      <p:sp>
        <p:nvSpPr>
          <p:cNvPr id="216" name="文本框 215"/>
          <p:cNvSpPr txBox="1"/>
          <p:nvPr/>
        </p:nvSpPr>
        <p:spPr>
          <a:xfrm>
            <a:off x="7240941" y="178052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400"/>
            </a:lvl1pPr>
          </a:lstStyle>
          <a:p>
            <a:r>
              <a:rPr lang="zh-CN" altLang="en-US" sz="1200" dirty="0"/>
              <a:t>血管内壁</a:t>
            </a:r>
            <a:endParaRPr lang="en-US" altLang="zh-CN" sz="1200" dirty="0"/>
          </a:p>
          <a:p>
            <a:r>
              <a:rPr lang="zh-CN" altLang="en-US" sz="1200" dirty="0"/>
              <a:t>损伤</a:t>
            </a:r>
          </a:p>
        </p:txBody>
      </p:sp>
      <p:sp>
        <p:nvSpPr>
          <p:cNvPr id="217" name="文本框 216"/>
          <p:cNvSpPr txBox="1"/>
          <p:nvPr/>
        </p:nvSpPr>
        <p:spPr>
          <a:xfrm>
            <a:off x="8135520" y="178052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400"/>
            </a:lvl1pPr>
          </a:lstStyle>
          <a:p>
            <a:r>
              <a:rPr lang="zh-CN" altLang="en-US" sz="1200" dirty="0"/>
              <a:t>例如手指</a:t>
            </a:r>
            <a:endParaRPr lang="en-US" altLang="zh-CN" sz="1200" dirty="0"/>
          </a:p>
          <a:p>
            <a:r>
              <a:rPr lang="zh-CN" altLang="en-US" sz="1200" dirty="0"/>
              <a:t>割伤</a:t>
            </a:r>
          </a:p>
        </p:txBody>
      </p:sp>
      <p:cxnSp>
        <p:nvCxnSpPr>
          <p:cNvPr id="218" name="直接箭头连接符 217"/>
          <p:cNvCxnSpPr/>
          <p:nvPr/>
        </p:nvCxnSpPr>
        <p:spPr>
          <a:xfrm>
            <a:off x="7641052" y="2227801"/>
            <a:ext cx="0" cy="54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箭头连接符 218"/>
          <p:cNvCxnSpPr/>
          <p:nvPr/>
        </p:nvCxnSpPr>
        <p:spPr>
          <a:xfrm>
            <a:off x="8538523" y="2227796"/>
            <a:ext cx="0" cy="54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文本框 219"/>
          <p:cNvSpPr txBox="1"/>
          <p:nvPr/>
        </p:nvSpPr>
        <p:spPr>
          <a:xfrm>
            <a:off x="7725750" y="2296388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latin typeface="Arial" panose="020B0604020202020204" pitchFamily="34" charset="0"/>
              </a:rPr>
              <a:t>维生素</a:t>
            </a:r>
            <a:r>
              <a:rPr lang="en-US" altLang="zh-CN" sz="1200" dirty="0">
                <a:latin typeface="Arial" panose="020B0604020202020204" pitchFamily="34" charset="0"/>
              </a:rPr>
              <a:t>K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7517494" y="2762798"/>
            <a:ext cx="1149921" cy="4420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促凝血酶原激酶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thromboplastin</a:t>
            </a:r>
            <a:endParaRPr lang="zh-CN" altLang="en-US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5170271" y="3505912"/>
            <a:ext cx="1111449" cy="4420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前凝血酶原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preprothrombin</a:t>
            </a:r>
            <a:endParaRPr lang="zh-CN" altLang="en-US" sz="1200" dirty="0"/>
          </a:p>
        </p:txBody>
      </p:sp>
      <p:cxnSp>
        <p:nvCxnSpPr>
          <p:cNvPr id="223" name="直接箭头连接符 222"/>
          <p:cNvCxnSpPr/>
          <p:nvPr/>
        </p:nvCxnSpPr>
        <p:spPr>
          <a:xfrm>
            <a:off x="6306615" y="3736973"/>
            <a:ext cx="64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文本框 223"/>
          <p:cNvSpPr txBox="1"/>
          <p:nvPr/>
        </p:nvSpPr>
        <p:spPr>
          <a:xfrm>
            <a:off x="6238032" y="3437935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latin typeface="Arial" panose="020B0604020202020204" pitchFamily="34" charset="0"/>
              </a:rPr>
              <a:t>维生素</a:t>
            </a:r>
            <a:r>
              <a:rPr lang="en-US" altLang="zh-CN" sz="1200" dirty="0">
                <a:latin typeface="Arial" panose="020B0604020202020204" pitchFamily="34" charset="0"/>
              </a:rPr>
              <a:t>K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225" name="文本框 224"/>
          <p:cNvSpPr txBox="1"/>
          <p:nvPr/>
        </p:nvSpPr>
        <p:spPr>
          <a:xfrm>
            <a:off x="6388924" y="3765830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atin typeface="Arial" panose="020B0604020202020204" pitchFamily="34" charset="0"/>
              </a:rPr>
              <a:t>CO</a:t>
            </a:r>
            <a:r>
              <a:rPr lang="en-US" altLang="zh-CN" sz="1200" baseline="-25000" dirty="0">
                <a:latin typeface="Arial" panose="020B0604020202020204" pitchFamily="34" charset="0"/>
              </a:rPr>
              <a:t>2</a:t>
            </a:r>
          </a:p>
          <a:p>
            <a:pPr algn="ctr"/>
            <a:r>
              <a:rPr lang="en-US" altLang="zh-CN" sz="1200" dirty="0">
                <a:latin typeface="Arial" panose="020B0604020202020204" pitchFamily="34" charset="0"/>
              </a:rPr>
              <a:t>Ca</a:t>
            </a:r>
            <a:r>
              <a:rPr lang="en-US" altLang="zh-CN" sz="1200" baseline="30000" dirty="0">
                <a:latin typeface="Arial" panose="020B0604020202020204" pitchFamily="34" charset="0"/>
              </a:rPr>
              <a:t>2+</a:t>
            </a:r>
            <a:endParaRPr lang="zh-CN" altLang="en-US" sz="1200" baseline="30000" dirty="0">
              <a:latin typeface="Arial" panose="020B0604020202020204" pitchFamily="34" charset="0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6991253" y="3505912"/>
            <a:ext cx="890235" cy="4420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凝血酶原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prothrombin</a:t>
            </a:r>
            <a:endParaRPr lang="zh-CN" altLang="en-US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8440296" y="3503612"/>
            <a:ext cx="669020" cy="4420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凝血酶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thrombin</a:t>
            </a:r>
            <a:endParaRPr lang="zh-CN" altLang="en-US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8111117" y="3207563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催化</a:t>
            </a:r>
            <a:endParaRPr lang="zh-CN" altLang="en-US" sz="1200" dirty="0"/>
          </a:p>
        </p:txBody>
      </p:sp>
      <p:sp>
        <p:nvSpPr>
          <p:cNvPr id="229" name="矩形 228"/>
          <p:cNvSpPr/>
          <p:nvPr/>
        </p:nvSpPr>
        <p:spPr>
          <a:xfrm>
            <a:off x="7666822" y="4214070"/>
            <a:ext cx="842145" cy="4420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纤维蛋白原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fibrinogen</a:t>
            </a:r>
            <a:endParaRPr lang="zh-CN" altLang="en-US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30" name="矩形 229"/>
          <p:cNvSpPr/>
          <p:nvPr/>
        </p:nvSpPr>
        <p:spPr>
          <a:xfrm>
            <a:off x="9079430" y="4212431"/>
            <a:ext cx="688256" cy="4420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纤维蛋白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fibrin</a:t>
            </a:r>
            <a:endParaRPr lang="zh-CN" altLang="en-US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8734908" y="3955983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催化</a:t>
            </a:r>
            <a:endParaRPr lang="zh-CN" altLang="en-US" sz="1200" dirty="0"/>
          </a:p>
        </p:txBody>
      </p:sp>
      <p:sp>
        <p:nvSpPr>
          <p:cNvPr id="232" name="矩形 231"/>
          <p:cNvSpPr/>
          <p:nvPr/>
        </p:nvSpPr>
        <p:spPr>
          <a:xfrm>
            <a:off x="9079430" y="5118659"/>
            <a:ext cx="688256" cy="4420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在伤口处</a:t>
            </a:r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形成凝块</a:t>
            </a:r>
          </a:p>
        </p:txBody>
      </p:sp>
      <p:cxnSp>
        <p:nvCxnSpPr>
          <p:cNvPr id="233" name="直接箭头连接符 232"/>
          <p:cNvCxnSpPr/>
          <p:nvPr/>
        </p:nvCxnSpPr>
        <p:spPr>
          <a:xfrm>
            <a:off x="8156572" y="3244598"/>
            <a:ext cx="0" cy="43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箭头连接符 233"/>
          <p:cNvCxnSpPr/>
          <p:nvPr/>
        </p:nvCxnSpPr>
        <p:spPr>
          <a:xfrm>
            <a:off x="7887765" y="3736973"/>
            <a:ext cx="54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箭头连接符 234"/>
          <p:cNvCxnSpPr/>
          <p:nvPr/>
        </p:nvCxnSpPr>
        <p:spPr>
          <a:xfrm>
            <a:off x="8781724" y="3954791"/>
            <a:ext cx="0" cy="43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箭头连接符 235"/>
          <p:cNvCxnSpPr/>
          <p:nvPr/>
        </p:nvCxnSpPr>
        <p:spPr>
          <a:xfrm>
            <a:off x="8516415" y="4441823"/>
            <a:ext cx="54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箭头连接符 236"/>
          <p:cNvCxnSpPr/>
          <p:nvPr/>
        </p:nvCxnSpPr>
        <p:spPr>
          <a:xfrm>
            <a:off x="9419899" y="4673135"/>
            <a:ext cx="0" cy="43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文本框 237"/>
          <p:cNvSpPr txBox="1"/>
          <p:nvPr/>
        </p:nvSpPr>
        <p:spPr>
          <a:xfrm>
            <a:off x="9417804" y="73767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血管</a:t>
            </a:r>
          </a:p>
        </p:txBody>
      </p:sp>
      <p:sp>
        <p:nvSpPr>
          <p:cNvPr id="239" name="文本框 238"/>
          <p:cNvSpPr txBox="1"/>
          <p:nvPr/>
        </p:nvSpPr>
        <p:spPr>
          <a:xfrm>
            <a:off x="10930043" y="132410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血管内壁</a:t>
            </a:r>
          </a:p>
        </p:txBody>
      </p:sp>
      <p:sp>
        <p:nvSpPr>
          <p:cNvPr id="240" name="文本框 239"/>
          <p:cNvSpPr txBox="1"/>
          <p:nvPr/>
        </p:nvSpPr>
        <p:spPr>
          <a:xfrm>
            <a:off x="10940590" y="190920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血小板</a:t>
            </a:r>
          </a:p>
        </p:txBody>
      </p:sp>
      <p:sp>
        <p:nvSpPr>
          <p:cNvPr id="241" name="文本框 240"/>
          <p:cNvSpPr txBox="1"/>
          <p:nvPr/>
        </p:nvSpPr>
        <p:spPr>
          <a:xfrm>
            <a:off x="10940590" y="160290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红血球</a:t>
            </a:r>
          </a:p>
        </p:txBody>
      </p:sp>
      <p:sp>
        <p:nvSpPr>
          <p:cNvPr id="242" name="文本框 241"/>
          <p:cNvSpPr txBox="1"/>
          <p:nvPr/>
        </p:nvSpPr>
        <p:spPr>
          <a:xfrm>
            <a:off x="10940716" y="218392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血管受伤</a:t>
            </a:r>
          </a:p>
        </p:txBody>
      </p:sp>
      <p:cxnSp>
        <p:nvCxnSpPr>
          <p:cNvPr id="243" name="直接连接符 242"/>
          <p:cNvCxnSpPr/>
          <p:nvPr/>
        </p:nvCxnSpPr>
        <p:spPr>
          <a:xfrm flipV="1">
            <a:off x="10782300" y="1462605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>
            <a:endCxn id="241" idx="1"/>
          </p:cNvCxnSpPr>
          <p:nvPr/>
        </p:nvCxnSpPr>
        <p:spPr>
          <a:xfrm>
            <a:off x="10572750" y="1741404"/>
            <a:ext cx="432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/>
          <p:cNvCxnSpPr/>
          <p:nvPr/>
        </p:nvCxnSpPr>
        <p:spPr>
          <a:xfrm>
            <a:off x="10507601" y="2047705"/>
            <a:ext cx="50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连接符 245"/>
          <p:cNvCxnSpPr/>
          <p:nvPr/>
        </p:nvCxnSpPr>
        <p:spPr>
          <a:xfrm>
            <a:off x="10507601" y="2324703"/>
            <a:ext cx="50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42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081619" y="543939"/>
            <a:ext cx="3270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5"/>
              </a:buClr>
              <a:buSzPct val="80000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概述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667000" y="2819401"/>
            <a:ext cx="4953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>
              <a:defRPr>
                <a:solidFill>
                  <a:schemeClr val="tx1"/>
                </a:solidFill>
                <a:latin typeface="Arial" charset="0"/>
              </a:defRPr>
            </a:lvl1pPr>
            <a:lvl2pPr marL="5381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  <a:defRPr/>
            </a:pPr>
            <a:endParaRPr lang="en-US" altLang="zh-CN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1430868" y="1232161"/>
            <a:ext cx="1009226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9625" indent="-271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17613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5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维生素：是维持机体正常生长和代谢所必需的一类小分子有机化合物。</a:t>
            </a:r>
          </a:p>
          <a:p>
            <a:pPr marL="720000" lvl="1" indent="-360000" eaLnBrk="1" hangingPunct="1">
              <a:lnSpc>
                <a:spcPts val="35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不参与机体组成。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  <a:p>
            <a:pPr marL="720000" lvl="1" indent="-360000" eaLnBrk="1" hangingPunct="1">
              <a:lnSpc>
                <a:spcPts val="35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不提供能量。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1430868" y="3300399"/>
            <a:ext cx="6239933" cy="158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人体需要量甚微，主要由食物提供。</a:t>
            </a:r>
          </a:p>
          <a:p>
            <a:pPr marL="720000" lvl="1" indent="-360000">
              <a:lnSpc>
                <a:spcPts val="35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Symbol" pitchFamily="18" charset="2"/>
              </a:rPr>
              <a:t>Vit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Symbol" pitchFamily="18" charset="2"/>
              </a:rPr>
              <a:t> D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5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Symbol" pitchFamily="18" charset="2"/>
              </a:rPr>
              <a:t>g / day</a:t>
            </a:r>
          </a:p>
          <a:p>
            <a:pPr marL="720000" lvl="1" indent="-360000">
              <a:lnSpc>
                <a:spcPts val="35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叶酸：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400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  <a:sym typeface="Symbol" pitchFamily="18" charset="2"/>
              </a:rPr>
              <a:t>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g / day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928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066799" y="1225725"/>
            <a:ext cx="9897533" cy="106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  <a:lvl2pPr marL="876300" indent="-342900" eaLnBrk="0" hangingPunct="0">
              <a:defRPr sz="2400">
                <a:latin typeface="Times New Roman" pitchFamily="18" charset="0"/>
              </a:defRPr>
            </a:lvl2pPr>
            <a:lvl3pPr marL="1398588" indent="-342900" eaLnBrk="0" hangingPunct="0">
              <a:defRPr sz="2400">
                <a:latin typeface="Times New Roman" pitchFamily="18" charset="0"/>
              </a:defRPr>
            </a:lvl3pPr>
            <a:lvl4pPr marL="1920875" indent="-342900" eaLnBrk="0" hangingPunct="0">
              <a:defRPr sz="2400">
                <a:latin typeface="Times New Roman" pitchFamily="18" charset="0"/>
              </a:defRPr>
            </a:lvl4pPr>
            <a:lvl5pPr marL="2443163" indent="-342900" eaLnBrk="0" hangingPunct="0">
              <a:defRPr sz="2400">
                <a:latin typeface="Times New Roman" pitchFamily="18" charset="0"/>
              </a:defRPr>
            </a:lvl5pPr>
            <a:lvl6pPr marL="29003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33575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8147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42719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凝血时间延长，皮下、腹膜腔、消化道等组织有出血症状。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需要量</a:t>
            </a:r>
            <a:r>
              <a:rPr lang="en-US" altLang="zh-CN" b="0" dirty="0">
                <a:ea typeface="方正姚体" panose="02010601030101010101" pitchFamily="2" charset="-122"/>
              </a:rPr>
              <a:t>(</a:t>
            </a:r>
            <a:r>
              <a:rPr lang="zh-CN" altLang="en-US" b="0" dirty="0">
                <a:ea typeface="方正姚体" panose="02010601030101010101" pitchFamily="2" charset="-122"/>
              </a:rPr>
              <a:t>成人</a:t>
            </a:r>
            <a:r>
              <a:rPr lang="en-US" altLang="zh-CN" b="0" dirty="0">
                <a:ea typeface="方正姚体" panose="02010601030101010101" pitchFamily="2" charset="-122"/>
              </a:rPr>
              <a:t>)</a:t>
            </a:r>
            <a:r>
              <a:rPr lang="zh-CN" altLang="en-US" b="0" dirty="0">
                <a:ea typeface="方正姚体" panose="02010601030101010101" pitchFamily="2" charset="-122"/>
              </a:rPr>
              <a:t>：</a:t>
            </a:r>
            <a:r>
              <a:rPr lang="en-US" altLang="zh-CN" b="0" dirty="0">
                <a:ea typeface="方正姚体" panose="02010601030101010101" pitchFamily="2" charset="-122"/>
              </a:rPr>
              <a:t>60 - 80 </a:t>
            </a:r>
            <a:r>
              <a:rPr lang="en-US" altLang="zh-CN" b="0" dirty="0" err="1">
                <a:ea typeface="方正姚体" panose="02010601030101010101" pitchFamily="2" charset="-122"/>
              </a:rPr>
              <a:t>μg</a:t>
            </a:r>
            <a:r>
              <a:rPr lang="en-US" altLang="zh-CN" b="0" dirty="0">
                <a:ea typeface="方正姚体" panose="02010601030101010101" pitchFamily="2" charset="-122"/>
              </a:rPr>
              <a:t> / day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90085" y="509058"/>
            <a:ext cx="2758016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K</a:t>
            </a:r>
            <a:r>
              <a:rPr lang="zh-CN" altLang="en-US" dirty="0"/>
              <a:t>缺乏</a:t>
            </a:r>
          </a:p>
        </p:txBody>
      </p:sp>
      <p:pic>
        <p:nvPicPr>
          <p:cNvPr id="5" name="Picture 5" descr="010_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49" y="2476685"/>
            <a:ext cx="4370322" cy="3600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8248071" y="5615020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出血症状</a:t>
            </a:r>
            <a:endParaRPr lang="zh-CN" altLang="en-US" dirty="0">
              <a:ea typeface="方正姚体" panose="02010601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929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1076324" y="1225725"/>
            <a:ext cx="9228667" cy="222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763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98588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20875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431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9003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75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47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719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K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3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最容易有中毒的危险，在婴儿身上会造成溶血与黄疸等，因此不可作为食物或营养品，也不可作为孕妇的补充之用。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营养用途以维生素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K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为宜。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90084" y="509058"/>
            <a:ext cx="2729441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K</a:t>
            </a:r>
            <a:r>
              <a:rPr lang="zh-CN" altLang="en-US" dirty="0"/>
              <a:t>中毒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925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0560" y="547558"/>
            <a:ext cx="2827860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五、硫辛酸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5141772" y="633149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硫辛酰胺复合物</a:t>
            </a:r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7098923" y="507468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赖氨酸侧链</a:t>
            </a:r>
            <a:endParaRPr lang="zh-CN" altLang="en-US" dirty="0"/>
          </a:p>
        </p:txBody>
      </p:sp>
      <p:grpSp>
        <p:nvGrpSpPr>
          <p:cNvPr id="74" name="组合 73"/>
          <p:cNvGrpSpPr/>
          <p:nvPr/>
        </p:nvGrpSpPr>
        <p:grpSpPr>
          <a:xfrm>
            <a:off x="6336881" y="3375569"/>
            <a:ext cx="3438884" cy="1495418"/>
            <a:chOff x="6336881" y="2804069"/>
            <a:chExt cx="3438884" cy="1495418"/>
          </a:xfrm>
        </p:grpSpPr>
        <p:cxnSp>
          <p:nvCxnSpPr>
            <p:cNvPr id="75" name="直接连接符 74"/>
            <p:cNvCxnSpPr/>
            <p:nvPr/>
          </p:nvCxnSpPr>
          <p:spPr>
            <a:xfrm>
              <a:off x="7147115" y="3403064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7509226" y="3411527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7860759" y="3415353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8220399" y="3428465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8571932" y="3427598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8929989" y="3428465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8904588" y="3687580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8963851" y="3687574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本框 82"/>
            <p:cNvSpPr txBox="1"/>
            <p:nvPr/>
          </p:nvSpPr>
          <p:spPr>
            <a:xfrm>
              <a:off x="8743531" y="3899377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</a:rPr>
                <a:t>O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9204775" y="3160670"/>
              <a:ext cx="570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</a:rPr>
                <a:t>OH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6336881" y="2804070"/>
              <a:ext cx="24422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36000" tIns="0" rIns="36000" bIns="0" rtlCol="0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</a:rPr>
                <a:t>S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7051256" y="2804069"/>
              <a:ext cx="24422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S</a:t>
              </a:r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87" name="直接连接符 86"/>
            <p:cNvCxnSpPr/>
            <p:nvPr/>
          </p:nvCxnSpPr>
          <p:spPr>
            <a:xfrm>
              <a:off x="6432740" y="3403064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794851" y="3411527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7155677" y="3115064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6435142" y="3111846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/>
          <p:cNvGrpSpPr/>
          <p:nvPr/>
        </p:nvGrpSpPr>
        <p:grpSpPr>
          <a:xfrm>
            <a:off x="2098562" y="3375569"/>
            <a:ext cx="3456650" cy="1552568"/>
            <a:chOff x="2098562" y="3251744"/>
            <a:chExt cx="3456650" cy="1552568"/>
          </a:xfrm>
        </p:grpSpPr>
        <p:sp>
          <p:nvSpPr>
            <p:cNvPr id="92" name="正五边形 91"/>
            <p:cNvSpPr/>
            <p:nvPr/>
          </p:nvSpPr>
          <p:spPr>
            <a:xfrm flipV="1">
              <a:off x="2098562" y="3436405"/>
              <a:ext cx="828000" cy="756000"/>
            </a:xfrm>
            <a:prstGeom prst="pentag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  <a:latin typeface="Arial" panose="020B0604020202020204" pitchFamily="34" charset="0"/>
              </a:endParaRPr>
            </a:p>
          </p:txBody>
        </p:sp>
        <p:cxnSp>
          <p:nvCxnSpPr>
            <p:cNvPr id="93" name="直接连接符 92"/>
            <p:cNvCxnSpPr>
              <a:cxnSpLocks noChangeAspect="1"/>
            </p:cNvCxnSpPr>
            <p:nvPr/>
          </p:nvCxnSpPr>
          <p:spPr>
            <a:xfrm>
              <a:off x="2926562" y="3907889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>
              <a:cxnSpLocks noChangeAspect="1"/>
            </p:cNvCxnSpPr>
            <p:nvPr/>
          </p:nvCxnSpPr>
          <p:spPr>
            <a:xfrm flipH="1">
              <a:off x="3288673" y="3925877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3640206" y="3920178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3999846" y="3933290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4351379" y="3932423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4709436" y="3933290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4684035" y="4192405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4743298" y="4192399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文本框 100"/>
            <p:cNvSpPr txBox="1"/>
            <p:nvPr/>
          </p:nvSpPr>
          <p:spPr>
            <a:xfrm>
              <a:off x="4522978" y="4404202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</a:rPr>
                <a:t>O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984222" y="3665495"/>
              <a:ext cx="570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</a:rPr>
                <a:t>OH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183003" y="3251745"/>
              <a:ext cx="24422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S</a:t>
              </a:r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2649728" y="3251744"/>
              <a:ext cx="24422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S</a:t>
              </a:r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2512562" y="4419591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硫辛酸</a:t>
            </a:r>
            <a:r>
              <a:rPr lang="en-US" altLang="zh-CN" dirty="0">
                <a:latin typeface="arial" panose="020B0604020202020204" pitchFamily="34" charset="0"/>
              </a:rPr>
              <a:t>(</a:t>
            </a:r>
            <a:r>
              <a:rPr lang="zh-CN" altLang="en-US" dirty="0">
                <a:latin typeface="arial" panose="020B0604020202020204" pitchFamily="34" charset="0"/>
              </a:rPr>
              <a:t>氧化型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endParaRPr lang="zh-CN" altLang="en-US" dirty="0"/>
          </a:p>
        </p:txBody>
      </p:sp>
      <p:sp>
        <p:nvSpPr>
          <p:cNvPr id="106" name="矩形 105"/>
          <p:cNvSpPr/>
          <p:nvPr/>
        </p:nvSpPr>
        <p:spPr>
          <a:xfrm>
            <a:off x="6845187" y="4374566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硫辛酸</a:t>
            </a:r>
            <a:r>
              <a:rPr lang="en-US" altLang="zh-CN" dirty="0">
                <a:latin typeface="arial" panose="020B0604020202020204" pitchFamily="34" charset="0"/>
              </a:rPr>
              <a:t>(</a:t>
            </a:r>
            <a:r>
              <a:rPr lang="zh-CN" altLang="en-US" dirty="0">
                <a:latin typeface="arial" panose="020B0604020202020204" pitchFamily="34" charset="0"/>
              </a:rPr>
              <a:t>还原型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endParaRPr lang="zh-CN" altLang="en-US" dirty="0"/>
          </a:p>
        </p:txBody>
      </p:sp>
      <p:grpSp>
        <p:nvGrpSpPr>
          <p:cNvPr id="107" name="组合 106"/>
          <p:cNvGrpSpPr/>
          <p:nvPr/>
        </p:nvGrpSpPr>
        <p:grpSpPr>
          <a:xfrm>
            <a:off x="3952069" y="4859926"/>
            <a:ext cx="5648652" cy="1780873"/>
            <a:chOff x="3952069" y="4507501"/>
            <a:chExt cx="5648652" cy="1780873"/>
          </a:xfrm>
        </p:grpSpPr>
        <p:sp>
          <p:nvSpPr>
            <p:cNvPr id="108" name="正五边形 107"/>
            <p:cNvSpPr/>
            <p:nvPr/>
          </p:nvSpPr>
          <p:spPr>
            <a:xfrm flipV="1">
              <a:off x="3952069" y="4692162"/>
              <a:ext cx="828000" cy="756000"/>
            </a:xfrm>
            <a:prstGeom prst="pentag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  <a:latin typeface="Arial" panose="020B0604020202020204" pitchFamily="34" charset="0"/>
              </a:endParaRPr>
            </a:p>
          </p:txBody>
        </p:sp>
        <p:cxnSp>
          <p:nvCxnSpPr>
            <p:cNvPr id="109" name="直接连接符 108"/>
            <p:cNvCxnSpPr/>
            <p:nvPr/>
          </p:nvCxnSpPr>
          <p:spPr>
            <a:xfrm>
              <a:off x="4780069" y="5163646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5142180" y="5172109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5493713" y="5175935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5853353" y="5189047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6204886" y="5188180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6562943" y="5189047"/>
              <a:ext cx="36000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6537542" y="5448162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6596805" y="5447098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文本框 116"/>
            <p:cNvSpPr txBox="1"/>
            <p:nvPr/>
          </p:nvSpPr>
          <p:spPr>
            <a:xfrm>
              <a:off x="6376485" y="5651492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</a:rPr>
                <a:t>O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4036510" y="4507502"/>
              <a:ext cx="24422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</a:rPr>
                <a:t>S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4503235" y="4507501"/>
              <a:ext cx="24422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</a:rPr>
                <a:t>S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cxnSp>
          <p:nvCxnSpPr>
            <p:cNvPr id="120" name="直接连接符 119"/>
            <p:cNvCxnSpPr/>
            <p:nvPr/>
          </p:nvCxnSpPr>
          <p:spPr>
            <a:xfrm>
              <a:off x="6918923" y="5197705"/>
              <a:ext cx="360000" cy="288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20"/>
            <p:cNvSpPr txBox="1"/>
            <p:nvPr/>
          </p:nvSpPr>
          <p:spPr>
            <a:xfrm>
              <a:off x="6823559" y="4739137"/>
              <a:ext cx="256480" cy="6226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CN" sz="1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</a:p>
            <a:p>
              <a:pPr>
                <a:lnSpc>
                  <a:spcPts val="1600"/>
                </a:lnSpc>
              </a:pP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ⅼ</a:t>
              </a:r>
            </a:p>
            <a:p>
              <a:pPr>
                <a:lnSpc>
                  <a:spcPts val="1600"/>
                </a:lnSpc>
              </a:pPr>
              <a:r>
                <a:rPr lang="en-US" altLang="zh-CN" sz="1000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</a:t>
              </a:r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22" name="直接连接符 121"/>
            <p:cNvCxnSpPr/>
            <p:nvPr/>
          </p:nvCxnSpPr>
          <p:spPr>
            <a:xfrm flipH="1">
              <a:off x="7272960" y="5184785"/>
              <a:ext cx="360000" cy="288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7624493" y="5183918"/>
              <a:ext cx="360000" cy="288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7975166" y="5188352"/>
              <a:ext cx="360000" cy="288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8326699" y="5187485"/>
              <a:ext cx="360000" cy="288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8676963" y="5187673"/>
              <a:ext cx="360000" cy="288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9029840" y="4919230"/>
              <a:ext cx="0" cy="288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8999710" y="5220215"/>
              <a:ext cx="288000" cy="14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9029840" y="5172109"/>
              <a:ext cx="288000" cy="14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文本框 129"/>
            <p:cNvSpPr txBox="1"/>
            <p:nvPr/>
          </p:nvSpPr>
          <p:spPr>
            <a:xfrm>
              <a:off x="9210871" y="5206348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8569819" y="5380825"/>
              <a:ext cx="388495" cy="6882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CN" sz="1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zh-CN" sz="2000" baseline="-25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а</a:t>
              </a:r>
              <a:endParaRPr lang="en-US" altLang="zh-CN" sz="2000" baseline="-25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ⅼ</a:t>
              </a:r>
            </a:p>
            <a:p>
              <a:pPr>
                <a:lnSpc>
                  <a:spcPts val="1600"/>
                </a:lnSpc>
              </a:pPr>
              <a:r>
                <a:rPr lang="en-US" altLang="zh-CN" sz="1000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</a:t>
              </a:r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8810729" y="5907602"/>
              <a:ext cx="288000" cy="14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8292399" y="5907066"/>
              <a:ext cx="288000" cy="14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文本框 133"/>
            <p:cNvSpPr txBox="1"/>
            <p:nvPr/>
          </p:nvSpPr>
          <p:spPr>
            <a:xfrm>
              <a:off x="9023623" y="5888264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3362762" y="1166282"/>
            <a:ext cx="5524167" cy="2232000"/>
            <a:chOff x="3362762" y="1013882"/>
            <a:chExt cx="5524167" cy="2232000"/>
          </a:xfrm>
        </p:grpSpPr>
        <p:sp>
          <p:nvSpPr>
            <p:cNvPr id="136" name="矩形 135"/>
            <p:cNvSpPr/>
            <p:nvPr/>
          </p:nvSpPr>
          <p:spPr>
            <a:xfrm>
              <a:off x="8543924" y="102389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矩形 136"/>
            <p:cNvSpPr/>
            <p:nvPr/>
          </p:nvSpPr>
          <p:spPr>
            <a:xfrm>
              <a:off x="8777295" y="1023889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8072427" y="102389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矩形 138"/>
            <p:cNvSpPr/>
            <p:nvPr/>
          </p:nvSpPr>
          <p:spPr>
            <a:xfrm>
              <a:off x="8305798" y="102388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矩形 139"/>
            <p:cNvSpPr/>
            <p:nvPr/>
          </p:nvSpPr>
          <p:spPr>
            <a:xfrm>
              <a:off x="7605697" y="102389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矩形 140"/>
            <p:cNvSpPr/>
            <p:nvPr/>
          </p:nvSpPr>
          <p:spPr>
            <a:xfrm>
              <a:off x="7839068" y="102388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7138966" y="1023879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7372337" y="1023873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6667469" y="102387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6900840" y="1023869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>
              <a:off x="6200739" y="102387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6434110" y="1023869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5719746" y="102389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5953117" y="102388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5248249" y="1023887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矩形 150"/>
            <p:cNvSpPr/>
            <p:nvPr/>
          </p:nvSpPr>
          <p:spPr>
            <a:xfrm>
              <a:off x="5481620" y="102388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4781519" y="1023887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矩形 152"/>
            <p:cNvSpPr/>
            <p:nvPr/>
          </p:nvSpPr>
          <p:spPr>
            <a:xfrm>
              <a:off x="5014890" y="102388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矩形 153"/>
            <p:cNvSpPr/>
            <p:nvPr/>
          </p:nvSpPr>
          <p:spPr>
            <a:xfrm>
              <a:off x="4314788" y="102387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4548159" y="1023869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矩形 155"/>
            <p:cNvSpPr/>
            <p:nvPr/>
          </p:nvSpPr>
          <p:spPr>
            <a:xfrm>
              <a:off x="3843291" y="102387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4076662" y="102386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矩形 157"/>
            <p:cNvSpPr/>
            <p:nvPr/>
          </p:nvSpPr>
          <p:spPr>
            <a:xfrm>
              <a:off x="3376561" y="102387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>
              <a:off x="3609932" y="102386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>
              <a:off x="3362762" y="2575982"/>
              <a:ext cx="5524167" cy="540000"/>
            </a:xfrm>
            <a:prstGeom prst="rect">
              <a:avLst/>
            </a:prstGeom>
            <a:solidFill>
              <a:srgbClr val="94D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>
              <a:off x="3362762" y="1242482"/>
              <a:ext cx="5524167" cy="1152000"/>
            </a:xfrm>
            <a:prstGeom prst="rect">
              <a:avLst/>
            </a:prstGeom>
            <a:solidFill>
              <a:srgbClr val="799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>
              <a:off x="4332329" y="1042457"/>
              <a:ext cx="3600000" cy="1584000"/>
            </a:xfrm>
            <a:prstGeom prst="ellipse">
              <a:avLst/>
            </a:prstGeom>
            <a:gradFill flip="none" rotWithShape="1">
              <a:gsLst>
                <a:gs pos="0">
                  <a:srgbClr val="9ED3D5">
                    <a:tint val="66000"/>
                    <a:satMod val="160000"/>
                  </a:srgbClr>
                </a:gs>
                <a:gs pos="50000">
                  <a:srgbClr val="9ED3D5">
                    <a:tint val="44500"/>
                    <a:satMod val="160000"/>
                  </a:srgbClr>
                </a:gs>
                <a:gs pos="100000">
                  <a:srgbClr val="9ED3D5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矩形 162"/>
            <p:cNvSpPr/>
            <p:nvPr/>
          </p:nvSpPr>
          <p:spPr>
            <a:xfrm>
              <a:off x="3362762" y="1013882"/>
              <a:ext cx="5524167" cy="223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4" name="组合 163"/>
            <p:cNvGrpSpPr/>
            <p:nvPr/>
          </p:nvGrpSpPr>
          <p:grpSpPr>
            <a:xfrm>
              <a:off x="4671990" y="1324562"/>
              <a:ext cx="3039045" cy="951257"/>
              <a:chOff x="4671990" y="1324562"/>
              <a:chExt cx="3039045" cy="951257"/>
            </a:xfrm>
          </p:grpSpPr>
          <p:sp>
            <p:nvSpPr>
              <p:cNvPr id="169" name="正五边形 168"/>
              <p:cNvSpPr>
                <a:spLocks noChangeAspect="1"/>
              </p:cNvSpPr>
              <p:nvPr/>
            </p:nvSpPr>
            <p:spPr>
              <a:xfrm rot="5400000">
                <a:off x="4707122" y="1368353"/>
                <a:ext cx="591428" cy="540000"/>
              </a:xfrm>
              <a:prstGeom prst="pentag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19050">
                    <a:solidFill>
                      <a:schemeClr val="tx1"/>
                    </a:solidFill>
                  </a:ln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文本框 169"/>
              <p:cNvSpPr txBox="1"/>
              <p:nvPr/>
            </p:nvSpPr>
            <p:spPr>
              <a:xfrm>
                <a:off x="4671990" y="1324562"/>
                <a:ext cx="136256" cy="246221"/>
              </a:xfrm>
              <a:prstGeom prst="rect">
                <a:avLst/>
              </a:prstGeom>
              <a:solidFill>
                <a:srgbClr val="E7F7F8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</a:rPr>
                  <a:t>S</a:t>
                </a:r>
                <a:endParaRPr lang="zh-CN" altLang="en-US" sz="1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文本框 170"/>
              <p:cNvSpPr txBox="1"/>
              <p:nvPr/>
            </p:nvSpPr>
            <p:spPr>
              <a:xfrm>
                <a:off x="4671990" y="1696037"/>
                <a:ext cx="136256" cy="246221"/>
              </a:xfrm>
              <a:prstGeom prst="rect">
                <a:avLst/>
              </a:prstGeom>
              <a:solidFill>
                <a:srgbClr val="E7F7F8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</a:rPr>
                  <a:t>S</a:t>
                </a:r>
                <a:endParaRPr lang="zh-CN" altLang="en-US" sz="1600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172" name="直接连接符 171"/>
              <p:cNvCxnSpPr>
                <a:cxnSpLocks noChangeAspect="1"/>
              </p:cNvCxnSpPr>
              <p:nvPr/>
            </p:nvCxnSpPr>
            <p:spPr>
              <a:xfrm rot="900000">
                <a:off x="5043762" y="1943949"/>
                <a:ext cx="180000" cy="14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文本框 172"/>
              <p:cNvSpPr txBox="1"/>
              <p:nvPr/>
            </p:nvSpPr>
            <p:spPr>
              <a:xfrm>
                <a:off x="5205541" y="1770681"/>
                <a:ext cx="2505494" cy="50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US" altLang="zh-CN" sz="16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                                </a:t>
                </a:r>
                <a:r>
                  <a:rPr lang="en-US" altLang="zh-CN" sz="8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</a:t>
                </a:r>
                <a:r>
                  <a:rPr lang="en-US" altLang="zh-CN" sz="16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O</a:t>
                </a:r>
              </a:p>
              <a:p>
                <a:pPr>
                  <a:lnSpc>
                    <a:spcPts val="1300"/>
                  </a:lnSpc>
                </a:pPr>
                <a:r>
                  <a:rPr lang="en-US" altLang="zh-CN" sz="16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                                 ‖</a:t>
                </a:r>
                <a:endParaRPr lang="en-US" altLang="zh-CN" sz="1600" dirty="0">
                  <a:latin typeface="Arial" panose="020B0604020202020204" pitchFamily="34" charset="0"/>
                </a:endParaRPr>
              </a:p>
              <a:p>
                <a:pPr>
                  <a:lnSpc>
                    <a:spcPts val="1300"/>
                  </a:lnSpc>
                </a:pPr>
                <a:r>
                  <a:rPr lang="en-US" altLang="zh-CN" sz="1600" dirty="0">
                    <a:latin typeface="Arial" panose="020B0604020202020204" pitchFamily="34" charset="0"/>
                  </a:rPr>
                  <a:t>CH</a:t>
                </a:r>
                <a:r>
                  <a:rPr lang="en-US" altLang="zh-CN" sz="160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‒CH</a:t>
                </a:r>
                <a:r>
                  <a:rPr lang="en-US" altLang="zh-CN" sz="160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‒CH</a:t>
                </a:r>
                <a:r>
                  <a:rPr lang="en-US" altLang="zh-CN" sz="160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‒CH</a:t>
                </a:r>
                <a:r>
                  <a:rPr lang="en-US" altLang="zh-CN" sz="160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‒C‒OH</a:t>
                </a:r>
                <a:endParaRPr lang="zh-CN" altLang="en-US" sz="16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5" name="椭圆 164"/>
            <p:cNvSpPr/>
            <p:nvPr/>
          </p:nvSpPr>
          <p:spPr>
            <a:xfrm>
              <a:off x="4332329" y="1042457"/>
              <a:ext cx="3600000" cy="158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任意多边形 165"/>
            <p:cNvSpPr/>
            <p:nvPr/>
          </p:nvSpPr>
          <p:spPr>
            <a:xfrm>
              <a:off x="3362762" y="1242482"/>
              <a:ext cx="1576661" cy="1152000"/>
            </a:xfrm>
            <a:custGeom>
              <a:avLst/>
              <a:gdLst>
                <a:gd name="connsiteX0" fmla="*/ 0 w 1576661"/>
                <a:gd name="connsiteY0" fmla="*/ 0 h 1152000"/>
                <a:gd name="connsiteX1" fmla="*/ 1576661 w 1576661"/>
                <a:gd name="connsiteY1" fmla="*/ 0 h 1152000"/>
                <a:gd name="connsiteX2" fmla="*/ 1496775 w 1576661"/>
                <a:gd name="connsiteY2" fmla="*/ 31946 h 1152000"/>
                <a:gd name="connsiteX3" fmla="*/ 969567 w 1576661"/>
                <a:gd name="connsiteY3" fmla="*/ 591975 h 1152000"/>
                <a:gd name="connsiteX4" fmla="*/ 1380599 w 1576661"/>
                <a:gd name="connsiteY4" fmla="*/ 1095761 h 1152000"/>
                <a:gd name="connsiteX5" fmla="*/ 1496767 w 1576661"/>
                <a:gd name="connsiteY5" fmla="*/ 1152000 h 1152000"/>
                <a:gd name="connsiteX6" fmla="*/ 0 w 1576661"/>
                <a:gd name="connsiteY6" fmla="*/ 1152000 h 1152000"/>
                <a:gd name="connsiteX7" fmla="*/ 0 w 1576661"/>
                <a:gd name="connsiteY7" fmla="*/ 0 h 11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6661" h="1152000">
                  <a:moveTo>
                    <a:pt x="0" y="0"/>
                  </a:moveTo>
                  <a:lnTo>
                    <a:pt x="1576661" y="0"/>
                  </a:lnTo>
                  <a:lnTo>
                    <a:pt x="1496775" y="31946"/>
                  </a:lnTo>
                  <a:cubicBezTo>
                    <a:pt x="1171039" y="175270"/>
                    <a:pt x="969567" y="373270"/>
                    <a:pt x="969567" y="591975"/>
                  </a:cubicBezTo>
                  <a:cubicBezTo>
                    <a:pt x="969567" y="783342"/>
                    <a:pt x="1123819" y="958857"/>
                    <a:pt x="1380599" y="1095761"/>
                  </a:cubicBezTo>
                  <a:lnTo>
                    <a:pt x="1496767" y="1152000"/>
                  </a:lnTo>
                  <a:lnTo>
                    <a:pt x="0" y="115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9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任意多边形 166"/>
            <p:cNvSpPr/>
            <p:nvPr/>
          </p:nvSpPr>
          <p:spPr>
            <a:xfrm>
              <a:off x="7325236" y="1242482"/>
              <a:ext cx="1561693" cy="1152000"/>
            </a:xfrm>
            <a:custGeom>
              <a:avLst/>
              <a:gdLst>
                <a:gd name="connsiteX0" fmla="*/ 0 w 1561693"/>
                <a:gd name="connsiteY0" fmla="*/ 0 h 1152000"/>
                <a:gd name="connsiteX1" fmla="*/ 1561693 w 1561693"/>
                <a:gd name="connsiteY1" fmla="*/ 0 h 1152000"/>
                <a:gd name="connsiteX2" fmla="*/ 1561693 w 1561693"/>
                <a:gd name="connsiteY2" fmla="*/ 1152000 h 1152000"/>
                <a:gd name="connsiteX3" fmla="*/ 79894 w 1561693"/>
                <a:gd name="connsiteY3" fmla="*/ 1152000 h 1152000"/>
                <a:gd name="connsiteX4" fmla="*/ 196061 w 1561693"/>
                <a:gd name="connsiteY4" fmla="*/ 1095761 h 1152000"/>
                <a:gd name="connsiteX5" fmla="*/ 607093 w 1561693"/>
                <a:gd name="connsiteY5" fmla="*/ 591975 h 1152000"/>
                <a:gd name="connsiteX6" fmla="*/ 79885 w 1561693"/>
                <a:gd name="connsiteY6" fmla="*/ 31946 h 1152000"/>
                <a:gd name="connsiteX7" fmla="*/ 0 w 1561693"/>
                <a:gd name="connsiteY7" fmla="*/ 0 h 11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693" h="1152000">
                  <a:moveTo>
                    <a:pt x="0" y="0"/>
                  </a:moveTo>
                  <a:lnTo>
                    <a:pt x="1561693" y="0"/>
                  </a:lnTo>
                  <a:lnTo>
                    <a:pt x="1561693" y="1152000"/>
                  </a:lnTo>
                  <a:lnTo>
                    <a:pt x="79894" y="1152000"/>
                  </a:lnTo>
                  <a:lnTo>
                    <a:pt x="196061" y="1095761"/>
                  </a:lnTo>
                  <a:cubicBezTo>
                    <a:pt x="452841" y="958857"/>
                    <a:pt x="607093" y="783342"/>
                    <a:pt x="607093" y="591975"/>
                  </a:cubicBezTo>
                  <a:cubicBezTo>
                    <a:pt x="607093" y="373270"/>
                    <a:pt x="405621" y="175270"/>
                    <a:pt x="79885" y="31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99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矩形 167"/>
            <p:cNvSpPr/>
            <p:nvPr/>
          </p:nvSpPr>
          <p:spPr>
            <a:xfrm>
              <a:off x="5695518" y="267283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</a:rPr>
                <a:t>硫辛酸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7023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1083733" y="1225725"/>
            <a:ext cx="10317692" cy="17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硫辛酸乙酰转移酶的辅酶，转移乙酰基。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有抗脂肪肝和降低血胆固醇的作用。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强抗氧化作用，故可保护巯基酶免受重金属离子的毒害。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90084" y="547558"/>
            <a:ext cx="3291416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硫辛酸的生化功用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0559" y="3139119"/>
            <a:ext cx="2462741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硫辛酸缺乏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0084" y="3824686"/>
            <a:ext cx="6034616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尚未发现人类有硫辛酸缺乏症。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068647" y="37168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41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3683000" y="772583"/>
            <a:ext cx="48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脂溶性维生素小结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943234"/>
              </p:ext>
            </p:extLst>
          </p:nvPr>
        </p:nvGraphicFramePr>
        <p:xfrm>
          <a:off x="1419225" y="1424516"/>
          <a:ext cx="9372600" cy="403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名称</a:t>
                      </a:r>
                    </a:p>
                  </a:txBody>
                  <a:tcPr marL="90000" marR="90000" marT="46807" marB="468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主要功能</a:t>
                      </a:r>
                    </a:p>
                  </a:txBody>
                  <a:tcPr marL="90000" marR="90000" marT="46807" marB="468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缺乏症</a:t>
                      </a:r>
                    </a:p>
                  </a:txBody>
                  <a:tcPr marL="90000" marR="90000" marT="46807" marB="4680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A</a:t>
                      </a:r>
                    </a:p>
                  </a:txBody>
                  <a:tcPr marL="90000" marR="90000" marT="46807" marB="468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维持暗视觉，预防夜盲症；维持上皮细胞组织健康，预防和治疗干眼病；促进生长发育；增加对传染病的抵抗力。 </a:t>
                      </a:r>
                    </a:p>
                  </a:txBody>
                  <a:tcPr marL="90000" marR="90000" marT="46807" marB="468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夜盲症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干眼病</a:t>
                      </a:r>
                    </a:p>
                  </a:txBody>
                  <a:tcPr marL="90000" marR="90000" marT="46807" marB="4680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D</a:t>
                      </a:r>
                    </a:p>
                  </a:txBody>
                  <a:tcPr marL="90000" marR="90000" marT="46807" marB="468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调节钙和磷的代谢，促进吸收利用，强化骨骼和牙齿。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0000" marR="90000" marT="46807" marB="468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佝偻病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软骨症</a:t>
                      </a:r>
                    </a:p>
                  </a:txBody>
                  <a:tcPr marL="90000" marR="90000" marT="46807" marB="4680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E</a:t>
                      </a:r>
                    </a:p>
                  </a:txBody>
                  <a:tcPr marL="90000" marR="90000" marT="46807" marB="468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抗氧化作用；保护细胞膜正常功能；维持正常的生殖能力；抗衰老；增强免疫力；防癌。 </a:t>
                      </a:r>
                    </a:p>
                  </a:txBody>
                  <a:tcPr marL="90000" marR="90000" marT="46807" marB="468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流产</a:t>
                      </a:r>
                    </a:p>
                  </a:txBody>
                  <a:tcPr marL="90000" marR="90000" marT="46807" marB="4680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K</a:t>
                      </a:r>
                    </a:p>
                  </a:txBody>
                  <a:tcPr marL="90000" marR="90000" marT="46807" marB="468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γ-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谷氨酸羧化酶的辅酶，参与凝血因子活化过程，促进凝血。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0000" marR="90000" marT="46807" marB="468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出血</a:t>
                      </a:r>
                    </a:p>
                  </a:txBody>
                  <a:tcPr marL="90000" marR="90000" marT="46807" marB="4680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硫辛酸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0000" marR="90000" marT="46807" marB="468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硫辛酸乙酰转移酶的辅酶。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抗脂肪肝和降低血浆胆固醇。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抗氧化作用，保护巯基酶的活性。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0000" marR="90000" marT="46807" marB="468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未发现</a:t>
                      </a:r>
                    </a:p>
                  </a:txBody>
                  <a:tcPr marL="90000" marR="90000" marT="46807" marB="46807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81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506133" y="2252133"/>
            <a:ext cx="71628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zh-CN" altLang="en-US" sz="6000" cap="all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j-cs"/>
              </a:rPr>
              <a:t>水溶性维生素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(Water-Soluble Vitamins) 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B</a:t>
            </a: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族维生素和维生素</a:t>
            </a: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C</a:t>
            </a: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B341A72-A3D6-E65C-929E-C0C104911B7F}"/>
              </a:ext>
            </a:extLst>
          </p:cNvPr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0">
            <a:extLst>
              <a:ext uri="{FF2B5EF4-FFF2-40B4-BE49-F238E27FC236}">
                <a16:creationId xmlns:a16="http://schemas.microsoft.com/office/drawing/2014/main" id="{B91899AC-7F6E-42F9-7CC9-DAA6AD5D8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083" y="547688"/>
            <a:ext cx="13102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第二节</a:t>
            </a:r>
          </a:p>
        </p:txBody>
      </p:sp>
    </p:spTree>
    <p:extLst>
      <p:ext uri="{BB962C8B-B14F-4D97-AF65-F5344CB8AC3E}">
        <p14:creationId xmlns:p14="http://schemas.microsoft.com/office/powerpoint/2010/main" val="2016090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413933" y="1277496"/>
            <a:ext cx="6400800" cy="46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(Thiamin)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(Riboflavin)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PP 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(Niacin)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生物素 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(Biotin)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泛酸 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(Pantothenic acid)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(Pyridoxine)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叶酸 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(Folate)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 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Cyanocobalamin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269" y="501649"/>
            <a:ext cx="2429933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en-US" altLang="zh-CN" dirty="0"/>
              <a:t>B </a:t>
            </a:r>
            <a:r>
              <a:rPr lang="zh-CN" altLang="en-US" dirty="0"/>
              <a:t>族维生素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75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闪电形 189"/>
          <p:cNvSpPr/>
          <p:nvPr/>
        </p:nvSpPr>
        <p:spPr>
          <a:xfrm rot="6488848" flipV="1">
            <a:off x="6618031" y="5763196"/>
            <a:ext cx="360000" cy="540000"/>
          </a:xfrm>
          <a:prstGeom prst="lightningBolt">
            <a:avLst/>
          </a:prstGeom>
          <a:gradFill flip="none" rotWithShape="1">
            <a:gsLst>
              <a:gs pos="0">
                <a:srgbClr val="FFB80F">
                  <a:shade val="30000"/>
                  <a:satMod val="115000"/>
                </a:srgbClr>
              </a:gs>
              <a:gs pos="50000">
                <a:srgbClr val="FFB80F">
                  <a:shade val="67500"/>
                  <a:satMod val="115000"/>
                </a:srgbClr>
              </a:gs>
              <a:gs pos="100000">
                <a:srgbClr val="FFB80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89" name="闪电形 188"/>
          <p:cNvSpPr/>
          <p:nvPr/>
        </p:nvSpPr>
        <p:spPr>
          <a:xfrm rot="6488848" flipV="1">
            <a:off x="7423040" y="5765753"/>
            <a:ext cx="360000" cy="540000"/>
          </a:xfrm>
          <a:prstGeom prst="lightningBolt">
            <a:avLst/>
          </a:prstGeom>
          <a:gradFill flip="none" rotWithShape="1">
            <a:gsLst>
              <a:gs pos="0">
                <a:srgbClr val="FFB80F">
                  <a:shade val="30000"/>
                  <a:satMod val="115000"/>
                </a:srgbClr>
              </a:gs>
              <a:gs pos="50000">
                <a:srgbClr val="FFB80F">
                  <a:shade val="67500"/>
                  <a:satMod val="115000"/>
                </a:srgbClr>
              </a:gs>
              <a:gs pos="100000">
                <a:srgbClr val="FFB80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" name="闪电形 12"/>
          <p:cNvSpPr/>
          <p:nvPr/>
        </p:nvSpPr>
        <p:spPr>
          <a:xfrm rot="15111152">
            <a:off x="7099186" y="5384743"/>
            <a:ext cx="360000" cy="540000"/>
          </a:xfrm>
          <a:prstGeom prst="lightningBolt">
            <a:avLst/>
          </a:prstGeom>
          <a:gradFill flip="none" rotWithShape="1">
            <a:gsLst>
              <a:gs pos="0">
                <a:srgbClr val="FFB80F">
                  <a:shade val="30000"/>
                  <a:satMod val="115000"/>
                </a:srgbClr>
              </a:gs>
              <a:gs pos="50000">
                <a:srgbClr val="FFB80F">
                  <a:shade val="67500"/>
                  <a:satMod val="115000"/>
                </a:srgbClr>
              </a:gs>
              <a:gs pos="100000">
                <a:srgbClr val="FFB80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85" name="任意多边形 184"/>
          <p:cNvSpPr/>
          <p:nvPr/>
        </p:nvSpPr>
        <p:spPr>
          <a:xfrm>
            <a:off x="6148225" y="4994280"/>
            <a:ext cx="2070015" cy="1000319"/>
          </a:xfrm>
          <a:custGeom>
            <a:avLst/>
            <a:gdLst>
              <a:gd name="connsiteX0" fmla="*/ 389031 w 2070015"/>
              <a:gd name="connsiteY0" fmla="*/ 0 h 1000319"/>
              <a:gd name="connsiteX1" fmla="*/ 431657 w 2070015"/>
              <a:gd name="connsiteY1" fmla="*/ 139426 h 1000319"/>
              <a:gd name="connsiteX2" fmla="*/ 411103 w 2070015"/>
              <a:gd name="connsiteY2" fmla="*/ 141498 h 1000319"/>
              <a:gd name="connsiteX3" fmla="*/ 152400 w 2070015"/>
              <a:gd name="connsiteY3" fmla="*/ 458915 h 1000319"/>
              <a:gd name="connsiteX4" fmla="*/ 476400 w 2070015"/>
              <a:gd name="connsiteY4" fmla="*/ 782915 h 1000319"/>
              <a:gd name="connsiteX5" fmla="*/ 493975 w 2070015"/>
              <a:gd name="connsiteY5" fmla="*/ 781143 h 1000319"/>
              <a:gd name="connsiteX6" fmla="*/ 493975 w 2070015"/>
              <a:gd name="connsiteY6" fmla="*/ 784319 h 1000319"/>
              <a:gd name="connsiteX7" fmla="*/ 1926015 w 2070015"/>
              <a:gd name="connsiteY7" fmla="*/ 784319 h 1000319"/>
              <a:gd name="connsiteX8" fmla="*/ 1926015 w 2070015"/>
              <a:gd name="connsiteY8" fmla="*/ 712319 h 1000319"/>
              <a:gd name="connsiteX9" fmla="*/ 2070015 w 2070015"/>
              <a:gd name="connsiteY9" fmla="*/ 856319 h 1000319"/>
              <a:gd name="connsiteX10" fmla="*/ 1926015 w 2070015"/>
              <a:gd name="connsiteY10" fmla="*/ 1000319 h 1000319"/>
              <a:gd name="connsiteX11" fmla="*/ 1926015 w 2070015"/>
              <a:gd name="connsiteY11" fmla="*/ 928319 h 1000319"/>
              <a:gd name="connsiteX12" fmla="*/ 486015 w 2070015"/>
              <a:gd name="connsiteY12" fmla="*/ 928319 h 1000319"/>
              <a:gd name="connsiteX13" fmla="*/ 486015 w 2070015"/>
              <a:gd name="connsiteY13" fmla="*/ 926225 h 1000319"/>
              <a:gd name="connsiteX14" fmla="*/ 468000 w 2070015"/>
              <a:gd name="connsiteY14" fmla="*/ 928040 h 1000319"/>
              <a:gd name="connsiteX15" fmla="*/ 0 w 2070015"/>
              <a:gd name="connsiteY15" fmla="*/ 460040 h 1000319"/>
              <a:gd name="connsiteX16" fmla="*/ 373682 w 2070015"/>
              <a:gd name="connsiteY16" fmla="*/ 1548 h 100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70015" h="1000319">
                <a:moveTo>
                  <a:pt x="389031" y="0"/>
                </a:moveTo>
                <a:lnTo>
                  <a:pt x="431657" y="139426"/>
                </a:lnTo>
                <a:lnTo>
                  <a:pt x="411103" y="141498"/>
                </a:lnTo>
                <a:cubicBezTo>
                  <a:pt x="263461" y="171709"/>
                  <a:pt x="152400" y="302342"/>
                  <a:pt x="152400" y="458915"/>
                </a:cubicBezTo>
                <a:cubicBezTo>
                  <a:pt x="152400" y="637855"/>
                  <a:pt x="297460" y="782915"/>
                  <a:pt x="476400" y="782915"/>
                </a:cubicBezTo>
                <a:lnTo>
                  <a:pt x="493975" y="781143"/>
                </a:lnTo>
                <a:lnTo>
                  <a:pt x="493975" y="784319"/>
                </a:lnTo>
                <a:lnTo>
                  <a:pt x="1926015" y="784319"/>
                </a:lnTo>
                <a:lnTo>
                  <a:pt x="1926015" y="712319"/>
                </a:lnTo>
                <a:lnTo>
                  <a:pt x="2070015" y="856319"/>
                </a:lnTo>
                <a:lnTo>
                  <a:pt x="1926015" y="1000319"/>
                </a:lnTo>
                <a:lnTo>
                  <a:pt x="1926015" y="928319"/>
                </a:lnTo>
                <a:lnTo>
                  <a:pt x="486015" y="928319"/>
                </a:lnTo>
                <a:lnTo>
                  <a:pt x="486015" y="926225"/>
                </a:lnTo>
                <a:lnTo>
                  <a:pt x="468000" y="928040"/>
                </a:lnTo>
                <a:cubicBezTo>
                  <a:pt x="209531" y="928040"/>
                  <a:pt x="0" y="718509"/>
                  <a:pt x="0" y="460040"/>
                </a:cubicBezTo>
                <a:cubicBezTo>
                  <a:pt x="0" y="233879"/>
                  <a:pt x="160422" y="45187"/>
                  <a:pt x="373682" y="1548"/>
                </a:cubicBezTo>
                <a:close/>
              </a:path>
            </a:pathLst>
          </a:custGeom>
          <a:solidFill>
            <a:srgbClr val="CCBE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任意多边形 98"/>
          <p:cNvSpPr/>
          <p:nvPr/>
        </p:nvSpPr>
        <p:spPr>
          <a:xfrm rot="5400000">
            <a:off x="6083770" y="218482"/>
            <a:ext cx="1728000" cy="2016000"/>
          </a:xfrm>
          <a:custGeom>
            <a:avLst/>
            <a:gdLst>
              <a:gd name="connsiteX0" fmla="*/ 0 w 1626708"/>
              <a:gd name="connsiteY0" fmla="*/ 975340 h 1947340"/>
              <a:gd name="connsiteX1" fmla="*/ 186037 w 1626708"/>
              <a:gd name="connsiteY1" fmla="*/ 3340 h 1947340"/>
              <a:gd name="connsiteX2" fmla="*/ 523370 w 1626708"/>
              <a:gd name="connsiteY2" fmla="*/ 3340 h 1947340"/>
              <a:gd name="connsiteX3" fmla="*/ 510708 w 1626708"/>
              <a:gd name="connsiteY3" fmla="*/ 0 h 1947340"/>
              <a:gd name="connsiteX4" fmla="*/ 1440671 w 1626708"/>
              <a:gd name="connsiteY4" fmla="*/ 0 h 1947340"/>
              <a:gd name="connsiteX5" fmla="*/ 1626708 w 1626708"/>
              <a:gd name="connsiteY5" fmla="*/ 972000 h 1947340"/>
              <a:gd name="connsiteX6" fmla="*/ 1440671 w 1626708"/>
              <a:gd name="connsiteY6" fmla="*/ 1944000 h 1947340"/>
              <a:gd name="connsiteX7" fmla="*/ 1103338 w 1626708"/>
              <a:gd name="connsiteY7" fmla="*/ 1944000 h 1947340"/>
              <a:gd name="connsiteX8" fmla="*/ 1116000 w 1626708"/>
              <a:gd name="connsiteY8" fmla="*/ 1947340 h 1947340"/>
              <a:gd name="connsiteX9" fmla="*/ 186037 w 1626708"/>
              <a:gd name="connsiteY9" fmla="*/ 1947340 h 1947340"/>
              <a:gd name="connsiteX10" fmla="*/ 0 w 1626708"/>
              <a:gd name="connsiteY10" fmla="*/ 975340 h 19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6708" h="1947340">
                <a:moveTo>
                  <a:pt x="0" y="975340"/>
                </a:moveTo>
                <a:cubicBezTo>
                  <a:pt x="0" y="438602"/>
                  <a:pt x="83254" y="3340"/>
                  <a:pt x="186037" y="3340"/>
                </a:cubicBezTo>
                <a:lnTo>
                  <a:pt x="523370" y="3340"/>
                </a:lnTo>
                <a:lnTo>
                  <a:pt x="510708" y="0"/>
                </a:lnTo>
                <a:lnTo>
                  <a:pt x="1440671" y="0"/>
                </a:lnTo>
                <a:cubicBezTo>
                  <a:pt x="1543454" y="0"/>
                  <a:pt x="1626708" y="435262"/>
                  <a:pt x="1626708" y="972000"/>
                </a:cubicBezTo>
                <a:cubicBezTo>
                  <a:pt x="1626708" y="1508739"/>
                  <a:pt x="1543454" y="1944000"/>
                  <a:pt x="1440671" y="1944000"/>
                </a:cubicBezTo>
                <a:lnTo>
                  <a:pt x="1103338" y="1944000"/>
                </a:lnTo>
                <a:lnTo>
                  <a:pt x="1116000" y="1947340"/>
                </a:lnTo>
                <a:lnTo>
                  <a:pt x="186037" y="1947340"/>
                </a:lnTo>
                <a:cubicBezTo>
                  <a:pt x="83254" y="1947340"/>
                  <a:pt x="0" y="1512079"/>
                  <a:pt x="0" y="975340"/>
                </a:cubicBezTo>
                <a:close/>
              </a:path>
            </a:pathLst>
          </a:custGeom>
          <a:solidFill>
            <a:srgbClr val="B1D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371429" y="2513364"/>
            <a:ext cx="1080000" cy="468000"/>
          </a:xfrm>
          <a:prstGeom prst="roundRect">
            <a:avLst/>
          </a:prstGeom>
          <a:solidFill>
            <a:srgbClr val="E1C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圆角矩形 108"/>
          <p:cNvSpPr/>
          <p:nvPr/>
        </p:nvSpPr>
        <p:spPr>
          <a:xfrm>
            <a:off x="2343407" y="1554031"/>
            <a:ext cx="3276000" cy="248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8239124" y="2347828"/>
            <a:ext cx="1440000" cy="756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871132" y="848783"/>
            <a:ext cx="3600000" cy="461665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B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族维生素参与代谢途径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90819" y="34661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糖原</a:t>
            </a:r>
          </a:p>
        </p:txBody>
      </p:sp>
      <p:sp>
        <p:nvSpPr>
          <p:cNvPr id="15" name="矩形 14"/>
          <p:cNvSpPr/>
          <p:nvPr/>
        </p:nvSpPr>
        <p:spPr>
          <a:xfrm>
            <a:off x="6460636" y="102923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葡萄糖</a:t>
            </a:r>
          </a:p>
        </p:txBody>
      </p:sp>
      <p:sp>
        <p:nvSpPr>
          <p:cNvPr id="22" name="矩形 21"/>
          <p:cNvSpPr/>
          <p:nvPr/>
        </p:nvSpPr>
        <p:spPr>
          <a:xfrm>
            <a:off x="6460630" y="1698111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丙酮酸</a:t>
            </a:r>
          </a:p>
        </p:txBody>
      </p:sp>
      <p:sp>
        <p:nvSpPr>
          <p:cNvPr id="23" name="矩形 22"/>
          <p:cNvSpPr/>
          <p:nvPr/>
        </p:nvSpPr>
        <p:spPr>
          <a:xfrm>
            <a:off x="6314594" y="2557362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乙酰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09118" y="250973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脂肪</a:t>
            </a:r>
          </a:p>
        </p:txBody>
      </p:sp>
      <p:sp>
        <p:nvSpPr>
          <p:cNvPr id="28" name="矩形 27"/>
          <p:cNvSpPr/>
          <p:nvPr/>
        </p:nvSpPr>
        <p:spPr>
          <a:xfrm>
            <a:off x="7541513" y="2325162"/>
            <a:ext cx="817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NADP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19483" y="2315637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生物素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27232" y="2797183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278105" y="2797177"/>
            <a:ext cx="5781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FAD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426095" y="169411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氨基酸</a:t>
            </a:r>
          </a:p>
        </p:txBody>
      </p:sp>
      <p:sp>
        <p:nvSpPr>
          <p:cNvPr id="40" name="矩形 39"/>
          <p:cNvSpPr/>
          <p:nvPr/>
        </p:nvSpPr>
        <p:spPr>
          <a:xfrm>
            <a:off x="2360956" y="259442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氨基酸</a:t>
            </a:r>
          </a:p>
        </p:txBody>
      </p:sp>
      <p:sp>
        <p:nvSpPr>
          <p:cNvPr id="41" name="矩形 40"/>
          <p:cNvSpPr/>
          <p:nvPr/>
        </p:nvSpPr>
        <p:spPr>
          <a:xfrm>
            <a:off x="4491605" y="259442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氨基酸</a:t>
            </a:r>
          </a:p>
        </p:txBody>
      </p:sp>
      <p:sp>
        <p:nvSpPr>
          <p:cNvPr id="42" name="矩形 41"/>
          <p:cNvSpPr/>
          <p:nvPr/>
        </p:nvSpPr>
        <p:spPr>
          <a:xfrm>
            <a:off x="3424999" y="3425912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氨基酸</a:t>
            </a: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5359400" y="2787553"/>
            <a:ext cx="100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7035104" y="1404854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035104" y="3005054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167844" y="2091114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578194" y="2071341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683094" y="2433291"/>
            <a:ext cx="57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THF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 rot="19279274" flipH="1">
            <a:off x="2830497" y="2317041"/>
            <a:ext cx="764389" cy="82583"/>
            <a:chOff x="9174390" y="1781175"/>
            <a:chExt cx="1059032" cy="82583"/>
          </a:xfrm>
        </p:grpSpPr>
        <p:cxnSp>
          <p:nvCxnSpPr>
            <p:cNvPr id="69" name="直接箭头连接符 68"/>
            <p:cNvCxnSpPr/>
            <p:nvPr/>
          </p:nvCxnSpPr>
          <p:spPr>
            <a:xfrm>
              <a:off x="9174390" y="1781175"/>
              <a:ext cx="9975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69"/>
            <p:cNvSpPr/>
            <p:nvPr/>
          </p:nvSpPr>
          <p:spPr>
            <a:xfrm>
              <a:off x="9981422" y="1791758"/>
              <a:ext cx="252000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 rot="8483461" flipH="1">
            <a:off x="2951633" y="2241810"/>
            <a:ext cx="764389" cy="82583"/>
            <a:chOff x="9174390" y="1781175"/>
            <a:chExt cx="1059032" cy="82583"/>
          </a:xfrm>
        </p:grpSpPr>
        <p:cxnSp>
          <p:nvCxnSpPr>
            <p:cNvPr id="72" name="直接箭头连接符 71"/>
            <p:cNvCxnSpPr/>
            <p:nvPr/>
          </p:nvCxnSpPr>
          <p:spPr>
            <a:xfrm>
              <a:off x="9174390" y="1781175"/>
              <a:ext cx="9975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/>
          </p:nvSpPr>
          <p:spPr>
            <a:xfrm>
              <a:off x="9981422" y="1791758"/>
              <a:ext cx="252000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 rot="13197702">
            <a:off x="3978941" y="2263678"/>
            <a:ext cx="764391" cy="82583"/>
            <a:chOff x="9174390" y="1781175"/>
            <a:chExt cx="1059035" cy="82583"/>
          </a:xfrm>
        </p:grpSpPr>
        <p:cxnSp>
          <p:nvCxnSpPr>
            <p:cNvPr id="75" name="直接箭头连接符 74"/>
            <p:cNvCxnSpPr/>
            <p:nvPr/>
          </p:nvCxnSpPr>
          <p:spPr>
            <a:xfrm>
              <a:off x="9174390" y="1781175"/>
              <a:ext cx="9975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9981425" y="1791758"/>
              <a:ext cx="252000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 rot="2412640">
            <a:off x="4090430" y="2338235"/>
            <a:ext cx="764389" cy="82583"/>
            <a:chOff x="9174390" y="1781175"/>
            <a:chExt cx="1059032" cy="82583"/>
          </a:xfrm>
        </p:grpSpPr>
        <p:cxnSp>
          <p:nvCxnSpPr>
            <p:cNvPr id="78" name="直接箭头连接符 77"/>
            <p:cNvCxnSpPr/>
            <p:nvPr/>
          </p:nvCxnSpPr>
          <p:spPr>
            <a:xfrm>
              <a:off x="9174390" y="1781175"/>
              <a:ext cx="9975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矩形 78"/>
            <p:cNvSpPr/>
            <p:nvPr/>
          </p:nvSpPr>
          <p:spPr>
            <a:xfrm>
              <a:off x="9981422" y="1791758"/>
              <a:ext cx="252000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矩形 79"/>
          <p:cNvSpPr/>
          <p:nvPr/>
        </p:nvSpPr>
        <p:spPr>
          <a:xfrm>
            <a:off x="4417378" y="2052205"/>
            <a:ext cx="458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12</a:t>
            </a:r>
            <a:endParaRPr lang="zh-CN" alt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308179" y="2241743"/>
            <a:ext cx="53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PLP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969151" y="1528739"/>
            <a:ext cx="53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PLP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 rot="13197702">
            <a:off x="2778791" y="3168553"/>
            <a:ext cx="764391" cy="82583"/>
            <a:chOff x="9174390" y="1781175"/>
            <a:chExt cx="1059035" cy="82583"/>
          </a:xfrm>
        </p:grpSpPr>
        <p:cxnSp>
          <p:nvCxnSpPr>
            <p:cNvPr id="84" name="直接箭头连接符 83"/>
            <p:cNvCxnSpPr/>
            <p:nvPr/>
          </p:nvCxnSpPr>
          <p:spPr>
            <a:xfrm>
              <a:off x="9174390" y="1781175"/>
              <a:ext cx="9975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矩形 84"/>
            <p:cNvSpPr/>
            <p:nvPr/>
          </p:nvSpPr>
          <p:spPr>
            <a:xfrm>
              <a:off x="9981425" y="1791758"/>
              <a:ext cx="252000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 rot="2412640">
            <a:off x="2890280" y="3243110"/>
            <a:ext cx="764389" cy="82583"/>
            <a:chOff x="9174390" y="1781175"/>
            <a:chExt cx="1059032" cy="82583"/>
          </a:xfrm>
        </p:grpSpPr>
        <p:cxnSp>
          <p:nvCxnSpPr>
            <p:cNvPr id="87" name="直接箭头连接符 86"/>
            <p:cNvCxnSpPr/>
            <p:nvPr/>
          </p:nvCxnSpPr>
          <p:spPr>
            <a:xfrm>
              <a:off x="9174390" y="1781175"/>
              <a:ext cx="9975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矩形 87"/>
            <p:cNvSpPr/>
            <p:nvPr/>
          </p:nvSpPr>
          <p:spPr>
            <a:xfrm>
              <a:off x="9981422" y="1791758"/>
              <a:ext cx="252000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9" name="矩形 88"/>
          <p:cNvSpPr/>
          <p:nvPr/>
        </p:nvSpPr>
        <p:spPr>
          <a:xfrm>
            <a:off x="3270079" y="2956118"/>
            <a:ext cx="53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PLP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 rot="19121129">
            <a:off x="4153873" y="3194291"/>
            <a:ext cx="764391" cy="82583"/>
            <a:chOff x="9174390" y="1781175"/>
            <a:chExt cx="1059035" cy="82583"/>
          </a:xfrm>
        </p:grpSpPr>
        <p:cxnSp>
          <p:nvCxnSpPr>
            <p:cNvPr id="91" name="直接箭头连接符 90"/>
            <p:cNvCxnSpPr/>
            <p:nvPr/>
          </p:nvCxnSpPr>
          <p:spPr>
            <a:xfrm>
              <a:off x="9174390" y="1781175"/>
              <a:ext cx="9975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矩形 91"/>
            <p:cNvSpPr/>
            <p:nvPr/>
          </p:nvSpPr>
          <p:spPr>
            <a:xfrm>
              <a:off x="9981425" y="1791758"/>
              <a:ext cx="252000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 rot="8301459">
            <a:off x="4182157" y="3187722"/>
            <a:ext cx="764391" cy="82583"/>
            <a:chOff x="9174390" y="1781175"/>
            <a:chExt cx="1059035" cy="82583"/>
          </a:xfrm>
        </p:grpSpPr>
        <p:cxnSp>
          <p:nvCxnSpPr>
            <p:cNvPr id="94" name="直接箭头连接符 93"/>
            <p:cNvCxnSpPr/>
            <p:nvPr/>
          </p:nvCxnSpPr>
          <p:spPr>
            <a:xfrm>
              <a:off x="9174390" y="1781175"/>
              <a:ext cx="9975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9981425" y="1791758"/>
              <a:ext cx="252000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矩形 95"/>
          <p:cNvSpPr/>
          <p:nvPr/>
        </p:nvSpPr>
        <p:spPr>
          <a:xfrm>
            <a:off x="3930744" y="2957166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4632154" y="3098993"/>
            <a:ext cx="53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PLP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4927429" y="3680018"/>
            <a:ext cx="53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PLP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6361431" y="3542500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7027221" y="680934"/>
            <a:ext cx="53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PLP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7025579" y="2091114"/>
            <a:ext cx="53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TPP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7253496" y="4225854"/>
            <a:ext cx="53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TPP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7024745" y="4582485"/>
            <a:ext cx="57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6233529" y="4478088"/>
            <a:ext cx="578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FAD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5498095" y="4986522"/>
            <a:ext cx="458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12</a:t>
            </a:r>
            <a:endParaRPr lang="zh-CN" alt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4969359" y="4701843"/>
            <a:ext cx="57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THF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3522266" y="509278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其它化合物</a:t>
            </a:r>
          </a:p>
        </p:txBody>
      </p:sp>
      <p:sp>
        <p:nvSpPr>
          <p:cNvPr id="124" name="矩形 123"/>
          <p:cNvSpPr/>
          <p:nvPr/>
        </p:nvSpPr>
        <p:spPr>
          <a:xfrm>
            <a:off x="6233730" y="3939392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三羧酸循环</a:t>
            </a:r>
          </a:p>
        </p:txBody>
      </p:sp>
      <p:sp>
        <p:nvSpPr>
          <p:cNvPr id="127" name="矩形 126"/>
          <p:cNvSpPr/>
          <p:nvPr/>
        </p:nvSpPr>
        <p:spPr>
          <a:xfrm>
            <a:off x="6599315" y="5426345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FMN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5959473" y="5886320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6994944" y="5895845"/>
            <a:ext cx="578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FAD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6695889" y="5724365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电子传递链</a:t>
            </a:r>
          </a:p>
        </p:txBody>
      </p:sp>
      <p:sp>
        <p:nvSpPr>
          <p:cNvPr id="125" name="爆炸形 1 124"/>
          <p:cNvSpPr>
            <a:spLocks noChangeAspect="1"/>
          </p:cNvSpPr>
          <p:nvPr/>
        </p:nvSpPr>
        <p:spPr>
          <a:xfrm>
            <a:off x="8259055" y="5473071"/>
            <a:ext cx="612000" cy="734400"/>
          </a:xfrm>
          <a:prstGeom prst="irregularSeal1">
            <a:avLst/>
          </a:prstGeom>
          <a:gradFill flip="none" rotWithShape="1">
            <a:gsLst>
              <a:gs pos="0">
                <a:srgbClr val="FFB80F">
                  <a:shade val="30000"/>
                  <a:satMod val="115000"/>
                </a:srgbClr>
              </a:gs>
              <a:gs pos="50000">
                <a:srgbClr val="FFB80F">
                  <a:shade val="67500"/>
                  <a:satMod val="115000"/>
                </a:srgbClr>
              </a:gs>
              <a:gs pos="100000">
                <a:srgbClr val="FFB80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能量</a:t>
            </a:r>
          </a:p>
        </p:txBody>
      </p:sp>
      <p:sp>
        <p:nvSpPr>
          <p:cNvPr id="141" name="任意多边形 140"/>
          <p:cNvSpPr/>
          <p:nvPr/>
        </p:nvSpPr>
        <p:spPr>
          <a:xfrm>
            <a:off x="4331616" y="1783967"/>
            <a:ext cx="2201091" cy="99299"/>
          </a:xfrm>
          <a:custGeom>
            <a:avLst/>
            <a:gdLst>
              <a:gd name="connsiteX0" fmla="*/ 1985091 w 2201091"/>
              <a:gd name="connsiteY0" fmla="*/ 0 h 99299"/>
              <a:gd name="connsiteX1" fmla="*/ 2201091 w 2201091"/>
              <a:gd name="connsiteY1" fmla="*/ 98891 h 99299"/>
              <a:gd name="connsiteX2" fmla="*/ 2200428 w 2201091"/>
              <a:gd name="connsiteY2" fmla="*/ 99299 h 99299"/>
              <a:gd name="connsiteX3" fmla="*/ 2046275 w 2201091"/>
              <a:gd name="connsiteY3" fmla="*/ 99299 h 99299"/>
              <a:gd name="connsiteX4" fmla="*/ 2046203 w 2201091"/>
              <a:gd name="connsiteY4" fmla="*/ 99182 h 99299"/>
              <a:gd name="connsiteX5" fmla="*/ 0 w 2201091"/>
              <a:gd name="connsiteY5" fmla="*/ 99182 h 99299"/>
              <a:gd name="connsiteX6" fmla="*/ 0 w 2201091"/>
              <a:gd name="connsiteY6" fmla="*/ 81182 h 99299"/>
              <a:gd name="connsiteX7" fmla="*/ 2035112 w 2201091"/>
              <a:gd name="connsiteY7" fmla="*/ 81182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1091" h="99299">
                <a:moveTo>
                  <a:pt x="1985091" y="0"/>
                </a:moveTo>
                <a:lnTo>
                  <a:pt x="2201091" y="98891"/>
                </a:lnTo>
                <a:lnTo>
                  <a:pt x="2200428" y="99299"/>
                </a:lnTo>
                <a:lnTo>
                  <a:pt x="2046275" y="99299"/>
                </a:lnTo>
                <a:lnTo>
                  <a:pt x="2046203" y="99182"/>
                </a:lnTo>
                <a:lnTo>
                  <a:pt x="0" y="99182"/>
                </a:lnTo>
                <a:lnTo>
                  <a:pt x="0" y="81182"/>
                </a:lnTo>
                <a:lnTo>
                  <a:pt x="2035112" y="81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任意多边形 141"/>
          <p:cNvSpPr/>
          <p:nvPr/>
        </p:nvSpPr>
        <p:spPr>
          <a:xfrm flipH="1" flipV="1">
            <a:off x="4322080" y="1931604"/>
            <a:ext cx="2201091" cy="99299"/>
          </a:xfrm>
          <a:custGeom>
            <a:avLst/>
            <a:gdLst>
              <a:gd name="connsiteX0" fmla="*/ 1985091 w 2201091"/>
              <a:gd name="connsiteY0" fmla="*/ 0 h 99299"/>
              <a:gd name="connsiteX1" fmla="*/ 2201091 w 2201091"/>
              <a:gd name="connsiteY1" fmla="*/ 98891 h 99299"/>
              <a:gd name="connsiteX2" fmla="*/ 2200428 w 2201091"/>
              <a:gd name="connsiteY2" fmla="*/ 99299 h 99299"/>
              <a:gd name="connsiteX3" fmla="*/ 2046275 w 2201091"/>
              <a:gd name="connsiteY3" fmla="*/ 99299 h 99299"/>
              <a:gd name="connsiteX4" fmla="*/ 2046203 w 2201091"/>
              <a:gd name="connsiteY4" fmla="*/ 99182 h 99299"/>
              <a:gd name="connsiteX5" fmla="*/ 0 w 2201091"/>
              <a:gd name="connsiteY5" fmla="*/ 99182 h 99299"/>
              <a:gd name="connsiteX6" fmla="*/ 0 w 2201091"/>
              <a:gd name="connsiteY6" fmla="*/ 81182 h 99299"/>
              <a:gd name="connsiteX7" fmla="*/ 2035112 w 2201091"/>
              <a:gd name="connsiteY7" fmla="*/ 81182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1091" h="99299">
                <a:moveTo>
                  <a:pt x="1985091" y="0"/>
                </a:moveTo>
                <a:lnTo>
                  <a:pt x="2201091" y="98891"/>
                </a:lnTo>
                <a:lnTo>
                  <a:pt x="2200428" y="99299"/>
                </a:lnTo>
                <a:lnTo>
                  <a:pt x="2046275" y="99299"/>
                </a:lnTo>
                <a:lnTo>
                  <a:pt x="2046203" y="99182"/>
                </a:lnTo>
                <a:lnTo>
                  <a:pt x="0" y="99182"/>
                </a:lnTo>
                <a:lnTo>
                  <a:pt x="0" y="81182"/>
                </a:lnTo>
                <a:lnTo>
                  <a:pt x="2035112" y="81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任意多边形 145"/>
          <p:cNvSpPr/>
          <p:nvPr/>
        </p:nvSpPr>
        <p:spPr>
          <a:xfrm>
            <a:off x="7603734" y="2588086"/>
            <a:ext cx="1512000" cy="99299"/>
          </a:xfrm>
          <a:custGeom>
            <a:avLst/>
            <a:gdLst>
              <a:gd name="connsiteX0" fmla="*/ 1164185 w 1380185"/>
              <a:gd name="connsiteY0" fmla="*/ 0 h 99299"/>
              <a:gd name="connsiteX1" fmla="*/ 1380185 w 1380185"/>
              <a:gd name="connsiteY1" fmla="*/ 98891 h 99299"/>
              <a:gd name="connsiteX2" fmla="*/ 1379522 w 1380185"/>
              <a:gd name="connsiteY2" fmla="*/ 99299 h 99299"/>
              <a:gd name="connsiteX3" fmla="*/ 1225369 w 1380185"/>
              <a:gd name="connsiteY3" fmla="*/ 99299 h 99299"/>
              <a:gd name="connsiteX4" fmla="*/ 1224721 w 1380185"/>
              <a:gd name="connsiteY4" fmla="*/ 98247 h 99299"/>
              <a:gd name="connsiteX5" fmla="*/ 0 w 1380185"/>
              <a:gd name="connsiteY5" fmla="*/ 98247 h 99299"/>
              <a:gd name="connsiteX6" fmla="*/ 0 w 1380185"/>
              <a:gd name="connsiteY6" fmla="*/ 80247 h 99299"/>
              <a:gd name="connsiteX7" fmla="*/ 1213630 w 1380185"/>
              <a:gd name="connsiteY7" fmla="*/ 80247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85" h="99299">
                <a:moveTo>
                  <a:pt x="1164185" y="0"/>
                </a:moveTo>
                <a:lnTo>
                  <a:pt x="1380185" y="98891"/>
                </a:lnTo>
                <a:lnTo>
                  <a:pt x="1379522" y="99299"/>
                </a:lnTo>
                <a:lnTo>
                  <a:pt x="1225369" y="99299"/>
                </a:lnTo>
                <a:lnTo>
                  <a:pt x="1224721" y="98247"/>
                </a:lnTo>
                <a:lnTo>
                  <a:pt x="0" y="98247"/>
                </a:lnTo>
                <a:lnTo>
                  <a:pt x="0" y="80247"/>
                </a:lnTo>
                <a:lnTo>
                  <a:pt x="1213630" y="802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任意多边形 149"/>
          <p:cNvSpPr/>
          <p:nvPr/>
        </p:nvSpPr>
        <p:spPr>
          <a:xfrm rot="19959022">
            <a:off x="4884442" y="4919528"/>
            <a:ext cx="1137711" cy="84032"/>
          </a:xfrm>
          <a:custGeom>
            <a:avLst/>
            <a:gdLst>
              <a:gd name="connsiteX0" fmla="*/ 957711 w 1137711"/>
              <a:gd name="connsiteY0" fmla="*/ 0 h 84032"/>
              <a:gd name="connsiteX1" fmla="*/ 1137711 w 1137711"/>
              <a:gd name="connsiteY1" fmla="*/ 82409 h 84032"/>
              <a:gd name="connsiteX2" fmla="*/ 1137159 w 1137711"/>
              <a:gd name="connsiteY2" fmla="*/ 82749 h 84032"/>
              <a:gd name="connsiteX3" fmla="*/ 1080000 w 1137711"/>
              <a:gd name="connsiteY3" fmla="*/ 82749 h 84032"/>
              <a:gd name="connsiteX4" fmla="*/ 1080000 w 1137711"/>
              <a:gd name="connsiteY4" fmla="*/ 84032 h 84032"/>
              <a:gd name="connsiteX5" fmla="*/ 0 w 1137711"/>
              <a:gd name="connsiteY5" fmla="*/ 84032 h 84032"/>
              <a:gd name="connsiteX6" fmla="*/ 0 w 1137711"/>
              <a:gd name="connsiteY6" fmla="*/ 66032 h 84032"/>
              <a:gd name="connsiteX7" fmla="*/ 998398 w 1137711"/>
              <a:gd name="connsiteY7" fmla="*/ 66032 h 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7711" h="84032">
                <a:moveTo>
                  <a:pt x="957711" y="0"/>
                </a:moveTo>
                <a:lnTo>
                  <a:pt x="1137711" y="82409"/>
                </a:lnTo>
                <a:lnTo>
                  <a:pt x="1137159" y="82749"/>
                </a:lnTo>
                <a:lnTo>
                  <a:pt x="1080000" y="82749"/>
                </a:lnTo>
                <a:lnTo>
                  <a:pt x="1080000" y="84032"/>
                </a:lnTo>
                <a:lnTo>
                  <a:pt x="0" y="84032"/>
                </a:lnTo>
                <a:lnTo>
                  <a:pt x="0" y="66032"/>
                </a:lnTo>
                <a:lnTo>
                  <a:pt x="998398" y="660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任意多边形 146"/>
          <p:cNvSpPr/>
          <p:nvPr/>
        </p:nvSpPr>
        <p:spPr>
          <a:xfrm flipH="1" flipV="1">
            <a:off x="7589441" y="2740486"/>
            <a:ext cx="1512000" cy="99299"/>
          </a:xfrm>
          <a:custGeom>
            <a:avLst/>
            <a:gdLst>
              <a:gd name="connsiteX0" fmla="*/ 1164185 w 1380185"/>
              <a:gd name="connsiteY0" fmla="*/ 0 h 99299"/>
              <a:gd name="connsiteX1" fmla="*/ 1380185 w 1380185"/>
              <a:gd name="connsiteY1" fmla="*/ 98891 h 99299"/>
              <a:gd name="connsiteX2" fmla="*/ 1379522 w 1380185"/>
              <a:gd name="connsiteY2" fmla="*/ 99299 h 99299"/>
              <a:gd name="connsiteX3" fmla="*/ 1225369 w 1380185"/>
              <a:gd name="connsiteY3" fmla="*/ 99299 h 99299"/>
              <a:gd name="connsiteX4" fmla="*/ 1224721 w 1380185"/>
              <a:gd name="connsiteY4" fmla="*/ 98247 h 99299"/>
              <a:gd name="connsiteX5" fmla="*/ 0 w 1380185"/>
              <a:gd name="connsiteY5" fmla="*/ 98247 h 99299"/>
              <a:gd name="connsiteX6" fmla="*/ 0 w 1380185"/>
              <a:gd name="connsiteY6" fmla="*/ 80247 h 99299"/>
              <a:gd name="connsiteX7" fmla="*/ 1213630 w 1380185"/>
              <a:gd name="connsiteY7" fmla="*/ 80247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85" h="99299">
                <a:moveTo>
                  <a:pt x="1164185" y="0"/>
                </a:moveTo>
                <a:lnTo>
                  <a:pt x="1380185" y="98891"/>
                </a:lnTo>
                <a:lnTo>
                  <a:pt x="1379522" y="99299"/>
                </a:lnTo>
                <a:lnTo>
                  <a:pt x="1225369" y="99299"/>
                </a:lnTo>
                <a:lnTo>
                  <a:pt x="1224721" y="98247"/>
                </a:lnTo>
                <a:lnTo>
                  <a:pt x="0" y="98247"/>
                </a:lnTo>
                <a:lnTo>
                  <a:pt x="0" y="80247"/>
                </a:lnTo>
                <a:lnTo>
                  <a:pt x="1213630" y="802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任意多边形 150"/>
          <p:cNvSpPr/>
          <p:nvPr/>
        </p:nvSpPr>
        <p:spPr>
          <a:xfrm rot="19959022" flipH="1" flipV="1">
            <a:off x="4945221" y="5041044"/>
            <a:ext cx="1137711" cy="84032"/>
          </a:xfrm>
          <a:custGeom>
            <a:avLst/>
            <a:gdLst>
              <a:gd name="connsiteX0" fmla="*/ 957711 w 1137711"/>
              <a:gd name="connsiteY0" fmla="*/ 0 h 84032"/>
              <a:gd name="connsiteX1" fmla="*/ 1137711 w 1137711"/>
              <a:gd name="connsiteY1" fmla="*/ 82409 h 84032"/>
              <a:gd name="connsiteX2" fmla="*/ 1137159 w 1137711"/>
              <a:gd name="connsiteY2" fmla="*/ 82749 h 84032"/>
              <a:gd name="connsiteX3" fmla="*/ 1080000 w 1137711"/>
              <a:gd name="connsiteY3" fmla="*/ 82749 h 84032"/>
              <a:gd name="connsiteX4" fmla="*/ 1080000 w 1137711"/>
              <a:gd name="connsiteY4" fmla="*/ 84032 h 84032"/>
              <a:gd name="connsiteX5" fmla="*/ 0 w 1137711"/>
              <a:gd name="connsiteY5" fmla="*/ 84032 h 84032"/>
              <a:gd name="connsiteX6" fmla="*/ 0 w 1137711"/>
              <a:gd name="connsiteY6" fmla="*/ 66032 h 84032"/>
              <a:gd name="connsiteX7" fmla="*/ 998398 w 1137711"/>
              <a:gd name="connsiteY7" fmla="*/ 66032 h 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7711" h="84032">
                <a:moveTo>
                  <a:pt x="957711" y="0"/>
                </a:moveTo>
                <a:lnTo>
                  <a:pt x="1137711" y="82409"/>
                </a:lnTo>
                <a:lnTo>
                  <a:pt x="1137159" y="82749"/>
                </a:lnTo>
                <a:lnTo>
                  <a:pt x="1080000" y="82749"/>
                </a:lnTo>
                <a:lnTo>
                  <a:pt x="1080000" y="84032"/>
                </a:lnTo>
                <a:lnTo>
                  <a:pt x="0" y="84032"/>
                </a:lnTo>
                <a:lnTo>
                  <a:pt x="0" y="66032"/>
                </a:lnTo>
                <a:lnTo>
                  <a:pt x="998398" y="660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任意多边形 151"/>
          <p:cNvSpPr/>
          <p:nvPr/>
        </p:nvSpPr>
        <p:spPr>
          <a:xfrm>
            <a:off x="4513035" y="3505940"/>
            <a:ext cx="1380185" cy="99299"/>
          </a:xfrm>
          <a:custGeom>
            <a:avLst/>
            <a:gdLst>
              <a:gd name="connsiteX0" fmla="*/ 1164185 w 1380185"/>
              <a:gd name="connsiteY0" fmla="*/ 0 h 99299"/>
              <a:gd name="connsiteX1" fmla="*/ 1380185 w 1380185"/>
              <a:gd name="connsiteY1" fmla="*/ 98891 h 99299"/>
              <a:gd name="connsiteX2" fmla="*/ 1379522 w 1380185"/>
              <a:gd name="connsiteY2" fmla="*/ 99299 h 99299"/>
              <a:gd name="connsiteX3" fmla="*/ 1225369 w 1380185"/>
              <a:gd name="connsiteY3" fmla="*/ 99299 h 99299"/>
              <a:gd name="connsiteX4" fmla="*/ 1224721 w 1380185"/>
              <a:gd name="connsiteY4" fmla="*/ 98247 h 99299"/>
              <a:gd name="connsiteX5" fmla="*/ 0 w 1380185"/>
              <a:gd name="connsiteY5" fmla="*/ 98247 h 99299"/>
              <a:gd name="connsiteX6" fmla="*/ 0 w 1380185"/>
              <a:gd name="connsiteY6" fmla="*/ 80247 h 99299"/>
              <a:gd name="connsiteX7" fmla="*/ 1213630 w 1380185"/>
              <a:gd name="connsiteY7" fmla="*/ 80247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85" h="99299">
                <a:moveTo>
                  <a:pt x="1164185" y="0"/>
                </a:moveTo>
                <a:lnTo>
                  <a:pt x="1380185" y="98891"/>
                </a:lnTo>
                <a:lnTo>
                  <a:pt x="1379522" y="99299"/>
                </a:lnTo>
                <a:lnTo>
                  <a:pt x="1225369" y="99299"/>
                </a:lnTo>
                <a:lnTo>
                  <a:pt x="1224721" y="98247"/>
                </a:lnTo>
                <a:lnTo>
                  <a:pt x="0" y="98247"/>
                </a:lnTo>
                <a:lnTo>
                  <a:pt x="0" y="80247"/>
                </a:lnTo>
                <a:lnTo>
                  <a:pt x="1213630" y="802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任意多边形 152"/>
          <p:cNvSpPr/>
          <p:nvPr/>
        </p:nvSpPr>
        <p:spPr>
          <a:xfrm flipH="1" flipV="1">
            <a:off x="4508262" y="3663103"/>
            <a:ext cx="1380185" cy="99299"/>
          </a:xfrm>
          <a:custGeom>
            <a:avLst/>
            <a:gdLst>
              <a:gd name="connsiteX0" fmla="*/ 1164185 w 1380185"/>
              <a:gd name="connsiteY0" fmla="*/ 0 h 99299"/>
              <a:gd name="connsiteX1" fmla="*/ 1380185 w 1380185"/>
              <a:gd name="connsiteY1" fmla="*/ 98891 h 99299"/>
              <a:gd name="connsiteX2" fmla="*/ 1379522 w 1380185"/>
              <a:gd name="connsiteY2" fmla="*/ 99299 h 99299"/>
              <a:gd name="connsiteX3" fmla="*/ 1225369 w 1380185"/>
              <a:gd name="connsiteY3" fmla="*/ 99299 h 99299"/>
              <a:gd name="connsiteX4" fmla="*/ 1224721 w 1380185"/>
              <a:gd name="connsiteY4" fmla="*/ 98247 h 99299"/>
              <a:gd name="connsiteX5" fmla="*/ 0 w 1380185"/>
              <a:gd name="connsiteY5" fmla="*/ 98247 h 99299"/>
              <a:gd name="connsiteX6" fmla="*/ 0 w 1380185"/>
              <a:gd name="connsiteY6" fmla="*/ 80247 h 99299"/>
              <a:gd name="connsiteX7" fmla="*/ 1213630 w 1380185"/>
              <a:gd name="connsiteY7" fmla="*/ 80247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85" h="99299">
                <a:moveTo>
                  <a:pt x="1164185" y="0"/>
                </a:moveTo>
                <a:lnTo>
                  <a:pt x="1380185" y="98891"/>
                </a:lnTo>
                <a:lnTo>
                  <a:pt x="1379522" y="99299"/>
                </a:lnTo>
                <a:lnTo>
                  <a:pt x="1225369" y="99299"/>
                </a:lnTo>
                <a:lnTo>
                  <a:pt x="1224721" y="98247"/>
                </a:lnTo>
                <a:lnTo>
                  <a:pt x="0" y="98247"/>
                </a:lnTo>
                <a:lnTo>
                  <a:pt x="0" y="80247"/>
                </a:lnTo>
                <a:lnTo>
                  <a:pt x="1213630" y="802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任意多边形 155"/>
          <p:cNvSpPr>
            <a:spLocks noChangeAspect="1"/>
          </p:cNvSpPr>
          <p:nvPr/>
        </p:nvSpPr>
        <p:spPr>
          <a:xfrm rot="16200000" flipH="1">
            <a:off x="6642031" y="870238"/>
            <a:ext cx="400754" cy="66198"/>
          </a:xfrm>
          <a:custGeom>
            <a:avLst/>
            <a:gdLst>
              <a:gd name="connsiteX0" fmla="*/ 0 w 400754"/>
              <a:gd name="connsiteY0" fmla="*/ 65926 h 66198"/>
              <a:gd name="connsiteX1" fmla="*/ 442 w 400754"/>
              <a:gd name="connsiteY1" fmla="*/ 66198 h 66198"/>
              <a:gd name="connsiteX2" fmla="*/ 103211 w 400754"/>
              <a:gd name="connsiteY2" fmla="*/ 66198 h 66198"/>
              <a:gd name="connsiteX3" fmla="*/ 104574 w 400754"/>
              <a:gd name="connsiteY3" fmla="*/ 63986 h 66198"/>
              <a:gd name="connsiteX4" fmla="*/ 400754 w 400754"/>
              <a:gd name="connsiteY4" fmla="*/ 63986 h 66198"/>
              <a:gd name="connsiteX5" fmla="*/ 400754 w 400754"/>
              <a:gd name="connsiteY5" fmla="*/ 45986 h 66198"/>
              <a:gd name="connsiteX6" fmla="*/ 115665 w 400754"/>
              <a:gd name="connsiteY6" fmla="*/ 45986 h 66198"/>
              <a:gd name="connsiteX7" fmla="*/ 144000 w 400754"/>
              <a:gd name="connsiteY7" fmla="*/ 0 h 66198"/>
              <a:gd name="connsiteX8" fmla="*/ 43554 w 400754"/>
              <a:gd name="connsiteY8" fmla="*/ 45986 h 66198"/>
              <a:gd name="connsiteX9" fmla="*/ 40754 w 400754"/>
              <a:gd name="connsiteY9" fmla="*/ 45986 h 66198"/>
              <a:gd name="connsiteX10" fmla="*/ 40754 w 400754"/>
              <a:gd name="connsiteY10" fmla="*/ 47268 h 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754" h="66198">
                <a:moveTo>
                  <a:pt x="0" y="65926"/>
                </a:moveTo>
                <a:lnTo>
                  <a:pt x="442" y="66198"/>
                </a:lnTo>
                <a:lnTo>
                  <a:pt x="103211" y="66198"/>
                </a:lnTo>
                <a:lnTo>
                  <a:pt x="104574" y="63986"/>
                </a:lnTo>
                <a:lnTo>
                  <a:pt x="400754" y="63986"/>
                </a:lnTo>
                <a:lnTo>
                  <a:pt x="400754" y="45986"/>
                </a:lnTo>
                <a:lnTo>
                  <a:pt x="115665" y="45986"/>
                </a:lnTo>
                <a:lnTo>
                  <a:pt x="144000" y="0"/>
                </a:lnTo>
                <a:lnTo>
                  <a:pt x="43554" y="45986"/>
                </a:lnTo>
                <a:lnTo>
                  <a:pt x="40754" y="45986"/>
                </a:lnTo>
                <a:lnTo>
                  <a:pt x="40754" y="472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任意多边形 156"/>
          <p:cNvSpPr>
            <a:spLocks noChangeAspect="1"/>
          </p:cNvSpPr>
          <p:nvPr/>
        </p:nvSpPr>
        <p:spPr>
          <a:xfrm rot="16200000" flipH="1">
            <a:off x="6636900" y="1532935"/>
            <a:ext cx="400754" cy="66198"/>
          </a:xfrm>
          <a:custGeom>
            <a:avLst/>
            <a:gdLst>
              <a:gd name="connsiteX0" fmla="*/ 0 w 400754"/>
              <a:gd name="connsiteY0" fmla="*/ 65926 h 66198"/>
              <a:gd name="connsiteX1" fmla="*/ 442 w 400754"/>
              <a:gd name="connsiteY1" fmla="*/ 66198 h 66198"/>
              <a:gd name="connsiteX2" fmla="*/ 103211 w 400754"/>
              <a:gd name="connsiteY2" fmla="*/ 66198 h 66198"/>
              <a:gd name="connsiteX3" fmla="*/ 104574 w 400754"/>
              <a:gd name="connsiteY3" fmla="*/ 63986 h 66198"/>
              <a:gd name="connsiteX4" fmla="*/ 400754 w 400754"/>
              <a:gd name="connsiteY4" fmla="*/ 63986 h 66198"/>
              <a:gd name="connsiteX5" fmla="*/ 400754 w 400754"/>
              <a:gd name="connsiteY5" fmla="*/ 45986 h 66198"/>
              <a:gd name="connsiteX6" fmla="*/ 115665 w 400754"/>
              <a:gd name="connsiteY6" fmla="*/ 45986 h 66198"/>
              <a:gd name="connsiteX7" fmla="*/ 144000 w 400754"/>
              <a:gd name="connsiteY7" fmla="*/ 0 h 66198"/>
              <a:gd name="connsiteX8" fmla="*/ 43554 w 400754"/>
              <a:gd name="connsiteY8" fmla="*/ 45986 h 66198"/>
              <a:gd name="connsiteX9" fmla="*/ 40754 w 400754"/>
              <a:gd name="connsiteY9" fmla="*/ 45986 h 66198"/>
              <a:gd name="connsiteX10" fmla="*/ 40754 w 400754"/>
              <a:gd name="connsiteY10" fmla="*/ 47268 h 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754" h="66198">
                <a:moveTo>
                  <a:pt x="0" y="65926"/>
                </a:moveTo>
                <a:lnTo>
                  <a:pt x="442" y="66198"/>
                </a:lnTo>
                <a:lnTo>
                  <a:pt x="103211" y="66198"/>
                </a:lnTo>
                <a:lnTo>
                  <a:pt x="104574" y="63986"/>
                </a:lnTo>
                <a:lnTo>
                  <a:pt x="400754" y="63986"/>
                </a:lnTo>
                <a:lnTo>
                  <a:pt x="400754" y="45986"/>
                </a:lnTo>
                <a:lnTo>
                  <a:pt x="115665" y="45986"/>
                </a:lnTo>
                <a:lnTo>
                  <a:pt x="144000" y="0"/>
                </a:lnTo>
                <a:lnTo>
                  <a:pt x="43554" y="45986"/>
                </a:lnTo>
                <a:lnTo>
                  <a:pt x="40754" y="45986"/>
                </a:lnTo>
                <a:lnTo>
                  <a:pt x="40754" y="472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任意多边形 157"/>
          <p:cNvSpPr>
            <a:spLocks noChangeAspect="1"/>
          </p:cNvSpPr>
          <p:nvPr/>
        </p:nvSpPr>
        <p:spPr>
          <a:xfrm rot="16200000" flipV="1">
            <a:off x="6839706" y="870238"/>
            <a:ext cx="400754" cy="66198"/>
          </a:xfrm>
          <a:custGeom>
            <a:avLst/>
            <a:gdLst>
              <a:gd name="connsiteX0" fmla="*/ 0 w 400754"/>
              <a:gd name="connsiteY0" fmla="*/ 65926 h 66198"/>
              <a:gd name="connsiteX1" fmla="*/ 442 w 400754"/>
              <a:gd name="connsiteY1" fmla="*/ 66198 h 66198"/>
              <a:gd name="connsiteX2" fmla="*/ 103211 w 400754"/>
              <a:gd name="connsiteY2" fmla="*/ 66198 h 66198"/>
              <a:gd name="connsiteX3" fmla="*/ 104574 w 400754"/>
              <a:gd name="connsiteY3" fmla="*/ 63986 h 66198"/>
              <a:gd name="connsiteX4" fmla="*/ 400754 w 400754"/>
              <a:gd name="connsiteY4" fmla="*/ 63986 h 66198"/>
              <a:gd name="connsiteX5" fmla="*/ 400754 w 400754"/>
              <a:gd name="connsiteY5" fmla="*/ 45986 h 66198"/>
              <a:gd name="connsiteX6" fmla="*/ 115665 w 400754"/>
              <a:gd name="connsiteY6" fmla="*/ 45986 h 66198"/>
              <a:gd name="connsiteX7" fmla="*/ 144000 w 400754"/>
              <a:gd name="connsiteY7" fmla="*/ 0 h 66198"/>
              <a:gd name="connsiteX8" fmla="*/ 43554 w 400754"/>
              <a:gd name="connsiteY8" fmla="*/ 45986 h 66198"/>
              <a:gd name="connsiteX9" fmla="*/ 40754 w 400754"/>
              <a:gd name="connsiteY9" fmla="*/ 45986 h 66198"/>
              <a:gd name="connsiteX10" fmla="*/ 40754 w 400754"/>
              <a:gd name="connsiteY10" fmla="*/ 47268 h 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754" h="66198">
                <a:moveTo>
                  <a:pt x="0" y="65926"/>
                </a:moveTo>
                <a:lnTo>
                  <a:pt x="442" y="66198"/>
                </a:lnTo>
                <a:lnTo>
                  <a:pt x="103211" y="66198"/>
                </a:lnTo>
                <a:lnTo>
                  <a:pt x="104574" y="63986"/>
                </a:lnTo>
                <a:lnTo>
                  <a:pt x="400754" y="63986"/>
                </a:lnTo>
                <a:lnTo>
                  <a:pt x="400754" y="45986"/>
                </a:lnTo>
                <a:lnTo>
                  <a:pt x="115665" y="45986"/>
                </a:lnTo>
                <a:lnTo>
                  <a:pt x="144000" y="0"/>
                </a:lnTo>
                <a:lnTo>
                  <a:pt x="43554" y="45986"/>
                </a:lnTo>
                <a:lnTo>
                  <a:pt x="40754" y="45986"/>
                </a:lnTo>
                <a:lnTo>
                  <a:pt x="40754" y="472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任意多边形 158"/>
          <p:cNvSpPr>
            <a:spLocks noChangeAspect="1"/>
          </p:cNvSpPr>
          <p:nvPr/>
        </p:nvSpPr>
        <p:spPr>
          <a:xfrm rot="16200000" flipV="1">
            <a:off x="6845490" y="1536826"/>
            <a:ext cx="400754" cy="66198"/>
          </a:xfrm>
          <a:custGeom>
            <a:avLst/>
            <a:gdLst>
              <a:gd name="connsiteX0" fmla="*/ 0 w 400754"/>
              <a:gd name="connsiteY0" fmla="*/ 65926 h 66198"/>
              <a:gd name="connsiteX1" fmla="*/ 442 w 400754"/>
              <a:gd name="connsiteY1" fmla="*/ 66198 h 66198"/>
              <a:gd name="connsiteX2" fmla="*/ 103211 w 400754"/>
              <a:gd name="connsiteY2" fmla="*/ 66198 h 66198"/>
              <a:gd name="connsiteX3" fmla="*/ 104574 w 400754"/>
              <a:gd name="connsiteY3" fmla="*/ 63986 h 66198"/>
              <a:gd name="connsiteX4" fmla="*/ 400754 w 400754"/>
              <a:gd name="connsiteY4" fmla="*/ 63986 h 66198"/>
              <a:gd name="connsiteX5" fmla="*/ 400754 w 400754"/>
              <a:gd name="connsiteY5" fmla="*/ 45986 h 66198"/>
              <a:gd name="connsiteX6" fmla="*/ 115665 w 400754"/>
              <a:gd name="connsiteY6" fmla="*/ 45986 h 66198"/>
              <a:gd name="connsiteX7" fmla="*/ 144000 w 400754"/>
              <a:gd name="connsiteY7" fmla="*/ 0 h 66198"/>
              <a:gd name="connsiteX8" fmla="*/ 43554 w 400754"/>
              <a:gd name="connsiteY8" fmla="*/ 45986 h 66198"/>
              <a:gd name="connsiteX9" fmla="*/ 40754 w 400754"/>
              <a:gd name="connsiteY9" fmla="*/ 45986 h 66198"/>
              <a:gd name="connsiteX10" fmla="*/ 40754 w 400754"/>
              <a:gd name="connsiteY10" fmla="*/ 47268 h 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754" h="66198">
                <a:moveTo>
                  <a:pt x="0" y="65926"/>
                </a:moveTo>
                <a:lnTo>
                  <a:pt x="442" y="66198"/>
                </a:lnTo>
                <a:lnTo>
                  <a:pt x="103211" y="66198"/>
                </a:lnTo>
                <a:lnTo>
                  <a:pt x="104574" y="63986"/>
                </a:lnTo>
                <a:lnTo>
                  <a:pt x="400754" y="63986"/>
                </a:lnTo>
                <a:lnTo>
                  <a:pt x="400754" y="45986"/>
                </a:lnTo>
                <a:lnTo>
                  <a:pt x="115665" y="45986"/>
                </a:lnTo>
                <a:lnTo>
                  <a:pt x="144000" y="0"/>
                </a:lnTo>
                <a:lnTo>
                  <a:pt x="43554" y="45986"/>
                </a:lnTo>
                <a:lnTo>
                  <a:pt x="40754" y="45986"/>
                </a:lnTo>
                <a:lnTo>
                  <a:pt x="40754" y="472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任意多边形 159"/>
          <p:cNvSpPr/>
          <p:nvPr/>
        </p:nvSpPr>
        <p:spPr>
          <a:xfrm>
            <a:off x="3197296" y="2653525"/>
            <a:ext cx="1380185" cy="99299"/>
          </a:xfrm>
          <a:custGeom>
            <a:avLst/>
            <a:gdLst>
              <a:gd name="connsiteX0" fmla="*/ 1164185 w 1380185"/>
              <a:gd name="connsiteY0" fmla="*/ 0 h 99299"/>
              <a:gd name="connsiteX1" fmla="*/ 1380185 w 1380185"/>
              <a:gd name="connsiteY1" fmla="*/ 98891 h 99299"/>
              <a:gd name="connsiteX2" fmla="*/ 1379522 w 1380185"/>
              <a:gd name="connsiteY2" fmla="*/ 99299 h 99299"/>
              <a:gd name="connsiteX3" fmla="*/ 1225369 w 1380185"/>
              <a:gd name="connsiteY3" fmla="*/ 99299 h 99299"/>
              <a:gd name="connsiteX4" fmla="*/ 1224721 w 1380185"/>
              <a:gd name="connsiteY4" fmla="*/ 98247 h 99299"/>
              <a:gd name="connsiteX5" fmla="*/ 0 w 1380185"/>
              <a:gd name="connsiteY5" fmla="*/ 98247 h 99299"/>
              <a:gd name="connsiteX6" fmla="*/ 0 w 1380185"/>
              <a:gd name="connsiteY6" fmla="*/ 80247 h 99299"/>
              <a:gd name="connsiteX7" fmla="*/ 1213630 w 1380185"/>
              <a:gd name="connsiteY7" fmla="*/ 80247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85" h="99299">
                <a:moveTo>
                  <a:pt x="1164185" y="0"/>
                </a:moveTo>
                <a:lnTo>
                  <a:pt x="1380185" y="98891"/>
                </a:lnTo>
                <a:lnTo>
                  <a:pt x="1379522" y="99299"/>
                </a:lnTo>
                <a:lnTo>
                  <a:pt x="1225369" y="99299"/>
                </a:lnTo>
                <a:lnTo>
                  <a:pt x="1224721" y="98247"/>
                </a:lnTo>
                <a:lnTo>
                  <a:pt x="0" y="98247"/>
                </a:lnTo>
                <a:lnTo>
                  <a:pt x="0" y="80247"/>
                </a:lnTo>
                <a:lnTo>
                  <a:pt x="1213630" y="802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任意多边形 160"/>
          <p:cNvSpPr/>
          <p:nvPr/>
        </p:nvSpPr>
        <p:spPr>
          <a:xfrm flipH="1" flipV="1">
            <a:off x="3192523" y="2810688"/>
            <a:ext cx="1380185" cy="99299"/>
          </a:xfrm>
          <a:custGeom>
            <a:avLst/>
            <a:gdLst>
              <a:gd name="connsiteX0" fmla="*/ 1164185 w 1380185"/>
              <a:gd name="connsiteY0" fmla="*/ 0 h 99299"/>
              <a:gd name="connsiteX1" fmla="*/ 1380185 w 1380185"/>
              <a:gd name="connsiteY1" fmla="*/ 98891 h 99299"/>
              <a:gd name="connsiteX2" fmla="*/ 1379522 w 1380185"/>
              <a:gd name="connsiteY2" fmla="*/ 99299 h 99299"/>
              <a:gd name="connsiteX3" fmla="*/ 1225369 w 1380185"/>
              <a:gd name="connsiteY3" fmla="*/ 99299 h 99299"/>
              <a:gd name="connsiteX4" fmla="*/ 1224721 w 1380185"/>
              <a:gd name="connsiteY4" fmla="*/ 98247 h 99299"/>
              <a:gd name="connsiteX5" fmla="*/ 0 w 1380185"/>
              <a:gd name="connsiteY5" fmla="*/ 98247 h 99299"/>
              <a:gd name="connsiteX6" fmla="*/ 0 w 1380185"/>
              <a:gd name="connsiteY6" fmla="*/ 80247 h 99299"/>
              <a:gd name="connsiteX7" fmla="*/ 1213630 w 1380185"/>
              <a:gd name="connsiteY7" fmla="*/ 80247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85" h="99299">
                <a:moveTo>
                  <a:pt x="1164185" y="0"/>
                </a:moveTo>
                <a:lnTo>
                  <a:pt x="1380185" y="98891"/>
                </a:lnTo>
                <a:lnTo>
                  <a:pt x="1379522" y="99299"/>
                </a:lnTo>
                <a:lnTo>
                  <a:pt x="1225369" y="99299"/>
                </a:lnTo>
                <a:lnTo>
                  <a:pt x="1224721" y="98247"/>
                </a:lnTo>
                <a:lnTo>
                  <a:pt x="0" y="98247"/>
                </a:lnTo>
                <a:lnTo>
                  <a:pt x="0" y="80247"/>
                </a:lnTo>
                <a:lnTo>
                  <a:pt x="1213630" y="802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下箭头 2"/>
          <p:cNvSpPr/>
          <p:nvPr/>
        </p:nvSpPr>
        <p:spPr>
          <a:xfrm>
            <a:off x="6795221" y="2099360"/>
            <a:ext cx="288000" cy="432000"/>
          </a:xfrm>
          <a:prstGeom prst="downArrow">
            <a:avLst/>
          </a:prstGeom>
          <a:solidFill>
            <a:srgbClr val="B1D8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任意多边形 119"/>
          <p:cNvSpPr/>
          <p:nvPr/>
        </p:nvSpPr>
        <p:spPr>
          <a:xfrm rot="1560000">
            <a:off x="7326683" y="3392163"/>
            <a:ext cx="3600" cy="154891"/>
          </a:xfrm>
          <a:custGeom>
            <a:avLst/>
            <a:gdLst>
              <a:gd name="connsiteX0" fmla="*/ 0 w 3600"/>
              <a:gd name="connsiteY0" fmla="*/ 17 h 154891"/>
              <a:gd name="connsiteX1" fmla="*/ 3600 w 3600"/>
              <a:gd name="connsiteY1" fmla="*/ 0 h 154891"/>
              <a:gd name="connsiteX2" fmla="*/ 3600 w 3600"/>
              <a:gd name="connsiteY2" fmla="*/ 154891 h 154891"/>
              <a:gd name="connsiteX3" fmla="*/ 0 w 3600"/>
              <a:gd name="connsiteY3" fmla="*/ 154735 h 154891"/>
              <a:gd name="connsiteX4" fmla="*/ 0 w 3600"/>
              <a:gd name="connsiteY4" fmla="*/ 17 h 15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" h="154891">
                <a:moveTo>
                  <a:pt x="0" y="17"/>
                </a:moveTo>
                <a:lnTo>
                  <a:pt x="3600" y="0"/>
                </a:lnTo>
                <a:lnTo>
                  <a:pt x="3600" y="154891"/>
                </a:lnTo>
                <a:lnTo>
                  <a:pt x="0" y="154735"/>
                </a:lnTo>
                <a:lnTo>
                  <a:pt x="0" y="1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任意多边形 170"/>
          <p:cNvSpPr>
            <a:spLocks noChangeAspect="1"/>
          </p:cNvSpPr>
          <p:nvPr/>
        </p:nvSpPr>
        <p:spPr>
          <a:xfrm rot="21120000">
            <a:off x="5973562" y="3238279"/>
            <a:ext cx="1926238" cy="1998811"/>
          </a:xfrm>
          <a:custGeom>
            <a:avLst/>
            <a:gdLst>
              <a:gd name="connsiteX0" fmla="*/ 996718 w 1926238"/>
              <a:gd name="connsiteY0" fmla="*/ 0 h 1998811"/>
              <a:gd name="connsiteX1" fmla="*/ 1147374 w 1926238"/>
              <a:gd name="connsiteY1" fmla="*/ 150657 h 1998811"/>
              <a:gd name="connsiteX2" fmla="*/ 996718 w 1926238"/>
              <a:gd name="connsiteY2" fmla="*/ 301311 h 1998811"/>
              <a:gd name="connsiteX3" fmla="*/ 996718 w 1926238"/>
              <a:gd name="connsiteY3" fmla="*/ 225983 h 1998811"/>
              <a:gd name="connsiteX4" fmla="*/ 952974 w 1926238"/>
              <a:gd name="connsiteY4" fmla="*/ 225983 h 1998811"/>
              <a:gd name="connsiteX5" fmla="*/ 952974 w 1926238"/>
              <a:gd name="connsiteY5" fmla="*/ 225983 h 1998811"/>
              <a:gd name="connsiteX6" fmla="*/ 911394 w 1926238"/>
              <a:gd name="connsiteY6" fmla="*/ 226474 h 1998811"/>
              <a:gd name="connsiteX7" fmla="*/ 160491 w 1926238"/>
              <a:gd name="connsiteY7" fmla="*/ 922284 h 1998811"/>
              <a:gd name="connsiteX8" fmla="*/ 849878 w 1926238"/>
              <a:gd name="connsiteY8" fmla="*/ 1837131 h 1998811"/>
              <a:gd name="connsiteX9" fmla="*/ 1764726 w 1926238"/>
              <a:gd name="connsiteY9" fmla="*/ 1147745 h 1998811"/>
              <a:gd name="connsiteX10" fmla="*/ 1504558 w 1926238"/>
              <a:gd name="connsiteY10" fmla="*/ 432913 h 1998811"/>
              <a:gd name="connsiteX11" fmla="*/ 1417221 w 1926238"/>
              <a:gd name="connsiteY11" fmla="*/ 368305 h 1998811"/>
              <a:gd name="connsiteX12" fmla="*/ 1503834 w 1926238"/>
              <a:gd name="connsiteY12" fmla="*/ 239895 h 1998811"/>
              <a:gd name="connsiteX13" fmla="*/ 1535522 w 1926238"/>
              <a:gd name="connsiteY13" fmla="*/ 261044 h 1998811"/>
              <a:gd name="connsiteX14" fmla="*/ 1916747 w 1926238"/>
              <a:gd name="connsiteY14" fmla="*/ 1169716 h 1998811"/>
              <a:gd name="connsiteX15" fmla="*/ 829095 w 1926238"/>
              <a:gd name="connsiteY15" fmla="*/ 1989320 h 1998811"/>
              <a:gd name="connsiteX16" fmla="*/ 9491 w 1926238"/>
              <a:gd name="connsiteY16" fmla="*/ 901668 h 1998811"/>
              <a:gd name="connsiteX17" fmla="*/ 902230 w 1926238"/>
              <a:gd name="connsiteY17" fmla="*/ 74429 h 1998811"/>
              <a:gd name="connsiteX18" fmla="*/ 958170 w 1926238"/>
              <a:gd name="connsiteY18" fmla="*/ 73766 h 1998811"/>
              <a:gd name="connsiteX19" fmla="*/ 958170 w 1926238"/>
              <a:gd name="connsiteY19" fmla="*/ 75328 h 1998811"/>
              <a:gd name="connsiteX20" fmla="*/ 996718 w 1926238"/>
              <a:gd name="connsiteY20" fmla="*/ 75328 h 199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6238" h="1998811">
                <a:moveTo>
                  <a:pt x="996718" y="0"/>
                </a:moveTo>
                <a:lnTo>
                  <a:pt x="1147374" y="150657"/>
                </a:lnTo>
                <a:lnTo>
                  <a:pt x="996718" y="301311"/>
                </a:lnTo>
                <a:lnTo>
                  <a:pt x="996718" y="225983"/>
                </a:lnTo>
                <a:lnTo>
                  <a:pt x="952974" y="225983"/>
                </a:lnTo>
                <a:lnTo>
                  <a:pt x="952974" y="225983"/>
                </a:lnTo>
                <a:lnTo>
                  <a:pt x="911394" y="226474"/>
                </a:lnTo>
                <a:cubicBezTo>
                  <a:pt x="535370" y="249899"/>
                  <a:pt x="214968" y="534662"/>
                  <a:pt x="160491" y="922284"/>
                </a:cubicBezTo>
                <a:cubicBezTo>
                  <a:pt x="98232" y="1365282"/>
                  <a:pt x="406881" y="1774872"/>
                  <a:pt x="849878" y="1837131"/>
                </a:cubicBezTo>
                <a:cubicBezTo>
                  <a:pt x="1292875" y="1899391"/>
                  <a:pt x="1702467" y="1590742"/>
                  <a:pt x="1764726" y="1147745"/>
                </a:cubicBezTo>
                <a:cubicBezTo>
                  <a:pt x="1803638" y="870871"/>
                  <a:pt x="1697663" y="607047"/>
                  <a:pt x="1504558" y="432913"/>
                </a:cubicBezTo>
                <a:lnTo>
                  <a:pt x="1417221" y="368305"/>
                </a:lnTo>
                <a:lnTo>
                  <a:pt x="1503834" y="239895"/>
                </a:lnTo>
                <a:lnTo>
                  <a:pt x="1535522" y="261044"/>
                </a:lnTo>
                <a:cubicBezTo>
                  <a:pt x="1810097" y="464311"/>
                  <a:pt x="1967635" y="807627"/>
                  <a:pt x="1916747" y="1169716"/>
                </a:cubicBezTo>
                <a:cubicBezTo>
                  <a:pt x="1842728" y="1696390"/>
                  <a:pt x="1355770" y="2063340"/>
                  <a:pt x="829095" y="1989320"/>
                </a:cubicBezTo>
                <a:cubicBezTo>
                  <a:pt x="302421" y="1915301"/>
                  <a:pt x="-64528" y="1428341"/>
                  <a:pt x="9491" y="901668"/>
                </a:cubicBezTo>
                <a:cubicBezTo>
                  <a:pt x="74258" y="440829"/>
                  <a:pt x="455180" y="102278"/>
                  <a:pt x="902230" y="74429"/>
                </a:cubicBezTo>
                <a:lnTo>
                  <a:pt x="958170" y="73766"/>
                </a:lnTo>
                <a:lnTo>
                  <a:pt x="958170" y="75328"/>
                </a:lnTo>
                <a:lnTo>
                  <a:pt x="996718" y="75328"/>
                </a:lnTo>
                <a:close/>
              </a:path>
            </a:pathLst>
          </a:custGeom>
          <a:solidFill>
            <a:srgbClr val="A7D8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任意多边形 169"/>
          <p:cNvSpPr>
            <a:spLocks noChangeAspect="1"/>
          </p:cNvSpPr>
          <p:nvPr/>
        </p:nvSpPr>
        <p:spPr>
          <a:xfrm rot="1560000">
            <a:off x="6739609" y="3025465"/>
            <a:ext cx="836970" cy="503153"/>
          </a:xfrm>
          <a:custGeom>
            <a:avLst/>
            <a:gdLst>
              <a:gd name="connsiteX0" fmla="*/ 140469 w 836970"/>
              <a:gd name="connsiteY0" fmla="*/ 0 h 503153"/>
              <a:gd name="connsiteX1" fmla="*/ 260363 w 836970"/>
              <a:gd name="connsiteY1" fmla="*/ 245821 h 503153"/>
              <a:gd name="connsiteX2" fmla="*/ 372054 w 836970"/>
              <a:gd name="connsiteY2" fmla="*/ 311512 h 503153"/>
              <a:gd name="connsiteX3" fmla="*/ 377751 w 836970"/>
              <a:gd name="connsiteY3" fmla="*/ 310030 h 503153"/>
              <a:gd name="connsiteX4" fmla="*/ 404943 w 836970"/>
              <a:gd name="connsiteY4" fmla="*/ 301549 h 503153"/>
              <a:gd name="connsiteX5" fmla="*/ 592011 w 836970"/>
              <a:gd name="connsiteY5" fmla="*/ 272741 h 503153"/>
              <a:gd name="connsiteX6" fmla="*/ 643750 w 836970"/>
              <a:gd name="connsiteY6" fmla="*/ 272489 h 503153"/>
              <a:gd name="connsiteX7" fmla="*/ 643751 w 836970"/>
              <a:gd name="connsiteY7" fmla="*/ 272984 h 503153"/>
              <a:gd name="connsiteX8" fmla="*/ 683524 w 836970"/>
              <a:gd name="connsiteY8" fmla="*/ 272984 h 503153"/>
              <a:gd name="connsiteX9" fmla="*/ 683524 w 836970"/>
              <a:gd name="connsiteY9" fmla="*/ 196262 h 503153"/>
              <a:gd name="connsiteX10" fmla="*/ 836970 w 836970"/>
              <a:gd name="connsiteY10" fmla="*/ 349708 h 503153"/>
              <a:gd name="connsiteX11" fmla="*/ 683524 w 836970"/>
              <a:gd name="connsiteY11" fmla="*/ 503153 h 503153"/>
              <a:gd name="connsiteX12" fmla="*/ 683524 w 836970"/>
              <a:gd name="connsiteY12" fmla="*/ 426430 h 503153"/>
              <a:gd name="connsiteX13" fmla="*/ 643750 w 836970"/>
              <a:gd name="connsiteY13" fmla="*/ 426430 h 503153"/>
              <a:gd name="connsiteX14" fmla="*/ 643750 w 836970"/>
              <a:gd name="connsiteY14" fmla="*/ 427207 h 503153"/>
              <a:gd name="connsiteX15" fmla="*/ 599481 w 836970"/>
              <a:gd name="connsiteY15" fmla="*/ 425280 h 503153"/>
              <a:gd name="connsiteX16" fmla="*/ 481321 w 836970"/>
              <a:gd name="connsiteY16" fmla="*/ 440462 h 503153"/>
              <a:gd name="connsiteX17" fmla="*/ 396477 w 836970"/>
              <a:gd name="connsiteY17" fmla="*/ 464622 h 503153"/>
              <a:gd name="connsiteX18" fmla="*/ 396477 w 836970"/>
              <a:gd name="connsiteY18" fmla="*/ 465149 h 503153"/>
              <a:gd name="connsiteX19" fmla="*/ 380505 w 836970"/>
              <a:gd name="connsiteY19" fmla="*/ 467610 h 503153"/>
              <a:gd name="connsiteX20" fmla="*/ 119894 w 836970"/>
              <a:gd name="connsiteY20" fmla="*/ 314333 h 503153"/>
              <a:gd name="connsiteX21" fmla="*/ 0 w 836970"/>
              <a:gd name="connsiteY21" fmla="*/ 68512 h 50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6970" h="503153">
                <a:moveTo>
                  <a:pt x="140469" y="0"/>
                </a:moveTo>
                <a:lnTo>
                  <a:pt x="260363" y="245821"/>
                </a:lnTo>
                <a:cubicBezTo>
                  <a:pt x="281648" y="289460"/>
                  <a:pt x="326441" y="313960"/>
                  <a:pt x="372054" y="311512"/>
                </a:cubicBezTo>
                <a:lnTo>
                  <a:pt x="377751" y="310030"/>
                </a:lnTo>
                <a:lnTo>
                  <a:pt x="404943" y="301549"/>
                </a:lnTo>
                <a:cubicBezTo>
                  <a:pt x="466911" y="285598"/>
                  <a:pt x="529554" y="276095"/>
                  <a:pt x="592011" y="272741"/>
                </a:cubicBezTo>
                <a:lnTo>
                  <a:pt x="643750" y="272489"/>
                </a:lnTo>
                <a:lnTo>
                  <a:pt x="643751" y="272984"/>
                </a:lnTo>
                <a:lnTo>
                  <a:pt x="683524" y="272984"/>
                </a:lnTo>
                <a:lnTo>
                  <a:pt x="683524" y="196262"/>
                </a:lnTo>
                <a:lnTo>
                  <a:pt x="836970" y="349708"/>
                </a:lnTo>
                <a:lnTo>
                  <a:pt x="683524" y="503153"/>
                </a:lnTo>
                <a:lnTo>
                  <a:pt x="683524" y="426430"/>
                </a:lnTo>
                <a:lnTo>
                  <a:pt x="643750" y="426430"/>
                </a:lnTo>
                <a:lnTo>
                  <a:pt x="643750" y="427207"/>
                </a:lnTo>
                <a:lnTo>
                  <a:pt x="599481" y="425280"/>
                </a:lnTo>
                <a:cubicBezTo>
                  <a:pt x="560080" y="427396"/>
                  <a:pt x="520592" y="432420"/>
                  <a:pt x="481321" y="440462"/>
                </a:cubicBezTo>
                <a:lnTo>
                  <a:pt x="396477" y="464622"/>
                </a:lnTo>
                <a:lnTo>
                  <a:pt x="396477" y="465149"/>
                </a:lnTo>
                <a:lnTo>
                  <a:pt x="380505" y="467610"/>
                </a:lnTo>
                <a:cubicBezTo>
                  <a:pt x="274074" y="473325"/>
                  <a:pt x="169557" y="416155"/>
                  <a:pt x="119894" y="314333"/>
                </a:cubicBezTo>
                <a:lnTo>
                  <a:pt x="0" y="68512"/>
                </a:lnTo>
                <a:close/>
              </a:path>
            </a:pathLst>
          </a:custGeom>
          <a:solidFill>
            <a:srgbClr val="E1C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爆炸形 2 13"/>
          <p:cNvSpPr/>
          <p:nvPr/>
        </p:nvSpPr>
        <p:spPr>
          <a:xfrm rot="1119441">
            <a:off x="7382967" y="5205085"/>
            <a:ext cx="288000" cy="216000"/>
          </a:xfrm>
          <a:prstGeom prst="irregularSeal2">
            <a:avLst/>
          </a:prstGeom>
          <a:gradFill flip="none" rotWithShape="1">
            <a:gsLst>
              <a:gs pos="0">
                <a:srgbClr val="FFB80F">
                  <a:shade val="30000"/>
                  <a:satMod val="115000"/>
                </a:srgbClr>
              </a:gs>
              <a:gs pos="50000">
                <a:srgbClr val="FFB80F">
                  <a:shade val="67500"/>
                  <a:satMod val="115000"/>
                </a:srgbClr>
              </a:gs>
              <a:gs pos="100000">
                <a:srgbClr val="FFB80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86" name="爆炸形 2 185"/>
          <p:cNvSpPr/>
          <p:nvPr/>
        </p:nvSpPr>
        <p:spPr>
          <a:xfrm rot="1119441">
            <a:off x="7663571" y="6273866"/>
            <a:ext cx="288000" cy="216000"/>
          </a:xfrm>
          <a:prstGeom prst="irregularSeal2">
            <a:avLst/>
          </a:prstGeom>
          <a:gradFill flip="none" rotWithShape="1">
            <a:gsLst>
              <a:gs pos="0">
                <a:srgbClr val="FFB80F">
                  <a:shade val="30000"/>
                  <a:satMod val="115000"/>
                </a:srgbClr>
              </a:gs>
              <a:gs pos="50000">
                <a:srgbClr val="FFB80F">
                  <a:shade val="67500"/>
                  <a:satMod val="115000"/>
                </a:srgbClr>
              </a:gs>
              <a:gs pos="100000">
                <a:srgbClr val="FFB80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87" name="爆炸形 2 186"/>
          <p:cNvSpPr/>
          <p:nvPr/>
        </p:nvSpPr>
        <p:spPr>
          <a:xfrm rot="1119441">
            <a:off x="6862984" y="6273865"/>
            <a:ext cx="288000" cy="216000"/>
          </a:xfrm>
          <a:prstGeom prst="irregularSeal2">
            <a:avLst/>
          </a:prstGeom>
          <a:gradFill flip="none" rotWithShape="1">
            <a:gsLst>
              <a:gs pos="0">
                <a:srgbClr val="FFB80F">
                  <a:shade val="30000"/>
                  <a:satMod val="115000"/>
                </a:srgbClr>
              </a:gs>
              <a:gs pos="50000">
                <a:srgbClr val="FFB80F">
                  <a:shade val="67500"/>
                  <a:satMod val="115000"/>
                </a:srgbClr>
              </a:gs>
              <a:gs pos="100000">
                <a:srgbClr val="FFB80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035996" y="4425940"/>
            <a:ext cx="316625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PLP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：磷酸吡哆醛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THF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：四氢叶酸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12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：维生素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12</a:t>
            </a:r>
          </a:p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：辅酶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</a:t>
            </a:r>
          </a:p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TPP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：焦磷酸硫胺素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FMN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：黄素单核苷酸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FAD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：黄素腺嘌呤二核苷酸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：尼克酰胺腺嘌呤二核苷酸</a:t>
            </a:r>
          </a:p>
        </p:txBody>
      </p:sp>
    </p:spTree>
    <p:extLst>
      <p:ext uri="{BB962C8B-B14F-4D97-AF65-F5344CB8AC3E}">
        <p14:creationId xmlns:p14="http://schemas.microsoft.com/office/powerpoint/2010/main" val="2962331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3736" y="548610"/>
            <a:ext cx="3324635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一、维生素</a:t>
            </a:r>
            <a:r>
              <a:rPr lang="en-US" altLang="zh-CN" dirty="0"/>
              <a:t>B</a:t>
            </a:r>
            <a:r>
              <a:rPr lang="en-US" altLang="zh-CN" baseline="-25000" dirty="0"/>
              <a:t>1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六边形 1"/>
          <p:cNvSpPr/>
          <p:nvPr/>
        </p:nvSpPr>
        <p:spPr>
          <a:xfrm rot="5400000">
            <a:off x="6110435" y="5120224"/>
            <a:ext cx="803905" cy="705712"/>
          </a:xfrm>
          <a:custGeom>
            <a:avLst/>
            <a:gdLst>
              <a:gd name="connsiteX0" fmla="*/ 0 w 792000"/>
              <a:gd name="connsiteY0" fmla="*/ 360000 h 720000"/>
              <a:gd name="connsiteX1" fmla="*/ 180000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0000 h 720000"/>
              <a:gd name="connsiteX1" fmla="*/ 187144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4762 h 724762"/>
              <a:gd name="connsiteX1" fmla="*/ 187144 w 792000"/>
              <a:gd name="connsiteY1" fmla="*/ 4762 h 724762"/>
              <a:gd name="connsiteX2" fmla="*/ 597713 w 792000"/>
              <a:gd name="connsiteY2" fmla="*/ 0 h 724762"/>
              <a:gd name="connsiteX3" fmla="*/ 792000 w 792000"/>
              <a:gd name="connsiteY3" fmla="*/ 364762 h 724762"/>
              <a:gd name="connsiteX4" fmla="*/ 612000 w 792000"/>
              <a:gd name="connsiteY4" fmla="*/ 724762 h 724762"/>
              <a:gd name="connsiteX5" fmla="*/ 180000 w 792000"/>
              <a:gd name="connsiteY5" fmla="*/ 724762 h 724762"/>
              <a:gd name="connsiteX6" fmla="*/ 0 w 792000"/>
              <a:gd name="connsiteY6" fmla="*/ 364762 h 724762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12000 w 792000"/>
              <a:gd name="connsiteY4" fmla="*/ 722381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00097 w 792000"/>
              <a:gd name="connsiteY4" fmla="*/ 717619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17619"/>
              <a:gd name="connsiteX1" fmla="*/ 187144 w 792000"/>
              <a:gd name="connsiteY1" fmla="*/ 2381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62381 h 717619"/>
              <a:gd name="connsiteX1" fmla="*/ 194291 w 792000"/>
              <a:gd name="connsiteY1" fmla="*/ 7143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55238 h 710476"/>
              <a:gd name="connsiteX1" fmla="*/ 194291 w 792000"/>
              <a:gd name="connsiteY1" fmla="*/ 0 h 710476"/>
              <a:gd name="connsiteX2" fmla="*/ 600097 w 792000"/>
              <a:gd name="connsiteY2" fmla="*/ 1 h 710476"/>
              <a:gd name="connsiteX3" fmla="*/ 792000 w 792000"/>
              <a:gd name="connsiteY3" fmla="*/ 355238 h 710476"/>
              <a:gd name="connsiteX4" fmla="*/ 600097 w 792000"/>
              <a:gd name="connsiteY4" fmla="*/ 710476 h 710476"/>
              <a:gd name="connsiteX5" fmla="*/ 191909 w 792000"/>
              <a:gd name="connsiteY5" fmla="*/ 710476 h 710476"/>
              <a:gd name="connsiteX6" fmla="*/ 0 w 792000"/>
              <a:gd name="connsiteY6" fmla="*/ 355238 h 710476"/>
              <a:gd name="connsiteX0" fmla="*/ 0 w 792000"/>
              <a:gd name="connsiteY0" fmla="*/ 355237 h 710475"/>
              <a:gd name="connsiteX1" fmla="*/ 194291 w 792000"/>
              <a:gd name="connsiteY1" fmla="*/ 4762 h 710475"/>
              <a:gd name="connsiteX2" fmla="*/ 600097 w 792000"/>
              <a:gd name="connsiteY2" fmla="*/ 0 h 710475"/>
              <a:gd name="connsiteX3" fmla="*/ 792000 w 792000"/>
              <a:gd name="connsiteY3" fmla="*/ 355237 h 710475"/>
              <a:gd name="connsiteX4" fmla="*/ 600097 w 792000"/>
              <a:gd name="connsiteY4" fmla="*/ 710475 h 710475"/>
              <a:gd name="connsiteX5" fmla="*/ 191909 w 792000"/>
              <a:gd name="connsiteY5" fmla="*/ 710475 h 710475"/>
              <a:gd name="connsiteX6" fmla="*/ 0 w 792000"/>
              <a:gd name="connsiteY6" fmla="*/ 355237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1 w 799142"/>
              <a:gd name="connsiteY5" fmla="*/ 710475 h 710475"/>
              <a:gd name="connsiteX6" fmla="*/ 0 w 799142"/>
              <a:gd name="connsiteY6" fmla="*/ 352856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4 w 799142"/>
              <a:gd name="connsiteY5" fmla="*/ 705712 h 710475"/>
              <a:gd name="connsiteX6" fmla="*/ 0 w 799142"/>
              <a:gd name="connsiteY6" fmla="*/ 352856 h 710475"/>
              <a:gd name="connsiteX0" fmla="*/ 0 w 799142"/>
              <a:gd name="connsiteY0" fmla="*/ 352856 h 705712"/>
              <a:gd name="connsiteX1" fmla="*/ 201433 w 799142"/>
              <a:gd name="connsiteY1" fmla="*/ 4762 h 705712"/>
              <a:gd name="connsiteX2" fmla="*/ 607239 w 799142"/>
              <a:gd name="connsiteY2" fmla="*/ 0 h 705712"/>
              <a:gd name="connsiteX3" fmla="*/ 799142 w 799142"/>
              <a:gd name="connsiteY3" fmla="*/ 355237 h 705712"/>
              <a:gd name="connsiteX4" fmla="*/ 607242 w 799142"/>
              <a:gd name="connsiteY4" fmla="*/ 703332 h 705712"/>
              <a:gd name="connsiteX5" fmla="*/ 199054 w 799142"/>
              <a:gd name="connsiteY5" fmla="*/ 705712 h 705712"/>
              <a:gd name="connsiteX6" fmla="*/ 0 w 799142"/>
              <a:gd name="connsiteY6" fmla="*/ 352856 h 705712"/>
              <a:gd name="connsiteX0" fmla="*/ 0 w 803905"/>
              <a:gd name="connsiteY0" fmla="*/ 352856 h 705712"/>
              <a:gd name="connsiteX1" fmla="*/ 201433 w 803905"/>
              <a:gd name="connsiteY1" fmla="*/ 4762 h 705712"/>
              <a:gd name="connsiteX2" fmla="*/ 607239 w 803905"/>
              <a:gd name="connsiteY2" fmla="*/ 0 h 705712"/>
              <a:gd name="connsiteX3" fmla="*/ 803905 w 803905"/>
              <a:gd name="connsiteY3" fmla="*/ 350475 h 705712"/>
              <a:gd name="connsiteX4" fmla="*/ 607242 w 803905"/>
              <a:gd name="connsiteY4" fmla="*/ 703332 h 705712"/>
              <a:gd name="connsiteX5" fmla="*/ 199054 w 803905"/>
              <a:gd name="connsiteY5" fmla="*/ 705712 h 705712"/>
              <a:gd name="connsiteX6" fmla="*/ 0 w 803905"/>
              <a:gd name="connsiteY6" fmla="*/ 352856 h 7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905" h="705712">
                <a:moveTo>
                  <a:pt x="0" y="352856"/>
                </a:moveTo>
                <a:lnTo>
                  <a:pt x="201433" y="4762"/>
                </a:lnTo>
                <a:lnTo>
                  <a:pt x="607239" y="0"/>
                </a:lnTo>
                <a:lnTo>
                  <a:pt x="803905" y="350475"/>
                </a:lnTo>
                <a:lnTo>
                  <a:pt x="607242" y="703332"/>
                </a:lnTo>
                <a:lnTo>
                  <a:pt x="199054" y="705712"/>
                </a:lnTo>
                <a:lnTo>
                  <a:pt x="0" y="352856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六边形 1"/>
          <p:cNvSpPr/>
          <p:nvPr/>
        </p:nvSpPr>
        <p:spPr>
          <a:xfrm rot="5400000">
            <a:off x="6090842" y="2118208"/>
            <a:ext cx="803905" cy="705712"/>
          </a:xfrm>
          <a:custGeom>
            <a:avLst/>
            <a:gdLst>
              <a:gd name="connsiteX0" fmla="*/ 0 w 792000"/>
              <a:gd name="connsiteY0" fmla="*/ 360000 h 720000"/>
              <a:gd name="connsiteX1" fmla="*/ 180000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0000 h 720000"/>
              <a:gd name="connsiteX1" fmla="*/ 187144 w 792000"/>
              <a:gd name="connsiteY1" fmla="*/ 0 h 720000"/>
              <a:gd name="connsiteX2" fmla="*/ 612000 w 792000"/>
              <a:gd name="connsiteY2" fmla="*/ 0 h 720000"/>
              <a:gd name="connsiteX3" fmla="*/ 792000 w 792000"/>
              <a:gd name="connsiteY3" fmla="*/ 360000 h 720000"/>
              <a:gd name="connsiteX4" fmla="*/ 612000 w 792000"/>
              <a:gd name="connsiteY4" fmla="*/ 720000 h 720000"/>
              <a:gd name="connsiteX5" fmla="*/ 180000 w 792000"/>
              <a:gd name="connsiteY5" fmla="*/ 720000 h 720000"/>
              <a:gd name="connsiteX6" fmla="*/ 0 w 792000"/>
              <a:gd name="connsiteY6" fmla="*/ 360000 h 720000"/>
              <a:gd name="connsiteX0" fmla="*/ 0 w 792000"/>
              <a:gd name="connsiteY0" fmla="*/ 364762 h 724762"/>
              <a:gd name="connsiteX1" fmla="*/ 187144 w 792000"/>
              <a:gd name="connsiteY1" fmla="*/ 4762 h 724762"/>
              <a:gd name="connsiteX2" fmla="*/ 597713 w 792000"/>
              <a:gd name="connsiteY2" fmla="*/ 0 h 724762"/>
              <a:gd name="connsiteX3" fmla="*/ 792000 w 792000"/>
              <a:gd name="connsiteY3" fmla="*/ 364762 h 724762"/>
              <a:gd name="connsiteX4" fmla="*/ 612000 w 792000"/>
              <a:gd name="connsiteY4" fmla="*/ 724762 h 724762"/>
              <a:gd name="connsiteX5" fmla="*/ 180000 w 792000"/>
              <a:gd name="connsiteY5" fmla="*/ 724762 h 724762"/>
              <a:gd name="connsiteX6" fmla="*/ 0 w 792000"/>
              <a:gd name="connsiteY6" fmla="*/ 364762 h 724762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12000 w 792000"/>
              <a:gd name="connsiteY4" fmla="*/ 722381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22381"/>
              <a:gd name="connsiteX1" fmla="*/ 187144 w 792000"/>
              <a:gd name="connsiteY1" fmla="*/ 2381 h 722381"/>
              <a:gd name="connsiteX2" fmla="*/ 597713 w 792000"/>
              <a:gd name="connsiteY2" fmla="*/ 0 h 722381"/>
              <a:gd name="connsiteX3" fmla="*/ 792000 w 792000"/>
              <a:gd name="connsiteY3" fmla="*/ 362381 h 722381"/>
              <a:gd name="connsiteX4" fmla="*/ 600097 w 792000"/>
              <a:gd name="connsiteY4" fmla="*/ 717619 h 722381"/>
              <a:gd name="connsiteX5" fmla="*/ 180000 w 792000"/>
              <a:gd name="connsiteY5" fmla="*/ 722381 h 722381"/>
              <a:gd name="connsiteX6" fmla="*/ 0 w 792000"/>
              <a:gd name="connsiteY6" fmla="*/ 362381 h 722381"/>
              <a:gd name="connsiteX0" fmla="*/ 0 w 792000"/>
              <a:gd name="connsiteY0" fmla="*/ 362381 h 717619"/>
              <a:gd name="connsiteX1" fmla="*/ 187144 w 792000"/>
              <a:gd name="connsiteY1" fmla="*/ 2381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62381 h 717619"/>
              <a:gd name="connsiteX1" fmla="*/ 194291 w 792000"/>
              <a:gd name="connsiteY1" fmla="*/ 7143 h 717619"/>
              <a:gd name="connsiteX2" fmla="*/ 597713 w 792000"/>
              <a:gd name="connsiteY2" fmla="*/ 0 h 717619"/>
              <a:gd name="connsiteX3" fmla="*/ 792000 w 792000"/>
              <a:gd name="connsiteY3" fmla="*/ 362381 h 717619"/>
              <a:gd name="connsiteX4" fmla="*/ 600097 w 792000"/>
              <a:gd name="connsiteY4" fmla="*/ 717619 h 717619"/>
              <a:gd name="connsiteX5" fmla="*/ 191909 w 792000"/>
              <a:gd name="connsiteY5" fmla="*/ 717619 h 717619"/>
              <a:gd name="connsiteX6" fmla="*/ 0 w 792000"/>
              <a:gd name="connsiteY6" fmla="*/ 362381 h 717619"/>
              <a:gd name="connsiteX0" fmla="*/ 0 w 792000"/>
              <a:gd name="connsiteY0" fmla="*/ 355238 h 710476"/>
              <a:gd name="connsiteX1" fmla="*/ 194291 w 792000"/>
              <a:gd name="connsiteY1" fmla="*/ 0 h 710476"/>
              <a:gd name="connsiteX2" fmla="*/ 600097 w 792000"/>
              <a:gd name="connsiteY2" fmla="*/ 1 h 710476"/>
              <a:gd name="connsiteX3" fmla="*/ 792000 w 792000"/>
              <a:gd name="connsiteY3" fmla="*/ 355238 h 710476"/>
              <a:gd name="connsiteX4" fmla="*/ 600097 w 792000"/>
              <a:gd name="connsiteY4" fmla="*/ 710476 h 710476"/>
              <a:gd name="connsiteX5" fmla="*/ 191909 w 792000"/>
              <a:gd name="connsiteY5" fmla="*/ 710476 h 710476"/>
              <a:gd name="connsiteX6" fmla="*/ 0 w 792000"/>
              <a:gd name="connsiteY6" fmla="*/ 355238 h 710476"/>
              <a:gd name="connsiteX0" fmla="*/ 0 w 792000"/>
              <a:gd name="connsiteY0" fmla="*/ 355237 h 710475"/>
              <a:gd name="connsiteX1" fmla="*/ 194291 w 792000"/>
              <a:gd name="connsiteY1" fmla="*/ 4762 h 710475"/>
              <a:gd name="connsiteX2" fmla="*/ 600097 w 792000"/>
              <a:gd name="connsiteY2" fmla="*/ 0 h 710475"/>
              <a:gd name="connsiteX3" fmla="*/ 792000 w 792000"/>
              <a:gd name="connsiteY3" fmla="*/ 355237 h 710475"/>
              <a:gd name="connsiteX4" fmla="*/ 600097 w 792000"/>
              <a:gd name="connsiteY4" fmla="*/ 710475 h 710475"/>
              <a:gd name="connsiteX5" fmla="*/ 191909 w 792000"/>
              <a:gd name="connsiteY5" fmla="*/ 710475 h 710475"/>
              <a:gd name="connsiteX6" fmla="*/ 0 w 792000"/>
              <a:gd name="connsiteY6" fmla="*/ 355237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1 w 799142"/>
              <a:gd name="connsiteY5" fmla="*/ 710475 h 710475"/>
              <a:gd name="connsiteX6" fmla="*/ 0 w 799142"/>
              <a:gd name="connsiteY6" fmla="*/ 352856 h 710475"/>
              <a:gd name="connsiteX0" fmla="*/ 0 w 799142"/>
              <a:gd name="connsiteY0" fmla="*/ 352856 h 710475"/>
              <a:gd name="connsiteX1" fmla="*/ 201433 w 799142"/>
              <a:gd name="connsiteY1" fmla="*/ 4762 h 710475"/>
              <a:gd name="connsiteX2" fmla="*/ 607239 w 799142"/>
              <a:gd name="connsiteY2" fmla="*/ 0 h 710475"/>
              <a:gd name="connsiteX3" fmla="*/ 799142 w 799142"/>
              <a:gd name="connsiteY3" fmla="*/ 355237 h 710475"/>
              <a:gd name="connsiteX4" fmla="*/ 607239 w 799142"/>
              <a:gd name="connsiteY4" fmla="*/ 710475 h 710475"/>
              <a:gd name="connsiteX5" fmla="*/ 199054 w 799142"/>
              <a:gd name="connsiteY5" fmla="*/ 705712 h 710475"/>
              <a:gd name="connsiteX6" fmla="*/ 0 w 799142"/>
              <a:gd name="connsiteY6" fmla="*/ 352856 h 710475"/>
              <a:gd name="connsiteX0" fmla="*/ 0 w 799142"/>
              <a:gd name="connsiteY0" fmla="*/ 352856 h 705712"/>
              <a:gd name="connsiteX1" fmla="*/ 201433 w 799142"/>
              <a:gd name="connsiteY1" fmla="*/ 4762 h 705712"/>
              <a:gd name="connsiteX2" fmla="*/ 607239 w 799142"/>
              <a:gd name="connsiteY2" fmla="*/ 0 h 705712"/>
              <a:gd name="connsiteX3" fmla="*/ 799142 w 799142"/>
              <a:gd name="connsiteY3" fmla="*/ 355237 h 705712"/>
              <a:gd name="connsiteX4" fmla="*/ 607242 w 799142"/>
              <a:gd name="connsiteY4" fmla="*/ 703332 h 705712"/>
              <a:gd name="connsiteX5" fmla="*/ 199054 w 799142"/>
              <a:gd name="connsiteY5" fmla="*/ 705712 h 705712"/>
              <a:gd name="connsiteX6" fmla="*/ 0 w 799142"/>
              <a:gd name="connsiteY6" fmla="*/ 352856 h 705712"/>
              <a:gd name="connsiteX0" fmla="*/ 0 w 803905"/>
              <a:gd name="connsiteY0" fmla="*/ 352856 h 705712"/>
              <a:gd name="connsiteX1" fmla="*/ 201433 w 803905"/>
              <a:gd name="connsiteY1" fmla="*/ 4762 h 705712"/>
              <a:gd name="connsiteX2" fmla="*/ 607239 w 803905"/>
              <a:gd name="connsiteY2" fmla="*/ 0 h 705712"/>
              <a:gd name="connsiteX3" fmla="*/ 803905 w 803905"/>
              <a:gd name="connsiteY3" fmla="*/ 350475 h 705712"/>
              <a:gd name="connsiteX4" fmla="*/ 607242 w 803905"/>
              <a:gd name="connsiteY4" fmla="*/ 703332 h 705712"/>
              <a:gd name="connsiteX5" fmla="*/ 199054 w 803905"/>
              <a:gd name="connsiteY5" fmla="*/ 705712 h 705712"/>
              <a:gd name="connsiteX6" fmla="*/ 0 w 803905"/>
              <a:gd name="connsiteY6" fmla="*/ 352856 h 7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905" h="705712">
                <a:moveTo>
                  <a:pt x="0" y="352856"/>
                </a:moveTo>
                <a:lnTo>
                  <a:pt x="201433" y="4762"/>
                </a:lnTo>
                <a:lnTo>
                  <a:pt x="607239" y="0"/>
                </a:lnTo>
                <a:lnTo>
                  <a:pt x="803905" y="350475"/>
                </a:lnTo>
                <a:lnTo>
                  <a:pt x="607242" y="703332"/>
                </a:lnTo>
                <a:lnTo>
                  <a:pt x="199054" y="705712"/>
                </a:lnTo>
                <a:lnTo>
                  <a:pt x="0" y="352856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7683977" y="3240287"/>
            <a:ext cx="684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</a:p>
        </p:txBody>
      </p:sp>
      <p:sp>
        <p:nvSpPr>
          <p:cNvPr id="80" name="正五边形 79"/>
          <p:cNvSpPr/>
          <p:nvPr/>
        </p:nvSpPr>
        <p:spPr>
          <a:xfrm rot="16200000">
            <a:off x="7845653" y="1744537"/>
            <a:ext cx="787779" cy="731509"/>
          </a:xfrm>
          <a:prstGeom prst="pentagon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TextBox 74"/>
          <p:cNvSpPr txBox="1"/>
          <p:nvPr/>
        </p:nvSpPr>
        <p:spPr>
          <a:xfrm>
            <a:off x="6981027" y="2623374"/>
            <a:ext cx="71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82" name="直接连接符 81"/>
          <p:cNvCxnSpPr/>
          <p:nvPr/>
        </p:nvCxnSpPr>
        <p:spPr>
          <a:xfrm flipH="1" flipV="1">
            <a:off x="6853944" y="2674209"/>
            <a:ext cx="168811" cy="112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rot="120000">
            <a:off x="6474862" y="2149941"/>
            <a:ext cx="309484" cy="154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cxnSpLocks noChangeAspect="1"/>
          </p:cNvCxnSpPr>
          <p:nvPr/>
        </p:nvCxnSpPr>
        <p:spPr>
          <a:xfrm rot="-60000" flipV="1">
            <a:off x="6475950" y="2656349"/>
            <a:ext cx="309484" cy="154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54"/>
          <p:cNvSpPr txBox="1"/>
          <p:nvPr/>
        </p:nvSpPr>
        <p:spPr>
          <a:xfrm>
            <a:off x="6989194" y="1928916"/>
            <a:ext cx="71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6" name="TextBox 65"/>
          <p:cNvSpPr txBox="1"/>
          <p:nvPr/>
        </p:nvSpPr>
        <p:spPr>
          <a:xfrm>
            <a:off x="8831181" y="1497851"/>
            <a:ext cx="156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―CH</a:t>
            </a:r>
            <a:r>
              <a:rPr lang="en-US" altLang="zh-CN" baseline="-25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OH 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87" name="直接连接符 86"/>
          <p:cNvCxnSpPr/>
          <p:nvPr/>
        </p:nvCxnSpPr>
        <p:spPr>
          <a:xfrm flipV="1">
            <a:off x="6853944" y="2154717"/>
            <a:ext cx="168811" cy="112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6204888" y="2318173"/>
            <a:ext cx="0" cy="337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H="1">
            <a:off x="7521141" y="2086594"/>
            <a:ext cx="2250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3"/>
          <p:cNvSpPr txBox="1"/>
          <p:nvPr/>
        </p:nvSpPr>
        <p:spPr>
          <a:xfrm>
            <a:off x="7777122" y="1698244"/>
            <a:ext cx="263337" cy="369332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方正姚体" panose="02010601030101010101" pitchFamily="2" charset="-122"/>
                <a:cs typeface="Arial Unicode MS" pitchFamily="34" charset="-122"/>
              </a:rPr>
              <a:t>+</a:t>
            </a:r>
            <a:endParaRPr lang="zh-CN" altLang="en-US" dirty="0">
              <a:latin typeface="Arial" panose="020B0604020202020204" pitchFamily="34" charset="0"/>
              <a:ea typeface="方正姚体" panose="02010601030101010101" pitchFamily="2" charset="-122"/>
              <a:cs typeface="Arial Unicode MS" pitchFamily="34" charset="-122"/>
            </a:endParaRPr>
          </a:p>
        </p:txBody>
      </p:sp>
      <p:cxnSp>
        <p:nvCxnSpPr>
          <p:cNvPr id="91" name="直接连接符 90"/>
          <p:cNvCxnSpPr/>
          <p:nvPr/>
        </p:nvCxnSpPr>
        <p:spPr>
          <a:xfrm flipV="1">
            <a:off x="5937809" y="2672812"/>
            <a:ext cx="196944" cy="140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64"/>
          <p:cNvSpPr txBox="1"/>
          <p:nvPr/>
        </p:nvSpPr>
        <p:spPr>
          <a:xfrm>
            <a:off x="5361917" y="2664673"/>
            <a:ext cx="67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93" name="直接连接符 92"/>
          <p:cNvCxnSpPr/>
          <p:nvPr/>
        </p:nvCxnSpPr>
        <p:spPr>
          <a:xfrm flipH="1" flipV="1">
            <a:off x="8019957" y="1522266"/>
            <a:ext cx="140675" cy="196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548880" y="1239683"/>
            <a:ext cx="73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 flipV="1">
            <a:off x="8606406" y="1720737"/>
            <a:ext cx="281350" cy="140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cxnSpLocks noChangeAspect="1"/>
          </p:cNvCxnSpPr>
          <p:nvPr/>
        </p:nvCxnSpPr>
        <p:spPr>
          <a:xfrm flipH="1" flipV="1">
            <a:off x="8181171" y="1794410"/>
            <a:ext cx="360000" cy="1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cxnSpLocks noChangeAspect="1"/>
          </p:cNvCxnSpPr>
          <p:nvPr/>
        </p:nvCxnSpPr>
        <p:spPr>
          <a:xfrm flipH="1" flipV="1">
            <a:off x="7999248" y="2183295"/>
            <a:ext cx="186579" cy="2532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椭圆 97"/>
          <p:cNvSpPr/>
          <p:nvPr/>
        </p:nvSpPr>
        <p:spPr>
          <a:xfrm>
            <a:off x="7798262" y="1796503"/>
            <a:ext cx="168810" cy="1688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箭头连接符 98"/>
          <p:cNvCxnSpPr/>
          <p:nvPr/>
        </p:nvCxnSpPr>
        <p:spPr>
          <a:xfrm>
            <a:off x="7180632" y="3250765"/>
            <a:ext cx="0" cy="108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7644935" y="3884155"/>
            <a:ext cx="83697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AMP</a:t>
            </a:r>
          </a:p>
        </p:txBody>
      </p:sp>
      <p:sp>
        <p:nvSpPr>
          <p:cNvPr id="101" name="Text Box 10"/>
          <p:cNvSpPr txBox="1">
            <a:spLocks noChangeArrowheads="1"/>
          </p:cNvSpPr>
          <p:nvPr/>
        </p:nvSpPr>
        <p:spPr bwMode="auto">
          <a:xfrm>
            <a:off x="6466065" y="6033511"/>
            <a:ext cx="233589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3200" b="1">
                <a:latin typeface="Times New Roman" pitchFamily="18" charset="0"/>
                <a:ea typeface="宋体" pitchFamily="2" charset="-122"/>
                <a:cs typeface="Arial Unicode MS" pitchFamily="34" charset="-122"/>
              </a:defRPr>
            </a:lvl1pPr>
          </a:lstStyle>
          <a:p>
            <a:pPr algn="ctr"/>
            <a:r>
              <a:rPr lang="zh-CN" alt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焦磷酸硫胺素</a:t>
            </a:r>
            <a:r>
              <a:rPr lang="en-US" altLang="zh-CN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(TPP)</a:t>
            </a:r>
            <a:endParaRPr lang="zh-CN" alt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102" name="Text Box 10"/>
          <p:cNvSpPr txBox="1">
            <a:spLocks noChangeArrowheads="1"/>
          </p:cNvSpPr>
          <p:nvPr/>
        </p:nvSpPr>
        <p:spPr bwMode="auto">
          <a:xfrm>
            <a:off x="7701644" y="2597196"/>
            <a:ext cx="206157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200" b="1">
                <a:latin typeface="Times New Roman" pitchFamily="18" charset="0"/>
                <a:ea typeface="宋体" pitchFamily="2" charset="-122"/>
                <a:cs typeface="Arial Unicode MS" pitchFamily="34" charset="-122"/>
              </a:defRPr>
            </a:lvl1pPr>
          </a:lstStyle>
          <a:p>
            <a:pPr algn="ctr"/>
            <a:r>
              <a:rPr lang="zh-CN" alt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硫胺素</a:t>
            </a:r>
            <a:r>
              <a:rPr lang="en-US" altLang="zh-CN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(</a:t>
            </a:r>
            <a:r>
              <a:rPr lang="zh-CN" alt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维生素</a:t>
            </a:r>
            <a:r>
              <a:rPr lang="en-US" altLang="zh-CN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B</a:t>
            </a:r>
            <a:r>
              <a:rPr lang="en-US" altLang="zh-CN" sz="20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1</a:t>
            </a:r>
            <a:r>
              <a:rPr lang="en-US" altLang="zh-CN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)</a:t>
            </a:r>
            <a:endParaRPr lang="zh-CN" alt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103" name="Freeform 34"/>
          <p:cNvSpPr>
            <a:spLocks/>
          </p:cNvSpPr>
          <p:nvPr/>
        </p:nvSpPr>
        <p:spPr bwMode="auto">
          <a:xfrm flipH="1">
            <a:off x="7183562" y="3468543"/>
            <a:ext cx="544512" cy="609600"/>
          </a:xfrm>
          <a:custGeom>
            <a:avLst/>
            <a:gdLst>
              <a:gd name="T0" fmla="*/ 0 w 480"/>
              <a:gd name="T1" fmla="*/ 0 h 384"/>
              <a:gd name="T2" fmla="*/ 2147483646 w 480"/>
              <a:gd name="T3" fmla="*/ 2147483646 h 384"/>
              <a:gd name="T4" fmla="*/ 0 w 480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384">
                <a:moveTo>
                  <a:pt x="0" y="0"/>
                </a:moveTo>
                <a:cubicBezTo>
                  <a:pt x="240" y="64"/>
                  <a:pt x="480" y="128"/>
                  <a:pt x="480" y="192"/>
                </a:cubicBezTo>
                <a:cubicBezTo>
                  <a:pt x="480" y="256"/>
                  <a:pt x="240" y="320"/>
                  <a:pt x="0" y="384"/>
                </a:cubicBezTo>
              </a:path>
            </a:pathLst>
          </a:cu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cxnSp>
        <p:nvCxnSpPr>
          <p:cNvPr id="104" name="直接箭头连接符 103"/>
          <p:cNvCxnSpPr/>
          <p:nvPr/>
        </p:nvCxnSpPr>
        <p:spPr>
          <a:xfrm flipH="1" flipV="1">
            <a:off x="8274863" y="5528597"/>
            <a:ext cx="494090" cy="197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10"/>
          <p:cNvSpPr txBox="1">
            <a:spLocks noChangeArrowheads="1"/>
          </p:cNvSpPr>
          <p:nvPr/>
        </p:nvSpPr>
        <p:spPr bwMode="auto">
          <a:xfrm>
            <a:off x="8679726" y="5536470"/>
            <a:ext cx="172354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3200" b="1">
                <a:latin typeface="Times New Roman" pitchFamily="18" charset="0"/>
                <a:ea typeface="宋体" pitchFamily="2" charset="-122"/>
                <a:cs typeface="Arial Unicode MS" pitchFamily="34" charset="-122"/>
              </a:defRPr>
            </a:lvl1pPr>
          </a:lstStyle>
          <a:p>
            <a:pPr algn="ctr"/>
            <a:r>
              <a:rPr lang="zh-CN" alt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催化活性部位</a:t>
            </a:r>
          </a:p>
        </p:txBody>
      </p:sp>
      <p:sp>
        <p:nvSpPr>
          <p:cNvPr id="106" name="正五边形 105"/>
          <p:cNvSpPr/>
          <p:nvPr/>
        </p:nvSpPr>
        <p:spPr>
          <a:xfrm rot="16200000">
            <a:off x="7850837" y="4732487"/>
            <a:ext cx="787778" cy="731508"/>
          </a:xfrm>
          <a:prstGeom prst="pentagon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TextBox 74"/>
          <p:cNvSpPr txBox="1"/>
          <p:nvPr/>
        </p:nvSpPr>
        <p:spPr>
          <a:xfrm>
            <a:off x="6986212" y="5611323"/>
            <a:ext cx="71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 flipH="1" flipV="1">
            <a:off x="6859130" y="5681208"/>
            <a:ext cx="168810" cy="112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rot="120000">
            <a:off x="6499097" y="5156940"/>
            <a:ext cx="309484" cy="154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cxnSpLocks noChangeAspect="1"/>
          </p:cNvCxnSpPr>
          <p:nvPr/>
        </p:nvCxnSpPr>
        <p:spPr>
          <a:xfrm rot="-120000" flipV="1">
            <a:off x="6500186" y="5653823"/>
            <a:ext cx="309484" cy="154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54"/>
          <p:cNvSpPr txBox="1"/>
          <p:nvPr/>
        </p:nvSpPr>
        <p:spPr>
          <a:xfrm>
            <a:off x="6994378" y="4916866"/>
            <a:ext cx="71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2" name="TextBox 65"/>
          <p:cNvSpPr txBox="1"/>
          <p:nvPr/>
        </p:nvSpPr>
        <p:spPr>
          <a:xfrm>
            <a:off x="8836364" y="4161950"/>
            <a:ext cx="272702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dirty="0">
                <a:latin typeface="Arial" panose="020B0604020202020204" pitchFamily="34" charset="0"/>
                <a:ea typeface="方正姚体" panose="02010601030101010101" pitchFamily="2" charset="-122"/>
                <a:cs typeface="Arial Unicode MS" pitchFamily="34" charset="-122"/>
              </a:rPr>
              <a:t>                   O       </a:t>
            </a:r>
            <a:r>
              <a:rPr lang="en-US" altLang="zh-CN" dirty="0" err="1">
                <a:latin typeface="Arial" panose="020B0604020202020204" pitchFamily="34" charset="0"/>
                <a:ea typeface="方正姚体" panose="02010601030101010101" pitchFamily="2" charset="-122"/>
                <a:cs typeface="Arial Unicode MS" pitchFamily="34" charset="-122"/>
              </a:rPr>
              <a:t>O</a:t>
            </a:r>
            <a:endParaRPr lang="en-US" altLang="zh-CN" dirty="0">
              <a:latin typeface="Arial" panose="020B0604020202020204" pitchFamily="34" charset="0"/>
              <a:ea typeface="方正姚体" panose="02010601030101010101" pitchFamily="2" charset="-122"/>
              <a:cs typeface="Arial Unicode MS" pitchFamily="34" charset="-122"/>
            </a:endParaRPr>
          </a:p>
          <a:p>
            <a:pPr>
              <a:lnSpc>
                <a:spcPts val="1500"/>
              </a:lnSpc>
            </a:pPr>
            <a:r>
              <a:rPr lang="en-US" altLang="zh-CN" dirty="0">
                <a:latin typeface="Arial" panose="020B0604020202020204" pitchFamily="34" charset="0"/>
                <a:ea typeface="方正姚体" panose="02010601030101010101" pitchFamily="2" charset="-122"/>
                <a:cs typeface="Arial Unicode MS" pitchFamily="34" charset="-122"/>
              </a:rPr>
              <a:t>                    ǁ        </a:t>
            </a:r>
            <a:r>
              <a:rPr lang="en-US" altLang="zh-CN" dirty="0" err="1">
                <a:latin typeface="Arial" panose="020B0604020202020204" pitchFamily="34" charset="0"/>
                <a:ea typeface="方正姚体" panose="02010601030101010101" pitchFamily="2" charset="-122"/>
                <a:cs typeface="Arial Unicode MS" pitchFamily="34" charset="-122"/>
              </a:rPr>
              <a:t>ǁ</a:t>
            </a:r>
            <a:endParaRPr lang="en-US" altLang="zh-CN" dirty="0">
              <a:latin typeface="Arial" panose="020B0604020202020204" pitchFamily="34" charset="0"/>
              <a:ea typeface="方正姚体" panose="02010601030101010101" pitchFamily="2" charset="-122"/>
              <a:cs typeface="Arial Unicode MS" pitchFamily="34" charset="-122"/>
            </a:endParaRPr>
          </a:p>
          <a:p>
            <a:pPr>
              <a:lnSpc>
                <a:spcPts val="1500"/>
              </a:lnSpc>
            </a:pPr>
            <a:r>
              <a:rPr lang="en-US" altLang="zh-CN" dirty="0">
                <a:latin typeface="Arial" panose="020B0604020202020204" pitchFamily="34" charset="0"/>
                <a:ea typeface="方正姚体" panose="02010601030101010101" pitchFamily="2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" panose="020B0604020202020204" pitchFamily="34" charset="0"/>
                <a:ea typeface="方正姚体" panose="02010601030101010101" pitchFamily="2" charset="-122"/>
                <a:cs typeface="Arial Unicode MS" pitchFamily="34" charset="-122"/>
              </a:rPr>
              <a:t>2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方正姚体" panose="02010601030101010101" pitchFamily="2" charset="-122"/>
                <a:cs typeface="Times New Roman" panose="02020603050405020304" pitchFamily="18" charset="0"/>
              </a:rPr>
              <a:t>‒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方正姚体" panose="02010601030101010101" pitchFamily="2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solidFill>
                  <a:prstClr val="black"/>
                </a:solidFill>
                <a:latin typeface="Arial" panose="020B0604020202020204" pitchFamily="34" charset="0"/>
                <a:ea typeface="方正姚体" panose="02010601030101010101" pitchFamily="2" charset="-122"/>
                <a:cs typeface="Arial Unicode MS" pitchFamily="34" charset="-122"/>
              </a:rPr>
              <a:t>2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方正姚体" panose="02010601030101010101" pitchFamily="2" charset="-122"/>
                <a:cs typeface="Arial Unicode MS" pitchFamily="34" charset="-122"/>
              </a:rPr>
              <a:t>O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方正姚体" panose="02010601030101010101" pitchFamily="2" charset="-122"/>
                <a:cs typeface="Times New Roman" panose="02020603050405020304" pitchFamily="18" charset="0"/>
              </a:rPr>
              <a:t>‒P‒O‒P‒O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方正姚体" panose="02010601030101010101" pitchFamily="2" charset="-122"/>
                <a:cs typeface="Arial Unicode MS" pitchFamily="34" charset="-122"/>
              </a:rPr>
              <a:t>H </a:t>
            </a:r>
          </a:p>
          <a:p>
            <a:pPr>
              <a:lnSpc>
                <a:spcPts val="1500"/>
              </a:lnSpc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方正姚体" panose="02010601030101010101" pitchFamily="2" charset="-122"/>
                <a:cs typeface="Arial Unicode MS" pitchFamily="34" charset="-122"/>
              </a:rPr>
              <a:t>                   ⅼ      </a:t>
            </a: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ⅼ</a:t>
            </a: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方正姚体" panose="02010601030101010101" pitchFamily="2" charset="-122"/>
              <a:cs typeface="Arial Unicode MS" panose="020B0604020202020204" pitchFamily="34" charset="-122"/>
            </a:endParaRPr>
          </a:p>
          <a:p>
            <a:pPr>
              <a:lnSpc>
                <a:spcPts val="1500"/>
              </a:lnSpc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                    OH    </a:t>
            </a: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OH</a:t>
            </a:r>
            <a:endParaRPr lang="zh-CN" altLang="en-US" dirty="0">
              <a:latin typeface="Arial" panose="020B0604020202020204" pitchFamily="34" charset="0"/>
              <a:ea typeface="方正姚体" panose="02010601030101010101" pitchFamily="2" charset="-122"/>
              <a:cs typeface="Arial Unicode MS" pitchFamily="34" charset="-122"/>
            </a:endParaRPr>
          </a:p>
        </p:txBody>
      </p:sp>
      <p:cxnSp>
        <p:nvCxnSpPr>
          <p:cNvPr id="113" name="直接连接符 112"/>
          <p:cNvCxnSpPr/>
          <p:nvPr/>
        </p:nvCxnSpPr>
        <p:spPr>
          <a:xfrm flipV="1">
            <a:off x="6859130" y="5142666"/>
            <a:ext cx="168810" cy="112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V="1">
            <a:off x="6210073" y="5306122"/>
            <a:ext cx="0" cy="337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>
            <a:off x="7526325" y="5074543"/>
            <a:ext cx="2250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83"/>
          <p:cNvSpPr txBox="1"/>
          <p:nvPr/>
        </p:nvSpPr>
        <p:spPr>
          <a:xfrm>
            <a:off x="7782306" y="4686194"/>
            <a:ext cx="263337" cy="369332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方正姚体" panose="02010601030101010101" pitchFamily="2" charset="-122"/>
                <a:cs typeface="Arial Unicode MS" pitchFamily="34" charset="-122"/>
              </a:rPr>
              <a:t>+</a:t>
            </a:r>
            <a:endParaRPr lang="zh-CN" altLang="en-US" dirty="0">
              <a:latin typeface="Arial" panose="020B0604020202020204" pitchFamily="34" charset="0"/>
              <a:ea typeface="方正姚体" panose="02010601030101010101" pitchFamily="2" charset="-122"/>
              <a:cs typeface="Arial Unicode MS" pitchFamily="34" charset="-122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 flipV="1">
            <a:off x="5952519" y="5679811"/>
            <a:ext cx="196945" cy="140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64"/>
          <p:cNvSpPr txBox="1"/>
          <p:nvPr/>
        </p:nvSpPr>
        <p:spPr>
          <a:xfrm>
            <a:off x="5367098" y="5652622"/>
            <a:ext cx="67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19" name="直接连接符 118"/>
          <p:cNvCxnSpPr/>
          <p:nvPr/>
        </p:nvCxnSpPr>
        <p:spPr>
          <a:xfrm flipH="1" flipV="1">
            <a:off x="8025140" y="4510216"/>
            <a:ext cx="140675" cy="1969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93"/>
          <p:cNvSpPr txBox="1"/>
          <p:nvPr/>
        </p:nvSpPr>
        <p:spPr>
          <a:xfrm>
            <a:off x="7554064" y="4227633"/>
            <a:ext cx="73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21" name="直接连接符 120"/>
          <p:cNvCxnSpPr/>
          <p:nvPr/>
        </p:nvCxnSpPr>
        <p:spPr>
          <a:xfrm flipV="1">
            <a:off x="8611590" y="4708687"/>
            <a:ext cx="281349" cy="140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cxnSpLocks noChangeAspect="1"/>
          </p:cNvCxnSpPr>
          <p:nvPr/>
        </p:nvCxnSpPr>
        <p:spPr>
          <a:xfrm flipH="1" flipV="1">
            <a:off x="8176830" y="4772835"/>
            <a:ext cx="360000" cy="1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cxnSpLocks noChangeAspect="1"/>
          </p:cNvCxnSpPr>
          <p:nvPr/>
        </p:nvCxnSpPr>
        <p:spPr>
          <a:xfrm flipH="1" flipV="1">
            <a:off x="8004432" y="5190295"/>
            <a:ext cx="186579" cy="2532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椭圆 123"/>
          <p:cNvSpPr/>
          <p:nvPr/>
        </p:nvSpPr>
        <p:spPr>
          <a:xfrm>
            <a:off x="7803446" y="4784452"/>
            <a:ext cx="168810" cy="1688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5" name="直接连接符 124"/>
          <p:cNvCxnSpPr/>
          <p:nvPr/>
        </p:nvCxnSpPr>
        <p:spPr>
          <a:xfrm flipV="1">
            <a:off x="7854544" y="5543718"/>
            <a:ext cx="196945" cy="140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64"/>
          <p:cNvSpPr txBox="1"/>
          <p:nvPr/>
        </p:nvSpPr>
        <p:spPr>
          <a:xfrm>
            <a:off x="7580482" y="5500842"/>
            <a:ext cx="3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6009790" y="2091917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6381674" y="2699184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6046644" y="5112134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6383758" y="5682620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TextBox 52"/>
          <p:cNvSpPr txBox="1"/>
          <p:nvPr/>
        </p:nvSpPr>
        <p:spPr>
          <a:xfrm>
            <a:off x="6365897" y="2680535"/>
            <a:ext cx="239415" cy="27700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>
            <a:defPPr>
              <a:defRPr lang="zh-CN"/>
            </a:defPPr>
            <a:lvl1pPr>
              <a:defRPr sz="28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sz="1800" dirty="0"/>
              <a:t>N</a:t>
            </a:r>
            <a:endParaRPr lang="zh-CN" altLang="en-US" sz="1800" dirty="0"/>
          </a:p>
        </p:txBody>
      </p:sp>
      <p:sp>
        <p:nvSpPr>
          <p:cNvPr id="132" name="TextBox 84"/>
          <p:cNvSpPr txBox="1"/>
          <p:nvPr/>
        </p:nvSpPr>
        <p:spPr>
          <a:xfrm>
            <a:off x="6001830" y="2067967"/>
            <a:ext cx="239415" cy="27700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3" name="TextBox 52"/>
          <p:cNvSpPr txBox="1"/>
          <p:nvPr/>
        </p:nvSpPr>
        <p:spPr>
          <a:xfrm>
            <a:off x="6371082" y="5668485"/>
            <a:ext cx="239415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>
            <a:defPPr>
              <a:defRPr lang="zh-CN"/>
            </a:defPPr>
            <a:lvl1pPr>
              <a:defRPr sz="28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sz="1800" dirty="0"/>
              <a:t>N</a:t>
            </a:r>
            <a:endParaRPr lang="zh-CN" altLang="en-US" sz="1800" dirty="0"/>
          </a:p>
        </p:txBody>
      </p:sp>
      <p:sp>
        <p:nvSpPr>
          <p:cNvPr id="134" name="TextBox 84"/>
          <p:cNvSpPr txBox="1"/>
          <p:nvPr/>
        </p:nvSpPr>
        <p:spPr>
          <a:xfrm>
            <a:off x="6038713" y="5097865"/>
            <a:ext cx="239415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7767266" y="1982992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8500606" y="2196309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TextBox 85"/>
          <p:cNvSpPr txBox="1"/>
          <p:nvPr/>
        </p:nvSpPr>
        <p:spPr>
          <a:xfrm>
            <a:off x="7747551" y="1943892"/>
            <a:ext cx="239415" cy="27700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>
            <a:defPPr>
              <a:defRPr lang="zh-CN"/>
            </a:defPPr>
            <a:lvl1pPr>
              <a:defRPr sz="28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sz="1800" dirty="0"/>
              <a:t>N</a:t>
            </a:r>
            <a:endParaRPr lang="zh-CN" altLang="en-US" sz="1800" dirty="0"/>
          </a:p>
        </p:txBody>
      </p:sp>
      <p:sp>
        <p:nvSpPr>
          <p:cNvPr id="138" name="TextBox 90"/>
          <p:cNvSpPr txBox="1"/>
          <p:nvPr/>
        </p:nvSpPr>
        <p:spPr>
          <a:xfrm>
            <a:off x="8481913" y="2172272"/>
            <a:ext cx="226591" cy="27700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>
            <a:defPPr>
              <a:defRPr lang="zh-CN"/>
            </a:defPPr>
            <a:lvl1pPr>
              <a:defRPr sz="28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sz="1800" dirty="0"/>
              <a:t>S</a:t>
            </a:r>
            <a:endParaRPr lang="zh-CN" altLang="en-US" sz="1800" dirty="0"/>
          </a:p>
        </p:txBody>
      </p:sp>
      <p:sp>
        <p:nvSpPr>
          <p:cNvPr id="139" name="椭圆 138"/>
          <p:cNvSpPr/>
          <p:nvPr/>
        </p:nvSpPr>
        <p:spPr>
          <a:xfrm>
            <a:off x="7765165" y="4973916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>
            <a:off x="8538573" y="5179965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8043392" y="5373786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TextBox 85"/>
          <p:cNvSpPr txBox="1"/>
          <p:nvPr/>
        </p:nvSpPr>
        <p:spPr>
          <a:xfrm>
            <a:off x="7752735" y="4931842"/>
            <a:ext cx="239415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>
            <a:defPPr>
              <a:defRPr lang="zh-CN"/>
            </a:defPPr>
            <a:lvl1pPr>
              <a:defRPr sz="28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sz="1800" dirty="0"/>
              <a:t>N</a:t>
            </a:r>
            <a:endParaRPr lang="zh-CN" altLang="en-US" sz="1800" dirty="0"/>
          </a:p>
        </p:txBody>
      </p:sp>
      <p:sp>
        <p:nvSpPr>
          <p:cNvPr id="143" name="TextBox 90"/>
          <p:cNvSpPr txBox="1"/>
          <p:nvPr/>
        </p:nvSpPr>
        <p:spPr>
          <a:xfrm>
            <a:off x="8513223" y="5160222"/>
            <a:ext cx="226591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>
            <a:defPPr>
              <a:defRPr lang="zh-CN"/>
            </a:defPPr>
            <a:lvl1pPr>
              <a:defRPr sz="28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sz="1800" dirty="0"/>
              <a:t>S</a:t>
            </a:r>
            <a:endParaRPr lang="zh-CN" altLang="en-US" sz="1800" dirty="0"/>
          </a:p>
        </p:txBody>
      </p:sp>
      <p:sp>
        <p:nvSpPr>
          <p:cNvPr id="144" name="TextBox 85"/>
          <p:cNvSpPr txBox="1"/>
          <p:nvPr/>
        </p:nvSpPr>
        <p:spPr>
          <a:xfrm>
            <a:off x="8027061" y="5345506"/>
            <a:ext cx="239415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>
            <a:defPPr>
              <a:defRPr lang="zh-CN"/>
            </a:defPPr>
            <a:lvl1pPr>
              <a:defRPr sz="28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sz="1800" dirty="0"/>
              <a:t>C</a:t>
            </a:r>
            <a:endParaRPr lang="zh-CN" altLang="en-US" sz="1800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7C30703-C5D8-D44A-F8EC-F0C20FA69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7" y="1252177"/>
            <a:ext cx="4018987" cy="419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(vitamin 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：硫胺素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(t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hiamine)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，碱性溶液中易被分解，空气中易被氧化。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在肝及脑中，硫胺素转变为维生素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的活性形式焦磷酸硫胺素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(thiamine </a:t>
            </a:r>
            <a:r>
              <a:rPr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pyrophosphate,TPP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9546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UNCN6e_Ch10_P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26" y="1286930"/>
            <a:ext cx="4300537" cy="5029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3048000" y="3276600"/>
            <a:ext cx="2667000" cy="830997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猪肉和谷类、豆类的种皮等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3736" y="510110"/>
            <a:ext cx="3945466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1</a:t>
            </a:r>
            <a:r>
              <a:rPr lang="zh-CN" altLang="en-US" dirty="0"/>
              <a:t>的来源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88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071034" y="1233006"/>
            <a:ext cx="7848600" cy="169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按发现顺序：维生素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A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B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C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E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K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等。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  <a:p>
            <a: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按化学结构：视黄醇、硫胺素、核黄素等。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  <a:p>
            <a: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多种维生素混合：维生素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6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12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等。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81618" y="543938"/>
            <a:ext cx="32109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SzPct val="80000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维生素的命名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78172" y="3030673"/>
            <a:ext cx="32109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SzPct val="80000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维生素的分类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1509" y="3704179"/>
            <a:ext cx="10587566" cy="167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脂溶性维生素：维生素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 A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D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E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K</a:t>
            </a:r>
          </a:p>
          <a:p>
            <a: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水溶性维生素：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B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族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维生素（维生素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、维生素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PP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、泛酸、生物素、叶酸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）、维生素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C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95103" y="3600460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629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1083732" y="1241335"/>
            <a:ext cx="9660468" cy="276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方正姚体" panose="02010601030101010101" pitchFamily="2" charset="-122"/>
              </a:rPr>
              <a:t>参与糖代谢。作为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a-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酮酸氧化脱羧酶复合体的辅酶之一</a:t>
            </a:r>
            <a:r>
              <a:rPr lang="zh-CN" altLang="en-US" sz="2800" dirty="0">
                <a:latin typeface="Times New Roman" panose="02020603050405020304" pitchFamily="18" charset="0"/>
                <a:ea typeface="方正姚体" panose="02010601030101010101" pitchFamily="2" charset="-122"/>
              </a:rPr>
              <a:t>。</a:t>
            </a:r>
            <a:endParaRPr lang="en-US" altLang="zh-CN" sz="28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方正姚体" panose="02010601030101010101" pitchFamily="2" charset="-122"/>
              </a:rPr>
              <a:t>抑制胆碱酯酶</a:t>
            </a:r>
            <a:r>
              <a:rPr lang="en-US" altLang="zh-CN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(choline esterase)</a:t>
            </a:r>
            <a:r>
              <a:rPr lang="zh-CN" altLang="en-US" sz="2800" dirty="0">
                <a:latin typeface="Times New Roman" panose="02020603050405020304" pitchFamily="18" charset="0"/>
                <a:ea typeface="方正姚体" panose="02010601030101010101" pitchFamily="2" charset="-122"/>
              </a:rPr>
              <a:t>活性。胆碱酯酶能催化神经递质－乙酰胆碱</a:t>
            </a:r>
            <a:r>
              <a:rPr lang="en-US" altLang="zh-CN" sz="2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(acetylcholine)</a:t>
            </a:r>
            <a:r>
              <a:rPr lang="zh-CN" altLang="en-US" sz="2800" dirty="0">
                <a:latin typeface="Times New Roman" panose="02020603050405020304" pitchFamily="18" charset="0"/>
                <a:ea typeface="方正姚体" panose="02010601030101010101" pitchFamily="2" charset="-122"/>
              </a:rPr>
              <a:t>水解，而乙酰胆碱与神经传导有关，维持周边神经传导功能的正常。可增加食欲、促进消化。</a:t>
            </a:r>
          </a:p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方正姚体" panose="02010601030101010101" pitchFamily="2" charset="-122"/>
              </a:rPr>
              <a:t>参与转糖醛基反应，是转酮基酶的辅酶。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5" y="548615"/>
            <a:ext cx="3594437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1</a:t>
            </a:r>
            <a:r>
              <a:rPr lang="zh-CN" altLang="en-US" dirty="0"/>
              <a:t>的生化功用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53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1075267" y="1217574"/>
            <a:ext cx="9482666" cy="376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360000" indent="-360000" eaLnBrk="0" hangingPunct="0">
              <a:lnSpc>
                <a:spcPts val="4200"/>
              </a:lnSpc>
              <a:buClr>
                <a:schemeClr val="accent5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itchFamily="2" charset="-122"/>
              </a:defRPr>
            </a:lvl1pPr>
          </a:lstStyle>
          <a:p>
            <a:pPr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b="0" dirty="0">
                <a:effectLst/>
                <a:ea typeface="方正姚体" panose="02010601030101010101" pitchFamily="2" charset="-122"/>
              </a:rPr>
              <a:t>脚气病</a:t>
            </a:r>
            <a:r>
              <a:rPr lang="en-US" altLang="zh-CN" sz="2000" b="0" dirty="0">
                <a:effectLst/>
                <a:ea typeface="方正姚体" panose="02010601030101010101" pitchFamily="2" charset="-122"/>
              </a:rPr>
              <a:t>(beriberi)</a:t>
            </a:r>
            <a:r>
              <a:rPr lang="zh-CN" altLang="en-US" b="0" dirty="0">
                <a:effectLst/>
                <a:ea typeface="方正姚体" panose="02010601030101010101" pitchFamily="2" charset="-122"/>
              </a:rPr>
              <a:t>：由于</a:t>
            </a:r>
            <a:r>
              <a:rPr lang="en-US" altLang="zh-CN" b="0" dirty="0">
                <a:effectLst/>
                <a:ea typeface="方正姚体" panose="02010601030101010101" pitchFamily="2" charset="-122"/>
              </a:rPr>
              <a:t>TPP</a:t>
            </a:r>
            <a:r>
              <a:rPr lang="zh-CN" altLang="en-US" b="0" dirty="0">
                <a:effectLst/>
                <a:ea typeface="方正姚体" panose="02010601030101010101" pitchFamily="2" charset="-122"/>
              </a:rPr>
              <a:t>合成不足，阻碍糖的氧化利用，影响神经组织能量供应，伴有丙酮酸及乳酸等在神经组织中堆积，出现手足麻木、四肢无力等多发性周围神经炎症状。严重者引起心跳加快、心脏增大和心力衰竭。</a:t>
            </a:r>
          </a:p>
          <a:p>
            <a:pPr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b="0" dirty="0">
                <a:effectLst/>
                <a:ea typeface="方正姚体" panose="02010601030101010101" pitchFamily="2" charset="-122"/>
              </a:rPr>
              <a:t>胆碱酯酶活性增强，乙酰胆碱水解加速，影响神经传导，造成胃肠蠕动缓慢、消化液分泌减少、食欲不振和消化不良等症状。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6" y="501648"/>
            <a:ext cx="3437466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1</a:t>
            </a:r>
            <a:r>
              <a:rPr lang="zh-CN" altLang="en-US" dirty="0"/>
              <a:t>缺乏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176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beriber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41" y="533401"/>
            <a:ext cx="3921068" cy="5760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929217" y="636588"/>
            <a:ext cx="1430867" cy="769441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Times New Roman" pitchFamily="18" charset="0"/>
                <a:ea typeface="方正姚体" panose="02010601030101010101" pitchFamily="2" charset="-122"/>
                <a:cs typeface="+mj-cs"/>
              </a:rPr>
              <a:t>脚气病</a:t>
            </a:r>
            <a:endParaRPr lang="en-US" altLang="zh-CN" sz="2400" b="1" dirty="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Times New Roman" pitchFamily="18" charset="0"/>
              <a:ea typeface="方正姚体" panose="02010601030101010101" pitchFamily="2" charset="-122"/>
              <a:cs typeface="+mj-cs"/>
            </a:endParaRPr>
          </a:p>
          <a:p>
            <a:pPr algn="ctr" eaLnBrk="0" hangingPunct="0">
              <a:defRPr/>
            </a:pPr>
            <a:r>
              <a:rPr lang="en-US" altLang="zh-CN" sz="2000" b="1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Times New Roman" pitchFamily="18" charset="0"/>
                <a:ea typeface="方正姚体" panose="02010601030101010101" pitchFamily="2" charset="-122"/>
                <a:cs typeface="+mj-cs"/>
              </a:rPr>
              <a:t>(beriberi)</a:t>
            </a:r>
          </a:p>
        </p:txBody>
      </p:sp>
      <p:pic>
        <p:nvPicPr>
          <p:cNvPr id="4" name="Picture 5" descr="beriberi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43" y="533400"/>
            <a:ext cx="4761062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250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 Box 5"/>
          <p:cNvSpPr txBox="1">
            <a:spLocks noChangeArrowheads="1"/>
          </p:cNvSpPr>
          <p:nvPr/>
        </p:nvSpPr>
        <p:spPr bwMode="auto">
          <a:xfrm>
            <a:off x="1075269" y="549768"/>
            <a:ext cx="3508139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二、维生素</a:t>
            </a:r>
            <a:r>
              <a:rPr lang="en-US" altLang="zh-CN" dirty="0"/>
              <a:t>B</a:t>
            </a:r>
            <a:r>
              <a:rPr lang="en-US" altLang="zh-CN" baseline="-25000" dirty="0"/>
              <a:t>2</a:t>
            </a:r>
            <a:endParaRPr lang="zh-CN" altLang="en-US" dirty="0"/>
          </a:p>
        </p:txBody>
      </p:sp>
      <p:cxnSp>
        <p:nvCxnSpPr>
          <p:cNvPr id="154" name="直接连接符 153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5">
            <a:extLst>
              <a:ext uri="{FF2B5EF4-FFF2-40B4-BE49-F238E27FC236}">
                <a16:creationId xmlns:a16="http://schemas.microsoft.com/office/drawing/2014/main" id="{38466339-1DE8-1C72-835C-1FAF9A6AF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7" y="1252177"/>
            <a:ext cx="9501736" cy="157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(vitamin 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：核黄素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(riboflavin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，核醇与二甲基异咯嗪的缩合物。对热稳定，对紫外线极不稳定，在溶液中易被分解。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542285-2A42-267E-3117-AC76B715F707}"/>
              </a:ext>
            </a:extLst>
          </p:cNvPr>
          <p:cNvSpPr/>
          <p:nvPr/>
        </p:nvSpPr>
        <p:spPr>
          <a:xfrm>
            <a:off x="4227446" y="5962428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黄素单核苷酸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FMN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" name="矩形 93">
            <a:extLst>
              <a:ext uri="{FF2B5EF4-FFF2-40B4-BE49-F238E27FC236}">
                <a16:creationId xmlns:a16="http://schemas.microsoft.com/office/drawing/2014/main" id="{314A7495-5EA9-12B4-49F8-D737BE766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448" y="3232801"/>
            <a:ext cx="937116" cy="1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CH</a:t>
            </a:r>
            <a:r>
              <a:rPr lang="en-US" altLang="zh-CN" sz="1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OH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ⅼ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H‒C‒OH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ⅼ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H‒C‒OH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 ⅼ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H‒C‒OH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 ⅼ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CH</a:t>
            </a:r>
            <a:r>
              <a:rPr lang="en-US" altLang="zh-CN" sz="1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 ⅼ</a:t>
            </a:r>
            <a:endParaRPr lang="zh-CN" alt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88E7D4-7BE0-EDAC-F7B2-D9AEF32C1E49}"/>
              </a:ext>
            </a:extLst>
          </p:cNvPr>
          <p:cNvSpPr/>
          <p:nvPr/>
        </p:nvSpPr>
        <p:spPr>
          <a:xfrm>
            <a:off x="1329741" y="596242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核黄素</a:t>
            </a:r>
          </a:p>
        </p:txBody>
      </p:sp>
      <p:sp>
        <p:nvSpPr>
          <p:cNvPr id="6" name="矩形 93">
            <a:extLst>
              <a:ext uri="{FF2B5EF4-FFF2-40B4-BE49-F238E27FC236}">
                <a16:creationId xmlns:a16="http://schemas.microsoft.com/office/drawing/2014/main" id="{E728FE4D-D673-C0F9-6AFF-18692B928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640" y="2876173"/>
            <a:ext cx="150618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         O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          ‖</a:t>
            </a:r>
            <a:endParaRPr lang="en-US" altLang="zh-CN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</a:t>
            </a:r>
            <a:r>
              <a:rPr lang="en-US" altLang="zh-CN" sz="1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C‒O——P‒OH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ⅼ              </a:t>
            </a:r>
            <a:r>
              <a:rPr lang="en-US" altLang="zh-CN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ⅼ</a:t>
            </a:r>
            <a:endParaRPr lang="en-US" altLang="zh-CN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H‒C‒OH    OH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ⅼ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H‒C‒OH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ⅼ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H‒C‒OH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ⅼ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CH</a:t>
            </a:r>
            <a:r>
              <a:rPr lang="en-US" altLang="zh-CN" sz="1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ⅼ</a:t>
            </a:r>
            <a:endParaRPr lang="zh-CN" alt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87BA10-64BE-0F63-D40C-65B8BA4B1524}"/>
              </a:ext>
            </a:extLst>
          </p:cNvPr>
          <p:cNvSpPr/>
          <p:nvPr/>
        </p:nvSpPr>
        <p:spPr>
          <a:xfrm>
            <a:off x="7993843" y="5962428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黄素腺嘌呤二核苷酸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FAD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02417C8-9208-D618-A9A1-1A3462E8CD97}"/>
              </a:ext>
            </a:extLst>
          </p:cNvPr>
          <p:cNvGrpSpPr/>
          <p:nvPr/>
        </p:nvGrpSpPr>
        <p:grpSpPr>
          <a:xfrm>
            <a:off x="9735940" y="3471942"/>
            <a:ext cx="1049022" cy="695394"/>
            <a:chOff x="8322003" y="3994249"/>
            <a:chExt cx="1049022" cy="695394"/>
          </a:xfrm>
        </p:grpSpPr>
        <p:sp>
          <p:nvSpPr>
            <p:cNvPr id="9" name="正五边形 1">
              <a:extLst>
                <a:ext uri="{FF2B5EF4-FFF2-40B4-BE49-F238E27FC236}">
                  <a16:creationId xmlns:a16="http://schemas.microsoft.com/office/drawing/2014/main" id="{801F3DF7-F290-8C04-970F-5F19A1A4AD9F}"/>
                </a:ext>
              </a:extLst>
            </p:cNvPr>
            <p:cNvSpPr/>
            <p:nvPr/>
          </p:nvSpPr>
          <p:spPr>
            <a:xfrm>
              <a:off x="8352319" y="4070731"/>
              <a:ext cx="1008000" cy="540000"/>
            </a:xfrm>
            <a:custGeom>
              <a:avLst/>
              <a:gdLst>
                <a:gd name="connsiteX0" fmla="*/ 2 w 2088000"/>
                <a:gd name="connsiteY0" fmla="*/ 302516 h 792000"/>
                <a:gd name="connsiteX1" fmla="*/ 1044000 w 2088000"/>
                <a:gd name="connsiteY1" fmla="*/ 0 h 792000"/>
                <a:gd name="connsiteX2" fmla="*/ 2087998 w 2088000"/>
                <a:gd name="connsiteY2" fmla="*/ 302516 h 792000"/>
                <a:gd name="connsiteX3" fmla="*/ 1689226 w 2088000"/>
                <a:gd name="connsiteY3" fmla="*/ 791998 h 792000"/>
                <a:gd name="connsiteX4" fmla="*/ 398774 w 2088000"/>
                <a:gd name="connsiteY4" fmla="*/ 791998 h 792000"/>
                <a:gd name="connsiteX5" fmla="*/ 2 w 2088000"/>
                <a:gd name="connsiteY5" fmla="*/ 302516 h 792000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89224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03499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560636 w 2087996"/>
                <a:gd name="connsiteY3" fmla="*/ 796761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97521"/>
                <a:gd name="connsiteY0" fmla="*/ 302516 h 801523"/>
                <a:gd name="connsiteX1" fmla="*/ 1043998 w 2097521"/>
                <a:gd name="connsiteY1" fmla="*/ 0 h 801523"/>
                <a:gd name="connsiteX2" fmla="*/ 2097521 w 2097521"/>
                <a:gd name="connsiteY2" fmla="*/ 324606 h 801523"/>
                <a:gd name="connsiteX3" fmla="*/ 1560636 w 2097521"/>
                <a:gd name="connsiteY3" fmla="*/ 796761 h 801523"/>
                <a:gd name="connsiteX4" fmla="*/ 532122 w 2097521"/>
                <a:gd name="connsiteY4" fmla="*/ 801523 h 801523"/>
                <a:gd name="connsiteX5" fmla="*/ 0 w 2097521"/>
                <a:gd name="connsiteY5" fmla="*/ 302516 h 801523"/>
                <a:gd name="connsiteX0" fmla="*/ 0 w 2087996"/>
                <a:gd name="connsiteY0" fmla="*/ 315769 h 801523"/>
                <a:gd name="connsiteX1" fmla="*/ 1034473 w 2087996"/>
                <a:gd name="connsiteY1" fmla="*/ 0 h 801523"/>
                <a:gd name="connsiteX2" fmla="*/ 2087996 w 2087996"/>
                <a:gd name="connsiteY2" fmla="*/ 324606 h 801523"/>
                <a:gd name="connsiteX3" fmla="*/ 1551111 w 2087996"/>
                <a:gd name="connsiteY3" fmla="*/ 796761 h 801523"/>
                <a:gd name="connsiteX4" fmla="*/ 522597 w 2087996"/>
                <a:gd name="connsiteY4" fmla="*/ 801523 h 801523"/>
                <a:gd name="connsiteX5" fmla="*/ 0 w 2087996"/>
                <a:gd name="connsiteY5" fmla="*/ 315769 h 801523"/>
                <a:gd name="connsiteX0" fmla="*/ 0 w 2119384"/>
                <a:gd name="connsiteY0" fmla="*/ 315769 h 801523"/>
                <a:gd name="connsiteX1" fmla="*/ 1034473 w 2119384"/>
                <a:gd name="connsiteY1" fmla="*/ 0 h 801523"/>
                <a:gd name="connsiteX2" fmla="*/ 2119384 w 2119384"/>
                <a:gd name="connsiteY2" fmla="*/ 356416 h 801523"/>
                <a:gd name="connsiteX3" fmla="*/ 1551111 w 2119384"/>
                <a:gd name="connsiteY3" fmla="*/ 796761 h 801523"/>
                <a:gd name="connsiteX4" fmla="*/ 522597 w 2119384"/>
                <a:gd name="connsiteY4" fmla="*/ 801523 h 801523"/>
                <a:gd name="connsiteX5" fmla="*/ 0 w 2119384"/>
                <a:gd name="connsiteY5" fmla="*/ 315769 h 801523"/>
                <a:gd name="connsiteX0" fmla="*/ 0 w 2131940"/>
                <a:gd name="connsiteY0" fmla="*/ 368786 h 801523"/>
                <a:gd name="connsiteX1" fmla="*/ 1047029 w 2131940"/>
                <a:gd name="connsiteY1" fmla="*/ 0 h 801523"/>
                <a:gd name="connsiteX2" fmla="*/ 2131940 w 2131940"/>
                <a:gd name="connsiteY2" fmla="*/ 356416 h 801523"/>
                <a:gd name="connsiteX3" fmla="*/ 1563667 w 2131940"/>
                <a:gd name="connsiteY3" fmla="*/ 796761 h 801523"/>
                <a:gd name="connsiteX4" fmla="*/ 535153 w 2131940"/>
                <a:gd name="connsiteY4" fmla="*/ 801523 h 801523"/>
                <a:gd name="connsiteX5" fmla="*/ 0 w 2131940"/>
                <a:gd name="connsiteY5" fmla="*/ 368786 h 80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940" h="801523">
                  <a:moveTo>
                    <a:pt x="0" y="368786"/>
                  </a:moveTo>
                  <a:lnTo>
                    <a:pt x="1047029" y="0"/>
                  </a:lnTo>
                  <a:lnTo>
                    <a:pt x="2131940" y="356416"/>
                  </a:lnTo>
                  <a:lnTo>
                    <a:pt x="1563667" y="796761"/>
                  </a:lnTo>
                  <a:lnTo>
                    <a:pt x="535153" y="801523"/>
                  </a:lnTo>
                  <a:lnTo>
                    <a:pt x="0" y="368786"/>
                  </a:lnTo>
                  <a:close/>
                </a:path>
              </a:pathLst>
            </a:custGeom>
            <a:solidFill>
              <a:srgbClr val="E1CC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03C487FE-A91A-395D-F419-10753FD7D14A}"/>
                </a:ext>
              </a:extLst>
            </p:cNvPr>
            <p:cNvCxnSpPr/>
            <p:nvPr/>
          </p:nvCxnSpPr>
          <p:spPr>
            <a:xfrm>
              <a:off x="8610928" y="4637188"/>
              <a:ext cx="475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A6B421A-547A-2E6F-14A6-1BFD01A159E5}"/>
                </a:ext>
              </a:extLst>
            </p:cNvPr>
            <p:cNvCxnSpPr/>
            <p:nvPr/>
          </p:nvCxnSpPr>
          <p:spPr>
            <a:xfrm flipH="1">
              <a:off x="8322003" y="4124427"/>
              <a:ext cx="432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2AD61F4-93E2-9BFC-3E9B-978C846DDEBA}"/>
                </a:ext>
              </a:extLst>
            </p:cNvPr>
            <p:cNvCxnSpPr/>
            <p:nvPr/>
          </p:nvCxnSpPr>
          <p:spPr>
            <a:xfrm>
              <a:off x="8936373" y="4119665"/>
              <a:ext cx="432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58">
              <a:extLst>
                <a:ext uri="{FF2B5EF4-FFF2-40B4-BE49-F238E27FC236}">
                  <a16:creationId xmlns:a16="http://schemas.microsoft.com/office/drawing/2014/main" id="{AA396E30-0B28-5B99-0D72-A335068B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71" y="3994249"/>
              <a:ext cx="23179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O</a:t>
              </a:r>
              <a:endPara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任意多边形 170">
              <a:extLst>
                <a:ext uri="{FF2B5EF4-FFF2-40B4-BE49-F238E27FC236}">
                  <a16:creationId xmlns:a16="http://schemas.microsoft.com/office/drawing/2014/main" id="{208AF2FF-2CC4-DB93-49CE-AD9E93DFE83E}"/>
                </a:ext>
              </a:extLst>
            </p:cNvPr>
            <p:cNvSpPr>
              <a:spLocks/>
            </p:cNvSpPr>
            <p:nvPr/>
          </p:nvSpPr>
          <p:spPr>
            <a:xfrm>
              <a:off x="9083025" y="4329643"/>
              <a:ext cx="288000" cy="360000"/>
            </a:xfrm>
            <a:custGeom>
              <a:avLst/>
              <a:gdLst>
                <a:gd name="connsiteX0" fmla="*/ 338646 w 345784"/>
                <a:gd name="connsiteY0" fmla="*/ 0 h 391390"/>
                <a:gd name="connsiteX1" fmla="*/ 345784 w 345784"/>
                <a:gd name="connsiteY1" fmla="*/ 7139 h 391390"/>
                <a:gd name="connsiteX2" fmla="*/ 0 w 345784"/>
                <a:gd name="connsiteY2" fmla="*/ 391390 h 391390"/>
                <a:gd name="connsiteX3" fmla="*/ 2894 w 345784"/>
                <a:gd name="connsiteY3" fmla="*/ 302140 h 391390"/>
                <a:gd name="connsiteX4" fmla="*/ 338646 w 345784"/>
                <a:gd name="connsiteY4" fmla="*/ 0 h 3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84" h="391390">
                  <a:moveTo>
                    <a:pt x="338646" y="0"/>
                  </a:moveTo>
                  <a:lnTo>
                    <a:pt x="345784" y="7139"/>
                  </a:lnTo>
                  <a:lnTo>
                    <a:pt x="0" y="391390"/>
                  </a:lnTo>
                  <a:lnTo>
                    <a:pt x="2894" y="302140"/>
                  </a:lnTo>
                  <a:lnTo>
                    <a:pt x="33864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5" name="任意多边形 171">
              <a:extLst>
                <a:ext uri="{FF2B5EF4-FFF2-40B4-BE49-F238E27FC236}">
                  <a16:creationId xmlns:a16="http://schemas.microsoft.com/office/drawing/2014/main" id="{994F32E5-C332-EE3B-53DE-CC23C059C216}"/>
                </a:ext>
              </a:extLst>
            </p:cNvPr>
            <p:cNvSpPr>
              <a:spLocks/>
            </p:cNvSpPr>
            <p:nvPr/>
          </p:nvSpPr>
          <p:spPr>
            <a:xfrm flipH="1">
              <a:off x="8325776" y="4329633"/>
              <a:ext cx="288000" cy="360000"/>
            </a:xfrm>
            <a:custGeom>
              <a:avLst/>
              <a:gdLst>
                <a:gd name="connsiteX0" fmla="*/ 338646 w 345784"/>
                <a:gd name="connsiteY0" fmla="*/ 0 h 391390"/>
                <a:gd name="connsiteX1" fmla="*/ 345784 w 345784"/>
                <a:gd name="connsiteY1" fmla="*/ 7139 h 391390"/>
                <a:gd name="connsiteX2" fmla="*/ 0 w 345784"/>
                <a:gd name="connsiteY2" fmla="*/ 391390 h 391390"/>
                <a:gd name="connsiteX3" fmla="*/ 2894 w 345784"/>
                <a:gd name="connsiteY3" fmla="*/ 302140 h 391390"/>
                <a:gd name="connsiteX4" fmla="*/ 338646 w 345784"/>
                <a:gd name="connsiteY4" fmla="*/ 0 h 3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84" h="391390">
                  <a:moveTo>
                    <a:pt x="338646" y="0"/>
                  </a:moveTo>
                  <a:lnTo>
                    <a:pt x="345784" y="7139"/>
                  </a:lnTo>
                  <a:lnTo>
                    <a:pt x="0" y="391390"/>
                  </a:lnTo>
                  <a:lnTo>
                    <a:pt x="2894" y="302140"/>
                  </a:lnTo>
                  <a:lnTo>
                    <a:pt x="33864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6" name="矩形 93">
            <a:extLst>
              <a:ext uri="{FF2B5EF4-FFF2-40B4-BE49-F238E27FC236}">
                <a16:creationId xmlns:a16="http://schemas.microsoft.com/office/drawing/2014/main" id="{BBED49A7-7AE4-0515-362D-B1C806662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68" y="2867189"/>
            <a:ext cx="206402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             O       </a:t>
            </a:r>
            <a:r>
              <a:rPr lang="en-US" altLang="zh-CN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O</a:t>
            </a:r>
            <a:endParaRPr lang="en-US" altLang="zh-CN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              ‖        ‖</a:t>
            </a:r>
            <a:endParaRPr lang="en-US" altLang="zh-CN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</a:t>
            </a:r>
            <a:r>
              <a:rPr lang="en-US" altLang="zh-CN" sz="1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C‒O——P‒O‒P‒O‒C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ⅼ             </a:t>
            </a:r>
            <a:r>
              <a:rPr lang="en-US" altLang="zh-CN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ⅼ</a:t>
            </a: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    </a:t>
            </a:r>
            <a:r>
              <a:rPr lang="en-US" altLang="zh-CN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ⅼ</a:t>
            </a:r>
            <a:endParaRPr lang="en-US" altLang="zh-CN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H‒C‒OH    OH    </a:t>
            </a:r>
            <a:r>
              <a:rPr lang="en-US" altLang="zh-CN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OH</a:t>
            </a:r>
            <a:endParaRPr lang="en-US" altLang="zh-CN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ⅼ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H‒C‒OH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ⅼ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H‒C‒OH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ⅼ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CH</a:t>
            </a:r>
            <a:r>
              <a:rPr lang="en-US" altLang="zh-CN" sz="1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ⅼ</a:t>
            </a:r>
            <a:endParaRPr lang="zh-CN" alt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C662BF8-70B7-2899-8CCD-EF2CE0CD07DD}"/>
              </a:ext>
            </a:extLst>
          </p:cNvPr>
          <p:cNvCxnSpPr/>
          <p:nvPr/>
        </p:nvCxnSpPr>
        <p:spPr>
          <a:xfrm>
            <a:off x="10067828" y="2836903"/>
            <a:ext cx="0" cy="2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六边形 17">
            <a:extLst>
              <a:ext uri="{FF2B5EF4-FFF2-40B4-BE49-F238E27FC236}">
                <a16:creationId xmlns:a16="http://schemas.microsoft.com/office/drawing/2014/main" id="{E0EF7D01-66E7-74B6-0F66-AB046DAB7CDE}"/>
              </a:ext>
            </a:extLst>
          </p:cNvPr>
          <p:cNvSpPr/>
          <p:nvPr/>
        </p:nvSpPr>
        <p:spPr>
          <a:xfrm rot="5400000">
            <a:off x="9976560" y="2710979"/>
            <a:ext cx="576000" cy="504000"/>
          </a:xfrm>
          <a:prstGeom prst="hexagon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F1D9F9A-D3F1-4A22-7FA9-6CAD286F818B}"/>
              </a:ext>
            </a:extLst>
          </p:cNvPr>
          <p:cNvCxnSpPr>
            <a:cxnSpLocks noChangeAspect="1"/>
          </p:cNvCxnSpPr>
          <p:nvPr/>
        </p:nvCxnSpPr>
        <p:spPr>
          <a:xfrm rot="60000">
            <a:off x="10251074" y="2732912"/>
            <a:ext cx="216000" cy="105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6A6267F-9293-AD19-1ADA-53CE3BF36FE9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0268911" y="3084554"/>
            <a:ext cx="216000" cy="1047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五边形 177">
            <a:extLst>
              <a:ext uri="{FF2B5EF4-FFF2-40B4-BE49-F238E27FC236}">
                <a16:creationId xmlns:a16="http://schemas.microsoft.com/office/drawing/2014/main" id="{F36C75AA-EE7D-AE0B-9B48-F4E4AE2B559D}"/>
              </a:ext>
            </a:extLst>
          </p:cNvPr>
          <p:cNvSpPr/>
          <p:nvPr/>
        </p:nvSpPr>
        <p:spPr>
          <a:xfrm rot="5400000">
            <a:off x="10476110" y="2723679"/>
            <a:ext cx="540000" cy="468000"/>
          </a:xfrm>
          <a:prstGeom prst="pentagon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23B3F3E-7A7E-3CB4-4317-7646EC193E53}"/>
              </a:ext>
            </a:extLst>
          </p:cNvPr>
          <p:cNvCxnSpPr>
            <a:cxnSpLocks noChangeAspect="1"/>
          </p:cNvCxnSpPr>
          <p:nvPr/>
        </p:nvCxnSpPr>
        <p:spPr>
          <a:xfrm rot="21540000" flipH="1" flipV="1">
            <a:off x="10780676" y="2735941"/>
            <a:ext cx="144000" cy="23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F10835B-BD42-CA54-AE45-D5BEA67079DC}"/>
              </a:ext>
            </a:extLst>
          </p:cNvPr>
          <p:cNvCxnSpPr/>
          <p:nvPr/>
        </p:nvCxnSpPr>
        <p:spPr>
          <a:xfrm>
            <a:off x="10253036" y="2459078"/>
            <a:ext cx="0" cy="2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93">
            <a:extLst>
              <a:ext uri="{FF2B5EF4-FFF2-40B4-BE49-F238E27FC236}">
                <a16:creationId xmlns:a16="http://schemas.microsoft.com/office/drawing/2014/main" id="{598591AE-FD76-86AF-310A-E11FD97B5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8613" y="2265403"/>
            <a:ext cx="4193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altLang="zh-CN" sz="1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75EE23F-B170-A932-B1CE-260EAF294C7C}"/>
              </a:ext>
            </a:extLst>
          </p:cNvPr>
          <p:cNvCxnSpPr/>
          <p:nvPr/>
        </p:nvCxnSpPr>
        <p:spPr>
          <a:xfrm>
            <a:off x="9741779" y="3351471"/>
            <a:ext cx="0" cy="639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31E0ADD-4659-2AAB-5165-DF643E25A712}"/>
              </a:ext>
            </a:extLst>
          </p:cNvPr>
          <p:cNvCxnSpPr/>
          <p:nvPr/>
        </p:nvCxnSpPr>
        <p:spPr>
          <a:xfrm>
            <a:off x="10799054" y="3341946"/>
            <a:ext cx="0" cy="639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93">
            <a:extLst>
              <a:ext uri="{FF2B5EF4-FFF2-40B4-BE49-F238E27FC236}">
                <a16:creationId xmlns:a16="http://schemas.microsoft.com/office/drawing/2014/main" id="{819992BB-D288-2121-6A1F-65EFA13B3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4852" y="3941204"/>
            <a:ext cx="2221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93">
            <a:extLst>
              <a:ext uri="{FF2B5EF4-FFF2-40B4-BE49-F238E27FC236}">
                <a16:creationId xmlns:a16="http://schemas.microsoft.com/office/drawing/2014/main" id="{409D8CC6-24CA-82EC-A470-CBC982A62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2127" y="3950729"/>
            <a:ext cx="2221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790C8FC-63E2-DC68-2E9B-728E8A17C4E7}"/>
              </a:ext>
            </a:extLst>
          </p:cNvPr>
          <p:cNvCxnSpPr/>
          <p:nvPr/>
        </p:nvCxnSpPr>
        <p:spPr>
          <a:xfrm>
            <a:off x="10018004" y="3932496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666DC12-67F7-FCCB-38A0-BF8A70143B89}"/>
              </a:ext>
            </a:extLst>
          </p:cNvPr>
          <p:cNvCxnSpPr/>
          <p:nvPr/>
        </p:nvCxnSpPr>
        <p:spPr>
          <a:xfrm>
            <a:off x="10503779" y="3922971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93">
            <a:extLst>
              <a:ext uri="{FF2B5EF4-FFF2-40B4-BE49-F238E27FC236}">
                <a16:creationId xmlns:a16="http://schemas.microsoft.com/office/drawing/2014/main" id="{FAECDA00-D433-3364-4D25-0223DF1C0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1077" y="3760229"/>
            <a:ext cx="2221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矩形 93">
            <a:extLst>
              <a:ext uri="{FF2B5EF4-FFF2-40B4-BE49-F238E27FC236}">
                <a16:creationId xmlns:a16="http://schemas.microsoft.com/office/drawing/2014/main" id="{6B25319A-BE73-6BAB-5811-AFEF3FDF1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6852" y="3760229"/>
            <a:ext cx="2221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矩形 93">
            <a:extLst>
              <a:ext uri="{FF2B5EF4-FFF2-40B4-BE49-F238E27FC236}">
                <a16:creationId xmlns:a16="http://schemas.microsoft.com/office/drawing/2014/main" id="{89DDD387-3E71-0F03-FE9B-1D0838E95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8021" y="4274579"/>
            <a:ext cx="3616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矩形 93">
            <a:extLst>
              <a:ext uri="{FF2B5EF4-FFF2-40B4-BE49-F238E27FC236}">
                <a16:creationId xmlns:a16="http://schemas.microsoft.com/office/drawing/2014/main" id="{10EEE71F-9303-4B06-83F0-43FF8B5D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3796" y="4265054"/>
            <a:ext cx="3616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3" name="直接箭头连接符 292">
            <a:extLst>
              <a:ext uri="{FF2B5EF4-FFF2-40B4-BE49-F238E27FC236}">
                <a16:creationId xmlns:a16="http://schemas.microsoft.com/office/drawing/2014/main" id="{250AD191-34A9-AC96-FE0E-ED189BBCE08F}"/>
              </a:ext>
            </a:extLst>
          </p:cNvPr>
          <p:cNvCxnSpPr/>
          <p:nvPr/>
        </p:nvCxnSpPr>
        <p:spPr>
          <a:xfrm>
            <a:off x="2662990" y="4345560"/>
            <a:ext cx="1620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</p:cxnSp>
      <p:sp>
        <p:nvSpPr>
          <p:cNvPr id="294" name="Text Box 3">
            <a:extLst>
              <a:ext uri="{FF2B5EF4-FFF2-40B4-BE49-F238E27FC236}">
                <a16:creationId xmlns:a16="http://schemas.microsoft.com/office/drawing/2014/main" id="{02F829A6-DDFF-26E1-97C4-ED78B0F7D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87" y="3718984"/>
            <a:ext cx="4810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fontAlgn="t" hangingPunct="1"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95" name="Text Box 4">
            <a:extLst>
              <a:ext uri="{FF2B5EF4-FFF2-40B4-BE49-F238E27FC236}">
                <a16:creationId xmlns:a16="http://schemas.microsoft.com/office/drawing/2014/main" id="{7E5994FD-11FB-0723-2AFD-BFA469B78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90" y="3720472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fontAlgn="t" hangingPunct="1"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ADP</a:t>
            </a:r>
          </a:p>
        </p:txBody>
      </p:sp>
      <p:sp>
        <p:nvSpPr>
          <p:cNvPr id="296" name="Text Box 3">
            <a:extLst>
              <a:ext uri="{FF2B5EF4-FFF2-40B4-BE49-F238E27FC236}">
                <a16:creationId xmlns:a16="http://schemas.microsoft.com/office/drawing/2014/main" id="{C3CEF19D-6533-A41A-3F15-776AE9DE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383" y="3725080"/>
            <a:ext cx="4810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fontAlgn="t" hangingPunct="1"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97" name="Text Box 4">
            <a:extLst>
              <a:ext uri="{FF2B5EF4-FFF2-40B4-BE49-F238E27FC236}">
                <a16:creationId xmlns:a16="http://schemas.microsoft.com/office/drawing/2014/main" id="{783C9677-120C-80DC-661C-63A506475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986" y="3726568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fontAlgn="t" hangingPunct="1"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ADP</a:t>
            </a:r>
          </a:p>
        </p:txBody>
      </p:sp>
      <p:cxnSp>
        <p:nvCxnSpPr>
          <p:cNvPr id="298" name="直接箭头连接符 297">
            <a:extLst>
              <a:ext uri="{FF2B5EF4-FFF2-40B4-BE49-F238E27FC236}">
                <a16:creationId xmlns:a16="http://schemas.microsoft.com/office/drawing/2014/main" id="{9D401B49-6ED5-16E5-79D1-60D82B47374D}"/>
              </a:ext>
            </a:extLst>
          </p:cNvPr>
          <p:cNvCxnSpPr/>
          <p:nvPr/>
        </p:nvCxnSpPr>
        <p:spPr>
          <a:xfrm>
            <a:off x="6107230" y="4333368"/>
            <a:ext cx="1620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</p:cxnSp>
      <p:sp>
        <p:nvSpPr>
          <p:cNvPr id="299" name="椭圆 298">
            <a:extLst>
              <a:ext uri="{FF2B5EF4-FFF2-40B4-BE49-F238E27FC236}">
                <a16:creationId xmlns:a16="http://schemas.microsoft.com/office/drawing/2014/main" id="{62B0CD3A-C6D5-5771-0F1A-224DF05FF449}"/>
              </a:ext>
            </a:extLst>
          </p:cNvPr>
          <p:cNvSpPr/>
          <p:nvPr/>
        </p:nvSpPr>
        <p:spPr>
          <a:xfrm>
            <a:off x="9938166" y="2714178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椭圆 299">
            <a:extLst>
              <a:ext uri="{FF2B5EF4-FFF2-40B4-BE49-F238E27FC236}">
                <a16:creationId xmlns:a16="http://schemas.microsoft.com/office/drawing/2014/main" id="{A10F7ED5-8250-D202-5AFD-B3AC6D712551}"/>
              </a:ext>
            </a:extLst>
          </p:cNvPr>
          <p:cNvSpPr/>
          <p:nvPr/>
        </p:nvSpPr>
        <p:spPr>
          <a:xfrm>
            <a:off x="10708905" y="2599762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椭圆 300">
            <a:extLst>
              <a:ext uri="{FF2B5EF4-FFF2-40B4-BE49-F238E27FC236}">
                <a16:creationId xmlns:a16="http://schemas.microsoft.com/office/drawing/2014/main" id="{45082009-B5C4-9196-F24B-B44217CCF9D5}"/>
              </a:ext>
            </a:extLst>
          </p:cNvPr>
          <p:cNvSpPr/>
          <p:nvPr/>
        </p:nvSpPr>
        <p:spPr>
          <a:xfrm>
            <a:off x="10186208" y="3140710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椭圆 301">
            <a:extLst>
              <a:ext uri="{FF2B5EF4-FFF2-40B4-BE49-F238E27FC236}">
                <a16:creationId xmlns:a16="http://schemas.microsoft.com/office/drawing/2014/main" id="{76BA4885-ADE3-69C0-6325-C24261347659}"/>
              </a:ext>
            </a:extLst>
          </p:cNvPr>
          <p:cNvSpPr/>
          <p:nvPr/>
        </p:nvSpPr>
        <p:spPr>
          <a:xfrm>
            <a:off x="10700090" y="3133765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3" name="组合 302">
            <a:extLst>
              <a:ext uri="{FF2B5EF4-FFF2-40B4-BE49-F238E27FC236}">
                <a16:creationId xmlns:a16="http://schemas.microsoft.com/office/drawing/2014/main" id="{D083F03C-33D0-9B21-F91A-C386813DBDA6}"/>
              </a:ext>
            </a:extLst>
          </p:cNvPr>
          <p:cNvGrpSpPr/>
          <p:nvPr/>
        </p:nvGrpSpPr>
        <p:grpSpPr>
          <a:xfrm>
            <a:off x="653373" y="4801404"/>
            <a:ext cx="2124118" cy="928875"/>
            <a:chOff x="634123" y="3309495"/>
            <a:chExt cx="2124118" cy="928875"/>
          </a:xfrm>
        </p:grpSpPr>
        <p:sp>
          <p:nvSpPr>
            <p:cNvPr id="304" name="六边形 303">
              <a:extLst>
                <a:ext uri="{FF2B5EF4-FFF2-40B4-BE49-F238E27FC236}">
                  <a16:creationId xmlns:a16="http://schemas.microsoft.com/office/drawing/2014/main" id="{308570FC-F3C6-5FCE-430E-7C2B5E8FB745}"/>
                </a:ext>
              </a:extLst>
            </p:cNvPr>
            <p:cNvSpPr/>
            <p:nvPr/>
          </p:nvSpPr>
          <p:spPr>
            <a:xfrm rot="5400000">
              <a:off x="1973549" y="3460965"/>
              <a:ext cx="468000" cy="396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六边形 304">
              <a:extLst>
                <a:ext uri="{FF2B5EF4-FFF2-40B4-BE49-F238E27FC236}">
                  <a16:creationId xmlns:a16="http://schemas.microsoft.com/office/drawing/2014/main" id="{61719636-4722-3B95-E1DD-BDC3AC608589}"/>
                </a:ext>
              </a:extLst>
            </p:cNvPr>
            <p:cNvSpPr/>
            <p:nvPr/>
          </p:nvSpPr>
          <p:spPr>
            <a:xfrm rot="5400000">
              <a:off x="1574553" y="3460966"/>
              <a:ext cx="468000" cy="396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六边形 305">
              <a:extLst>
                <a:ext uri="{FF2B5EF4-FFF2-40B4-BE49-F238E27FC236}">
                  <a16:creationId xmlns:a16="http://schemas.microsoft.com/office/drawing/2014/main" id="{C73CEC94-33D6-3101-179A-DFA77BC6FE27}"/>
                </a:ext>
              </a:extLst>
            </p:cNvPr>
            <p:cNvSpPr/>
            <p:nvPr/>
          </p:nvSpPr>
          <p:spPr>
            <a:xfrm rot="5400000">
              <a:off x="1175559" y="3460968"/>
              <a:ext cx="468000" cy="396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307" name="直接连接符 306">
              <a:extLst>
                <a:ext uri="{FF2B5EF4-FFF2-40B4-BE49-F238E27FC236}">
                  <a16:creationId xmlns:a16="http://schemas.microsoft.com/office/drawing/2014/main" id="{8BA793EF-4825-AF4D-187D-350A6C525523}"/>
                </a:ext>
              </a:extLst>
            </p:cNvPr>
            <p:cNvCxnSpPr/>
            <p:nvPr/>
          </p:nvCxnSpPr>
          <p:spPr>
            <a:xfrm flipV="1">
              <a:off x="2030807" y="3479436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>
              <a:extLst>
                <a:ext uri="{FF2B5EF4-FFF2-40B4-BE49-F238E27FC236}">
                  <a16:creationId xmlns:a16="http://schemas.microsoft.com/office/drawing/2014/main" id="{99BF3E87-E27D-738A-A75E-822229D25249}"/>
                </a:ext>
              </a:extLst>
            </p:cNvPr>
            <p:cNvCxnSpPr/>
            <p:nvPr/>
          </p:nvCxnSpPr>
          <p:spPr>
            <a:xfrm flipH="1">
              <a:off x="1797725" y="3750619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矩形 93">
              <a:extLst>
                <a:ext uri="{FF2B5EF4-FFF2-40B4-BE49-F238E27FC236}">
                  <a16:creationId xmlns:a16="http://schemas.microsoft.com/office/drawing/2014/main" id="{74EA948C-EA6A-6A54-D000-88F6253DB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127" y="3309495"/>
              <a:ext cx="4209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</a:t>
              </a:r>
              <a:endPara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310" name="直接连接符 309">
              <a:extLst>
                <a:ext uri="{FF2B5EF4-FFF2-40B4-BE49-F238E27FC236}">
                  <a16:creationId xmlns:a16="http://schemas.microsoft.com/office/drawing/2014/main" id="{086C1AD9-40AE-A163-8CE8-8006132718AD}"/>
                </a:ext>
              </a:extLst>
            </p:cNvPr>
            <p:cNvCxnSpPr/>
            <p:nvPr/>
          </p:nvCxnSpPr>
          <p:spPr>
            <a:xfrm flipH="1">
              <a:off x="1390073" y="3758342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>
              <a:extLst>
                <a:ext uri="{FF2B5EF4-FFF2-40B4-BE49-F238E27FC236}">
                  <a16:creationId xmlns:a16="http://schemas.microsoft.com/office/drawing/2014/main" id="{41F991E0-ED9E-90A6-20F2-9C12F84097FF}"/>
                </a:ext>
              </a:extLst>
            </p:cNvPr>
            <p:cNvCxnSpPr/>
            <p:nvPr/>
          </p:nvCxnSpPr>
          <p:spPr>
            <a:xfrm>
              <a:off x="1394315" y="3465925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>
              <a:extLst>
                <a:ext uri="{FF2B5EF4-FFF2-40B4-BE49-F238E27FC236}">
                  <a16:creationId xmlns:a16="http://schemas.microsoft.com/office/drawing/2014/main" id="{817E573A-4B06-3945-EC38-2642F44F849A}"/>
                </a:ext>
              </a:extLst>
            </p:cNvPr>
            <p:cNvCxnSpPr/>
            <p:nvPr/>
          </p:nvCxnSpPr>
          <p:spPr>
            <a:xfrm>
              <a:off x="1259057" y="3548792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>
              <a:extLst>
                <a:ext uri="{FF2B5EF4-FFF2-40B4-BE49-F238E27FC236}">
                  <a16:creationId xmlns:a16="http://schemas.microsoft.com/office/drawing/2014/main" id="{892EA5D1-114D-6263-77BB-E306387B5931}"/>
                </a:ext>
              </a:extLst>
            </p:cNvPr>
            <p:cNvCxnSpPr/>
            <p:nvPr/>
          </p:nvCxnSpPr>
          <p:spPr>
            <a:xfrm>
              <a:off x="2183298" y="3866292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矩形 93">
              <a:extLst>
                <a:ext uri="{FF2B5EF4-FFF2-40B4-BE49-F238E27FC236}">
                  <a16:creationId xmlns:a16="http://schemas.microsoft.com/office/drawing/2014/main" id="{3835C5AD-276B-169B-4BA4-A036CF297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502" y="4022926"/>
              <a:ext cx="231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矩形 93">
              <a:extLst>
                <a:ext uri="{FF2B5EF4-FFF2-40B4-BE49-F238E27FC236}">
                  <a16:creationId xmlns:a16="http://schemas.microsoft.com/office/drawing/2014/main" id="{FEC4D14E-58B6-8B8A-C67A-F6C2B761E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446" y="3346414"/>
              <a:ext cx="231795" cy="15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6" name="直接连接符 315">
              <a:extLst>
                <a:ext uri="{FF2B5EF4-FFF2-40B4-BE49-F238E27FC236}">
                  <a16:creationId xmlns:a16="http://schemas.microsoft.com/office/drawing/2014/main" id="{965C0CA3-85D8-A22F-F4AC-50F067511C95}"/>
                </a:ext>
              </a:extLst>
            </p:cNvPr>
            <p:cNvCxnSpPr/>
            <p:nvPr/>
          </p:nvCxnSpPr>
          <p:spPr>
            <a:xfrm>
              <a:off x="1036064" y="3438330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>
              <a:extLst>
                <a:ext uri="{FF2B5EF4-FFF2-40B4-BE49-F238E27FC236}">
                  <a16:creationId xmlns:a16="http://schemas.microsoft.com/office/drawing/2014/main" id="{7B93B2CB-9269-A0B7-C612-4A2396E31BF0}"/>
                </a:ext>
              </a:extLst>
            </p:cNvPr>
            <p:cNvCxnSpPr/>
            <p:nvPr/>
          </p:nvCxnSpPr>
          <p:spPr>
            <a:xfrm flipH="1">
              <a:off x="1036059" y="3785464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矩形 93">
              <a:extLst>
                <a:ext uri="{FF2B5EF4-FFF2-40B4-BE49-F238E27FC236}">
                  <a16:creationId xmlns:a16="http://schemas.microsoft.com/office/drawing/2014/main" id="{CFC68D47-6506-A1B3-A2DA-43E3D4DC6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123" y="3766698"/>
              <a:ext cx="4209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</a:t>
              </a:r>
              <a:endPara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319" name="直接连接符 318">
              <a:extLst>
                <a:ext uri="{FF2B5EF4-FFF2-40B4-BE49-F238E27FC236}">
                  <a16:creationId xmlns:a16="http://schemas.microsoft.com/office/drawing/2014/main" id="{B2A9D63A-1390-CF51-2314-9C566249D854}"/>
                </a:ext>
              </a:extLst>
            </p:cNvPr>
            <p:cNvCxnSpPr/>
            <p:nvPr/>
          </p:nvCxnSpPr>
          <p:spPr>
            <a:xfrm flipV="1">
              <a:off x="2399298" y="3456167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7F911CCA-543B-A2CA-EF63-38A2501408B6}"/>
                </a:ext>
              </a:extLst>
            </p:cNvPr>
            <p:cNvCxnSpPr/>
            <p:nvPr/>
          </p:nvCxnSpPr>
          <p:spPr>
            <a:xfrm flipV="1">
              <a:off x="2377071" y="3412778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D4A1499C-A66E-7F32-DB3A-85EC632B6A73}"/>
                </a:ext>
              </a:extLst>
            </p:cNvPr>
            <p:cNvCxnSpPr/>
            <p:nvPr/>
          </p:nvCxnSpPr>
          <p:spPr>
            <a:xfrm>
              <a:off x="2230923" y="3866292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CD6E77C6-EC7D-625C-1167-EA80C60E582E}"/>
                </a:ext>
              </a:extLst>
            </p:cNvPr>
            <p:cNvSpPr/>
            <p:nvPr/>
          </p:nvSpPr>
          <p:spPr>
            <a:xfrm>
              <a:off x="1717538" y="3352386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8E70A315-F25B-4FD3-61AC-6CB93B4E56BA}"/>
                </a:ext>
              </a:extLst>
            </p:cNvPr>
            <p:cNvSpPr/>
            <p:nvPr/>
          </p:nvSpPr>
          <p:spPr>
            <a:xfrm>
              <a:off x="1717392" y="3792243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508B4CE0-EA1B-928A-D582-BBAC8B5A2399}"/>
                </a:ext>
              </a:extLst>
            </p:cNvPr>
            <p:cNvSpPr/>
            <p:nvPr/>
          </p:nvSpPr>
          <p:spPr>
            <a:xfrm>
              <a:off x="2115226" y="3324986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EFDA7D40-CF27-0E51-B4F6-2ED89A4EB858}"/>
                </a:ext>
              </a:extLst>
            </p:cNvPr>
            <p:cNvSpPr/>
            <p:nvPr/>
          </p:nvSpPr>
          <p:spPr>
            <a:xfrm>
              <a:off x="2336295" y="3702989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矩形 77">
              <a:extLst>
                <a:ext uri="{FF2B5EF4-FFF2-40B4-BE49-F238E27FC236}">
                  <a16:creationId xmlns:a16="http://schemas.microsoft.com/office/drawing/2014/main" id="{E4A86383-674E-5C4A-473E-08D186CD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874" y="3329717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7" name="矩形 77">
              <a:extLst>
                <a:ext uri="{FF2B5EF4-FFF2-40B4-BE49-F238E27FC236}">
                  <a16:creationId xmlns:a16="http://schemas.microsoft.com/office/drawing/2014/main" id="{B1C21305-DB92-0E12-8A2E-C52C93F6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551" y="3709650"/>
              <a:ext cx="2693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NH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8" name="矩形 77">
              <a:extLst>
                <a:ext uri="{FF2B5EF4-FFF2-40B4-BE49-F238E27FC236}">
                  <a16:creationId xmlns:a16="http://schemas.microsoft.com/office/drawing/2014/main" id="{90EB8B6D-7CA1-236C-006C-1659EAD8C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814" y="3340293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9" name="矩形 77">
              <a:extLst>
                <a:ext uri="{FF2B5EF4-FFF2-40B4-BE49-F238E27FC236}">
                  <a16:creationId xmlns:a16="http://schemas.microsoft.com/office/drawing/2014/main" id="{D0971D82-1C6F-AF41-925D-F0F2A886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350" y="3778449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23E2753D-CA6B-0ED9-6363-C6D142C0B7BE}"/>
              </a:ext>
            </a:extLst>
          </p:cNvPr>
          <p:cNvGrpSpPr/>
          <p:nvPr/>
        </p:nvGrpSpPr>
        <p:grpSpPr>
          <a:xfrm>
            <a:off x="4005973" y="4801404"/>
            <a:ext cx="2124118" cy="928875"/>
            <a:chOff x="634123" y="3309495"/>
            <a:chExt cx="2124118" cy="928875"/>
          </a:xfrm>
        </p:grpSpPr>
        <p:sp>
          <p:nvSpPr>
            <p:cNvPr id="141" name="六边形 140">
              <a:extLst>
                <a:ext uri="{FF2B5EF4-FFF2-40B4-BE49-F238E27FC236}">
                  <a16:creationId xmlns:a16="http://schemas.microsoft.com/office/drawing/2014/main" id="{F638700C-C4FE-E420-41F9-0EF3EF774B75}"/>
                </a:ext>
              </a:extLst>
            </p:cNvPr>
            <p:cNvSpPr/>
            <p:nvPr/>
          </p:nvSpPr>
          <p:spPr>
            <a:xfrm rot="5400000">
              <a:off x="1973549" y="3460965"/>
              <a:ext cx="468000" cy="396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六边形 142">
              <a:extLst>
                <a:ext uri="{FF2B5EF4-FFF2-40B4-BE49-F238E27FC236}">
                  <a16:creationId xmlns:a16="http://schemas.microsoft.com/office/drawing/2014/main" id="{E2AF1358-1817-BE46-55FD-3113360DB6C2}"/>
                </a:ext>
              </a:extLst>
            </p:cNvPr>
            <p:cNvSpPr/>
            <p:nvPr/>
          </p:nvSpPr>
          <p:spPr>
            <a:xfrm rot="5400000">
              <a:off x="1574553" y="3460966"/>
              <a:ext cx="468000" cy="396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六边形 143">
              <a:extLst>
                <a:ext uri="{FF2B5EF4-FFF2-40B4-BE49-F238E27FC236}">
                  <a16:creationId xmlns:a16="http://schemas.microsoft.com/office/drawing/2014/main" id="{C0FF2CC6-8A66-37DA-60E5-5FE398D205C9}"/>
                </a:ext>
              </a:extLst>
            </p:cNvPr>
            <p:cNvSpPr/>
            <p:nvPr/>
          </p:nvSpPr>
          <p:spPr>
            <a:xfrm rot="5400000">
              <a:off x="1175559" y="3460968"/>
              <a:ext cx="468000" cy="396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ACB078DC-C37A-C85D-86F7-E645D02883C0}"/>
                </a:ext>
              </a:extLst>
            </p:cNvPr>
            <p:cNvCxnSpPr/>
            <p:nvPr/>
          </p:nvCxnSpPr>
          <p:spPr>
            <a:xfrm flipV="1">
              <a:off x="2030807" y="3479436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271FBFE0-4FA2-1E4E-0B39-751571DBB75B}"/>
                </a:ext>
              </a:extLst>
            </p:cNvPr>
            <p:cNvCxnSpPr/>
            <p:nvPr/>
          </p:nvCxnSpPr>
          <p:spPr>
            <a:xfrm flipH="1">
              <a:off x="1797725" y="3750619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矩形 93">
              <a:extLst>
                <a:ext uri="{FF2B5EF4-FFF2-40B4-BE49-F238E27FC236}">
                  <a16:creationId xmlns:a16="http://schemas.microsoft.com/office/drawing/2014/main" id="{9BEADF97-18EC-058C-502D-52E0809C1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127" y="3309495"/>
              <a:ext cx="4209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</a:t>
              </a:r>
              <a:endPara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DDB63979-0562-BB54-0F5E-33D85AE7C14C}"/>
                </a:ext>
              </a:extLst>
            </p:cNvPr>
            <p:cNvCxnSpPr/>
            <p:nvPr/>
          </p:nvCxnSpPr>
          <p:spPr>
            <a:xfrm flipH="1">
              <a:off x="1390073" y="3758342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404A4479-C6C1-A546-1365-61733A3C8759}"/>
                </a:ext>
              </a:extLst>
            </p:cNvPr>
            <p:cNvCxnSpPr/>
            <p:nvPr/>
          </p:nvCxnSpPr>
          <p:spPr>
            <a:xfrm>
              <a:off x="1394315" y="3465925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E96A0FC5-E8DE-02C5-DC18-1CFB9840C3EA}"/>
                </a:ext>
              </a:extLst>
            </p:cNvPr>
            <p:cNvCxnSpPr/>
            <p:nvPr/>
          </p:nvCxnSpPr>
          <p:spPr>
            <a:xfrm>
              <a:off x="1259057" y="3548792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159F9725-EDFA-3350-EA4C-C3958CBEB783}"/>
                </a:ext>
              </a:extLst>
            </p:cNvPr>
            <p:cNvCxnSpPr/>
            <p:nvPr/>
          </p:nvCxnSpPr>
          <p:spPr>
            <a:xfrm>
              <a:off x="2183298" y="3866292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矩形 93">
              <a:extLst>
                <a:ext uri="{FF2B5EF4-FFF2-40B4-BE49-F238E27FC236}">
                  <a16:creationId xmlns:a16="http://schemas.microsoft.com/office/drawing/2014/main" id="{AFA5C731-B062-068B-5547-1BC2A54D7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502" y="4022926"/>
              <a:ext cx="231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矩形 93">
              <a:extLst>
                <a:ext uri="{FF2B5EF4-FFF2-40B4-BE49-F238E27FC236}">
                  <a16:creationId xmlns:a16="http://schemas.microsoft.com/office/drawing/2014/main" id="{E6361333-904C-496E-58FC-4E07CB79B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446" y="3346414"/>
              <a:ext cx="231795" cy="15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45BB6DD3-9EF3-E642-6CAE-6224CF22785F}"/>
                </a:ext>
              </a:extLst>
            </p:cNvPr>
            <p:cNvCxnSpPr/>
            <p:nvPr/>
          </p:nvCxnSpPr>
          <p:spPr>
            <a:xfrm>
              <a:off x="1036064" y="3438330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951DA7C4-7515-797E-C7A2-509A56BA57EC}"/>
                </a:ext>
              </a:extLst>
            </p:cNvPr>
            <p:cNvCxnSpPr/>
            <p:nvPr/>
          </p:nvCxnSpPr>
          <p:spPr>
            <a:xfrm flipH="1">
              <a:off x="1036059" y="3785464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矩形 93">
              <a:extLst>
                <a:ext uri="{FF2B5EF4-FFF2-40B4-BE49-F238E27FC236}">
                  <a16:creationId xmlns:a16="http://schemas.microsoft.com/office/drawing/2014/main" id="{7C52887F-8383-64ED-C328-B530523F6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123" y="3766698"/>
              <a:ext cx="4209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</a:t>
              </a:r>
              <a:endPara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97FA798E-F9EB-8BE4-BCF9-F83E64C7C14F}"/>
                </a:ext>
              </a:extLst>
            </p:cNvPr>
            <p:cNvCxnSpPr/>
            <p:nvPr/>
          </p:nvCxnSpPr>
          <p:spPr>
            <a:xfrm flipV="1">
              <a:off x="2399298" y="3456167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24AF146E-8B71-0807-8B6D-855A4CC4EF58}"/>
                </a:ext>
              </a:extLst>
            </p:cNvPr>
            <p:cNvCxnSpPr/>
            <p:nvPr/>
          </p:nvCxnSpPr>
          <p:spPr>
            <a:xfrm flipV="1">
              <a:off x="2377071" y="3412778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B1D3EAFB-8B43-3E39-FEB0-CCE6681C6332}"/>
                </a:ext>
              </a:extLst>
            </p:cNvPr>
            <p:cNvCxnSpPr/>
            <p:nvPr/>
          </p:nvCxnSpPr>
          <p:spPr>
            <a:xfrm>
              <a:off x="2230923" y="3866292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B9850542-11CF-F097-682A-A6FFC86BF507}"/>
                </a:ext>
              </a:extLst>
            </p:cNvPr>
            <p:cNvSpPr/>
            <p:nvPr/>
          </p:nvSpPr>
          <p:spPr>
            <a:xfrm>
              <a:off x="1717538" y="3352386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椭圆 319">
              <a:extLst>
                <a:ext uri="{FF2B5EF4-FFF2-40B4-BE49-F238E27FC236}">
                  <a16:creationId xmlns:a16="http://schemas.microsoft.com/office/drawing/2014/main" id="{2BC33E9F-D91A-CEA3-D944-49C79E2D02AD}"/>
                </a:ext>
              </a:extLst>
            </p:cNvPr>
            <p:cNvSpPr/>
            <p:nvPr/>
          </p:nvSpPr>
          <p:spPr>
            <a:xfrm>
              <a:off x="1717392" y="3792243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椭圆 320">
              <a:extLst>
                <a:ext uri="{FF2B5EF4-FFF2-40B4-BE49-F238E27FC236}">
                  <a16:creationId xmlns:a16="http://schemas.microsoft.com/office/drawing/2014/main" id="{C81359C0-6ADD-E555-F47E-22945F3CA3B2}"/>
                </a:ext>
              </a:extLst>
            </p:cNvPr>
            <p:cNvSpPr/>
            <p:nvPr/>
          </p:nvSpPr>
          <p:spPr>
            <a:xfrm>
              <a:off x="2115226" y="3324986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椭圆 321">
              <a:extLst>
                <a:ext uri="{FF2B5EF4-FFF2-40B4-BE49-F238E27FC236}">
                  <a16:creationId xmlns:a16="http://schemas.microsoft.com/office/drawing/2014/main" id="{DD7142F1-D458-3E20-8579-99F3372FACF3}"/>
                </a:ext>
              </a:extLst>
            </p:cNvPr>
            <p:cNvSpPr/>
            <p:nvPr/>
          </p:nvSpPr>
          <p:spPr>
            <a:xfrm>
              <a:off x="2336295" y="3702989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矩形 77">
              <a:extLst>
                <a:ext uri="{FF2B5EF4-FFF2-40B4-BE49-F238E27FC236}">
                  <a16:creationId xmlns:a16="http://schemas.microsoft.com/office/drawing/2014/main" id="{BC2A0439-8D45-AAF3-CC8F-061B65D1B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874" y="3329717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4" name="矩形 77">
              <a:extLst>
                <a:ext uri="{FF2B5EF4-FFF2-40B4-BE49-F238E27FC236}">
                  <a16:creationId xmlns:a16="http://schemas.microsoft.com/office/drawing/2014/main" id="{9C71AA10-5BD6-38F6-23D4-43C989BDD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551" y="3709650"/>
              <a:ext cx="2693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NH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5" name="矩形 77">
              <a:extLst>
                <a:ext uri="{FF2B5EF4-FFF2-40B4-BE49-F238E27FC236}">
                  <a16:creationId xmlns:a16="http://schemas.microsoft.com/office/drawing/2014/main" id="{E19BC0D6-B3D6-F466-8DF0-7A988978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814" y="3340293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6" name="矩形 77">
              <a:extLst>
                <a:ext uri="{FF2B5EF4-FFF2-40B4-BE49-F238E27FC236}">
                  <a16:creationId xmlns:a16="http://schemas.microsoft.com/office/drawing/2014/main" id="{1560F376-628A-B213-D2D7-05D73B582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350" y="3778449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7" name="组合 326">
            <a:extLst>
              <a:ext uri="{FF2B5EF4-FFF2-40B4-BE49-F238E27FC236}">
                <a16:creationId xmlns:a16="http://schemas.microsoft.com/office/drawing/2014/main" id="{4BFC795B-9D30-0C1A-B094-AB64E1B9CFE5}"/>
              </a:ext>
            </a:extLst>
          </p:cNvPr>
          <p:cNvGrpSpPr/>
          <p:nvPr/>
        </p:nvGrpSpPr>
        <p:grpSpPr>
          <a:xfrm>
            <a:off x="6968248" y="4801404"/>
            <a:ext cx="2124118" cy="928875"/>
            <a:chOff x="634123" y="3309495"/>
            <a:chExt cx="2124118" cy="928875"/>
          </a:xfrm>
        </p:grpSpPr>
        <p:sp>
          <p:nvSpPr>
            <p:cNvPr id="328" name="六边形 327">
              <a:extLst>
                <a:ext uri="{FF2B5EF4-FFF2-40B4-BE49-F238E27FC236}">
                  <a16:creationId xmlns:a16="http://schemas.microsoft.com/office/drawing/2014/main" id="{ACD57D0C-7D39-E83A-1306-B17B6542E2B1}"/>
                </a:ext>
              </a:extLst>
            </p:cNvPr>
            <p:cNvSpPr/>
            <p:nvPr/>
          </p:nvSpPr>
          <p:spPr>
            <a:xfrm rot="5400000">
              <a:off x="1973549" y="3460965"/>
              <a:ext cx="468000" cy="396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六边形 328">
              <a:extLst>
                <a:ext uri="{FF2B5EF4-FFF2-40B4-BE49-F238E27FC236}">
                  <a16:creationId xmlns:a16="http://schemas.microsoft.com/office/drawing/2014/main" id="{6DCC15BA-91BD-EEC5-6AA3-7117DE59D8CD}"/>
                </a:ext>
              </a:extLst>
            </p:cNvPr>
            <p:cNvSpPr/>
            <p:nvPr/>
          </p:nvSpPr>
          <p:spPr>
            <a:xfrm rot="5400000">
              <a:off x="1574553" y="3460966"/>
              <a:ext cx="468000" cy="396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六边形 329">
              <a:extLst>
                <a:ext uri="{FF2B5EF4-FFF2-40B4-BE49-F238E27FC236}">
                  <a16:creationId xmlns:a16="http://schemas.microsoft.com/office/drawing/2014/main" id="{912F5024-D523-983D-4657-28C56F1C07F6}"/>
                </a:ext>
              </a:extLst>
            </p:cNvPr>
            <p:cNvSpPr/>
            <p:nvPr/>
          </p:nvSpPr>
          <p:spPr>
            <a:xfrm rot="5400000">
              <a:off x="1175559" y="3460968"/>
              <a:ext cx="468000" cy="396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331" name="直接连接符 330">
              <a:extLst>
                <a:ext uri="{FF2B5EF4-FFF2-40B4-BE49-F238E27FC236}">
                  <a16:creationId xmlns:a16="http://schemas.microsoft.com/office/drawing/2014/main" id="{65F3B046-5373-D95A-53B0-126FD8062C93}"/>
                </a:ext>
              </a:extLst>
            </p:cNvPr>
            <p:cNvCxnSpPr/>
            <p:nvPr/>
          </p:nvCxnSpPr>
          <p:spPr>
            <a:xfrm flipV="1">
              <a:off x="2030807" y="3479436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>
              <a:extLst>
                <a:ext uri="{FF2B5EF4-FFF2-40B4-BE49-F238E27FC236}">
                  <a16:creationId xmlns:a16="http://schemas.microsoft.com/office/drawing/2014/main" id="{1278DC75-9F9A-E612-8267-0C5B988171BE}"/>
                </a:ext>
              </a:extLst>
            </p:cNvPr>
            <p:cNvCxnSpPr/>
            <p:nvPr/>
          </p:nvCxnSpPr>
          <p:spPr>
            <a:xfrm flipH="1">
              <a:off x="1797725" y="3750619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矩形 93">
              <a:extLst>
                <a:ext uri="{FF2B5EF4-FFF2-40B4-BE49-F238E27FC236}">
                  <a16:creationId xmlns:a16="http://schemas.microsoft.com/office/drawing/2014/main" id="{4FC0CC64-AB01-F884-316B-0E853AF94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127" y="3309495"/>
              <a:ext cx="4209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</a:t>
              </a:r>
              <a:endPara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334" name="直接连接符 333">
              <a:extLst>
                <a:ext uri="{FF2B5EF4-FFF2-40B4-BE49-F238E27FC236}">
                  <a16:creationId xmlns:a16="http://schemas.microsoft.com/office/drawing/2014/main" id="{D20D27F6-5686-BB10-BEA4-7D5EF2AABD2F}"/>
                </a:ext>
              </a:extLst>
            </p:cNvPr>
            <p:cNvCxnSpPr/>
            <p:nvPr/>
          </p:nvCxnSpPr>
          <p:spPr>
            <a:xfrm flipH="1">
              <a:off x="1390073" y="3758342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>
              <a:extLst>
                <a:ext uri="{FF2B5EF4-FFF2-40B4-BE49-F238E27FC236}">
                  <a16:creationId xmlns:a16="http://schemas.microsoft.com/office/drawing/2014/main" id="{C995202D-CF58-AF09-624F-DF48C9567D24}"/>
                </a:ext>
              </a:extLst>
            </p:cNvPr>
            <p:cNvCxnSpPr/>
            <p:nvPr/>
          </p:nvCxnSpPr>
          <p:spPr>
            <a:xfrm>
              <a:off x="1394315" y="3465925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接连接符 335">
              <a:extLst>
                <a:ext uri="{FF2B5EF4-FFF2-40B4-BE49-F238E27FC236}">
                  <a16:creationId xmlns:a16="http://schemas.microsoft.com/office/drawing/2014/main" id="{F21A2F3D-AF44-AFAA-7854-46A3199E7352}"/>
                </a:ext>
              </a:extLst>
            </p:cNvPr>
            <p:cNvCxnSpPr/>
            <p:nvPr/>
          </p:nvCxnSpPr>
          <p:spPr>
            <a:xfrm>
              <a:off x="1259057" y="3548792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>
              <a:extLst>
                <a:ext uri="{FF2B5EF4-FFF2-40B4-BE49-F238E27FC236}">
                  <a16:creationId xmlns:a16="http://schemas.microsoft.com/office/drawing/2014/main" id="{2BA7C804-CEDF-6FCA-7409-65B1059CF4DB}"/>
                </a:ext>
              </a:extLst>
            </p:cNvPr>
            <p:cNvCxnSpPr/>
            <p:nvPr/>
          </p:nvCxnSpPr>
          <p:spPr>
            <a:xfrm>
              <a:off x="2183298" y="3866292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矩形 93">
              <a:extLst>
                <a:ext uri="{FF2B5EF4-FFF2-40B4-BE49-F238E27FC236}">
                  <a16:creationId xmlns:a16="http://schemas.microsoft.com/office/drawing/2014/main" id="{7409E4A6-16CE-91B7-21DF-57342E12E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502" y="4022926"/>
              <a:ext cx="231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矩形 93">
              <a:extLst>
                <a:ext uri="{FF2B5EF4-FFF2-40B4-BE49-F238E27FC236}">
                  <a16:creationId xmlns:a16="http://schemas.microsoft.com/office/drawing/2014/main" id="{53A1C43B-C4E2-A50F-0706-A1DA9493E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446" y="3346414"/>
              <a:ext cx="231795" cy="15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0" name="直接连接符 339">
              <a:extLst>
                <a:ext uri="{FF2B5EF4-FFF2-40B4-BE49-F238E27FC236}">
                  <a16:creationId xmlns:a16="http://schemas.microsoft.com/office/drawing/2014/main" id="{470723E7-EBB3-B75B-2058-3AB4817D5908}"/>
                </a:ext>
              </a:extLst>
            </p:cNvPr>
            <p:cNvCxnSpPr/>
            <p:nvPr/>
          </p:nvCxnSpPr>
          <p:spPr>
            <a:xfrm>
              <a:off x="1036064" y="3438330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>
              <a:extLst>
                <a:ext uri="{FF2B5EF4-FFF2-40B4-BE49-F238E27FC236}">
                  <a16:creationId xmlns:a16="http://schemas.microsoft.com/office/drawing/2014/main" id="{80F89513-A584-C5B7-2555-C381B36CCA83}"/>
                </a:ext>
              </a:extLst>
            </p:cNvPr>
            <p:cNvCxnSpPr/>
            <p:nvPr/>
          </p:nvCxnSpPr>
          <p:spPr>
            <a:xfrm flipH="1">
              <a:off x="1036059" y="3785464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2" name="矩形 93">
              <a:extLst>
                <a:ext uri="{FF2B5EF4-FFF2-40B4-BE49-F238E27FC236}">
                  <a16:creationId xmlns:a16="http://schemas.microsoft.com/office/drawing/2014/main" id="{C70232A6-0055-E109-4939-DE87080DA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123" y="3766698"/>
              <a:ext cx="4209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</a:t>
              </a:r>
              <a:endPara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343" name="直接连接符 342">
              <a:extLst>
                <a:ext uri="{FF2B5EF4-FFF2-40B4-BE49-F238E27FC236}">
                  <a16:creationId xmlns:a16="http://schemas.microsoft.com/office/drawing/2014/main" id="{B3866BF0-6D13-D0C9-C81A-1D1B505BE012}"/>
                </a:ext>
              </a:extLst>
            </p:cNvPr>
            <p:cNvCxnSpPr/>
            <p:nvPr/>
          </p:nvCxnSpPr>
          <p:spPr>
            <a:xfrm flipV="1">
              <a:off x="2399298" y="3456167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>
              <a:extLst>
                <a:ext uri="{FF2B5EF4-FFF2-40B4-BE49-F238E27FC236}">
                  <a16:creationId xmlns:a16="http://schemas.microsoft.com/office/drawing/2014/main" id="{9F80D70B-C5D3-C5D0-E9E2-7B3D99DD8F9C}"/>
                </a:ext>
              </a:extLst>
            </p:cNvPr>
            <p:cNvCxnSpPr/>
            <p:nvPr/>
          </p:nvCxnSpPr>
          <p:spPr>
            <a:xfrm flipV="1">
              <a:off x="2377071" y="3412778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>
              <a:extLst>
                <a:ext uri="{FF2B5EF4-FFF2-40B4-BE49-F238E27FC236}">
                  <a16:creationId xmlns:a16="http://schemas.microsoft.com/office/drawing/2014/main" id="{91B2463B-812E-1E4A-17D6-C5C849A45A73}"/>
                </a:ext>
              </a:extLst>
            </p:cNvPr>
            <p:cNvCxnSpPr/>
            <p:nvPr/>
          </p:nvCxnSpPr>
          <p:spPr>
            <a:xfrm>
              <a:off x="2230923" y="3866292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椭圆 345">
              <a:extLst>
                <a:ext uri="{FF2B5EF4-FFF2-40B4-BE49-F238E27FC236}">
                  <a16:creationId xmlns:a16="http://schemas.microsoft.com/office/drawing/2014/main" id="{A7CDDF80-0EB7-D676-8BA8-16B905DC1B57}"/>
                </a:ext>
              </a:extLst>
            </p:cNvPr>
            <p:cNvSpPr/>
            <p:nvPr/>
          </p:nvSpPr>
          <p:spPr>
            <a:xfrm>
              <a:off x="1717538" y="3352386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7" name="椭圆 346">
              <a:extLst>
                <a:ext uri="{FF2B5EF4-FFF2-40B4-BE49-F238E27FC236}">
                  <a16:creationId xmlns:a16="http://schemas.microsoft.com/office/drawing/2014/main" id="{3E70827F-F8C3-BE57-69A3-625E2B2999C4}"/>
                </a:ext>
              </a:extLst>
            </p:cNvPr>
            <p:cNvSpPr/>
            <p:nvPr/>
          </p:nvSpPr>
          <p:spPr>
            <a:xfrm>
              <a:off x="1717392" y="3792243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8" name="椭圆 347">
              <a:extLst>
                <a:ext uri="{FF2B5EF4-FFF2-40B4-BE49-F238E27FC236}">
                  <a16:creationId xmlns:a16="http://schemas.microsoft.com/office/drawing/2014/main" id="{1E987BA1-C91D-98B3-FCE9-3D35FBC885BD}"/>
                </a:ext>
              </a:extLst>
            </p:cNvPr>
            <p:cNvSpPr/>
            <p:nvPr/>
          </p:nvSpPr>
          <p:spPr>
            <a:xfrm>
              <a:off x="2115226" y="3324986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椭圆 348">
              <a:extLst>
                <a:ext uri="{FF2B5EF4-FFF2-40B4-BE49-F238E27FC236}">
                  <a16:creationId xmlns:a16="http://schemas.microsoft.com/office/drawing/2014/main" id="{E6CE2AD6-0E5B-8D0C-87A8-80A7E452E7E8}"/>
                </a:ext>
              </a:extLst>
            </p:cNvPr>
            <p:cNvSpPr/>
            <p:nvPr/>
          </p:nvSpPr>
          <p:spPr>
            <a:xfrm>
              <a:off x="2336295" y="3702989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矩形 77">
              <a:extLst>
                <a:ext uri="{FF2B5EF4-FFF2-40B4-BE49-F238E27FC236}">
                  <a16:creationId xmlns:a16="http://schemas.microsoft.com/office/drawing/2014/main" id="{2E38CA04-B17E-0D53-BB7B-36AFC12AD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874" y="3329717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1" name="矩形 77">
              <a:extLst>
                <a:ext uri="{FF2B5EF4-FFF2-40B4-BE49-F238E27FC236}">
                  <a16:creationId xmlns:a16="http://schemas.microsoft.com/office/drawing/2014/main" id="{A7E0B294-EA24-D6D4-CEBD-CEC2C7CB0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551" y="3709650"/>
              <a:ext cx="2693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NH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2" name="矩形 77">
              <a:extLst>
                <a:ext uri="{FF2B5EF4-FFF2-40B4-BE49-F238E27FC236}">
                  <a16:creationId xmlns:a16="http://schemas.microsoft.com/office/drawing/2014/main" id="{0BFD754F-779F-C36D-E2A0-1CBAEB37F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814" y="3340293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3" name="矩形 77">
              <a:extLst>
                <a:ext uri="{FF2B5EF4-FFF2-40B4-BE49-F238E27FC236}">
                  <a16:creationId xmlns:a16="http://schemas.microsoft.com/office/drawing/2014/main" id="{3DB045A8-52D2-108B-0EFE-B0680B888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350" y="3778449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54" name="矩形 74">
            <a:extLst>
              <a:ext uri="{FF2B5EF4-FFF2-40B4-BE49-F238E27FC236}">
                <a16:creationId xmlns:a16="http://schemas.microsoft.com/office/drawing/2014/main" id="{3162AF59-977D-B39D-2E73-14B01DB69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2370" y="2684503"/>
            <a:ext cx="129843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zh-CN" alt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矩形 77">
            <a:extLst>
              <a:ext uri="{FF2B5EF4-FFF2-40B4-BE49-F238E27FC236}">
                <a16:creationId xmlns:a16="http://schemas.microsoft.com/office/drawing/2014/main" id="{993249A1-A867-2E13-68F7-F3D993628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45" y="3129003"/>
            <a:ext cx="129843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zh-CN" alt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矩形 88">
            <a:extLst>
              <a:ext uri="{FF2B5EF4-FFF2-40B4-BE49-F238E27FC236}">
                <a16:creationId xmlns:a16="http://schemas.microsoft.com/office/drawing/2014/main" id="{B4A752BB-FF83-A2FA-F21E-32770C9F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626" y="2570203"/>
            <a:ext cx="129843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zh-CN" alt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矩形 90">
            <a:extLst>
              <a:ext uri="{FF2B5EF4-FFF2-40B4-BE49-F238E27FC236}">
                <a16:creationId xmlns:a16="http://schemas.microsoft.com/office/drawing/2014/main" id="{BBB36294-1DF0-BBE0-8952-6D3DEF485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6276" y="3124240"/>
            <a:ext cx="129843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zh-CN" alt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矩形 71">
            <a:extLst>
              <a:ext uri="{FF2B5EF4-FFF2-40B4-BE49-F238E27FC236}">
                <a16:creationId xmlns:a16="http://schemas.microsoft.com/office/drawing/2014/main" id="{849D43A9-6BAF-B055-5F7F-2DBDD3966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4878" y="3019465"/>
            <a:ext cx="1564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endParaRPr lang="zh-CN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359" name="任意多边形 133">
            <a:extLst>
              <a:ext uri="{FF2B5EF4-FFF2-40B4-BE49-F238E27FC236}">
                <a16:creationId xmlns:a16="http://schemas.microsoft.com/office/drawing/2014/main" id="{3A0139FF-B611-ABF0-48B5-FD074601623A}"/>
              </a:ext>
            </a:extLst>
          </p:cNvPr>
          <p:cNvSpPr/>
          <p:nvPr/>
        </p:nvSpPr>
        <p:spPr>
          <a:xfrm rot="16200000" flipH="1">
            <a:off x="3285949" y="3573628"/>
            <a:ext cx="360000" cy="115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" name="任意多边形 134">
            <a:extLst>
              <a:ext uri="{FF2B5EF4-FFF2-40B4-BE49-F238E27FC236}">
                <a16:creationId xmlns:a16="http://schemas.microsoft.com/office/drawing/2014/main" id="{25B9D5DC-F21B-110C-A19F-AE4C6A959F4E}"/>
              </a:ext>
            </a:extLst>
          </p:cNvPr>
          <p:cNvSpPr/>
          <p:nvPr/>
        </p:nvSpPr>
        <p:spPr>
          <a:xfrm rot="16200000" flipH="1">
            <a:off x="6731990" y="3562847"/>
            <a:ext cx="360000" cy="115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4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  <p:bldP spid="295" grpId="0"/>
      <p:bldP spid="296" grpId="0"/>
      <p:bldP spid="29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1075269" y="549768"/>
            <a:ext cx="3945466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2</a:t>
            </a:r>
            <a:endParaRPr lang="zh-CN" altLang="en-US" dirty="0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4388452" y="3772504"/>
            <a:ext cx="3821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FMN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（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FAD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）传递氢原子</a:t>
            </a: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4476791" y="4464735"/>
            <a:ext cx="3625301" cy="129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itchFamily="2" charset="-122"/>
              </a:rPr>
              <a:t>FMN + 2H 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itchFamily="2" charset="-122"/>
                <a:cs typeface="Times New Roman" pitchFamily="18" charset="0"/>
              </a:rPr>
              <a:t>↔ 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itchFamily="2" charset="-122"/>
              </a:rPr>
              <a:t>FMNH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itchFamily="2" charset="-122"/>
              </a:rPr>
              <a:t>2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itchFamily="2" charset="-122"/>
              </a:rPr>
              <a:t>FAD  + 2H ↔</a:t>
            </a:r>
            <a:r>
              <a:rPr lang="en-US" altLang="zh-CN" sz="2800" dirty="0">
                <a:latin typeface="Arial" panose="020B0604020202020204" pitchFamily="34" charset="0"/>
                <a:ea typeface="宋体" pitchFamily="2" charset="-122"/>
              </a:rPr>
              <a:t> 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itchFamily="2" charset="-122"/>
              </a:rPr>
              <a:t>FADH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itchFamily="2" charset="-122"/>
              </a:rPr>
              <a:t>2</a:t>
            </a:r>
            <a:endParaRPr lang="zh-CN" altLang="en-US" sz="28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itchFamily="2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7648226" y="3150634"/>
            <a:ext cx="2291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FADH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（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FMNH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）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  <a:cs typeface="Arial Unicode MS" panose="020B0604020202020204" pitchFamily="34" charset="-122"/>
            </a:endParaRPr>
          </a:p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还原型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3" name="六边形 72"/>
          <p:cNvSpPr>
            <a:spLocks noChangeAspect="1"/>
          </p:cNvSpPr>
          <p:nvPr/>
        </p:nvSpPr>
        <p:spPr>
          <a:xfrm rot="5400000">
            <a:off x="4147205" y="1730618"/>
            <a:ext cx="769500" cy="720000"/>
          </a:xfrm>
          <a:prstGeom prst="hexagon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4" name="六边形 73"/>
          <p:cNvSpPr>
            <a:spLocks noChangeAspect="1"/>
          </p:cNvSpPr>
          <p:nvPr/>
        </p:nvSpPr>
        <p:spPr>
          <a:xfrm rot="5400000">
            <a:off x="3433874" y="1730619"/>
            <a:ext cx="769500" cy="720000"/>
          </a:xfrm>
          <a:prstGeom prst="hexagon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5" name="六边形 74"/>
          <p:cNvSpPr>
            <a:spLocks noChangeAspect="1"/>
          </p:cNvSpPr>
          <p:nvPr/>
        </p:nvSpPr>
        <p:spPr>
          <a:xfrm rot="5400000">
            <a:off x="2721276" y="1729873"/>
            <a:ext cx="768000" cy="720000"/>
          </a:xfrm>
          <a:prstGeom prst="hexagon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>
            <a:cxnSpLocks noChangeAspect="1"/>
          </p:cNvCxnSpPr>
          <p:nvPr/>
        </p:nvCxnSpPr>
        <p:spPr>
          <a:xfrm>
            <a:off x="4240976" y="2274703"/>
            <a:ext cx="21600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cxnSpLocks noChangeAspect="1"/>
          </p:cNvCxnSpPr>
          <p:nvPr/>
        </p:nvCxnSpPr>
        <p:spPr>
          <a:xfrm>
            <a:off x="3836449" y="1764826"/>
            <a:ext cx="28800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93"/>
          <p:cNvSpPr>
            <a:spLocks noChangeArrowheads="1"/>
          </p:cNvSpPr>
          <p:nvPr/>
        </p:nvSpPr>
        <p:spPr bwMode="auto">
          <a:xfrm>
            <a:off x="1968880" y="1585643"/>
            <a:ext cx="5620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79" name="直接连接符 78"/>
          <p:cNvCxnSpPr>
            <a:cxnSpLocks noChangeAspect="1"/>
          </p:cNvCxnSpPr>
          <p:nvPr/>
        </p:nvCxnSpPr>
        <p:spPr>
          <a:xfrm flipH="1">
            <a:off x="2809651" y="1758262"/>
            <a:ext cx="28800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cxnSpLocks noChangeAspect="1"/>
          </p:cNvCxnSpPr>
          <p:nvPr/>
        </p:nvCxnSpPr>
        <p:spPr>
          <a:xfrm>
            <a:off x="2804372" y="2265948"/>
            <a:ext cx="28800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3412074" y="1920192"/>
            <a:ext cx="0" cy="32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4512532" y="1528074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93"/>
          <p:cNvSpPr>
            <a:spLocks noChangeArrowheads="1"/>
          </p:cNvSpPr>
          <p:nvPr/>
        </p:nvSpPr>
        <p:spPr bwMode="auto">
          <a:xfrm>
            <a:off x="4387081" y="1256083"/>
            <a:ext cx="291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20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84" name="矩形 93"/>
          <p:cNvSpPr>
            <a:spLocks noChangeArrowheads="1"/>
          </p:cNvSpPr>
          <p:nvPr/>
        </p:nvSpPr>
        <p:spPr bwMode="auto">
          <a:xfrm>
            <a:off x="5008089" y="2260746"/>
            <a:ext cx="291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000" b="1" baseline="-25000" dirty="0">
              <a:latin typeface="Times New Roman" panose="02020603050405020304" pitchFamily="18" charset="0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2565174" y="1781153"/>
            <a:ext cx="180000" cy="9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H="1">
            <a:off x="2565177" y="2290212"/>
            <a:ext cx="180000" cy="9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93"/>
          <p:cNvSpPr>
            <a:spLocks noChangeArrowheads="1"/>
          </p:cNvSpPr>
          <p:nvPr/>
        </p:nvSpPr>
        <p:spPr bwMode="auto">
          <a:xfrm>
            <a:off x="1978409" y="2214296"/>
            <a:ext cx="5620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4861891" y="2303834"/>
            <a:ext cx="180000" cy="9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4887289" y="2260445"/>
            <a:ext cx="180000" cy="9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93"/>
          <p:cNvSpPr>
            <a:spLocks noChangeArrowheads="1"/>
          </p:cNvSpPr>
          <p:nvPr/>
        </p:nvSpPr>
        <p:spPr bwMode="auto">
          <a:xfrm>
            <a:off x="3638971" y="2630262"/>
            <a:ext cx="34881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ⅼ</a:t>
            </a:r>
          </a:p>
          <a:p>
            <a:pPr algn="ctr"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R</a:t>
            </a:r>
            <a:endParaRPr lang="zh-CN" altLang="en-US" sz="2000" b="1" dirty="0"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4560157" y="1528074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3044448" y="3185704"/>
            <a:ext cx="1749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FAD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（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FMN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）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  <a:cs typeface="Arial Unicode MS" panose="020B0604020202020204" pitchFamily="34" charset="-122"/>
            </a:endParaRPr>
          </a:p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氧化型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3" name="任意多边形 92"/>
          <p:cNvSpPr/>
          <p:nvPr/>
        </p:nvSpPr>
        <p:spPr>
          <a:xfrm flipH="1" flipV="1">
            <a:off x="5431848" y="2027432"/>
            <a:ext cx="1380185" cy="99299"/>
          </a:xfrm>
          <a:custGeom>
            <a:avLst/>
            <a:gdLst>
              <a:gd name="connsiteX0" fmla="*/ 1164185 w 1380185"/>
              <a:gd name="connsiteY0" fmla="*/ 0 h 99299"/>
              <a:gd name="connsiteX1" fmla="*/ 1380185 w 1380185"/>
              <a:gd name="connsiteY1" fmla="*/ 98891 h 99299"/>
              <a:gd name="connsiteX2" fmla="*/ 1379522 w 1380185"/>
              <a:gd name="connsiteY2" fmla="*/ 99299 h 99299"/>
              <a:gd name="connsiteX3" fmla="*/ 1225369 w 1380185"/>
              <a:gd name="connsiteY3" fmla="*/ 99299 h 99299"/>
              <a:gd name="connsiteX4" fmla="*/ 1224721 w 1380185"/>
              <a:gd name="connsiteY4" fmla="*/ 98247 h 99299"/>
              <a:gd name="connsiteX5" fmla="*/ 0 w 1380185"/>
              <a:gd name="connsiteY5" fmla="*/ 98247 h 99299"/>
              <a:gd name="connsiteX6" fmla="*/ 0 w 1380185"/>
              <a:gd name="connsiteY6" fmla="*/ 80247 h 99299"/>
              <a:gd name="connsiteX7" fmla="*/ 1213630 w 1380185"/>
              <a:gd name="connsiteY7" fmla="*/ 80247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85" h="99299">
                <a:moveTo>
                  <a:pt x="1164185" y="0"/>
                </a:moveTo>
                <a:lnTo>
                  <a:pt x="1380185" y="98891"/>
                </a:lnTo>
                <a:lnTo>
                  <a:pt x="1379522" y="99299"/>
                </a:lnTo>
                <a:lnTo>
                  <a:pt x="1225369" y="99299"/>
                </a:lnTo>
                <a:lnTo>
                  <a:pt x="1224721" y="98247"/>
                </a:lnTo>
                <a:lnTo>
                  <a:pt x="0" y="98247"/>
                </a:lnTo>
                <a:lnTo>
                  <a:pt x="0" y="80247"/>
                </a:lnTo>
                <a:lnTo>
                  <a:pt x="1213630" y="802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5438779" y="1870393"/>
            <a:ext cx="1380185" cy="99299"/>
          </a:xfrm>
          <a:custGeom>
            <a:avLst/>
            <a:gdLst>
              <a:gd name="connsiteX0" fmla="*/ 1164185 w 1380185"/>
              <a:gd name="connsiteY0" fmla="*/ 0 h 99299"/>
              <a:gd name="connsiteX1" fmla="*/ 1380185 w 1380185"/>
              <a:gd name="connsiteY1" fmla="*/ 98891 h 99299"/>
              <a:gd name="connsiteX2" fmla="*/ 1379522 w 1380185"/>
              <a:gd name="connsiteY2" fmla="*/ 99299 h 99299"/>
              <a:gd name="connsiteX3" fmla="*/ 1225369 w 1380185"/>
              <a:gd name="connsiteY3" fmla="*/ 99299 h 99299"/>
              <a:gd name="connsiteX4" fmla="*/ 1224721 w 1380185"/>
              <a:gd name="connsiteY4" fmla="*/ 98247 h 99299"/>
              <a:gd name="connsiteX5" fmla="*/ 0 w 1380185"/>
              <a:gd name="connsiteY5" fmla="*/ 98247 h 99299"/>
              <a:gd name="connsiteX6" fmla="*/ 0 w 1380185"/>
              <a:gd name="connsiteY6" fmla="*/ 80247 h 99299"/>
              <a:gd name="connsiteX7" fmla="*/ 1213630 w 1380185"/>
              <a:gd name="connsiteY7" fmla="*/ 80247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85" h="99299">
                <a:moveTo>
                  <a:pt x="1164185" y="0"/>
                </a:moveTo>
                <a:lnTo>
                  <a:pt x="1380185" y="98891"/>
                </a:lnTo>
                <a:lnTo>
                  <a:pt x="1379522" y="99299"/>
                </a:lnTo>
                <a:lnTo>
                  <a:pt x="1225369" y="99299"/>
                </a:lnTo>
                <a:lnTo>
                  <a:pt x="1224721" y="98247"/>
                </a:lnTo>
                <a:lnTo>
                  <a:pt x="0" y="98247"/>
                </a:lnTo>
                <a:lnTo>
                  <a:pt x="0" y="80247"/>
                </a:lnTo>
                <a:lnTo>
                  <a:pt x="1213630" y="802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5489017" y="1600155"/>
            <a:ext cx="1117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+ 2H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 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+ 2e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489017" y="2105517"/>
            <a:ext cx="1091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‒ 2H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 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‒ 2e</a:t>
            </a:r>
            <a:r>
              <a:rPr lang="en-US" altLang="zh-CN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endParaRPr lang="zh-CN" alt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3714884" y="1627857"/>
            <a:ext cx="216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3704929" y="2341568"/>
            <a:ext cx="216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4804578" y="1758062"/>
            <a:ext cx="180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4425060" y="2342819"/>
            <a:ext cx="216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77"/>
          <p:cNvSpPr>
            <a:spLocks noChangeArrowheads="1"/>
          </p:cNvSpPr>
          <p:nvPr/>
        </p:nvSpPr>
        <p:spPr bwMode="auto">
          <a:xfrm>
            <a:off x="3719206" y="2311772"/>
            <a:ext cx="185949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" name="矩形 77"/>
          <p:cNvSpPr>
            <a:spLocks noChangeArrowheads="1"/>
          </p:cNvSpPr>
          <p:nvPr/>
        </p:nvSpPr>
        <p:spPr bwMode="auto">
          <a:xfrm>
            <a:off x="3738255" y="1501085"/>
            <a:ext cx="185949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" name="矩形 77"/>
          <p:cNvSpPr>
            <a:spLocks noChangeArrowheads="1"/>
          </p:cNvSpPr>
          <p:nvPr/>
        </p:nvSpPr>
        <p:spPr bwMode="auto">
          <a:xfrm>
            <a:off x="4812159" y="1706929"/>
            <a:ext cx="384722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" name="矩形 77"/>
          <p:cNvSpPr>
            <a:spLocks noChangeArrowheads="1"/>
          </p:cNvSpPr>
          <p:nvPr/>
        </p:nvSpPr>
        <p:spPr bwMode="auto">
          <a:xfrm>
            <a:off x="4442923" y="2316059"/>
            <a:ext cx="185949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6949156" y="1187032"/>
            <a:ext cx="3330314" cy="1825896"/>
            <a:chOff x="8182993" y="3448333"/>
            <a:chExt cx="3330314" cy="1825896"/>
          </a:xfrm>
        </p:grpSpPr>
        <p:sp>
          <p:nvSpPr>
            <p:cNvPr id="106" name="矩形 93"/>
            <p:cNvSpPr>
              <a:spLocks noChangeArrowheads="1"/>
            </p:cNvSpPr>
            <p:nvPr/>
          </p:nvSpPr>
          <p:spPr bwMode="auto">
            <a:xfrm>
              <a:off x="9870935" y="3448333"/>
              <a:ext cx="34881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H</a:t>
              </a:r>
            </a:p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ⅼ</a:t>
              </a:r>
              <a:endParaRPr lang="zh-CN" altLang="en-US" sz="2000" b="1" dirty="0"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7" name="六边形 106"/>
            <p:cNvSpPr>
              <a:spLocks noChangeAspect="1"/>
            </p:cNvSpPr>
            <p:nvPr/>
          </p:nvSpPr>
          <p:spPr>
            <a:xfrm rot="5400000">
              <a:off x="10361318" y="3989864"/>
              <a:ext cx="769500" cy="720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六边形 107"/>
            <p:cNvSpPr>
              <a:spLocks noChangeAspect="1"/>
            </p:cNvSpPr>
            <p:nvPr/>
          </p:nvSpPr>
          <p:spPr>
            <a:xfrm rot="5400000">
              <a:off x="9647987" y="3989865"/>
              <a:ext cx="769500" cy="720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六边形 108"/>
            <p:cNvSpPr>
              <a:spLocks noChangeAspect="1"/>
            </p:cNvSpPr>
            <p:nvPr/>
          </p:nvSpPr>
          <p:spPr>
            <a:xfrm rot="5400000">
              <a:off x="8935389" y="3989119"/>
              <a:ext cx="768000" cy="720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93"/>
            <p:cNvSpPr>
              <a:spLocks noChangeArrowheads="1"/>
            </p:cNvSpPr>
            <p:nvPr/>
          </p:nvSpPr>
          <p:spPr bwMode="auto">
            <a:xfrm>
              <a:off x="8182993" y="3844889"/>
              <a:ext cx="5620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0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11" name="直接连接符 110"/>
            <p:cNvCxnSpPr>
              <a:cxnSpLocks noChangeAspect="1"/>
            </p:cNvCxnSpPr>
            <p:nvPr/>
          </p:nvCxnSpPr>
          <p:spPr>
            <a:xfrm flipH="1">
              <a:off x="9023764" y="4027033"/>
              <a:ext cx="28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>
              <a:cxnSpLocks noChangeAspect="1"/>
            </p:cNvCxnSpPr>
            <p:nvPr/>
          </p:nvCxnSpPr>
          <p:spPr>
            <a:xfrm>
              <a:off x="9018485" y="4525194"/>
              <a:ext cx="28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9626187" y="4188963"/>
              <a:ext cx="0" cy="32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10726645" y="3787320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矩形 93"/>
            <p:cNvSpPr>
              <a:spLocks noChangeArrowheads="1"/>
            </p:cNvSpPr>
            <p:nvPr/>
          </p:nvSpPr>
          <p:spPr bwMode="auto">
            <a:xfrm>
              <a:off x="10601194" y="3515329"/>
              <a:ext cx="2911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20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16" name="矩形 93"/>
            <p:cNvSpPr>
              <a:spLocks noChangeArrowheads="1"/>
            </p:cNvSpPr>
            <p:nvPr/>
          </p:nvSpPr>
          <p:spPr bwMode="auto">
            <a:xfrm>
              <a:off x="11222202" y="4519992"/>
              <a:ext cx="2911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sz="2000" b="1" baseline="-25000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17" name="直接连接符 116"/>
            <p:cNvCxnSpPr/>
            <p:nvPr/>
          </p:nvCxnSpPr>
          <p:spPr>
            <a:xfrm>
              <a:off x="8779287" y="4040399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8779290" y="4549458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矩形 93"/>
            <p:cNvSpPr>
              <a:spLocks noChangeArrowheads="1"/>
            </p:cNvSpPr>
            <p:nvPr/>
          </p:nvSpPr>
          <p:spPr bwMode="auto">
            <a:xfrm>
              <a:off x="8192522" y="4473542"/>
              <a:ext cx="5620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0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20" name="直接连接符 119"/>
            <p:cNvCxnSpPr/>
            <p:nvPr/>
          </p:nvCxnSpPr>
          <p:spPr>
            <a:xfrm>
              <a:off x="11076004" y="4563080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11101402" y="4519691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矩形 93"/>
            <p:cNvSpPr>
              <a:spLocks noChangeArrowheads="1"/>
            </p:cNvSpPr>
            <p:nvPr/>
          </p:nvSpPr>
          <p:spPr bwMode="auto">
            <a:xfrm>
              <a:off x="9853084" y="4889508"/>
              <a:ext cx="34881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ⅼ</a:t>
              </a:r>
            </a:p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R</a:t>
              </a:r>
              <a:endParaRPr lang="zh-CN" altLang="en-US" sz="2000" b="1" dirty="0"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>
            <a:xfrm>
              <a:off x="10774270" y="3787320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椭圆 123"/>
            <p:cNvSpPr/>
            <p:nvPr/>
          </p:nvSpPr>
          <p:spPr>
            <a:xfrm>
              <a:off x="9928997" y="3887103"/>
              <a:ext cx="216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9919042" y="4600814"/>
              <a:ext cx="216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11018691" y="4017308"/>
              <a:ext cx="180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10639173" y="4602065"/>
              <a:ext cx="216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77"/>
            <p:cNvSpPr>
              <a:spLocks noChangeArrowheads="1"/>
            </p:cNvSpPr>
            <p:nvPr/>
          </p:nvSpPr>
          <p:spPr bwMode="auto">
            <a:xfrm>
              <a:off x="9933319" y="4571018"/>
              <a:ext cx="1859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9" name="矩形 77"/>
            <p:cNvSpPr>
              <a:spLocks noChangeArrowheads="1"/>
            </p:cNvSpPr>
            <p:nvPr/>
          </p:nvSpPr>
          <p:spPr bwMode="auto">
            <a:xfrm>
              <a:off x="9952368" y="3760331"/>
              <a:ext cx="1859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0" name="矩形 77"/>
            <p:cNvSpPr>
              <a:spLocks noChangeArrowheads="1"/>
            </p:cNvSpPr>
            <p:nvPr/>
          </p:nvSpPr>
          <p:spPr bwMode="auto">
            <a:xfrm>
              <a:off x="11026272" y="3966175"/>
              <a:ext cx="38472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NH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1" name="矩形 77"/>
            <p:cNvSpPr>
              <a:spLocks noChangeArrowheads="1"/>
            </p:cNvSpPr>
            <p:nvPr/>
          </p:nvSpPr>
          <p:spPr bwMode="auto">
            <a:xfrm>
              <a:off x="10657036" y="4575305"/>
              <a:ext cx="1859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10340562" y="4188963"/>
              <a:ext cx="0" cy="32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矩形 93"/>
            <p:cNvSpPr>
              <a:spLocks noChangeArrowheads="1"/>
            </p:cNvSpPr>
            <p:nvPr/>
          </p:nvSpPr>
          <p:spPr bwMode="auto">
            <a:xfrm>
              <a:off x="10576984" y="4889508"/>
              <a:ext cx="34881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ⅼ</a:t>
              </a:r>
            </a:p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H</a:t>
              </a:r>
              <a:endParaRPr lang="zh-CN" altLang="en-US" sz="2000" b="1" dirty="0"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002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269" y="501648"/>
            <a:ext cx="3945466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2</a:t>
            </a:r>
            <a:r>
              <a:rPr lang="zh-CN" altLang="en-US" dirty="0"/>
              <a:t>的来源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timgsa.baidu.com/timg?image&amp;quality=80&amp;size=b9999_10000&amp;sec=1528193143530&amp;di=cf4e63412b6abb98a6840427f121ff4f&amp;imgtype=0&amp;src=http%3A%2F%2Fimg.taopic.com%2Fuploads%2Fallimg%2F140820%2F235008-140R00J447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6930" r="1457" b="2848"/>
          <a:stretch/>
        </p:blipFill>
        <p:spPr bwMode="auto">
          <a:xfrm>
            <a:off x="4656862" y="3353542"/>
            <a:ext cx="2204499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53" y="1265542"/>
            <a:ext cx="4654500" cy="2088000"/>
          </a:xfrm>
          <a:prstGeom prst="rect">
            <a:avLst/>
          </a:prstGeom>
        </p:spPr>
      </p:pic>
      <p:pic>
        <p:nvPicPr>
          <p:cNvPr id="1032" name="Picture 8" descr="https://timgsa.baidu.com/timg?image&amp;quality=80&amp;size=b9999_10000&amp;sec=1528194589848&amp;di=70f766ebc907569c9b87784c5750ebcf&amp;imgtype=0&amp;src=http%3A%2F%2Fwww.taopic.com%2Fuploads%2Fallimg%2F140529%2F235036-14052ZT434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5" r="1581" b="12651"/>
          <a:stretch/>
        </p:blipFill>
        <p:spPr bwMode="auto">
          <a:xfrm>
            <a:off x="6855058" y="1265542"/>
            <a:ext cx="32143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53" y="3353542"/>
            <a:ext cx="2456309" cy="1620000"/>
          </a:xfrm>
          <a:prstGeom prst="rect">
            <a:avLst/>
          </a:prstGeom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855053" y="3785542"/>
            <a:ext cx="3022374" cy="830997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谷物、坚果、酵母、蛋黄、绿叶蔬菜等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4519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1066802" y="1236638"/>
            <a:ext cx="7127875" cy="291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参与构成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FMN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FAD(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黄素酶的辅基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。</a:t>
            </a:r>
          </a:p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参与体内氧化还原反应。</a:t>
            </a:r>
          </a:p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呼吸链的组成成分。</a:t>
            </a:r>
          </a:p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参与三羧酸循环和脂肪酸分解代谢。</a:t>
            </a:r>
          </a:p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维持皮肤、粘膜和视觉的正常机能。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269" y="549768"/>
            <a:ext cx="3438980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2</a:t>
            </a:r>
            <a:r>
              <a:rPr lang="zh-CN" altLang="en-US" dirty="0"/>
              <a:t>的生化功用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976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1083730" y="1272505"/>
            <a:ext cx="9946821" cy="106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360000" indent="-360000" eaLnBrk="0" hangingPunct="0">
              <a:lnSpc>
                <a:spcPts val="4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itchFamily="2" charset="-122"/>
              </a:defRPr>
            </a:lvl1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需要量</a:t>
            </a:r>
            <a:r>
              <a:rPr lang="en-US" altLang="zh-CN" b="0" dirty="0">
                <a:ea typeface="方正姚体" panose="02010601030101010101" pitchFamily="2" charset="-122"/>
              </a:rPr>
              <a:t>(</a:t>
            </a:r>
            <a:r>
              <a:rPr lang="zh-CN" altLang="en-US" b="0" dirty="0">
                <a:ea typeface="方正姚体" panose="02010601030101010101" pitchFamily="2" charset="-122"/>
              </a:rPr>
              <a:t>成人</a:t>
            </a:r>
            <a:r>
              <a:rPr lang="en-US" altLang="zh-CN" b="0" dirty="0">
                <a:ea typeface="方正姚体" panose="02010601030101010101" pitchFamily="2" charset="-122"/>
              </a:rPr>
              <a:t>)</a:t>
            </a:r>
            <a:r>
              <a:rPr lang="zh-CN" altLang="en-US" b="0" dirty="0">
                <a:ea typeface="方正姚体" panose="02010601030101010101" pitchFamily="2" charset="-122"/>
              </a:rPr>
              <a:t>：</a:t>
            </a:r>
            <a:r>
              <a:rPr lang="en-US" altLang="zh-CN" b="0" dirty="0">
                <a:ea typeface="方正姚体" panose="02010601030101010101" pitchFamily="2" charset="-122"/>
              </a:rPr>
              <a:t>1.2~1.5mg</a:t>
            </a:r>
            <a:r>
              <a:rPr lang="zh-CN" altLang="en-US" b="0" dirty="0">
                <a:ea typeface="方正姚体" panose="02010601030101010101" pitchFamily="2" charset="-122"/>
              </a:rPr>
              <a:t>。口角炎、舌炎、结膜炎、视觉模糊、皮肤脂溢性皮炎等。</a:t>
            </a:r>
            <a:endParaRPr lang="en-US" altLang="zh-CN" b="0" dirty="0">
              <a:ea typeface="方正姚体" panose="02010601030101010101" pitchFamily="2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269" y="501648"/>
            <a:ext cx="3945466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2</a:t>
            </a:r>
            <a:r>
              <a:rPr lang="zh-CN" altLang="en-US" dirty="0"/>
              <a:t>缺乏</a:t>
            </a:r>
          </a:p>
        </p:txBody>
      </p:sp>
      <p:pic>
        <p:nvPicPr>
          <p:cNvPr id="5" name="Picture 5" descr="war87845_1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87" y="2233830"/>
            <a:ext cx="3780000" cy="301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472649" y="5254692"/>
            <a:ext cx="2364475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defRPr sz="2400" b="1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Times New Roman" pitchFamily="18" charset="0"/>
                <a:ea typeface="方正姚体" panose="02010601030101010101" pitchFamily="2" charset="-122"/>
                <a:cs typeface="+mj-cs"/>
              </a:defRPr>
            </a:lvl1pPr>
          </a:lstStyle>
          <a:p>
            <a:r>
              <a:rPr lang="zh-CN" altLang="en-US" dirty="0"/>
              <a:t>舌炎</a:t>
            </a:r>
            <a:r>
              <a:rPr lang="zh-CN" altLang="en-US" sz="2000" dirty="0"/>
              <a:t>（</a:t>
            </a:r>
            <a:r>
              <a:rPr lang="en-US" altLang="zh-CN" sz="2000" dirty="0" err="1"/>
              <a:t>Glossitis</a:t>
            </a:r>
            <a:r>
              <a:rPr lang="zh-CN" altLang="en-US" sz="2000" dirty="0"/>
              <a:t>）</a:t>
            </a:r>
          </a:p>
        </p:txBody>
      </p:sp>
      <p:pic>
        <p:nvPicPr>
          <p:cNvPr id="7" name="Picture 5" descr="ang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54" y="2999391"/>
            <a:ext cx="3960000" cy="2251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33879" y="5254692"/>
            <a:ext cx="259635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defRPr sz="2400" b="1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Times New Roman" pitchFamily="18" charset="0"/>
                <a:ea typeface="方正姚体" panose="02010601030101010101" pitchFamily="2" charset="-122"/>
                <a:cs typeface="+mj-cs"/>
              </a:defRPr>
            </a:lvl1pPr>
          </a:lstStyle>
          <a:p>
            <a:r>
              <a:rPr lang="zh-CN" altLang="en-US" dirty="0"/>
              <a:t>口角炎</a:t>
            </a:r>
            <a:r>
              <a:rPr lang="zh-CN" altLang="en-US" sz="2000" dirty="0"/>
              <a:t>（</a:t>
            </a:r>
            <a:r>
              <a:rPr lang="en-US" altLang="zh-CN" sz="2000" dirty="0" err="1"/>
              <a:t>cheilosis</a:t>
            </a:r>
            <a:r>
              <a:rPr lang="zh-CN" altLang="en-US" sz="2000" dirty="0"/>
              <a:t>）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062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075268" y="549774"/>
            <a:ext cx="3615267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三、维生素</a:t>
            </a:r>
            <a:r>
              <a:rPr lang="en-US" altLang="zh-CN" dirty="0"/>
              <a:t>PP</a:t>
            </a:r>
            <a:endParaRPr lang="zh-CN" altLang="en-US" dirty="0"/>
          </a:p>
        </p:txBody>
      </p:sp>
      <p:cxnSp>
        <p:nvCxnSpPr>
          <p:cNvPr id="42" name="直接连接符 41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5">
            <a:extLst>
              <a:ext uri="{FF2B5EF4-FFF2-40B4-BE49-F238E27FC236}">
                <a16:creationId xmlns:a16="http://schemas.microsoft.com/office/drawing/2014/main" id="{82898CE2-1456-6C05-7890-92A8DDEE5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7" y="1252178"/>
            <a:ext cx="9501736" cy="112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PP(vitamin PP)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：抗癞皮病维生素，吡啶的衍生物，包括烟酸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(nicotinic acid)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和烟酰胺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(nicotinamide)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26C92DB-3AEA-D6AE-03DE-1659B0E282AA}"/>
              </a:ext>
            </a:extLst>
          </p:cNvPr>
          <p:cNvGrpSpPr/>
          <p:nvPr/>
        </p:nvGrpSpPr>
        <p:grpSpPr>
          <a:xfrm>
            <a:off x="460072" y="2512939"/>
            <a:ext cx="5524167" cy="2232000"/>
            <a:chOff x="991037" y="4423832"/>
            <a:chExt cx="5524167" cy="2232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5AB330A-E172-B04A-10DA-F39BABEBDD93}"/>
                </a:ext>
              </a:extLst>
            </p:cNvPr>
            <p:cNvSpPr/>
            <p:nvPr/>
          </p:nvSpPr>
          <p:spPr>
            <a:xfrm>
              <a:off x="5233972" y="443384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4116D77-25FA-7BE1-6C40-32D01F82EAFC}"/>
                </a:ext>
              </a:extLst>
            </p:cNvPr>
            <p:cNvSpPr/>
            <p:nvPr/>
          </p:nvSpPr>
          <p:spPr>
            <a:xfrm>
              <a:off x="5000612" y="4433823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F62A40F-3C82-3584-446F-20B8516957B9}"/>
                </a:ext>
              </a:extLst>
            </p:cNvPr>
            <p:cNvSpPr/>
            <p:nvPr/>
          </p:nvSpPr>
          <p:spPr>
            <a:xfrm>
              <a:off x="4767241" y="4433829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6334C36-E653-9B55-1A0E-893EF5E2FBE4}"/>
                </a:ext>
              </a:extLst>
            </p:cNvPr>
            <p:cNvSpPr/>
            <p:nvPr/>
          </p:nvSpPr>
          <p:spPr>
            <a:xfrm>
              <a:off x="2643165" y="443383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067E8A4-4461-6691-E92E-5259D074EA3B}"/>
                </a:ext>
              </a:extLst>
            </p:cNvPr>
            <p:cNvSpPr/>
            <p:nvPr/>
          </p:nvSpPr>
          <p:spPr>
            <a:xfrm>
              <a:off x="2409794" y="4433837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61DE800-903D-374B-F826-8F6031621675}"/>
                </a:ext>
              </a:extLst>
            </p:cNvPr>
            <p:cNvSpPr/>
            <p:nvPr/>
          </p:nvSpPr>
          <p:spPr>
            <a:xfrm>
              <a:off x="2176434" y="4433819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08784B6-81DE-D9F1-E261-C59003DE628E}"/>
                </a:ext>
              </a:extLst>
            </p:cNvPr>
            <p:cNvSpPr/>
            <p:nvPr/>
          </p:nvSpPr>
          <p:spPr>
            <a:xfrm>
              <a:off x="991037" y="4652432"/>
              <a:ext cx="5524167" cy="1152000"/>
            </a:xfrm>
            <a:prstGeom prst="rect">
              <a:avLst/>
            </a:prstGeom>
            <a:solidFill>
              <a:srgbClr val="799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2E86EAA-CA15-596A-6DC5-6BF2AA64E07B}"/>
                </a:ext>
              </a:extLst>
            </p:cNvPr>
            <p:cNvSpPr/>
            <p:nvPr/>
          </p:nvSpPr>
          <p:spPr>
            <a:xfrm>
              <a:off x="4193405" y="4492465"/>
              <a:ext cx="1800000" cy="1440000"/>
            </a:xfrm>
            <a:prstGeom prst="ellipse">
              <a:avLst/>
            </a:prstGeom>
            <a:gradFill flip="none" rotWithShape="1">
              <a:gsLst>
                <a:gs pos="0">
                  <a:srgbClr val="94D5FF">
                    <a:tint val="66000"/>
                    <a:satMod val="160000"/>
                  </a:srgbClr>
                </a:gs>
                <a:gs pos="50000">
                  <a:srgbClr val="94D5FF">
                    <a:tint val="44500"/>
                    <a:satMod val="160000"/>
                  </a:srgbClr>
                </a:gs>
                <a:gs pos="100000">
                  <a:srgbClr val="94D5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D275F8A-32A8-C9C9-5B21-8848E831F144}"/>
                </a:ext>
              </a:extLst>
            </p:cNvPr>
            <p:cNvSpPr/>
            <p:nvPr/>
          </p:nvSpPr>
          <p:spPr>
            <a:xfrm>
              <a:off x="1450205" y="4492465"/>
              <a:ext cx="1800000" cy="1440000"/>
            </a:xfrm>
            <a:prstGeom prst="ellipse">
              <a:avLst/>
            </a:prstGeom>
            <a:gradFill flip="none" rotWithShape="1">
              <a:gsLst>
                <a:gs pos="0">
                  <a:srgbClr val="94D5FF">
                    <a:tint val="66000"/>
                    <a:satMod val="160000"/>
                  </a:srgbClr>
                </a:gs>
                <a:gs pos="50000">
                  <a:srgbClr val="94D5FF">
                    <a:tint val="44500"/>
                    <a:satMod val="160000"/>
                  </a:srgbClr>
                </a:gs>
                <a:gs pos="100000">
                  <a:srgbClr val="94D5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六边形 3">
              <a:extLst>
                <a:ext uri="{FF2B5EF4-FFF2-40B4-BE49-F238E27FC236}">
                  <a16:creationId xmlns:a16="http://schemas.microsoft.com/office/drawing/2014/main" id="{2FF37F0E-7786-56B5-1CD3-361D4BDAC5D8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832084" y="4917639"/>
              <a:ext cx="540000" cy="483398"/>
            </a:xfrm>
            <a:prstGeom prst="hexagon">
              <a:avLst>
                <a:gd name="adj" fmla="val 25011"/>
                <a:gd name="vf" fmla="val 115470"/>
              </a:avLst>
            </a:prstGeom>
            <a:solidFill>
              <a:srgbClr val="00B0F0"/>
            </a:solidFill>
            <a:ln w="1905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4" name="直接连接符 5">
              <a:extLst>
                <a:ext uri="{FF2B5EF4-FFF2-40B4-BE49-F238E27FC236}">
                  <a16:creationId xmlns:a16="http://schemas.microsoft.com/office/drawing/2014/main" id="{02DB4526-B52F-6262-4CA1-4A070F313B2A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2098780" y="4942255"/>
              <a:ext cx="180000" cy="90000"/>
            </a:xfrm>
            <a:prstGeom prst="line">
              <a:avLst/>
            </a:prstGeom>
            <a:noFill/>
            <a:ln w="1905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接连接符 7">
              <a:extLst>
                <a:ext uri="{FF2B5EF4-FFF2-40B4-BE49-F238E27FC236}">
                  <a16:creationId xmlns:a16="http://schemas.microsoft.com/office/drawing/2014/main" id="{13266997-C527-7119-CE35-CF6074C0B0FD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H="1">
              <a:off x="2156988" y="5276162"/>
              <a:ext cx="144000" cy="72397"/>
            </a:xfrm>
            <a:prstGeom prst="line">
              <a:avLst/>
            </a:prstGeom>
            <a:noFill/>
            <a:ln w="1905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7DDCE93-DC08-76DD-1462-9A8F97796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889" y="4595652"/>
              <a:ext cx="147476" cy="33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H</a:t>
              </a:r>
            </a:p>
            <a:p>
              <a:pPr algn="ctr"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ǀ</a:t>
              </a:r>
              <a:endParaRPr lang="zh-CN" altLang="en-US" sz="1600" dirty="0"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189B576-3A5D-B500-E4B1-BCC915974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609" y="4605176"/>
              <a:ext cx="682879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  O</a:t>
              </a:r>
            </a:p>
            <a:p>
              <a:pPr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   ǁ</a:t>
              </a:r>
            </a:p>
            <a:p>
              <a:pPr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‒C‒OH</a:t>
              </a:r>
              <a:endParaRPr lang="en-US" altLang="zh-CN" sz="1600" baseline="-25000" dirty="0"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8" name="直接连接符 53">
              <a:extLst>
                <a:ext uri="{FF2B5EF4-FFF2-40B4-BE49-F238E27FC236}">
                  <a16:creationId xmlns:a16="http://schemas.microsoft.com/office/drawing/2014/main" id="{77328894-26B8-E775-DF4C-F31B14AE85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05469" y="5025338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矩形 9">
              <a:extLst>
                <a:ext uri="{FF2B5EF4-FFF2-40B4-BE49-F238E27FC236}">
                  <a16:creationId xmlns:a16="http://schemas.microsoft.com/office/drawing/2014/main" id="{DBBFBAED-ACE8-EE08-6120-9B54ACC91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631" y="5579900"/>
              <a:ext cx="147476" cy="3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ⅼ</a:t>
              </a:r>
              <a:endParaRPr lang="en-US" altLang="zh-CN" sz="1600" dirty="0"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H</a:t>
              </a:r>
              <a:endParaRPr lang="zh-CN" altLang="en-US" sz="1600" dirty="0"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44C475A-856E-C16E-73CE-A0F9A43E5228}"/>
                </a:ext>
              </a:extLst>
            </p:cNvPr>
            <p:cNvGrpSpPr/>
            <p:nvPr/>
          </p:nvGrpSpPr>
          <p:grpSpPr>
            <a:xfrm>
              <a:off x="2046887" y="5182625"/>
              <a:ext cx="108000" cy="192360"/>
              <a:chOff x="7238173" y="4073549"/>
              <a:chExt cx="108000" cy="192360"/>
            </a:xfrm>
          </p:grpSpPr>
          <p:sp>
            <p:nvSpPr>
              <p:cNvPr id="89" name="矩形 9">
                <a:extLst>
                  <a:ext uri="{FF2B5EF4-FFF2-40B4-BE49-F238E27FC236}">
                    <a16:creationId xmlns:a16="http://schemas.microsoft.com/office/drawing/2014/main" id="{82030C28-B0A7-95D8-6B2B-BC9097EB6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0877" y="4073549"/>
                <a:ext cx="75341" cy="192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ts val="1500"/>
                  </a:lnSpc>
                  <a:spcBef>
                    <a:spcPct val="0"/>
                  </a:spcBef>
                  <a:buClrTx/>
                  <a:buNone/>
                </a:pPr>
                <a:r>
                  <a:rPr lang="en-US" altLang="zh-CN" sz="10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+</a:t>
                </a:r>
                <a:endParaRPr lang="zh-CN" altLang="en-US" sz="1000" dirty="0"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811E9ECD-6F41-4F0E-E749-B2DD415CD1E3}"/>
                  </a:ext>
                </a:extLst>
              </p:cNvPr>
              <p:cNvSpPr/>
              <p:nvPr/>
            </p:nvSpPr>
            <p:spPr>
              <a:xfrm>
                <a:off x="7238173" y="4118927"/>
                <a:ext cx="108000" cy="108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</p:grp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AAB57BA-75C4-7127-DDCC-19BE15E17722}"/>
                </a:ext>
              </a:extLst>
            </p:cNvPr>
            <p:cNvSpPr/>
            <p:nvPr/>
          </p:nvSpPr>
          <p:spPr>
            <a:xfrm>
              <a:off x="2001213" y="5359459"/>
              <a:ext cx="216000" cy="216000"/>
            </a:xfrm>
            <a:prstGeom prst="ellipse">
              <a:avLst/>
            </a:prstGeom>
            <a:solidFill>
              <a:srgbClr val="D2F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6">
              <a:extLst>
                <a:ext uri="{FF2B5EF4-FFF2-40B4-BE49-F238E27FC236}">
                  <a16:creationId xmlns:a16="http://schemas.microsoft.com/office/drawing/2014/main" id="{37364D8A-40EE-1E7C-1674-A6AC9246E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365" y="5400520"/>
              <a:ext cx="147476" cy="192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5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N</a:t>
              </a:r>
              <a:endParaRPr lang="zh-CN" altLang="en-US" sz="1600" dirty="0"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16A1DA2-69F1-8F78-D59C-1365C0E0F285}"/>
                </a:ext>
              </a:extLst>
            </p:cNvPr>
            <p:cNvSpPr/>
            <p:nvPr/>
          </p:nvSpPr>
          <p:spPr>
            <a:xfrm>
              <a:off x="6172199" y="443384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C9AEB7E-79CE-690E-70E5-C1443C4B82C5}"/>
                </a:ext>
              </a:extLst>
            </p:cNvPr>
            <p:cNvSpPr/>
            <p:nvPr/>
          </p:nvSpPr>
          <p:spPr>
            <a:xfrm>
              <a:off x="6405570" y="4433839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038081F-8155-E19A-6F5D-FA0510BCA679}"/>
                </a:ext>
              </a:extLst>
            </p:cNvPr>
            <p:cNvSpPr/>
            <p:nvPr/>
          </p:nvSpPr>
          <p:spPr>
            <a:xfrm>
              <a:off x="5700702" y="443384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3E30458-6A8C-60B9-F26C-546AAFDD03A2}"/>
                </a:ext>
              </a:extLst>
            </p:cNvPr>
            <p:cNvSpPr/>
            <p:nvPr/>
          </p:nvSpPr>
          <p:spPr>
            <a:xfrm>
              <a:off x="5934073" y="443383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0D96F8B-188E-07C1-CE2A-3DD4E37EC8ED}"/>
                </a:ext>
              </a:extLst>
            </p:cNvPr>
            <p:cNvSpPr/>
            <p:nvPr/>
          </p:nvSpPr>
          <p:spPr>
            <a:xfrm>
              <a:off x="5467343" y="443383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8EDCF16-30F3-808C-011E-5E1CA554AF7F}"/>
                </a:ext>
              </a:extLst>
            </p:cNvPr>
            <p:cNvSpPr/>
            <p:nvPr/>
          </p:nvSpPr>
          <p:spPr>
            <a:xfrm>
              <a:off x="4295744" y="443382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BC1736E-6712-DFD3-70E9-D22C77505C0F}"/>
                </a:ext>
              </a:extLst>
            </p:cNvPr>
            <p:cNvSpPr/>
            <p:nvPr/>
          </p:nvSpPr>
          <p:spPr>
            <a:xfrm>
              <a:off x="4529115" y="4433819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9D83A98-D5E8-F96B-4C16-E197F6865408}"/>
                </a:ext>
              </a:extLst>
            </p:cNvPr>
            <p:cNvSpPr/>
            <p:nvPr/>
          </p:nvSpPr>
          <p:spPr>
            <a:xfrm>
              <a:off x="3829014" y="443382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0CAF6FC-3896-21AB-AB41-B4FF32BBFAAC}"/>
                </a:ext>
              </a:extLst>
            </p:cNvPr>
            <p:cNvSpPr/>
            <p:nvPr/>
          </p:nvSpPr>
          <p:spPr>
            <a:xfrm>
              <a:off x="4062385" y="4433819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矩形 252">
              <a:extLst>
                <a:ext uri="{FF2B5EF4-FFF2-40B4-BE49-F238E27FC236}">
                  <a16:creationId xmlns:a16="http://schemas.microsoft.com/office/drawing/2014/main" id="{F8DA17AC-AE6C-0EF3-A5D5-ED7BE1613D22}"/>
                </a:ext>
              </a:extLst>
            </p:cNvPr>
            <p:cNvSpPr/>
            <p:nvPr/>
          </p:nvSpPr>
          <p:spPr>
            <a:xfrm>
              <a:off x="3348021" y="443384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矩形 253">
              <a:extLst>
                <a:ext uri="{FF2B5EF4-FFF2-40B4-BE49-F238E27FC236}">
                  <a16:creationId xmlns:a16="http://schemas.microsoft.com/office/drawing/2014/main" id="{68A50B0B-001C-EC50-E950-C9A3DD62F310}"/>
                </a:ext>
              </a:extLst>
            </p:cNvPr>
            <p:cNvSpPr/>
            <p:nvPr/>
          </p:nvSpPr>
          <p:spPr>
            <a:xfrm>
              <a:off x="3581392" y="443383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6DD36859-D7D7-01E8-2E6F-E631A5AF4596}"/>
                </a:ext>
              </a:extLst>
            </p:cNvPr>
            <p:cNvSpPr/>
            <p:nvPr/>
          </p:nvSpPr>
          <p:spPr>
            <a:xfrm>
              <a:off x="2876524" y="4433837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6D25DC5-8A07-BA66-0020-453BF06484E3}"/>
                </a:ext>
              </a:extLst>
            </p:cNvPr>
            <p:cNvSpPr/>
            <p:nvPr/>
          </p:nvSpPr>
          <p:spPr>
            <a:xfrm>
              <a:off x="3109895" y="443383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6FE36B8C-680A-1D79-6377-0C181CF9172F}"/>
                </a:ext>
              </a:extLst>
            </p:cNvPr>
            <p:cNvSpPr/>
            <p:nvPr/>
          </p:nvSpPr>
          <p:spPr>
            <a:xfrm>
              <a:off x="1943063" y="443382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2CE690C-C52D-2CEC-20F1-91FE87E6D118}"/>
                </a:ext>
              </a:extLst>
            </p:cNvPr>
            <p:cNvSpPr/>
            <p:nvPr/>
          </p:nvSpPr>
          <p:spPr>
            <a:xfrm>
              <a:off x="1471566" y="443382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6CE6F26-ECBD-0F54-0854-0815983C3F6D}"/>
                </a:ext>
              </a:extLst>
            </p:cNvPr>
            <p:cNvSpPr/>
            <p:nvPr/>
          </p:nvSpPr>
          <p:spPr>
            <a:xfrm>
              <a:off x="1704937" y="443381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94D7A69-A158-BA68-8F93-D418BF597EC8}"/>
                </a:ext>
              </a:extLst>
            </p:cNvPr>
            <p:cNvSpPr/>
            <p:nvPr/>
          </p:nvSpPr>
          <p:spPr>
            <a:xfrm>
              <a:off x="1004836" y="4433821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A557244-D5C0-3DDF-BBBA-E650F4518FDB}"/>
                </a:ext>
              </a:extLst>
            </p:cNvPr>
            <p:cNvSpPr/>
            <p:nvPr/>
          </p:nvSpPr>
          <p:spPr>
            <a:xfrm>
              <a:off x="1238207" y="4433815"/>
              <a:ext cx="79200" cy="108000"/>
            </a:xfrm>
            <a:prstGeom prst="rect">
              <a:avLst/>
            </a:prstGeom>
            <a:solidFill>
              <a:srgbClr val="94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425A240-9DF7-D5B3-687A-71981D120F3D}"/>
                </a:ext>
              </a:extLst>
            </p:cNvPr>
            <p:cNvSpPr/>
            <p:nvPr/>
          </p:nvSpPr>
          <p:spPr>
            <a:xfrm>
              <a:off x="991037" y="5985932"/>
              <a:ext cx="5524167" cy="540000"/>
            </a:xfrm>
            <a:prstGeom prst="rect">
              <a:avLst/>
            </a:prstGeom>
            <a:solidFill>
              <a:srgbClr val="94D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D5831A55-2B51-B6E9-7878-8EF61A86F460}"/>
                </a:ext>
              </a:extLst>
            </p:cNvPr>
            <p:cNvSpPr/>
            <p:nvPr/>
          </p:nvSpPr>
          <p:spPr>
            <a:xfrm>
              <a:off x="991037" y="4423832"/>
              <a:ext cx="5524167" cy="223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572B07F8-2A0F-EEAB-C65B-DB978FC9269F}"/>
                </a:ext>
              </a:extLst>
            </p:cNvPr>
            <p:cNvSpPr/>
            <p:nvPr/>
          </p:nvSpPr>
          <p:spPr>
            <a:xfrm>
              <a:off x="1914093" y="608278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</a:rPr>
                <a:t>尼克酸</a:t>
              </a:r>
              <a:endParaRPr lang="zh-CN" altLang="en-US" dirty="0"/>
            </a:p>
          </p:txBody>
        </p:sp>
        <p:sp>
          <p:nvSpPr>
            <p:cNvPr id="57" name="六边形 3">
              <a:extLst>
                <a:ext uri="{FF2B5EF4-FFF2-40B4-BE49-F238E27FC236}">
                  <a16:creationId xmlns:a16="http://schemas.microsoft.com/office/drawing/2014/main" id="{A2FDB60C-2F02-CA57-A531-3B83A8F1C667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4575284" y="4917639"/>
              <a:ext cx="540000" cy="483398"/>
            </a:xfrm>
            <a:prstGeom prst="hexagon">
              <a:avLst>
                <a:gd name="adj" fmla="val 25011"/>
                <a:gd name="vf" fmla="val 115470"/>
              </a:avLst>
            </a:prstGeom>
            <a:solidFill>
              <a:srgbClr val="00B0F0"/>
            </a:solidFill>
            <a:ln w="1905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58" name="直接连接符 5">
              <a:extLst>
                <a:ext uri="{FF2B5EF4-FFF2-40B4-BE49-F238E27FC236}">
                  <a16:creationId xmlns:a16="http://schemas.microsoft.com/office/drawing/2014/main" id="{C9276F16-A231-6C38-C194-12E37CFCE3F3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4841980" y="4942255"/>
              <a:ext cx="180000" cy="90000"/>
            </a:xfrm>
            <a:prstGeom prst="line">
              <a:avLst/>
            </a:prstGeom>
            <a:noFill/>
            <a:ln w="1905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直接连接符 7">
              <a:extLst>
                <a:ext uri="{FF2B5EF4-FFF2-40B4-BE49-F238E27FC236}">
                  <a16:creationId xmlns:a16="http://schemas.microsoft.com/office/drawing/2014/main" id="{56353C3E-985C-4E4B-9024-45E42C0A7F82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H="1">
              <a:off x="4900188" y="5276162"/>
              <a:ext cx="144000" cy="72397"/>
            </a:xfrm>
            <a:prstGeom prst="line">
              <a:avLst/>
            </a:prstGeom>
            <a:noFill/>
            <a:ln w="1905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32A2B39B-7728-3D9E-7979-A79348B44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089" y="4595652"/>
              <a:ext cx="147476" cy="33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H</a:t>
              </a:r>
            </a:p>
            <a:p>
              <a:pPr algn="ctr"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ǀ</a:t>
              </a:r>
              <a:endParaRPr lang="zh-CN" altLang="en-US" sz="1600" dirty="0"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5EAA7691-DB39-02EB-5AC5-3837228FE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809" y="4605176"/>
              <a:ext cx="745397" cy="50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  O</a:t>
              </a:r>
            </a:p>
            <a:p>
              <a:pPr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   ǁ</a:t>
              </a:r>
            </a:p>
            <a:p>
              <a:pPr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‒C‒NH</a:t>
              </a:r>
              <a:r>
                <a:rPr lang="en-US" altLang="zh-CN" sz="1600" baseline="-25000" dirty="0"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66" name="直接连接符 53">
              <a:extLst>
                <a:ext uri="{FF2B5EF4-FFF2-40B4-BE49-F238E27FC236}">
                  <a16:creationId xmlns:a16="http://schemas.microsoft.com/office/drawing/2014/main" id="{D060F62C-A861-28B7-5962-4FE6FD0E49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669" y="5025338"/>
              <a:ext cx="0" cy="252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矩形 9">
              <a:extLst>
                <a:ext uri="{FF2B5EF4-FFF2-40B4-BE49-F238E27FC236}">
                  <a16:creationId xmlns:a16="http://schemas.microsoft.com/office/drawing/2014/main" id="{20269A99-5ADC-B09E-91BF-420F04DD3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831" y="5579900"/>
              <a:ext cx="147476" cy="3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ⅼ</a:t>
              </a:r>
              <a:endParaRPr lang="en-US" altLang="zh-CN" sz="1600" dirty="0"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ts val="13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H</a:t>
              </a:r>
              <a:endParaRPr lang="zh-CN" altLang="en-US" sz="1600" dirty="0"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5A456337-8E9C-8515-C6DE-AA1A5ED27D80}"/>
                </a:ext>
              </a:extLst>
            </p:cNvPr>
            <p:cNvGrpSpPr/>
            <p:nvPr/>
          </p:nvGrpSpPr>
          <p:grpSpPr>
            <a:xfrm>
              <a:off x="4790087" y="5182625"/>
              <a:ext cx="108000" cy="192360"/>
              <a:chOff x="7238173" y="4073549"/>
              <a:chExt cx="108000" cy="192360"/>
            </a:xfrm>
          </p:grpSpPr>
          <p:sp>
            <p:nvSpPr>
              <p:cNvPr id="75" name="矩形 9">
                <a:extLst>
                  <a:ext uri="{FF2B5EF4-FFF2-40B4-BE49-F238E27FC236}">
                    <a16:creationId xmlns:a16="http://schemas.microsoft.com/office/drawing/2014/main" id="{E294CB19-5233-0066-F516-DD4A1CAEE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0877" y="4073549"/>
                <a:ext cx="75341" cy="192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ts val="1500"/>
                  </a:lnSpc>
                  <a:spcBef>
                    <a:spcPct val="0"/>
                  </a:spcBef>
                  <a:buClrTx/>
                  <a:buNone/>
                </a:pPr>
                <a:r>
                  <a:rPr lang="en-US" altLang="zh-CN" sz="10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+</a:t>
                </a:r>
                <a:endParaRPr lang="zh-CN" altLang="en-US" sz="1000" dirty="0"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8C9F718D-473F-FD32-E26E-2BCB2F4EB58A}"/>
                  </a:ext>
                </a:extLst>
              </p:cNvPr>
              <p:cNvSpPr/>
              <p:nvPr/>
            </p:nvSpPr>
            <p:spPr>
              <a:xfrm>
                <a:off x="7238173" y="4118927"/>
                <a:ext cx="108000" cy="108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</p:grp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E7CF688E-1958-E7D0-CD5D-BE4F77DB3142}"/>
                </a:ext>
              </a:extLst>
            </p:cNvPr>
            <p:cNvSpPr/>
            <p:nvPr/>
          </p:nvSpPr>
          <p:spPr>
            <a:xfrm>
              <a:off x="4744413" y="5359459"/>
              <a:ext cx="216000" cy="216000"/>
            </a:xfrm>
            <a:prstGeom prst="ellipse">
              <a:avLst/>
            </a:prstGeom>
            <a:solidFill>
              <a:srgbClr val="D2F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6">
              <a:extLst>
                <a:ext uri="{FF2B5EF4-FFF2-40B4-BE49-F238E27FC236}">
                  <a16:creationId xmlns:a16="http://schemas.microsoft.com/office/drawing/2014/main" id="{69038188-325B-8F85-80D6-FF9BF9221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565" y="5400520"/>
              <a:ext cx="147476" cy="192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5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600" dirty="0">
                  <a:ea typeface="宋体" panose="02010600030101010101" pitchFamily="2" charset="-122"/>
                  <a:cs typeface="Arial" panose="020B0604020202020204" pitchFamily="34" charset="0"/>
                </a:rPr>
                <a:t>N</a:t>
              </a:r>
              <a:endParaRPr lang="zh-CN" altLang="en-US" sz="1600" dirty="0"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F6172D26-E335-8B56-F143-687F812CC48A}"/>
                </a:ext>
              </a:extLst>
            </p:cNvPr>
            <p:cNvSpPr/>
            <p:nvPr/>
          </p:nvSpPr>
          <p:spPr>
            <a:xfrm>
              <a:off x="4533468" y="608278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</a:rPr>
                <a:t>尼克酰胺</a:t>
              </a:r>
              <a:endParaRPr lang="zh-CN" altLang="en-US" dirty="0"/>
            </a:p>
          </p:txBody>
        </p:sp>
      </p:grpSp>
      <p:grpSp>
        <p:nvGrpSpPr>
          <p:cNvPr id="367" name="组合 366">
            <a:extLst>
              <a:ext uri="{FF2B5EF4-FFF2-40B4-BE49-F238E27FC236}">
                <a16:creationId xmlns:a16="http://schemas.microsoft.com/office/drawing/2014/main" id="{1AEFAB11-1CA3-9D96-CA23-49AE35328A15}"/>
              </a:ext>
            </a:extLst>
          </p:cNvPr>
          <p:cNvGrpSpPr/>
          <p:nvPr/>
        </p:nvGrpSpPr>
        <p:grpSpPr>
          <a:xfrm>
            <a:off x="6089024" y="2507435"/>
            <a:ext cx="5524167" cy="3335197"/>
            <a:chOff x="6089024" y="2507435"/>
            <a:chExt cx="5524167" cy="3335197"/>
          </a:xfrm>
        </p:grpSpPr>
        <p:grpSp>
          <p:nvGrpSpPr>
            <p:cNvPr id="258" name="组合 257">
              <a:extLst>
                <a:ext uri="{FF2B5EF4-FFF2-40B4-BE49-F238E27FC236}">
                  <a16:creationId xmlns:a16="http://schemas.microsoft.com/office/drawing/2014/main" id="{8DDF084B-8369-0E55-B877-F01BC6AB6641}"/>
                </a:ext>
              </a:extLst>
            </p:cNvPr>
            <p:cNvGrpSpPr/>
            <p:nvPr/>
          </p:nvGrpSpPr>
          <p:grpSpPr>
            <a:xfrm>
              <a:off x="6102823" y="2517418"/>
              <a:ext cx="5479934" cy="108030"/>
              <a:chOff x="1004836" y="4433815"/>
              <a:chExt cx="5479934" cy="108030"/>
            </a:xfrm>
          </p:grpSpPr>
          <p:sp>
            <p:nvSpPr>
              <p:cNvPr id="342" name="矩形 341">
                <a:extLst>
                  <a:ext uri="{FF2B5EF4-FFF2-40B4-BE49-F238E27FC236}">
                    <a16:creationId xmlns:a16="http://schemas.microsoft.com/office/drawing/2014/main" id="{0731DA13-0B04-D18F-2E92-C7FCB325FC6E}"/>
                  </a:ext>
                </a:extLst>
              </p:cNvPr>
              <p:cNvSpPr/>
              <p:nvPr/>
            </p:nvSpPr>
            <p:spPr>
              <a:xfrm>
                <a:off x="6172199" y="4433845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" name="矩形 342">
                <a:extLst>
                  <a:ext uri="{FF2B5EF4-FFF2-40B4-BE49-F238E27FC236}">
                    <a16:creationId xmlns:a16="http://schemas.microsoft.com/office/drawing/2014/main" id="{1948C449-4F11-C61F-AE36-2609FF83D018}"/>
                  </a:ext>
                </a:extLst>
              </p:cNvPr>
              <p:cNvSpPr/>
              <p:nvPr/>
            </p:nvSpPr>
            <p:spPr>
              <a:xfrm>
                <a:off x="6405570" y="4433839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4" name="矩形 343">
                <a:extLst>
                  <a:ext uri="{FF2B5EF4-FFF2-40B4-BE49-F238E27FC236}">
                    <a16:creationId xmlns:a16="http://schemas.microsoft.com/office/drawing/2014/main" id="{0D7810BA-FB84-2DA9-A63F-64DC9158CD99}"/>
                  </a:ext>
                </a:extLst>
              </p:cNvPr>
              <p:cNvSpPr/>
              <p:nvPr/>
            </p:nvSpPr>
            <p:spPr>
              <a:xfrm>
                <a:off x="5700702" y="4433841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5" name="矩形 344">
                <a:extLst>
                  <a:ext uri="{FF2B5EF4-FFF2-40B4-BE49-F238E27FC236}">
                    <a16:creationId xmlns:a16="http://schemas.microsoft.com/office/drawing/2014/main" id="{42B921A8-7F99-B86B-195F-6579B5BF406D}"/>
                  </a:ext>
                </a:extLst>
              </p:cNvPr>
              <p:cNvSpPr/>
              <p:nvPr/>
            </p:nvSpPr>
            <p:spPr>
              <a:xfrm>
                <a:off x="5934073" y="4433835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" name="矩形 345">
                <a:extLst>
                  <a:ext uri="{FF2B5EF4-FFF2-40B4-BE49-F238E27FC236}">
                    <a16:creationId xmlns:a16="http://schemas.microsoft.com/office/drawing/2014/main" id="{B1936E21-D36C-C0FD-3F58-938FC069DA38}"/>
                  </a:ext>
                </a:extLst>
              </p:cNvPr>
              <p:cNvSpPr/>
              <p:nvPr/>
            </p:nvSpPr>
            <p:spPr>
              <a:xfrm>
                <a:off x="5233972" y="4433841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7" name="矩形 346">
                <a:extLst>
                  <a:ext uri="{FF2B5EF4-FFF2-40B4-BE49-F238E27FC236}">
                    <a16:creationId xmlns:a16="http://schemas.microsoft.com/office/drawing/2014/main" id="{77847EE9-A7AC-56F6-E16A-13BD3ADE66A0}"/>
                  </a:ext>
                </a:extLst>
              </p:cNvPr>
              <p:cNvSpPr/>
              <p:nvPr/>
            </p:nvSpPr>
            <p:spPr>
              <a:xfrm>
                <a:off x="5467343" y="4433835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8" name="矩形 347">
                <a:extLst>
                  <a:ext uri="{FF2B5EF4-FFF2-40B4-BE49-F238E27FC236}">
                    <a16:creationId xmlns:a16="http://schemas.microsoft.com/office/drawing/2014/main" id="{DFEC900A-3127-230A-05F8-60E7D6CDFF20}"/>
                  </a:ext>
                </a:extLst>
              </p:cNvPr>
              <p:cNvSpPr/>
              <p:nvPr/>
            </p:nvSpPr>
            <p:spPr>
              <a:xfrm>
                <a:off x="4767241" y="4433829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9" name="矩形 348">
                <a:extLst>
                  <a:ext uri="{FF2B5EF4-FFF2-40B4-BE49-F238E27FC236}">
                    <a16:creationId xmlns:a16="http://schemas.microsoft.com/office/drawing/2014/main" id="{6172FF50-02FC-438F-E893-1F2249BB360D}"/>
                  </a:ext>
                </a:extLst>
              </p:cNvPr>
              <p:cNvSpPr/>
              <p:nvPr/>
            </p:nvSpPr>
            <p:spPr>
              <a:xfrm>
                <a:off x="5000612" y="4433823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0" name="矩形 349">
                <a:extLst>
                  <a:ext uri="{FF2B5EF4-FFF2-40B4-BE49-F238E27FC236}">
                    <a16:creationId xmlns:a16="http://schemas.microsoft.com/office/drawing/2014/main" id="{76D0FB2D-4229-0622-A0E3-80230FCE9377}"/>
                  </a:ext>
                </a:extLst>
              </p:cNvPr>
              <p:cNvSpPr/>
              <p:nvPr/>
            </p:nvSpPr>
            <p:spPr>
              <a:xfrm>
                <a:off x="4295744" y="4433825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1" name="矩形 350">
                <a:extLst>
                  <a:ext uri="{FF2B5EF4-FFF2-40B4-BE49-F238E27FC236}">
                    <a16:creationId xmlns:a16="http://schemas.microsoft.com/office/drawing/2014/main" id="{D111ABBC-3CEE-8798-222A-9325D6130694}"/>
                  </a:ext>
                </a:extLst>
              </p:cNvPr>
              <p:cNvSpPr/>
              <p:nvPr/>
            </p:nvSpPr>
            <p:spPr>
              <a:xfrm>
                <a:off x="4529115" y="4433819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2" name="矩形 351">
                <a:extLst>
                  <a:ext uri="{FF2B5EF4-FFF2-40B4-BE49-F238E27FC236}">
                    <a16:creationId xmlns:a16="http://schemas.microsoft.com/office/drawing/2014/main" id="{FB600637-F0B8-22DF-8924-58F018E21E2F}"/>
                  </a:ext>
                </a:extLst>
              </p:cNvPr>
              <p:cNvSpPr/>
              <p:nvPr/>
            </p:nvSpPr>
            <p:spPr>
              <a:xfrm>
                <a:off x="3829014" y="4433825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" name="矩形 352">
                <a:extLst>
                  <a:ext uri="{FF2B5EF4-FFF2-40B4-BE49-F238E27FC236}">
                    <a16:creationId xmlns:a16="http://schemas.microsoft.com/office/drawing/2014/main" id="{999E3E90-B2D9-B7B7-2F41-A7E1434D861D}"/>
                  </a:ext>
                </a:extLst>
              </p:cNvPr>
              <p:cNvSpPr/>
              <p:nvPr/>
            </p:nvSpPr>
            <p:spPr>
              <a:xfrm>
                <a:off x="4062385" y="4433819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" name="矩形 353">
                <a:extLst>
                  <a:ext uri="{FF2B5EF4-FFF2-40B4-BE49-F238E27FC236}">
                    <a16:creationId xmlns:a16="http://schemas.microsoft.com/office/drawing/2014/main" id="{4303BFDF-1B22-2AE2-935A-76B219B35BDD}"/>
                  </a:ext>
                </a:extLst>
              </p:cNvPr>
              <p:cNvSpPr/>
              <p:nvPr/>
            </p:nvSpPr>
            <p:spPr>
              <a:xfrm>
                <a:off x="3348021" y="4433841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" name="矩形 354">
                <a:extLst>
                  <a:ext uri="{FF2B5EF4-FFF2-40B4-BE49-F238E27FC236}">
                    <a16:creationId xmlns:a16="http://schemas.microsoft.com/office/drawing/2014/main" id="{5BBBEC03-682B-971D-5DDF-3D18B3312703}"/>
                  </a:ext>
                </a:extLst>
              </p:cNvPr>
              <p:cNvSpPr/>
              <p:nvPr/>
            </p:nvSpPr>
            <p:spPr>
              <a:xfrm>
                <a:off x="3581392" y="4433835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" name="矩形 355">
                <a:extLst>
                  <a:ext uri="{FF2B5EF4-FFF2-40B4-BE49-F238E27FC236}">
                    <a16:creationId xmlns:a16="http://schemas.microsoft.com/office/drawing/2014/main" id="{2B56EDA2-4864-F60E-0592-56AD7FABB9B4}"/>
                  </a:ext>
                </a:extLst>
              </p:cNvPr>
              <p:cNvSpPr/>
              <p:nvPr/>
            </p:nvSpPr>
            <p:spPr>
              <a:xfrm>
                <a:off x="2876524" y="4433837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" name="矩形 356">
                <a:extLst>
                  <a:ext uri="{FF2B5EF4-FFF2-40B4-BE49-F238E27FC236}">
                    <a16:creationId xmlns:a16="http://schemas.microsoft.com/office/drawing/2014/main" id="{56919196-DB50-FF22-A746-15385EAC99E8}"/>
                  </a:ext>
                </a:extLst>
              </p:cNvPr>
              <p:cNvSpPr/>
              <p:nvPr/>
            </p:nvSpPr>
            <p:spPr>
              <a:xfrm>
                <a:off x="3109895" y="4433831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" name="矩形 357">
                <a:extLst>
                  <a:ext uri="{FF2B5EF4-FFF2-40B4-BE49-F238E27FC236}">
                    <a16:creationId xmlns:a16="http://schemas.microsoft.com/office/drawing/2014/main" id="{E64CBE66-5109-C066-373B-DFBF1B2BFBED}"/>
                  </a:ext>
                </a:extLst>
              </p:cNvPr>
              <p:cNvSpPr/>
              <p:nvPr/>
            </p:nvSpPr>
            <p:spPr>
              <a:xfrm>
                <a:off x="2409794" y="4433837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" name="矩形 358">
                <a:extLst>
                  <a:ext uri="{FF2B5EF4-FFF2-40B4-BE49-F238E27FC236}">
                    <a16:creationId xmlns:a16="http://schemas.microsoft.com/office/drawing/2014/main" id="{590F4141-6B7C-D1A3-991D-03EE5168C743}"/>
                  </a:ext>
                </a:extLst>
              </p:cNvPr>
              <p:cNvSpPr/>
              <p:nvPr/>
            </p:nvSpPr>
            <p:spPr>
              <a:xfrm>
                <a:off x="2643165" y="4433831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" name="矩形 359">
                <a:extLst>
                  <a:ext uri="{FF2B5EF4-FFF2-40B4-BE49-F238E27FC236}">
                    <a16:creationId xmlns:a16="http://schemas.microsoft.com/office/drawing/2014/main" id="{9352F837-D865-7020-2378-43C924DFA67D}"/>
                  </a:ext>
                </a:extLst>
              </p:cNvPr>
              <p:cNvSpPr/>
              <p:nvPr/>
            </p:nvSpPr>
            <p:spPr>
              <a:xfrm>
                <a:off x="1943063" y="4433825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" name="矩形 360">
                <a:extLst>
                  <a:ext uri="{FF2B5EF4-FFF2-40B4-BE49-F238E27FC236}">
                    <a16:creationId xmlns:a16="http://schemas.microsoft.com/office/drawing/2014/main" id="{1C083A40-F3CC-EE49-61D5-656A0FAC6299}"/>
                  </a:ext>
                </a:extLst>
              </p:cNvPr>
              <p:cNvSpPr/>
              <p:nvPr/>
            </p:nvSpPr>
            <p:spPr>
              <a:xfrm>
                <a:off x="2176434" y="4433819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" name="矩形 361">
                <a:extLst>
                  <a:ext uri="{FF2B5EF4-FFF2-40B4-BE49-F238E27FC236}">
                    <a16:creationId xmlns:a16="http://schemas.microsoft.com/office/drawing/2014/main" id="{A44E0C58-91FF-4B8E-EAA1-D04DBDC1E181}"/>
                  </a:ext>
                </a:extLst>
              </p:cNvPr>
              <p:cNvSpPr/>
              <p:nvPr/>
            </p:nvSpPr>
            <p:spPr>
              <a:xfrm>
                <a:off x="1471566" y="4433821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" name="矩形 362">
                <a:extLst>
                  <a:ext uri="{FF2B5EF4-FFF2-40B4-BE49-F238E27FC236}">
                    <a16:creationId xmlns:a16="http://schemas.microsoft.com/office/drawing/2014/main" id="{98998547-2CB9-FED2-16EF-9444DF41CFF1}"/>
                  </a:ext>
                </a:extLst>
              </p:cNvPr>
              <p:cNvSpPr/>
              <p:nvPr/>
            </p:nvSpPr>
            <p:spPr>
              <a:xfrm>
                <a:off x="1704937" y="4433815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" name="矩形 363">
                <a:extLst>
                  <a:ext uri="{FF2B5EF4-FFF2-40B4-BE49-F238E27FC236}">
                    <a16:creationId xmlns:a16="http://schemas.microsoft.com/office/drawing/2014/main" id="{0F4170D8-32FC-6BFE-894C-603104F9CE4B}"/>
                  </a:ext>
                </a:extLst>
              </p:cNvPr>
              <p:cNvSpPr/>
              <p:nvPr/>
            </p:nvSpPr>
            <p:spPr>
              <a:xfrm>
                <a:off x="1004836" y="4433821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5" name="矩形 364">
                <a:extLst>
                  <a:ext uri="{FF2B5EF4-FFF2-40B4-BE49-F238E27FC236}">
                    <a16:creationId xmlns:a16="http://schemas.microsoft.com/office/drawing/2014/main" id="{A0FC4C16-52AA-BE34-0FC8-8B269727A659}"/>
                  </a:ext>
                </a:extLst>
              </p:cNvPr>
              <p:cNvSpPr/>
              <p:nvPr/>
            </p:nvSpPr>
            <p:spPr>
              <a:xfrm>
                <a:off x="1238207" y="4433815"/>
                <a:ext cx="79200" cy="108000"/>
              </a:xfrm>
              <a:prstGeom prst="rect">
                <a:avLst/>
              </a:prstGeom>
              <a:solidFill>
                <a:srgbClr val="94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9" name="矩形 258">
              <a:extLst>
                <a:ext uri="{FF2B5EF4-FFF2-40B4-BE49-F238E27FC236}">
                  <a16:creationId xmlns:a16="http://schemas.microsoft.com/office/drawing/2014/main" id="{2F2A12F2-938C-DD3E-CE0C-4BD331D4B322}"/>
                </a:ext>
              </a:extLst>
            </p:cNvPr>
            <p:cNvSpPr/>
            <p:nvPr/>
          </p:nvSpPr>
          <p:spPr>
            <a:xfrm>
              <a:off x="6089024" y="2736035"/>
              <a:ext cx="5524167" cy="2052000"/>
            </a:xfrm>
            <a:prstGeom prst="rect">
              <a:avLst/>
            </a:prstGeom>
            <a:solidFill>
              <a:srgbClr val="799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椭圆 259">
              <a:extLst>
                <a:ext uri="{FF2B5EF4-FFF2-40B4-BE49-F238E27FC236}">
                  <a16:creationId xmlns:a16="http://schemas.microsoft.com/office/drawing/2014/main" id="{9B1429B6-A460-9EB5-01C4-96A9041E64A0}"/>
                </a:ext>
              </a:extLst>
            </p:cNvPr>
            <p:cNvSpPr/>
            <p:nvPr/>
          </p:nvSpPr>
          <p:spPr>
            <a:xfrm>
              <a:off x="6500567" y="2518918"/>
              <a:ext cx="4716000" cy="2520000"/>
            </a:xfrm>
            <a:prstGeom prst="ellipse">
              <a:avLst/>
            </a:prstGeom>
            <a:gradFill flip="none" rotWithShape="1">
              <a:gsLst>
                <a:gs pos="0">
                  <a:srgbClr val="94D5FF">
                    <a:tint val="66000"/>
                    <a:satMod val="160000"/>
                  </a:srgbClr>
                </a:gs>
                <a:gs pos="50000">
                  <a:srgbClr val="94D5FF">
                    <a:tint val="44500"/>
                    <a:satMod val="160000"/>
                  </a:srgbClr>
                </a:gs>
                <a:gs pos="100000">
                  <a:srgbClr val="94D5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矩形 260">
              <a:extLst>
                <a:ext uri="{FF2B5EF4-FFF2-40B4-BE49-F238E27FC236}">
                  <a16:creationId xmlns:a16="http://schemas.microsoft.com/office/drawing/2014/main" id="{B2A7CC45-8B31-C91D-255D-EB05AAB17C43}"/>
                </a:ext>
              </a:extLst>
            </p:cNvPr>
            <p:cNvSpPr/>
            <p:nvPr/>
          </p:nvSpPr>
          <p:spPr>
            <a:xfrm>
              <a:off x="6089024" y="5079185"/>
              <a:ext cx="5524167" cy="540000"/>
            </a:xfrm>
            <a:prstGeom prst="rect">
              <a:avLst/>
            </a:prstGeom>
            <a:solidFill>
              <a:srgbClr val="94D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矩形 261">
              <a:extLst>
                <a:ext uri="{FF2B5EF4-FFF2-40B4-BE49-F238E27FC236}">
                  <a16:creationId xmlns:a16="http://schemas.microsoft.com/office/drawing/2014/main" id="{DD6943E5-5836-8924-2097-782A0439D485}"/>
                </a:ext>
              </a:extLst>
            </p:cNvPr>
            <p:cNvSpPr/>
            <p:nvPr/>
          </p:nvSpPr>
          <p:spPr>
            <a:xfrm>
              <a:off x="6089024" y="2507435"/>
              <a:ext cx="5524167" cy="324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矩形 262">
              <a:extLst>
                <a:ext uri="{FF2B5EF4-FFF2-40B4-BE49-F238E27FC236}">
                  <a16:creationId xmlns:a16="http://schemas.microsoft.com/office/drawing/2014/main" id="{5A7E91D2-28E9-5B48-CDD1-243AAEE7F076}"/>
                </a:ext>
              </a:extLst>
            </p:cNvPr>
            <p:cNvSpPr/>
            <p:nvPr/>
          </p:nvSpPr>
          <p:spPr>
            <a:xfrm>
              <a:off x="6596618" y="5166326"/>
              <a:ext cx="3275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NAD</a:t>
              </a:r>
              <a:r>
                <a:rPr lang="en-US" altLang="zh-CN" baseline="30000" dirty="0">
                  <a:latin typeface="arial" panose="020B0604020202020204" pitchFamily="34" charset="0"/>
                </a:rPr>
                <a:t>+</a:t>
              </a:r>
              <a:r>
                <a:rPr lang="zh-CN" altLang="en-US" dirty="0">
                  <a:latin typeface="arial" panose="020B0604020202020204" pitchFamily="34" charset="0"/>
                </a:rPr>
                <a:t>：</a:t>
              </a:r>
              <a:r>
                <a:rPr lang="en-US" altLang="zh-CN" dirty="0">
                  <a:latin typeface="arial" panose="020B0604020202020204" pitchFamily="34" charset="0"/>
                </a:rPr>
                <a:t>R= 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r>
                <a:rPr lang="en-US" altLang="zh-CN" dirty="0">
                  <a:latin typeface="arial" panose="020B0604020202020204" pitchFamily="34" charset="0"/>
                </a:rPr>
                <a:t>H</a:t>
              </a:r>
              <a:r>
                <a:rPr lang="zh-CN" altLang="en-US" dirty="0">
                  <a:latin typeface="arial" panose="020B0604020202020204" pitchFamily="34" charset="0"/>
                </a:rPr>
                <a:t>；  </a:t>
              </a:r>
              <a:r>
                <a:rPr lang="en-US" altLang="zh-CN" dirty="0">
                  <a:latin typeface="arial" panose="020B0604020202020204" pitchFamily="34" charset="0"/>
                </a:rPr>
                <a:t>NADP</a:t>
              </a:r>
              <a:r>
                <a:rPr lang="en-US" altLang="zh-CN" baseline="30000" dirty="0">
                  <a:latin typeface="arial" panose="020B0604020202020204" pitchFamily="34" charset="0"/>
                </a:rPr>
                <a:t>+</a:t>
              </a:r>
              <a:r>
                <a:rPr lang="zh-CN" altLang="en-US" dirty="0">
                  <a:latin typeface="arial" panose="020B0604020202020204" pitchFamily="34" charset="0"/>
                </a:rPr>
                <a:t>：</a:t>
              </a:r>
              <a:r>
                <a:rPr lang="en-US" altLang="zh-CN" dirty="0">
                  <a:latin typeface="arial" panose="020B0604020202020204" pitchFamily="34" charset="0"/>
                </a:rPr>
                <a:t>R=</a:t>
              </a:r>
              <a:endParaRPr lang="zh-CN" altLang="en-US" dirty="0"/>
            </a:p>
          </p:txBody>
        </p:sp>
        <p:grpSp>
          <p:nvGrpSpPr>
            <p:cNvPr id="264" name="组合 263">
              <a:extLst>
                <a:ext uri="{FF2B5EF4-FFF2-40B4-BE49-F238E27FC236}">
                  <a16:creationId xmlns:a16="http://schemas.microsoft.com/office/drawing/2014/main" id="{EB98942A-1D26-8308-C7CC-FED5689CA76C}"/>
                </a:ext>
              </a:extLst>
            </p:cNvPr>
            <p:cNvGrpSpPr/>
            <p:nvPr/>
          </p:nvGrpSpPr>
          <p:grpSpPr>
            <a:xfrm>
              <a:off x="6505842" y="3140106"/>
              <a:ext cx="4666155" cy="1642331"/>
              <a:chOff x="6522780" y="2303778"/>
              <a:chExt cx="4666155" cy="1642331"/>
            </a:xfrm>
          </p:grpSpPr>
          <p:sp>
            <p:nvSpPr>
              <p:cNvPr id="265" name="六边形 3">
                <a:extLst>
                  <a:ext uri="{FF2B5EF4-FFF2-40B4-BE49-F238E27FC236}">
                    <a16:creationId xmlns:a16="http://schemas.microsoft.com/office/drawing/2014/main" id="{113267D2-86BE-2F0F-7319-3EF6D6E305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111436" y="2637608"/>
                <a:ext cx="540000" cy="483398"/>
              </a:xfrm>
              <a:prstGeom prst="hexagon">
                <a:avLst>
                  <a:gd name="adj" fmla="val 25011"/>
                  <a:gd name="vf" fmla="val 115470"/>
                </a:avLst>
              </a:prstGeom>
              <a:solidFill>
                <a:srgbClr val="00B0F0"/>
              </a:solidFill>
              <a:ln w="1905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66" name="直接连接符 5">
                <a:extLst>
                  <a:ext uri="{FF2B5EF4-FFF2-40B4-BE49-F238E27FC236}">
                    <a16:creationId xmlns:a16="http://schemas.microsoft.com/office/drawing/2014/main" id="{36B3B625-D04C-A28A-CC4A-291088E7AF6B}"/>
                  </a:ext>
                </a:extLst>
              </p:cNvPr>
              <p:cNvCxnSpPr>
                <a:cxnSpLocks noChangeAspect="1"/>
              </p:cNvCxnSpPr>
              <p:nvPr/>
            </p:nvCxnSpPr>
            <p:spPr bwMode="auto">
              <a:xfrm>
                <a:off x="10387657" y="2671749"/>
                <a:ext cx="180000" cy="90000"/>
              </a:xfrm>
              <a:prstGeom prst="line">
                <a:avLst/>
              </a:prstGeom>
              <a:noFill/>
              <a:ln w="1905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7" name="直接连接符 7">
                <a:extLst>
                  <a:ext uri="{FF2B5EF4-FFF2-40B4-BE49-F238E27FC236}">
                    <a16:creationId xmlns:a16="http://schemas.microsoft.com/office/drawing/2014/main" id="{8E435A0C-41E2-4068-8265-28E09466CBC2}"/>
                  </a:ext>
                </a:extLst>
              </p:cNvPr>
              <p:cNvCxnSpPr>
                <a:cxnSpLocks noChangeAspect="1"/>
              </p:cNvCxnSpPr>
              <p:nvPr/>
            </p:nvCxnSpPr>
            <p:spPr bwMode="auto">
              <a:xfrm flipH="1">
                <a:off x="10417289" y="2996131"/>
                <a:ext cx="144000" cy="72398"/>
              </a:xfrm>
              <a:prstGeom prst="line">
                <a:avLst/>
              </a:prstGeom>
              <a:noFill/>
              <a:ln w="1905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8" name="矩形 9">
                <a:extLst>
                  <a:ext uri="{FF2B5EF4-FFF2-40B4-BE49-F238E27FC236}">
                    <a16:creationId xmlns:a16="http://schemas.microsoft.com/office/drawing/2014/main" id="{3AFA7982-79ED-7654-8A91-5E80E11E8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4151" y="2334671"/>
                <a:ext cx="1106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ts val="1200"/>
                  </a:lnSpc>
                  <a:spcBef>
                    <a:spcPct val="0"/>
                  </a:spcBef>
                  <a:buClrTx/>
                  <a:buNone/>
                </a:pPr>
                <a:r>
                  <a:rPr lang="en-US" altLang="zh-CN" sz="1200" dirty="0">
                    <a:ea typeface="宋体" panose="02010600030101010101" pitchFamily="2" charset="-122"/>
                    <a:cs typeface="Arial" panose="020B0604020202020204" pitchFamily="34" charset="0"/>
                  </a:rPr>
                  <a:t>H</a:t>
                </a:r>
              </a:p>
              <a:p>
                <a:pPr algn="ctr">
                  <a:lnSpc>
                    <a:spcPts val="1200"/>
                  </a:lnSpc>
                  <a:spcBef>
                    <a:spcPct val="0"/>
                  </a:spcBef>
                  <a:buClrTx/>
                  <a:buNone/>
                </a:pPr>
                <a:r>
                  <a:rPr lang="en-US" altLang="zh-CN" sz="1200" dirty="0">
                    <a:ea typeface="宋体" panose="02010600030101010101" pitchFamily="2" charset="-122"/>
                    <a:cs typeface="Arial" panose="020B0604020202020204" pitchFamily="34" charset="0"/>
                  </a:rPr>
                  <a:t>ǀ</a:t>
                </a:r>
                <a:endParaRPr lang="zh-CN" altLang="en-US" sz="1200" dirty="0"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9" name="矩形 10">
                <a:extLst>
                  <a:ext uri="{FF2B5EF4-FFF2-40B4-BE49-F238E27FC236}">
                    <a16:creationId xmlns:a16="http://schemas.microsoft.com/office/drawing/2014/main" id="{3E1CD7F3-1607-F293-5D50-A3E971E42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9486" y="2344195"/>
                <a:ext cx="55944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ts val="1200"/>
                  </a:lnSpc>
                  <a:spcBef>
                    <a:spcPct val="0"/>
                  </a:spcBef>
                  <a:buClrTx/>
                  <a:buNone/>
                </a:pPr>
                <a:r>
                  <a:rPr lang="en-US" altLang="zh-CN" sz="1200" dirty="0">
                    <a:ea typeface="宋体" panose="02010600030101010101" pitchFamily="2" charset="-122"/>
                    <a:cs typeface="Arial" panose="020B0604020202020204" pitchFamily="34" charset="0"/>
                  </a:rPr>
                  <a:t>  O</a:t>
                </a:r>
              </a:p>
              <a:p>
                <a:pPr>
                  <a:lnSpc>
                    <a:spcPts val="1200"/>
                  </a:lnSpc>
                  <a:spcBef>
                    <a:spcPct val="0"/>
                  </a:spcBef>
                  <a:buClrTx/>
                  <a:buNone/>
                </a:pPr>
                <a:r>
                  <a:rPr lang="en-US" altLang="zh-CN" sz="1200" dirty="0">
                    <a:ea typeface="宋体" panose="02010600030101010101" pitchFamily="2" charset="-122"/>
                    <a:cs typeface="Arial" panose="020B0604020202020204" pitchFamily="34" charset="0"/>
                  </a:rPr>
                  <a:t>   ǁ</a:t>
                </a:r>
              </a:p>
              <a:p>
                <a:pPr>
                  <a:lnSpc>
                    <a:spcPts val="1200"/>
                  </a:lnSpc>
                  <a:spcBef>
                    <a:spcPct val="0"/>
                  </a:spcBef>
                  <a:buClrTx/>
                  <a:buNone/>
                </a:pPr>
                <a:r>
                  <a:rPr lang="en-US" altLang="zh-CN" sz="1200" dirty="0">
                    <a:ea typeface="宋体" panose="02010600030101010101" pitchFamily="2" charset="-122"/>
                    <a:cs typeface="Arial" panose="020B0604020202020204" pitchFamily="34" charset="0"/>
                  </a:rPr>
                  <a:t>‒C‒NH</a:t>
                </a:r>
                <a:r>
                  <a:rPr lang="en-US" altLang="zh-CN" sz="1200" baseline="-25000" dirty="0">
                    <a:ea typeface="宋体" panose="02010600030101010101" pitchFamily="2" charset="-122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270" name="直接连接符 53">
                <a:extLst>
                  <a:ext uri="{FF2B5EF4-FFF2-40B4-BE49-F238E27FC236}">
                    <a16:creationId xmlns:a16="http://schemas.microsoft.com/office/drawing/2014/main" id="{8ADEEE67-6003-D366-6789-A007F317DA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194346" y="2754832"/>
                <a:ext cx="0" cy="252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71" name="组合 270">
                <a:extLst>
                  <a:ext uri="{FF2B5EF4-FFF2-40B4-BE49-F238E27FC236}">
                    <a16:creationId xmlns:a16="http://schemas.microsoft.com/office/drawing/2014/main" id="{E2842CEE-48FB-6CFC-C184-997AC7A41FBD}"/>
                  </a:ext>
                </a:extLst>
              </p:cNvPr>
              <p:cNvGrpSpPr/>
              <p:nvPr/>
            </p:nvGrpSpPr>
            <p:grpSpPr>
              <a:xfrm>
                <a:off x="10307189" y="2883544"/>
                <a:ext cx="108000" cy="192360"/>
                <a:chOff x="7238173" y="4073549"/>
                <a:chExt cx="108000" cy="192360"/>
              </a:xfrm>
            </p:grpSpPr>
            <p:sp>
              <p:nvSpPr>
                <p:cNvPr id="340" name="矩形 9">
                  <a:extLst>
                    <a:ext uri="{FF2B5EF4-FFF2-40B4-BE49-F238E27FC236}">
                      <a16:creationId xmlns:a16="http://schemas.microsoft.com/office/drawing/2014/main" id="{1CDD0D1F-2050-8FBC-DBE3-D3A6A15542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3663" y="4073549"/>
                  <a:ext cx="89768" cy="192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ts val="1500"/>
                    </a:lnSpc>
                    <a:spcBef>
                      <a:spcPct val="0"/>
                    </a:spcBef>
                    <a:buClrTx/>
                    <a:buNone/>
                  </a:pPr>
                  <a:r>
                    <a:rPr lang="en-US" altLang="zh-CN" sz="1200" dirty="0">
                      <a:latin typeface="Arial Unicode MS" panose="020B0604020202020204" pitchFamily="34" charset="-122"/>
                      <a:ea typeface="Arial Unicode MS" panose="020B0604020202020204" pitchFamily="34" charset="-122"/>
                      <a:cs typeface="Arial Unicode MS" panose="020B0604020202020204" pitchFamily="34" charset="-122"/>
                    </a:rPr>
                    <a:t>+</a:t>
                  </a:r>
                  <a:endParaRPr lang="zh-CN" altLang="en-US" sz="1200" dirty="0"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" name="椭圆 340">
                  <a:extLst>
                    <a:ext uri="{FF2B5EF4-FFF2-40B4-BE49-F238E27FC236}">
                      <a16:creationId xmlns:a16="http://schemas.microsoft.com/office/drawing/2014/main" id="{43E0F857-C469-B90F-1A72-5E7ABE4F3E9C}"/>
                    </a:ext>
                  </a:extLst>
                </p:cNvPr>
                <p:cNvSpPr/>
                <p:nvPr/>
              </p:nvSpPr>
              <p:spPr>
                <a:xfrm>
                  <a:off x="7238173" y="4109402"/>
                  <a:ext cx="108000" cy="108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0C9A6DC1-1EDE-BC28-91DC-93F1C91D37E0}"/>
                  </a:ext>
                </a:extLst>
              </p:cNvPr>
              <p:cNvSpPr/>
              <p:nvPr/>
            </p:nvSpPr>
            <p:spPr>
              <a:xfrm>
                <a:off x="10280565" y="3060378"/>
                <a:ext cx="180000" cy="180000"/>
              </a:xfrm>
              <a:prstGeom prst="ellipse">
                <a:avLst/>
              </a:prstGeom>
              <a:solidFill>
                <a:srgbClr val="B9E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3" name="矩形 6">
                <a:extLst>
                  <a:ext uri="{FF2B5EF4-FFF2-40B4-BE49-F238E27FC236}">
                    <a16:creationId xmlns:a16="http://schemas.microsoft.com/office/drawing/2014/main" id="{6FC901C7-28CD-1696-FEFF-57D4D5934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4626" y="3063339"/>
                <a:ext cx="110608" cy="192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ts val="1500"/>
                  </a:lnSpc>
                  <a:spcBef>
                    <a:spcPct val="0"/>
                  </a:spcBef>
                  <a:buClrTx/>
                  <a:buNone/>
                </a:pPr>
                <a:r>
                  <a:rPr lang="en-US" altLang="zh-CN" sz="1200" dirty="0">
                    <a:ea typeface="宋体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zh-CN" altLang="en-US" sz="1200" dirty="0"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274" name="直接连接符 273">
                <a:extLst>
                  <a:ext uri="{FF2B5EF4-FFF2-40B4-BE49-F238E27FC236}">
                    <a16:creationId xmlns:a16="http://schemas.microsoft.com/office/drawing/2014/main" id="{6E40A773-9025-B6E3-FC27-C75AE92BA871}"/>
                  </a:ext>
                </a:extLst>
              </p:cNvPr>
              <p:cNvCxnSpPr/>
              <p:nvPr/>
            </p:nvCxnSpPr>
            <p:spPr>
              <a:xfrm>
                <a:off x="7287231" y="3238428"/>
                <a:ext cx="0" cy="32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矩形 93">
                <a:extLst>
                  <a:ext uri="{FF2B5EF4-FFF2-40B4-BE49-F238E27FC236}">
                    <a16:creationId xmlns:a16="http://schemas.microsoft.com/office/drawing/2014/main" id="{5858510B-5C42-97A6-4741-B34C44DAF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7611" y="3544815"/>
                <a:ext cx="20294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H</a:t>
                </a:r>
                <a:endPara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" name="正五边形 1">
                <a:extLst>
                  <a:ext uri="{FF2B5EF4-FFF2-40B4-BE49-F238E27FC236}">
                    <a16:creationId xmlns:a16="http://schemas.microsoft.com/office/drawing/2014/main" id="{8FF8CEE1-4133-67B1-149E-8FCE528BF08A}"/>
                  </a:ext>
                </a:extLst>
              </p:cNvPr>
              <p:cNvSpPr/>
              <p:nvPr/>
            </p:nvSpPr>
            <p:spPr>
              <a:xfrm>
                <a:off x="7291106" y="3212819"/>
                <a:ext cx="958626" cy="426756"/>
              </a:xfrm>
              <a:custGeom>
                <a:avLst/>
                <a:gdLst>
                  <a:gd name="connsiteX0" fmla="*/ 2 w 2088000"/>
                  <a:gd name="connsiteY0" fmla="*/ 302516 h 792000"/>
                  <a:gd name="connsiteX1" fmla="*/ 1044000 w 2088000"/>
                  <a:gd name="connsiteY1" fmla="*/ 0 h 792000"/>
                  <a:gd name="connsiteX2" fmla="*/ 2087998 w 2088000"/>
                  <a:gd name="connsiteY2" fmla="*/ 302516 h 792000"/>
                  <a:gd name="connsiteX3" fmla="*/ 1689226 w 2088000"/>
                  <a:gd name="connsiteY3" fmla="*/ 791998 h 792000"/>
                  <a:gd name="connsiteX4" fmla="*/ 398774 w 2088000"/>
                  <a:gd name="connsiteY4" fmla="*/ 791998 h 792000"/>
                  <a:gd name="connsiteX5" fmla="*/ 2 w 2088000"/>
                  <a:gd name="connsiteY5" fmla="*/ 302516 h 792000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89224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03499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560636 w 2087996"/>
                  <a:gd name="connsiteY3" fmla="*/ 796761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97521"/>
                  <a:gd name="connsiteY0" fmla="*/ 302516 h 801523"/>
                  <a:gd name="connsiteX1" fmla="*/ 1043998 w 2097521"/>
                  <a:gd name="connsiteY1" fmla="*/ 0 h 801523"/>
                  <a:gd name="connsiteX2" fmla="*/ 2097521 w 2097521"/>
                  <a:gd name="connsiteY2" fmla="*/ 324606 h 801523"/>
                  <a:gd name="connsiteX3" fmla="*/ 1560636 w 2097521"/>
                  <a:gd name="connsiteY3" fmla="*/ 796761 h 801523"/>
                  <a:gd name="connsiteX4" fmla="*/ 532122 w 2097521"/>
                  <a:gd name="connsiteY4" fmla="*/ 801523 h 801523"/>
                  <a:gd name="connsiteX5" fmla="*/ 0 w 2097521"/>
                  <a:gd name="connsiteY5" fmla="*/ 302516 h 801523"/>
                  <a:gd name="connsiteX0" fmla="*/ 0 w 2087996"/>
                  <a:gd name="connsiteY0" fmla="*/ 315769 h 801523"/>
                  <a:gd name="connsiteX1" fmla="*/ 1034473 w 2087996"/>
                  <a:gd name="connsiteY1" fmla="*/ 0 h 801523"/>
                  <a:gd name="connsiteX2" fmla="*/ 2087996 w 2087996"/>
                  <a:gd name="connsiteY2" fmla="*/ 324606 h 801523"/>
                  <a:gd name="connsiteX3" fmla="*/ 1551111 w 2087996"/>
                  <a:gd name="connsiteY3" fmla="*/ 796761 h 801523"/>
                  <a:gd name="connsiteX4" fmla="*/ 522597 w 2087996"/>
                  <a:gd name="connsiteY4" fmla="*/ 801523 h 801523"/>
                  <a:gd name="connsiteX5" fmla="*/ 0 w 2087996"/>
                  <a:gd name="connsiteY5" fmla="*/ 315769 h 801523"/>
                  <a:gd name="connsiteX0" fmla="*/ 0 w 2119384"/>
                  <a:gd name="connsiteY0" fmla="*/ 315769 h 801523"/>
                  <a:gd name="connsiteX1" fmla="*/ 1034473 w 2119384"/>
                  <a:gd name="connsiteY1" fmla="*/ 0 h 801523"/>
                  <a:gd name="connsiteX2" fmla="*/ 2119384 w 2119384"/>
                  <a:gd name="connsiteY2" fmla="*/ 356416 h 801523"/>
                  <a:gd name="connsiteX3" fmla="*/ 1551111 w 2119384"/>
                  <a:gd name="connsiteY3" fmla="*/ 796761 h 801523"/>
                  <a:gd name="connsiteX4" fmla="*/ 522597 w 2119384"/>
                  <a:gd name="connsiteY4" fmla="*/ 801523 h 801523"/>
                  <a:gd name="connsiteX5" fmla="*/ 0 w 2119384"/>
                  <a:gd name="connsiteY5" fmla="*/ 315769 h 801523"/>
                  <a:gd name="connsiteX0" fmla="*/ 0 w 2131940"/>
                  <a:gd name="connsiteY0" fmla="*/ 368786 h 801523"/>
                  <a:gd name="connsiteX1" fmla="*/ 1047029 w 2131940"/>
                  <a:gd name="connsiteY1" fmla="*/ 0 h 801523"/>
                  <a:gd name="connsiteX2" fmla="*/ 2131940 w 2131940"/>
                  <a:gd name="connsiteY2" fmla="*/ 356416 h 801523"/>
                  <a:gd name="connsiteX3" fmla="*/ 1563667 w 2131940"/>
                  <a:gd name="connsiteY3" fmla="*/ 796761 h 801523"/>
                  <a:gd name="connsiteX4" fmla="*/ 535153 w 2131940"/>
                  <a:gd name="connsiteY4" fmla="*/ 801523 h 801523"/>
                  <a:gd name="connsiteX5" fmla="*/ 0 w 2131940"/>
                  <a:gd name="connsiteY5" fmla="*/ 368786 h 80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1940" h="801523">
                    <a:moveTo>
                      <a:pt x="0" y="368786"/>
                    </a:moveTo>
                    <a:lnTo>
                      <a:pt x="1047029" y="0"/>
                    </a:lnTo>
                    <a:lnTo>
                      <a:pt x="2131940" y="356416"/>
                    </a:lnTo>
                    <a:lnTo>
                      <a:pt x="1563667" y="796761"/>
                    </a:lnTo>
                    <a:lnTo>
                      <a:pt x="535153" y="801523"/>
                    </a:lnTo>
                    <a:lnTo>
                      <a:pt x="0" y="368786"/>
                    </a:lnTo>
                    <a:close/>
                  </a:path>
                </a:pathLst>
              </a:cu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Arial" panose="020B0604020202020204" pitchFamily="34" charset="0"/>
                </a:endParaRPr>
              </a:p>
            </p:txBody>
          </p:sp>
          <p:cxnSp>
            <p:nvCxnSpPr>
              <p:cNvPr id="277" name="直接连接符 276">
                <a:extLst>
                  <a:ext uri="{FF2B5EF4-FFF2-40B4-BE49-F238E27FC236}">
                    <a16:creationId xmlns:a16="http://schemas.microsoft.com/office/drawing/2014/main" id="{FC0D933D-5B11-6E4F-E5B7-89C145E5EA19}"/>
                  </a:ext>
                </a:extLst>
              </p:cNvPr>
              <p:cNvCxnSpPr/>
              <p:nvPr/>
            </p:nvCxnSpPr>
            <p:spPr>
              <a:xfrm>
                <a:off x="7506962" y="3639122"/>
                <a:ext cx="53344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接连接符 277">
                <a:extLst>
                  <a:ext uri="{FF2B5EF4-FFF2-40B4-BE49-F238E27FC236}">
                    <a16:creationId xmlns:a16="http://schemas.microsoft.com/office/drawing/2014/main" id="{25B7C7B1-E173-2002-5DE1-33CFE07E6B5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7284900" y="3252631"/>
                <a:ext cx="396000" cy="158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接连接符 278">
                <a:extLst>
                  <a:ext uri="{FF2B5EF4-FFF2-40B4-BE49-F238E27FC236}">
                    <a16:creationId xmlns:a16="http://schemas.microsoft.com/office/drawing/2014/main" id="{7A73E2A9-B2A6-AB30-DF1F-A0C3E703CEB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7849817" y="3253686"/>
                <a:ext cx="396000" cy="158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矩形 58">
                <a:extLst>
                  <a:ext uri="{FF2B5EF4-FFF2-40B4-BE49-F238E27FC236}">
                    <a16:creationId xmlns:a16="http://schemas.microsoft.com/office/drawing/2014/main" id="{CAA8F8CE-57DA-0F67-5730-AE405FEE6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8968" y="3116190"/>
                <a:ext cx="212559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O</a:t>
                </a:r>
                <a:endPara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81" name="直接连接符 280">
                <a:extLst>
                  <a:ext uri="{FF2B5EF4-FFF2-40B4-BE49-F238E27FC236}">
                    <a16:creationId xmlns:a16="http://schemas.microsoft.com/office/drawing/2014/main" id="{FC0B3DDA-2C3B-D93A-2A7E-1F4F81A81961}"/>
                  </a:ext>
                </a:extLst>
              </p:cNvPr>
              <p:cNvCxnSpPr/>
              <p:nvPr/>
            </p:nvCxnSpPr>
            <p:spPr>
              <a:xfrm>
                <a:off x="7513548" y="3492334"/>
                <a:ext cx="0" cy="270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直接连接符 281">
                <a:extLst>
                  <a:ext uri="{FF2B5EF4-FFF2-40B4-BE49-F238E27FC236}">
                    <a16:creationId xmlns:a16="http://schemas.microsoft.com/office/drawing/2014/main" id="{8C83DFCE-B7B0-1C4F-1227-4E96A30EA36C}"/>
                  </a:ext>
                </a:extLst>
              </p:cNvPr>
              <p:cNvCxnSpPr/>
              <p:nvPr/>
            </p:nvCxnSpPr>
            <p:spPr>
              <a:xfrm>
                <a:off x="8027302" y="3492334"/>
                <a:ext cx="0" cy="270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矩形 93">
                <a:extLst>
                  <a:ext uri="{FF2B5EF4-FFF2-40B4-BE49-F238E27FC236}">
                    <a16:creationId xmlns:a16="http://schemas.microsoft.com/office/drawing/2014/main" id="{E6C116E0-7E2F-F740-93F7-F405DD57C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419" y="3338020"/>
                <a:ext cx="20294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  <a:endParaRPr lang="zh-CN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矩形 93">
                <a:extLst>
                  <a:ext uri="{FF2B5EF4-FFF2-40B4-BE49-F238E27FC236}">
                    <a16:creationId xmlns:a16="http://schemas.microsoft.com/office/drawing/2014/main" id="{DCB842E2-3AE0-0742-1395-AF32AA9A3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3489" y="3338020"/>
                <a:ext cx="20294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  <a:endParaRPr lang="zh-CN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矩形 93">
                <a:extLst>
                  <a:ext uri="{FF2B5EF4-FFF2-40B4-BE49-F238E27FC236}">
                    <a16:creationId xmlns:a16="http://schemas.microsoft.com/office/drawing/2014/main" id="{A6BB0D42-4981-72C1-BC40-DC7BAE134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6759" y="3761443"/>
                <a:ext cx="37446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O-R</a:t>
                </a:r>
                <a:endParaRPr lang="zh-CN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矩形 93">
                <a:extLst>
                  <a:ext uri="{FF2B5EF4-FFF2-40B4-BE49-F238E27FC236}">
                    <a16:creationId xmlns:a16="http://schemas.microsoft.com/office/drawing/2014/main" id="{5B4E1A9A-439E-B30D-7C73-EC2DC585D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6299" y="3761443"/>
                <a:ext cx="32316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OH</a:t>
                </a:r>
                <a:endParaRPr lang="zh-CN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矩形 15">
                <a:extLst>
                  <a:ext uri="{FF2B5EF4-FFF2-40B4-BE49-F238E27FC236}">
                    <a16:creationId xmlns:a16="http://schemas.microsoft.com/office/drawing/2014/main" id="{12061437-9022-0644-45C2-43DCA7A6F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7650" y="3348371"/>
                <a:ext cx="18691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zh-CN" alt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'</a:t>
                </a:r>
                <a:endParaRPr lang="zh-CN" altLang="en-US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矩形 15">
                <a:extLst>
                  <a:ext uri="{FF2B5EF4-FFF2-40B4-BE49-F238E27FC236}">
                    <a16:creationId xmlns:a16="http://schemas.microsoft.com/office/drawing/2014/main" id="{286A26AF-D873-0865-9149-21160A9A3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7279" y="3474341"/>
                <a:ext cx="18691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zh-CN" alt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'</a:t>
                </a:r>
                <a:endParaRPr lang="zh-CN" altLang="en-US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矩形 15">
                <a:extLst>
                  <a:ext uri="{FF2B5EF4-FFF2-40B4-BE49-F238E27FC236}">
                    <a16:creationId xmlns:a16="http://schemas.microsoft.com/office/drawing/2014/main" id="{480BEB2E-7D6B-8EB7-B059-43AF2CD1E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8311" y="3483866"/>
                <a:ext cx="18691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r>
                  <a:rPr lang="zh-CN" alt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'</a:t>
                </a:r>
                <a:endParaRPr lang="zh-CN" altLang="en-US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矩形 15">
                <a:extLst>
                  <a:ext uri="{FF2B5EF4-FFF2-40B4-BE49-F238E27FC236}">
                    <a16:creationId xmlns:a16="http://schemas.microsoft.com/office/drawing/2014/main" id="{92F4AE3B-FA33-8607-07B6-560BC4DC2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6990" y="3333316"/>
                <a:ext cx="18691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zh-CN" alt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'</a:t>
                </a:r>
                <a:endParaRPr lang="zh-CN" altLang="en-US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任意多边形 177">
                <a:extLst>
                  <a:ext uri="{FF2B5EF4-FFF2-40B4-BE49-F238E27FC236}">
                    <a16:creationId xmlns:a16="http://schemas.microsoft.com/office/drawing/2014/main" id="{1A66A651-C142-FC22-F110-D0CD7624F0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035166" y="3409258"/>
                <a:ext cx="213379" cy="256054"/>
              </a:xfrm>
              <a:custGeom>
                <a:avLst/>
                <a:gdLst>
                  <a:gd name="connsiteX0" fmla="*/ 338646 w 345784"/>
                  <a:gd name="connsiteY0" fmla="*/ 0 h 391390"/>
                  <a:gd name="connsiteX1" fmla="*/ 345784 w 345784"/>
                  <a:gd name="connsiteY1" fmla="*/ 7139 h 391390"/>
                  <a:gd name="connsiteX2" fmla="*/ 0 w 345784"/>
                  <a:gd name="connsiteY2" fmla="*/ 391390 h 391390"/>
                  <a:gd name="connsiteX3" fmla="*/ 2894 w 345784"/>
                  <a:gd name="connsiteY3" fmla="*/ 302140 h 391390"/>
                  <a:gd name="connsiteX4" fmla="*/ 338646 w 345784"/>
                  <a:gd name="connsiteY4" fmla="*/ 0 h 39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784" h="391390">
                    <a:moveTo>
                      <a:pt x="338646" y="0"/>
                    </a:moveTo>
                    <a:lnTo>
                      <a:pt x="345784" y="7139"/>
                    </a:lnTo>
                    <a:lnTo>
                      <a:pt x="0" y="391390"/>
                    </a:lnTo>
                    <a:lnTo>
                      <a:pt x="2894" y="302140"/>
                    </a:lnTo>
                    <a:lnTo>
                      <a:pt x="3386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hangingPunct="1">
                  <a:defRPr/>
                </a:pPr>
                <a:endParaRPr lang="zh-CN" altLang="en-US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292" name="任意多边形 178">
                <a:extLst>
                  <a:ext uri="{FF2B5EF4-FFF2-40B4-BE49-F238E27FC236}">
                    <a16:creationId xmlns:a16="http://schemas.microsoft.com/office/drawing/2014/main" id="{65A9DED5-CDB6-58A4-85BB-D6C30FD4CC06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7292757" y="3409252"/>
                <a:ext cx="213379" cy="256054"/>
              </a:xfrm>
              <a:custGeom>
                <a:avLst/>
                <a:gdLst>
                  <a:gd name="connsiteX0" fmla="*/ 338646 w 345784"/>
                  <a:gd name="connsiteY0" fmla="*/ 0 h 391390"/>
                  <a:gd name="connsiteX1" fmla="*/ 345784 w 345784"/>
                  <a:gd name="connsiteY1" fmla="*/ 7139 h 391390"/>
                  <a:gd name="connsiteX2" fmla="*/ 0 w 345784"/>
                  <a:gd name="connsiteY2" fmla="*/ 391390 h 391390"/>
                  <a:gd name="connsiteX3" fmla="*/ 2894 w 345784"/>
                  <a:gd name="connsiteY3" fmla="*/ 302140 h 391390"/>
                  <a:gd name="connsiteX4" fmla="*/ 338646 w 345784"/>
                  <a:gd name="connsiteY4" fmla="*/ 0 h 39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784" h="391390">
                    <a:moveTo>
                      <a:pt x="338646" y="0"/>
                    </a:moveTo>
                    <a:lnTo>
                      <a:pt x="345784" y="7139"/>
                    </a:lnTo>
                    <a:lnTo>
                      <a:pt x="0" y="391390"/>
                    </a:lnTo>
                    <a:lnTo>
                      <a:pt x="2894" y="302140"/>
                    </a:lnTo>
                    <a:lnTo>
                      <a:pt x="3386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hangingPunct="1">
                  <a:defRPr/>
                </a:pPr>
                <a:endParaRPr lang="zh-CN" altLang="en-US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六边形 292">
                <a:extLst>
                  <a:ext uri="{FF2B5EF4-FFF2-40B4-BE49-F238E27FC236}">
                    <a16:creationId xmlns:a16="http://schemas.microsoft.com/office/drawing/2014/main" id="{B9FD3739-4154-3A87-272B-51661BCB7348}"/>
                  </a:ext>
                </a:extLst>
              </p:cNvPr>
              <p:cNvSpPr/>
              <p:nvPr/>
            </p:nvSpPr>
            <p:spPr>
              <a:xfrm rot="5400000">
                <a:off x="6593065" y="2681530"/>
                <a:ext cx="520579" cy="443271"/>
              </a:xfrm>
              <a:prstGeom prst="hexagon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4" name="直接连接符 293">
                <a:extLst>
                  <a:ext uri="{FF2B5EF4-FFF2-40B4-BE49-F238E27FC236}">
                    <a16:creationId xmlns:a16="http://schemas.microsoft.com/office/drawing/2014/main" id="{62780EFB-F5B1-02B5-5C33-58AB7F1B440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1540000" flipH="1">
                <a:off x="6696152" y="2696931"/>
                <a:ext cx="149197" cy="73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>
                <a:extLst>
                  <a:ext uri="{FF2B5EF4-FFF2-40B4-BE49-F238E27FC236}">
                    <a16:creationId xmlns:a16="http://schemas.microsoft.com/office/drawing/2014/main" id="{F522D1AD-9445-D85B-0A0F-83080D1920E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6665437" y="3032694"/>
                <a:ext cx="149197" cy="723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接连接符 295">
                <a:extLst>
                  <a:ext uri="{FF2B5EF4-FFF2-40B4-BE49-F238E27FC236}">
                    <a16:creationId xmlns:a16="http://schemas.microsoft.com/office/drawing/2014/main" id="{9AB3AD9E-F703-7BC1-C3AD-3A16FCAE8252}"/>
                  </a:ext>
                </a:extLst>
              </p:cNvPr>
              <p:cNvCxnSpPr/>
              <p:nvPr/>
            </p:nvCxnSpPr>
            <p:spPr>
              <a:xfrm>
                <a:off x="7025442" y="2785974"/>
                <a:ext cx="0" cy="236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正五边形 183">
                <a:extLst>
                  <a:ext uri="{FF2B5EF4-FFF2-40B4-BE49-F238E27FC236}">
                    <a16:creationId xmlns:a16="http://schemas.microsoft.com/office/drawing/2014/main" id="{FA0E5122-9B82-4FE9-3295-1FDD8C29B316}"/>
                  </a:ext>
                </a:extLst>
              </p:cNvPr>
              <p:cNvSpPr/>
              <p:nvPr/>
            </p:nvSpPr>
            <p:spPr>
              <a:xfrm rot="5400000">
                <a:off x="7033869" y="2706202"/>
                <a:ext cx="471235" cy="397217"/>
              </a:xfrm>
              <a:prstGeom prst="pentagon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8" name="直接连接符 297">
                <a:extLst>
                  <a:ext uri="{FF2B5EF4-FFF2-40B4-BE49-F238E27FC236}">
                    <a16:creationId xmlns:a16="http://schemas.microsoft.com/office/drawing/2014/main" id="{367CB51E-E506-99B0-6DA3-57D92F86C01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 flipV="1">
                <a:off x="7301493" y="2723471"/>
                <a:ext cx="111898" cy="1787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接连接符 298">
                <a:extLst>
                  <a:ext uri="{FF2B5EF4-FFF2-40B4-BE49-F238E27FC236}">
                    <a16:creationId xmlns:a16="http://schemas.microsoft.com/office/drawing/2014/main" id="{8D6D230F-89C5-149C-2065-7F00F670C2BF}"/>
                  </a:ext>
                </a:extLst>
              </p:cNvPr>
              <p:cNvCxnSpPr/>
              <p:nvPr/>
            </p:nvCxnSpPr>
            <p:spPr>
              <a:xfrm>
                <a:off x="6864113" y="2491899"/>
                <a:ext cx="0" cy="1422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0" name="矩形 93">
                <a:extLst>
                  <a:ext uri="{FF2B5EF4-FFF2-40B4-BE49-F238E27FC236}">
                    <a16:creationId xmlns:a16="http://schemas.microsoft.com/office/drawing/2014/main" id="{CFA11CC8-3460-6B38-B4E5-2C9C1088B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6485" y="2303778"/>
                <a:ext cx="37125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NH</a:t>
                </a:r>
                <a:r>
                  <a:rPr lang="en-US" altLang="zh-CN" sz="1200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zh-CN" altLang="en-US" sz="1200" baseline="-25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1" name="矩形 71">
                <a:extLst>
                  <a:ext uri="{FF2B5EF4-FFF2-40B4-BE49-F238E27FC236}">
                    <a16:creationId xmlns:a16="http://schemas.microsoft.com/office/drawing/2014/main" id="{7625DDF1-AF74-3C6C-49F7-AFAF21F7A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106" y="3092729"/>
                <a:ext cx="15645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9</a:t>
                </a:r>
                <a:endParaRPr lang="zh-CN" altLang="en-US" sz="1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08F5B799-D7AE-7DF7-D1A7-3B4ABA42C544}"/>
                  </a:ext>
                </a:extLst>
              </p:cNvPr>
              <p:cNvSpPr/>
              <p:nvPr/>
            </p:nvSpPr>
            <p:spPr>
              <a:xfrm>
                <a:off x="6589207" y="2720737"/>
                <a:ext cx="130547" cy="149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" name="矩形 74">
                <a:extLst>
                  <a:ext uri="{FF2B5EF4-FFF2-40B4-BE49-F238E27FC236}">
                    <a16:creationId xmlns:a16="http://schemas.microsoft.com/office/drawing/2014/main" id="{BE4429B9-9F49-BB34-5EB4-82881D4BA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2780" y="2691876"/>
                <a:ext cx="202941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9AF5A693-1EC4-E017-8984-B87ECB1FB01E}"/>
                  </a:ext>
                </a:extLst>
              </p:cNvPr>
              <p:cNvSpPr/>
              <p:nvPr/>
            </p:nvSpPr>
            <p:spPr>
              <a:xfrm>
                <a:off x="7243960" y="2648601"/>
                <a:ext cx="130547" cy="149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" name="矩形 88">
                <a:extLst>
                  <a:ext uri="{FF2B5EF4-FFF2-40B4-BE49-F238E27FC236}">
                    <a16:creationId xmlns:a16="http://schemas.microsoft.com/office/drawing/2014/main" id="{405F714E-C0AF-8B5B-36BB-19941C767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150" y="2608335"/>
                <a:ext cx="202941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0A723F17-5E5D-7BC9-5C39-1521A06CB415}"/>
                  </a:ext>
                </a:extLst>
              </p:cNvPr>
              <p:cNvSpPr/>
              <p:nvPr/>
            </p:nvSpPr>
            <p:spPr>
              <a:xfrm>
                <a:off x="6806987" y="3092680"/>
                <a:ext cx="130547" cy="149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59CA1E5E-F42F-9572-05DE-38F1CFE34A89}"/>
                  </a:ext>
                </a:extLst>
              </p:cNvPr>
              <p:cNvSpPr/>
              <p:nvPr/>
            </p:nvSpPr>
            <p:spPr>
              <a:xfrm>
                <a:off x="7224663" y="3080484"/>
                <a:ext cx="130547" cy="149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" name="矩形 77">
                <a:extLst>
                  <a:ext uri="{FF2B5EF4-FFF2-40B4-BE49-F238E27FC236}">
                    <a16:creationId xmlns:a16="http://schemas.microsoft.com/office/drawing/2014/main" id="{A8BA3D65-8120-2F64-789D-66F9C157A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9155" y="3075458"/>
                <a:ext cx="202941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矩形 90">
                <a:extLst>
                  <a:ext uri="{FF2B5EF4-FFF2-40B4-BE49-F238E27FC236}">
                    <a16:creationId xmlns:a16="http://schemas.microsoft.com/office/drawing/2014/main" id="{4EFA26EB-0DFA-F21B-D88E-BF92A5272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9810" y="3064218"/>
                <a:ext cx="202941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310" name="直接连接符 309">
                <a:extLst>
                  <a:ext uri="{FF2B5EF4-FFF2-40B4-BE49-F238E27FC236}">
                    <a16:creationId xmlns:a16="http://schemas.microsoft.com/office/drawing/2014/main" id="{4D7C69A7-AC39-7FE8-08D6-94CE91F94606}"/>
                  </a:ext>
                </a:extLst>
              </p:cNvPr>
              <p:cNvCxnSpPr/>
              <p:nvPr/>
            </p:nvCxnSpPr>
            <p:spPr>
              <a:xfrm>
                <a:off x="8249256" y="3238428"/>
                <a:ext cx="0" cy="32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矩形 93">
                <a:extLst>
                  <a:ext uri="{FF2B5EF4-FFF2-40B4-BE49-F238E27FC236}">
                    <a16:creationId xmlns:a16="http://schemas.microsoft.com/office/drawing/2014/main" id="{9C07B069-D67E-D4E8-86B8-F8D12A091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9636" y="3544815"/>
                <a:ext cx="20294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H</a:t>
                </a:r>
                <a:endPara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2" name="矩形 93">
                <a:extLst>
                  <a:ext uri="{FF2B5EF4-FFF2-40B4-BE49-F238E27FC236}">
                    <a16:creationId xmlns:a16="http://schemas.microsoft.com/office/drawing/2014/main" id="{81C2930C-4C4D-C7B0-F4E2-AFA179AD2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5354" y="2783313"/>
                <a:ext cx="176824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/>
              <a:p>
                <a:pPr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             O      </a:t>
                </a:r>
                <a:r>
                  <a:rPr lang="en-US" altLang="zh-CN" sz="1200" dirty="0" err="1">
                    <a:solidFill>
                      <a:srgbClr val="000000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O</a:t>
                </a:r>
                <a:endParaRPr lang="en-US" altLang="zh-CN" sz="1200" dirty="0">
                  <a:solidFill>
                    <a:srgbClr val="0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             ‖        ‖</a:t>
                </a:r>
                <a:endParaRPr lang="en-US" altLang="zh-CN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algn="ctr"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H</a:t>
                </a:r>
                <a:r>
                  <a:rPr lang="en-US" altLang="zh-CN" sz="12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‒O‒P‒O‒P‒O‒CH</a:t>
                </a:r>
                <a:r>
                  <a:rPr lang="en-US" altLang="zh-CN" sz="12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2</a:t>
                </a:r>
              </a:p>
              <a:p>
                <a:pPr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               |        |</a:t>
                </a:r>
              </a:p>
              <a:p>
                <a:pPr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              O      </a:t>
                </a:r>
                <a:r>
                  <a:rPr lang="en-US" altLang="zh-CN" sz="1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O</a:t>
                </a:r>
                <a:endPara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984122E6-9D81-8399-E972-3716485EA3B2}"/>
                  </a:ext>
                </a:extLst>
              </p:cNvPr>
              <p:cNvCxnSpPr/>
              <p:nvPr/>
            </p:nvCxnSpPr>
            <p:spPr>
              <a:xfrm>
                <a:off x="9420831" y="3238428"/>
                <a:ext cx="0" cy="32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4" name="矩形 93">
                <a:extLst>
                  <a:ext uri="{FF2B5EF4-FFF2-40B4-BE49-F238E27FC236}">
                    <a16:creationId xmlns:a16="http://schemas.microsoft.com/office/drawing/2014/main" id="{85C1F4C3-8A6C-1E10-C668-C275B3A34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1211" y="3544815"/>
                <a:ext cx="20294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H</a:t>
                </a:r>
                <a:endPara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5" name="正五边形 1">
                <a:extLst>
                  <a:ext uri="{FF2B5EF4-FFF2-40B4-BE49-F238E27FC236}">
                    <a16:creationId xmlns:a16="http://schemas.microsoft.com/office/drawing/2014/main" id="{F4135CB9-7D9D-8D10-1643-C577A81F6139}"/>
                  </a:ext>
                </a:extLst>
              </p:cNvPr>
              <p:cNvSpPr/>
              <p:nvPr/>
            </p:nvSpPr>
            <p:spPr>
              <a:xfrm>
                <a:off x="9424706" y="3212819"/>
                <a:ext cx="958626" cy="426756"/>
              </a:xfrm>
              <a:custGeom>
                <a:avLst/>
                <a:gdLst>
                  <a:gd name="connsiteX0" fmla="*/ 2 w 2088000"/>
                  <a:gd name="connsiteY0" fmla="*/ 302516 h 792000"/>
                  <a:gd name="connsiteX1" fmla="*/ 1044000 w 2088000"/>
                  <a:gd name="connsiteY1" fmla="*/ 0 h 792000"/>
                  <a:gd name="connsiteX2" fmla="*/ 2087998 w 2088000"/>
                  <a:gd name="connsiteY2" fmla="*/ 302516 h 792000"/>
                  <a:gd name="connsiteX3" fmla="*/ 1689226 w 2088000"/>
                  <a:gd name="connsiteY3" fmla="*/ 791998 h 792000"/>
                  <a:gd name="connsiteX4" fmla="*/ 398774 w 2088000"/>
                  <a:gd name="connsiteY4" fmla="*/ 791998 h 792000"/>
                  <a:gd name="connsiteX5" fmla="*/ 2 w 2088000"/>
                  <a:gd name="connsiteY5" fmla="*/ 302516 h 792000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89224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03499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560636 w 2087996"/>
                  <a:gd name="connsiteY3" fmla="*/ 796761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97521"/>
                  <a:gd name="connsiteY0" fmla="*/ 302516 h 801523"/>
                  <a:gd name="connsiteX1" fmla="*/ 1043998 w 2097521"/>
                  <a:gd name="connsiteY1" fmla="*/ 0 h 801523"/>
                  <a:gd name="connsiteX2" fmla="*/ 2097521 w 2097521"/>
                  <a:gd name="connsiteY2" fmla="*/ 324606 h 801523"/>
                  <a:gd name="connsiteX3" fmla="*/ 1560636 w 2097521"/>
                  <a:gd name="connsiteY3" fmla="*/ 796761 h 801523"/>
                  <a:gd name="connsiteX4" fmla="*/ 532122 w 2097521"/>
                  <a:gd name="connsiteY4" fmla="*/ 801523 h 801523"/>
                  <a:gd name="connsiteX5" fmla="*/ 0 w 2097521"/>
                  <a:gd name="connsiteY5" fmla="*/ 302516 h 801523"/>
                  <a:gd name="connsiteX0" fmla="*/ 0 w 2087996"/>
                  <a:gd name="connsiteY0" fmla="*/ 315769 h 801523"/>
                  <a:gd name="connsiteX1" fmla="*/ 1034473 w 2087996"/>
                  <a:gd name="connsiteY1" fmla="*/ 0 h 801523"/>
                  <a:gd name="connsiteX2" fmla="*/ 2087996 w 2087996"/>
                  <a:gd name="connsiteY2" fmla="*/ 324606 h 801523"/>
                  <a:gd name="connsiteX3" fmla="*/ 1551111 w 2087996"/>
                  <a:gd name="connsiteY3" fmla="*/ 796761 h 801523"/>
                  <a:gd name="connsiteX4" fmla="*/ 522597 w 2087996"/>
                  <a:gd name="connsiteY4" fmla="*/ 801523 h 801523"/>
                  <a:gd name="connsiteX5" fmla="*/ 0 w 2087996"/>
                  <a:gd name="connsiteY5" fmla="*/ 315769 h 801523"/>
                  <a:gd name="connsiteX0" fmla="*/ 0 w 2119384"/>
                  <a:gd name="connsiteY0" fmla="*/ 315769 h 801523"/>
                  <a:gd name="connsiteX1" fmla="*/ 1034473 w 2119384"/>
                  <a:gd name="connsiteY1" fmla="*/ 0 h 801523"/>
                  <a:gd name="connsiteX2" fmla="*/ 2119384 w 2119384"/>
                  <a:gd name="connsiteY2" fmla="*/ 356416 h 801523"/>
                  <a:gd name="connsiteX3" fmla="*/ 1551111 w 2119384"/>
                  <a:gd name="connsiteY3" fmla="*/ 796761 h 801523"/>
                  <a:gd name="connsiteX4" fmla="*/ 522597 w 2119384"/>
                  <a:gd name="connsiteY4" fmla="*/ 801523 h 801523"/>
                  <a:gd name="connsiteX5" fmla="*/ 0 w 2119384"/>
                  <a:gd name="connsiteY5" fmla="*/ 315769 h 801523"/>
                  <a:gd name="connsiteX0" fmla="*/ 0 w 2131940"/>
                  <a:gd name="connsiteY0" fmla="*/ 368786 h 801523"/>
                  <a:gd name="connsiteX1" fmla="*/ 1047029 w 2131940"/>
                  <a:gd name="connsiteY1" fmla="*/ 0 h 801523"/>
                  <a:gd name="connsiteX2" fmla="*/ 2131940 w 2131940"/>
                  <a:gd name="connsiteY2" fmla="*/ 356416 h 801523"/>
                  <a:gd name="connsiteX3" fmla="*/ 1563667 w 2131940"/>
                  <a:gd name="connsiteY3" fmla="*/ 796761 h 801523"/>
                  <a:gd name="connsiteX4" fmla="*/ 535153 w 2131940"/>
                  <a:gd name="connsiteY4" fmla="*/ 801523 h 801523"/>
                  <a:gd name="connsiteX5" fmla="*/ 0 w 2131940"/>
                  <a:gd name="connsiteY5" fmla="*/ 368786 h 80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1940" h="801523">
                    <a:moveTo>
                      <a:pt x="0" y="368786"/>
                    </a:moveTo>
                    <a:lnTo>
                      <a:pt x="1047029" y="0"/>
                    </a:lnTo>
                    <a:lnTo>
                      <a:pt x="2131940" y="356416"/>
                    </a:lnTo>
                    <a:lnTo>
                      <a:pt x="1563667" y="796761"/>
                    </a:lnTo>
                    <a:lnTo>
                      <a:pt x="535153" y="801523"/>
                    </a:lnTo>
                    <a:lnTo>
                      <a:pt x="0" y="368786"/>
                    </a:lnTo>
                    <a:close/>
                  </a:path>
                </a:pathLst>
              </a:cu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Arial" panose="020B0604020202020204" pitchFamily="34" charset="0"/>
                </a:endParaRPr>
              </a:p>
            </p:txBody>
          </p:sp>
          <p:cxnSp>
            <p:nvCxnSpPr>
              <p:cNvPr id="316" name="直接连接符 315">
                <a:extLst>
                  <a:ext uri="{FF2B5EF4-FFF2-40B4-BE49-F238E27FC236}">
                    <a16:creationId xmlns:a16="http://schemas.microsoft.com/office/drawing/2014/main" id="{E64172A3-6BE4-8E46-B41E-5931B318DA15}"/>
                  </a:ext>
                </a:extLst>
              </p:cNvPr>
              <p:cNvCxnSpPr/>
              <p:nvPr/>
            </p:nvCxnSpPr>
            <p:spPr>
              <a:xfrm>
                <a:off x="9640562" y="3639122"/>
                <a:ext cx="53344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接连接符 316">
                <a:extLst>
                  <a:ext uri="{FF2B5EF4-FFF2-40B4-BE49-F238E27FC236}">
                    <a16:creationId xmlns:a16="http://schemas.microsoft.com/office/drawing/2014/main" id="{E3419F84-9E15-9779-0C26-DD8F894DAF5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9418500" y="3252631"/>
                <a:ext cx="396000" cy="158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318699B5-3E58-A214-47E4-E9948E4E7C3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9983417" y="3253686"/>
                <a:ext cx="396000" cy="158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矩形 58">
                <a:extLst>
                  <a:ext uri="{FF2B5EF4-FFF2-40B4-BE49-F238E27FC236}">
                    <a16:creationId xmlns:a16="http://schemas.microsoft.com/office/drawing/2014/main" id="{6E49501F-7B0B-2F82-FFC0-CC9589024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2568" y="3116190"/>
                <a:ext cx="212559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O</a:t>
                </a:r>
                <a:endPara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320" name="直接连接符 319">
                <a:extLst>
                  <a:ext uri="{FF2B5EF4-FFF2-40B4-BE49-F238E27FC236}">
                    <a16:creationId xmlns:a16="http://schemas.microsoft.com/office/drawing/2014/main" id="{62C01589-B255-35A6-28CD-09480A92148F}"/>
                  </a:ext>
                </a:extLst>
              </p:cNvPr>
              <p:cNvCxnSpPr/>
              <p:nvPr/>
            </p:nvCxnSpPr>
            <p:spPr>
              <a:xfrm>
                <a:off x="9647148" y="3492334"/>
                <a:ext cx="0" cy="270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>
                <a:extLst>
                  <a:ext uri="{FF2B5EF4-FFF2-40B4-BE49-F238E27FC236}">
                    <a16:creationId xmlns:a16="http://schemas.microsoft.com/office/drawing/2014/main" id="{6DFCA652-3CCA-2F6D-9420-BC199BADEDB5}"/>
                  </a:ext>
                </a:extLst>
              </p:cNvPr>
              <p:cNvCxnSpPr/>
              <p:nvPr/>
            </p:nvCxnSpPr>
            <p:spPr>
              <a:xfrm>
                <a:off x="10160902" y="3492334"/>
                <a:ext cx="0" cy="270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矩形 93">
                <a:extLst>
                  <a:ext uri="{FF2B5EF4-FFF2-40B4-BE49-F238E27FC236}">
                    <a16:creationId xmlns:a16="http://schemas.microsoft.com/office/drawing/2014/main" id="{AA566304-ABCC-B846-BE2C-E118D0CF0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6019" y="3338020"/>
                <a:ext cx="20294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  <a:endParaRPr lang="zh-CN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矩形 93">
                <a:extLst>
                  <a:ext uri="{FF2B5EF4-FFF2-40B4-BE49-F238E27FC236}">
                    <a16:creationId xmlns:a16="http://schemas.microsoft.com/office/drawing/2014/main" id="{1B1C39FA-E051-CBE2-28F5-876409871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7089" y="3338020"/>
                <a:ext cx="20294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  <a:endParaRPr lang="zh-CN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矩形 93">
                <a:extLst>
                  <a:ext uri="{FF2B5EF4-FFF2-40B4-BE49-F238E27FC236}">
                    <a16:creationId xmlns:a16="http://schemas.microsoft.com/office/drawing/2014/main" id="{2E101D19-500A-1FD1-6F40-D479CB8FD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6006" y="3761443"/>
                <a:ext cx="32316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OH</a:t>
                </a:r>
                <a:endParaRPr lang="zh-CN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矩形 93">
                <a:extLst>
                  <a:ext uri="{FF2B5EF4-FFF2-40B4-BE49-F238E27FC236}">
                    <a16:creationId xmlns:a16="http://schemas.microsoft.com/office/drawing/2014/main" id="{E333E911-8823-CD7E-7F59-5C852129A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9899" y="3761443"/>
                <a:ext cx="32316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OH</a:t>
                </a:r>
                <a:endParaRPr lang="zh-CN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矩形 15">
                <a:extLst>
                  <a:ext uri="{FF2B5EF4-FFF2-40B4-BE49-F238E27FC236}">
                    <a16:creationId xmlns:a16="http://schemas.microsoft.com/office/drawing/2014/main" id="{CDDA09AC-914E-866F-E784-DDF4672E5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81250" y="3348371"/>
                <a:ext cx="18691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zh-CN" alt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'</a:t>
                </a:r>
                <a:endParaRPr lang="zh-CN" altLang="en-US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矩形 15">
                <a:extLst>
                  <a:ext uri="{FF2B5EF4-FFF2-40B4-BE49-F238E27FC236}">
                    <a16:creationId xmlns:a16="http://schemas.microsoft.com/office/drawing/2014/main" id="{16771CFD-BFD7-69CC-B632-D9C7293ED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0879" y="3474341"/>
                <a:ext cx="18691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zh-CN" alt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'</a:t>
                </a:r>
                <a:endParaRPr lang="zh-CN" altLang="en-US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矩形 15">
                <a:extLst>
                  <a:ext uri="{FF2B5EF4-FFF2-40B4-BE49-F238E27FC236}">
                    <a16:creationId xmlns:a16="http://schemas.microsoft.com/office/drawing/2014/main" id="{07A3DC20-8DFE-8F3F-AF19-9835A0A71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1911" y="3483866"/>
                <a:ext cx="18691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r>
                  <a:rPr lang="zh-CN" alt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'</a:t>
                </a:r>
                <a:endParaRPr lang="zh-CN" altLang="en-US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矩形 15">
                <a:extLst>
                  <a:ext uri="{FF2B5EF4-FFF2-40B4-BE49-F238E27FC236}">
                    <a16:creationId xmlns:a16="http://schemas.microsoft.com/office/drawing/2014/main" id="{892FF556-41A4-03C3-7512-BDADC3DE6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0590" y="3333316"/>
                <a:ext cx="18691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zh-CN" alt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'</a:t>
                </a:r>
                <a:endParaRPr lang="zh-CN" altLang="en-US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任意多边形 216">
                <a:extLst>
                  <a:ext uri="{FF2B5EF4-FFF2-40B4-BE49-F238E27FC236}">
                    <a16:creationId xmlns:a16="http://schemas.microsoft.com/office/drawing/2014/main" id="{7D2DF808-B944-29EB-A0D4-3382D78013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168766" y="3409258"/>
                <a:ext cx="213379" cy="256054"/>
              </a:xfrm>
              <a:custGeom>
                <a:avLst/>
                <a:gdLst>
                  <a:gd name="connsiteX0" fmla="*/ 338646 w 345784"/>
                  <a:gd name="connsiteY0" fmla="*/ 0 h 391390"/>
                  <a:gd name="connsiteX1" fmla="*/ 345784 w 345784"/>
                  <a:gd name="connsiteY1" fmla="*/ 7139 h 391390"/>
                  <a:gd name="connsiteX2" fmla="*/ 0 w 345784"/>
                  <a:gd name="connsiteY2" fmla="*/ 391390 h 391390"/>
                  <a:gd name="connsiteX3" fmla="*/ 2894 w 345784"/>
                  <a:gd name="connsiteY3" fmla="*/ 302140 h 391390"/>
                  <a:gd name="connsiteX4" fmla="*/ 338646 w 345784"/>
                  <a:gd name="connsiteY4" fmla="*/ 0 h 39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784" h="391390">
                    <a:moveTo>
                      <a:pt x="338646" y="0"/>
                    </a:moveTo>
                    <a:lnTo>
                      <a:pt x="345784" y="7139"/>
                    </a:lnTo>
                    <a:lnTo>
                      <a:pt x="0" y="391390"/>
                    </a:lnTo>
                    <a:lnTo>
                      <a:pt x="2894" y="302140"/>
                    </a:lnTo>
                    <a:lnTo>
                      <a:pt x="3386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hangingPunct="1">
                  <a:defRPr/>
                </a:pPr>
                <a:endParaRPr lang="zh-CN" altLang="en-US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任意多边形 217">
                <a:extLst>
                  <a:ext uri="{FF2B5EF4-FFF2-40B4-BE49-F238E27FC236}">
                    <a16:creationId xmlns:a16="http://schemas.microsoft.com/office/drawing/2014/main" id="{EB944334-96C3-D398-F0B9-C3B4EDDEE2CD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9426357" y="3409252"/>
                <a:ext cx="213379" cy="256054"/>
              </a:xfrm>
              <a:custGeom>
                <a:avLst/>
                <a:gdLst>
                  <a:gd name="connsiteX0" fmla="*/ 338646 w 345784"/>
                  <a:gd name="connsiteY0" fmla="*/ 0 h 391390"/>
                  <a:gd name="connsiteX1" fmla="*/ 345784 w 345784"/>
                  <a:gd name="connsiteY1" fmla="*/ 7139 h 391390"/>
                  <a:gd name="connsiteX2" fmla="*/ 0 w 345784"/>
                  <a:gd name="connsiteY2" fmla="*/ 391390 h 391390"/>
                  <a:gd name="connsiteX3" fmla="*/ 2894 w 345784"/>
                  <a:gd name="connsiteY3" fmla="*/ 302140 h 391390"/>
                  <a:gd name="connsiteX4" fmla="*/ 338646 w 345784"/>
                  <a:gd name="connsiteY4" fmla="*/ 0 h 39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784" h="391390">
                    <a:moveTo>
                      <a:pt x="338646" y="0"/>
                    </a:moveTo>
                    <a:lnTo>
                      <a:pt x="345784" y="7139"/>
                    </a:lnTo>
                    <a:lnTo>
                      <a:pt x="0" y="391390"/>
                    </a:lnTo>
                    <a:lnTo>
                      <a:pt x="2894" y="302140"/>
                    </a:lnTo>
                    <a:lnTo>
                      <a:pt x="3386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hangingPunct="1">
                  <a:defRPr/>
                </a:pPr>
                <a:endParaRPr lang="zh-CN" altLang="en-US" sz="1400">
                  <a:latin typeface="Arial" panose="020B0604020202020204" pitchFamily="34" charset="0"/>
                </a:endParaRPr>
              </a:p>
            </p:txBody>
          </p:sp>
          <p:cxnSp>
            <p:nvCxnSpPr>
              <p:cNvPr id="332" name="直接连接符 331">
                <a:extLst>
                  <a:ext uri="{FF2B5EF4-FFF2-40B4-BE49-F238E27FC236}">
                    <a16:creationId xmlns:a16="http://schemas.microsoft.com/office/drawing/2014/main" id="{D7DD3721-F3FB-CF19-08A6-324D68CA76EB}"/>
                  </a:ext>
                </a:extLst>
              </p:cNvPr>
              <p:cNvCxnSpPr/>
              <p:nvPr/>
            </p:nvCxnSpPr>
            <p:spPr>
              <a:xfrm>
                <a:off x="10382856" y="3238428"/>
                <a:ext cx="0" cy="32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矩形 93">
                <a:extLst>
                  <a:ext uri="{FF2B5EF4-FFF2-40B4-BE49-F238E27FC236}">
                    <a16:creationId xmlns:a16="http://schemas.microsoft.com/office/drawing/2014/main" id="{A5BE1C67-150D-C687-7595-647275C2D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3236" y="3544815"/>
                <a:ext cx="20294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H</a:t>
                </a:r>
                <a:endPara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34" name="组合 333">
                <a:extLst>
                  <a:ext uri="{FF2B5EF4-FFF2-40B4-BE49-F238E27FC236}">
                    <a16:creationId xmlns:a16="http://schemas.microsoft.com/office/drawing/2014/main" id="{3C3E3342-5361-AE26-56BB-26EC846F2979}"/>
                  </a:ext>
                </a:extLst>
              </p:cNvPr>
              <p:cNvGrpSpPr/>
              <p:nvPr/>
            </p:nvGrpSpPr>
            <p:grpSpPr>
              <a:xfrm>
                <a:off x="8676825" y="3455713"/>
                <a:ext cx="108000" cy="192360"/>
                <a:chOff x="7238173" y="4073549"/>
                <a:chExt cx="108000" cy="192360"/>
              </a:xfrm>
            </p:grpSpPr>
            <p:sp>
              <p:nvSpPr>
                <p:cNvPr id="338" name="矩形 9">
                  <a:extLst>
                    <a:ext uri="{FF2B5EF4-FFF2-40B4-BE49-F238E27FC236}">
                      <a16:creationId xmlns:a16="http://schemas.microsoft.com/office/drawing/2014/main" id="{819586BC-3F49-520D-0006-35B53C7BC2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3281" y="4073549"/>
                  <a:ext cx="70532" cy="192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ts val="1500"/>
                    </a:lnSpc>
                    <a:spcBef>
                      <a:spcPct val="0"/>
                    </a:spcBef>
                    <a:buClrTx/>
                    <a:buNone/>
                  </a:pPr>
                  <a:r>
                    <a:rPr lang="en-US" altLang="zh-CN" sz="1000" dirty="0">
                      <a:latin typeface="arial" panose="020B0604020202020204" pitchFamily="34" charset="0"/>
                      <a:ea typeface="Arial Unicode MS" panose="020B0604020202020204" pitchFamily="34" charset="-122"/>
                      <a:cs typeface="arial" panose="020B0604020202020204" pitchFamily="34" charset="0"/>
                    </a:rPr>
                    <a:t>‒</a:t>
                  </a:r>
                  <a:endParaRPr lang="zh-CN" altLang="en-US" sz="1000" dirty="0"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" name="椭圆 338">
                  <a:extLst>
                    <a:ext uri="{FF2B5EF4-FFF2-40B4-BE49-F238E27FC236}">
                      <a16:creationId xmlns:a16="http://schemas.microsoft.com/office/drawing/2014/main" id="{DE4C6F3C-C831-B795-916C-DD154D596D2B}"/>
                    </a:ext>
                  </a:extLst>
                </p:cNvPr>
                <p:cNvSpPr/>
                <p:nvPr/>
              </p:nvSpPr>
              <p:spPr>
                <a:xfrm>
                  <a:off x="7238173" y="4109402"/>
                  <a:ext cx="108000" cy="108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335" name="组合 334">
                <a:extLst>
                  <a:ext uri="{FF2B5EF4-FFF2-40B4-BE49-F238E27FC236}">
                    <a16:creationId xmlns:a16="http://schemas.microsoft.com/office/drawing/2014/main" id="{4B9686D4-E358-9779-9C13-3B4D106A3BB2}"/>
                  </a:ext>
                </a:extLst>
              </p:cNvPr>
              <p:cNvGrpSpPr/>
              <p:nvPr/>
            </p:nvGrpSpPr>
            <p:grpSpPr>
              <a:xfrm>
                <a:off x="9057825" y="3455713"/>
                <a:ext cx="108000" cy="192360"/>
                <a:chOff x="7238173" y="4073549"/>
                <a:chExt cx="108000" cy="192360"/>
              </a:xfrm>
            </p:grpSpPr>
            <p:sp>
              <p:nvSpPr>
                <p:cNvPr id="336" name="矩形 9">
                  <a:extLst>
                    <a:ext uri="{FF2B5EF4-FFF2-40B4-BE49-F238E27FC236}">
                      <a16:creationId xmlns:a16="http://schemas.microsoft.com/office/drawing/2014/main" id="{7BB70F5B-6A50-0B5F-F3BE-3C3AE7EC4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3281" y="4073549"/>
                  <a:ext cx="70532" cy="192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ts val="1500"/>
                    </a:lnSpc>
                    <a:spcBef>
                      <a:spcPct val="0"/>
                    </a:spcBef>
                    <a:buClrTx/>
                    <a:buNone/>
                  </a:pPr>
                  <a:r>
                    <a:rPr lang="en-US" altLang="zh-CN" sz="1000" dirty="0">
                      <a:latin typeface="arial" panose="020B0604020202020204" pitchFamily="34" charset="0"/>
                      <a:ea typeface="Arial Unicode MS" panose="020B0604020202020204" pitchFamily="34" charset="-122"/>
                      <a:cs typeface="arial" panose="020B0604020202020204" pitchFamily="34" charset="0"/>
                    </a:rPr>
                    <a:t>‒</a:t>
                  </a:r>
                  <a:endParaRPr lang="zh-CN" altLang="en-US" sz="1000" dirty="0"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" name="椭圆 336">
                  <a:extLst>
                    <a:ext uri="{FF2B5EF4-FFF2-40B4-BE49-F238E27FC236}">
                      <a16:creationId xmlns:a16="http://schemas.microsoft.com/office/drawing/2014/main" id="{CB100098-9F78-6E92-1C94-EE4AE3C5B212}"/>
                    </a:ext>
                  </a:extLst>
                </p:cNvPr>
                <p:cNvSpPr/>
                <p:nvPr/>
              </p:nvSpPr>
              <p:spPr>
                <a:xfrm>
                  <a:off x="7238173" y="4109402"/>
                  <a:ext cx="108000" cy="108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</p:grpSp>
        <p:sp>
          <p:nvSpPr>
            <p:cNvPr id="366" name="Text Box 5">
              <a:extLst>
                <a:ext uri="{FF2B5EF4-FFF2-40B4-BE49-F238E27FC236}">
                  <a16:creationId xmlns:a16="http://schemas.microsoft.com/office/drawing/2014/main" id="{F8128041-D2D8-F5FC-5956-9019EE158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1682" y="4911736"/>
              <a:ext cx="1130438" cy="9308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600" dirty="0">
                  <a:ea typeface="方正姚体" panose="02010601030101010101" pitchFamily="2" charset="-122"/>
                </a:rPr>
                <a:t>      O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600" dirty="0">
                  <a:ea typeface="方正姚体" panose="02010601030101010101" pitchFamily="2" charset="-122"/>
                </a:rPr>
                <a:t>       ‖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600" dirty="0">
                  <a:ea typeface="方正姚体" panose="02010601030101010101" pitchFamily="2" charset="-122"/>
                  <a:cs typeface="Arial" panose="020B0604020202020204" pitchFamily="34" charset="0"/>
                </a:rPr>
                <a:t>‒</a:t>
              </a:r>
              <a:r>
                <a:rPr lang="en-US" altLang="zh-CN" sz="1600" dirty="0">
                  <a:ea typeface="方正姚体" panose="02010601030101010101" pitchFamily="2" charset="-122"/>
                </a:rPr>
                <a:t>O</a:t>
              </a:r>
              <a:r>
                <a:rPr lang="en-US" altLang="zh-CN" sz="1600" dirty="0">
                  <a:ea typeface="方正姚体" panose="02010601030101010101" pitchFamily="2" charset="-122"/>
                  <a:cs typeface="Arial" panose="020B0604020202020204" pitchFamily="34" charset="0"/>
                </a:rPr>
                <a:t>‒</a:t>
              </a:r>
              <a:r>
                <a:rPr lang="en-US" altLang="zh-CN" sz="1600" dirty="0">
                  <a:ea typeface="方正姚体" panose="02010601030101010101" pitchFamily="2" charset="-122"/>
                </a:rPr>
                <a:t>P‒OH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600" dirty="0">
                  <a:ea typeface="方正姚体" panose="02010601030101010101" pitchFamily="2" charset="-122"/>
                </a:rPr>
                <a:t>       ǀ</a:t>
              </a: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CN" sz="1600" dirty="0">
                  <a:ea typeface="方正姚体" panose="02010601030101010101" pitchFamily="2" charset="-122"/>
                </a:rPr>
                <a:t>      OH</a:t>
              </a:r>
              <a:endParaRPr lang="en-US" altLang="zh-CN" sz="1600" baseline="-25000" dirty="0">
                <a:ea typeface="方正姚体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48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六边形 55"/>
          <p:cNvSpPr>
            <a:spLocks noChangeAspect="1"/>
          </p:cNvSpPr>
          <p:nvPr/>
        </p:nvSpPr>
        <p:spPr bwMode="auto">
          <a:xfrm rot="5400000">
            <a:off x="9224983" y="4212084"/>
            <a:ext cx="576000" cy="516707"/>
          </a:xfrm>
          <a:prstGeom prst="hexagon">
            <a:avLst>
              <a:gd name="adj" fmla="val 24958"/>
              <a:gd name="vf" fmla="val 115470"/>
            </a:avLst>
          </a:prstGeom>
          <a:solidFill>
            <a:srgbClr val="00B0F0"/>
          </a:solidFill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7" name="正五边形 131074"/>
          <p:cNvSpPr>
            <a:spLocks noChangeArrowheads="1"/>
          </p:cNvSpPr>
          <p:nvPr/>
        </p:nvSpPr>
        <p:spPr bwMode="auto">
          <a:xfrm rot="16200000">
            <a:off x="8725765" y="4204396"/>
            <a:ext cx="522000" cy="540000"/>
          </a:xfrm>
          <a:prstGeom prst="pentagon">
            <a:avLst/>
          </a:prstGeom>
          <a:solidFill>
            <a:srgbClr val="00B0F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  <a:spcBef>
                <a:spcPct val="0"/>
              </a:spcBef>
              <a:buClrTx/>
              <a:buNone/>
            </a:pPr>
            <a:endParaRPr lang="zh-CN" altLang="en-US" sz="200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8" name="六边形 55"/>
          <p:cNvSpPr>
            <a:spLocks noChangeAspect="1"/>
          </p:cNvSpPr>
          <p:nvPr/>
        </p:nvSpPr>
        <p:spPr bwMode="auto">
          <a:xfrm rot="5400000">
            <a:off x="3229567" y="4215132"/>
            <a:ext cx="576000" cy="516707"/>
          </a:xfrm>
          <a:prstGeom prst="hexagon">
            <a:avLst>
              <a:gd name="adj" fmla="val 24958"/>
              <a:gd name="vf" fmla="val 115470"/>
            </a:avLst>
          </a:prstGeom>
          <a:solidFill>
            <a:srgbClr val="00B0F0"/>
          </a:solidFill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9" name="正五边形 131074"/>
          <p:cNvSpPr>
            <a:spLocks noChangeArrowheads="1"/>
          </p:cNvSpPr>
          <p:nvPr/>
        </p:nvSpPr>
        <p:spPr bwMode="auto">
          <a:xfrm rot="16200000">
            <a:off x="2730349" y="4207444"/>
            <a:ext cx="522000" cy="540000"/>
          </a:xfrm>
          <a:prstGeom prst="pentagon">
            <a:avLst/>
          </a:prstGeom>
          <a:solidFill>
            <a:srgbClr val="00B0F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600"/>
              </a:lnSpc>
              <a:spcBef>
                <a:spcPct val="0"/>
              </a:spcBef>
              <a:buClrTx/>
              <a:buNone/>
            </a:pPr>
            <a:endParaRPr lang="zh-CN" altLang="en-US" sz="200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0" name="Text Box 4"/>
          <p:cNvSpPr txBox="1">
            <a:spLocks noChangeArrowheads="1"/>
          </p:cNvSpPr>
          <p:nvPr/>
        </p:nvSpPr>
        <p:spPr bwMode="auto">
          <a:xfrm>
            <a:off x="2667000" y="538154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28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（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NADP</a:t>
            </a:r>
            <a:r>
              <a:rPr lang="en-US" altLang="zh-CN" sz="28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+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）传递氢原子（电子）</a:t>
            </a:r>
          </a:p>
        </p:txBody>
      </p:sp>
      <p:sp>
        <p:nvSpPr>
          <p:cNvPr id="121" name="矩形 135"/>
          <p:cNvSpPr>
            <a:spLocks noChangeArrowheads="1"/>
          </p:cNvSpPr>
          <p:nvPr/>
        </p:nvSpPr>
        <p:spPr bwMode="auto">
          <a:xfrm>
            <a:off x="1940899" y="6012001"/>
            <a:ext cx="1069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NAD(P)</a:t>
            </a:r>
            <a:r>
              <a:rPr lang="en-US" altLang="zh-CN" sz="1800" baseline="30000" dirty="0">
                <a:ea typeface="宋体" panose="02010600030101010101" pitchFamily="2" charset="-122"/>
                <a:cs typeface="Arial" panose="020B0604020202020204" pitchFamily="34" charset="0"/>
              </a:rPr>
              <a:t>+</a:t>
            </a:r>
            <a:endParaRPr lang="zh-CN" altLang="en-US" sz="1800" baseline="300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1912812" y="2532502"/>
            <a:ext cx="1055895" cy="695394"/>
            <a:chOff x="8322003" y="3994249"/>
            <a:chExt cx="1055895" cy="695394"/>
          </a:xfrm>
        </p:grpSpPr>
        <p:sp>
          <p:nvSpPr>
            <p:cNvPr id="124" name="正五边形 1"/>
            <p:cNvSpPr/>
            <p:nvPr/>
          </p:nvSpPr>
          <p:spPr>
            <a:xfrm>
              <a:off x="8352319" y="4070731"/>
              <a:ext cx="1008000" cy="540000"/>
            </a:xfrm>
            <a:custGeom>
              <a:avLst/>
              <a:gdLst>
                <a:gd name="connsiteX0" fmla="*/ 2 w 2088000"/>
                <a:gd name="connsiteY0" fmla="*/ 302516 h 792000"/>
                <a:gd name="connsiteX1" fmla="*/ 1044000 w 2088000"/>
                <a:gd name="connsiteY1" fmla="*/ 0 h 792000"/>
                <a:gd name="connsiteX2" fmla="*/ 2087998 w 2088000"/>
                <a:gd name="connsiteY2" fmla="*/ 302516 h 792000"/>
                <a:gd name="connsiteX3" fmla="*/ 1689226 w 2088000"/>
                <a:gd name="connsiteY3" fmla="*/ 791998 h 792000"/>
                <a:gd name="connsiteX4" fmla="*/ 398774 w 2088000"/>
                <a:gd name="connsiteY4" fmla="*/ 791998 h 792000"/>
                <a:gd name="connsiteX5" fmla="*/ 2 w 2088000"/>
                <a:gd name="connsiteY5" fmla="*/ 302516 h 792000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89224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03499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560636 w 2087996"/>
                <a:gd name="connsiteY3" fmla="*/ 796761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97521"/>
                <a:gd name="connsiteY0" fmla="*/ 302516 h 801523"/>
                <a:gd name="connsiteX1" fmla="*/ 1043998 w 2097521"/>
                <a:gd name="connsiteY1" fmla="*/ 0 h 801523"/>
                <a:gd name="connsiteX2" fmla="*/ 2097521 w 2097521"/>
                <a:gd name="connsiteY2" fmla="*/ 324606 h 801523"/>
                <a:gd name="connsiteX3" fmla="*/ 1560636 w 2097521"/>
                <a:gd name="connsiteY3" fmla="*/ 796761 h 801523"/>
                <a:gd name="connsiteX4" fmla="*/ 532122 w 2097521"/>
                <a:gd name="connsiteY4" fmla="*/ 801523 h 801523"/>
                <a:gd name="connsiteX5" fmla="*/ 0 w 2097521"/>
                <a:gd name="connsiteY5" fmla="*/ 302516 h 801523"/>
                <a:gd name="connsiteX0" fmla="*/ 0 w 2087996"/>
                <a:gd name="connsiteY0" fmla="*/ 315769 h 801523"/>
                <a:gd name="connsiteX1" fmla="*/ 1034473 w 2087996"/>
                <a:gd name="connsiteY1" fmla="*/ 0 h 801523"/>
                <a:gd name="connsiteX2" fmla="*/ 2087996 w 2087996"/>
                <a:gd name="connsiteY2" fmla="*/ 324606 h 801523"/>
                <a:gd name="connsiteX3" fmla="*/ 1551111 w 2087996"/>
                <a:gd name="connsiteY3" fmla="*/ 796761 h 801523"/>
                <a:gd name="connsiteX4" fmla="*/ 522597 w 2087996"/>
                <a:gd name="connsiteY4" fmla="*/ 801523 h 801523"/>
                <a:gd name="connsiteX5" fmla="*/ 0 w 2087996"/>
                <a:gd name="connsiteY5" fmla="*/ 315769 h 801523"/>
                <a:gd name="connsiteX0" fmla="*/ 0 w 2119384"/>
                <a:gd name="connsiteY0" fmla="*/ 315769 h 801523"/>
                <a:gd name="connsiteX1" fmla="*/ 1034473 w 2119384"/>
                <a:gd name="connsiteY1" fmla="*/ 0 h 801523"/>
                <a:gd name="connsiteX2" fmla="*/ 2119384 w 2119384"/>
                <a:gd name="connsiteY2" fmla="*/ 356416 h 801523"/>
                <a:gd name="connsiteX3" fmla="*/ 1551111 w 2119384"/>
                <a:gd name="connsiteY3" fmla="*/ 796761 h 801523"/>
                <a:gd name="connsiteX4" fmla="*/ 522597 w 2119384"/>
                <a:gd name="connsiteY4" fmla="*/ 801523 h 801523"/>
                <a:gd name="connsiteX5" fmla="*/ 0 w 2119384"/>
                <a:gd name="connsiteY5" fmla="*/ 315769 h 801523"/>
                <a:gd name="connsiteX0" fmla="*/ 0 w 2131940"/>
                <a:gd name="connsiteY0" fmla="*/ 368786 h 801523"/>
                <a:gd name="connsiteX1" fmla="*/ 1047029 w 2131940"/>
                <a:gd name="connsiteY1" fmla="*/ 0 h 801523"/>
                <a:gd name="connsiteX2" fmla="*/ 2131940 w 2131940"/>
                <a:gd name="connsiteY2" fmla="*/ 356416 h 801523"/>
                <a:gd name="connsiteX3" fmla="*/ 1563667 w 2131940"/>
                <a:gd name="connsiteY3" fmla="*/ 796761 h 801523"/>
                <a:gd name="connsiteX4" fmla="*/ 535153 w 2131940"/>
                <a:gd name="connsiteY4" fmla="*/ 801523 h 801523"/>
                <a:gd name="connsiteX5" fmla="*/ 0 w 2131940"/>
                <a:gd name="connsiteY5" fmla="*/ 368786 h 80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940" h="801523">
                  <a:moveTo>
                    <a:pt x="0" y="368786"/>
                  </a:moveTo>
                  <a:lnTo>
                    <a:pt x="1047029" y="0"/>
                  </a:lnTo>
                  <a:lnTo>
                    <a:pt x="2131940" y="356416"/>
                  </a:lnTo>
                  <a:lnTo>
                    <a:pt x="1563667" y="796761"/>
                  </a:lnTo>
                  <a:lnTo>
                    <a:pt x="535153" y="801523"/>
                  </a:lnTo>
                  <a:lnTo>
                    <a:pt x="0" y="368786"/>
                  </a:lnTo>
                  <a:close/>
                </a:path>
              </a:pathLst>
            </a:custGeom>
            <a:solidFill>
              <a:srgbClr val="E1CC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6" name="直接连接符 125"/>
            <p:cNvCxnSpPr/>
            <p:nvPr/>
          </p:nvCxnSpPr>
          <p:spPr>
            <a:xfrm>
              <a:off x="8610928" y="4637188"/>
              <a:ext cx="475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flipH="1">
              <a:off x="8322003" y="4124427"/>
              <a:ext cx="432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8945898" y="4110140"/>
              <a:ext cx="432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矩形 58"/>
            <p:cNvSpPr>
              <a:spLocks noChangeArrowheads="1"/>
            </p:cNvSpPr>
            <p:nvPr/>
          </p:nvSpPr>
          <p:spPr bwMode="auto">
            <a:xfrm>
              <a:off x="8730771" y="3994249"/>
              <a:ext cx="23179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O</a:t>
              </a:r>
              <a:endPara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8" name="任意多边形 137"/>
            <p:cNvSpPr>
              <a:spLocks/>
            </p:cNvSpPr>
            <p:nvPr/>
          </p:nvSpPr>
          <p:spPr>
            <a:xfrm>
              <a:off x="9083025" y="4329643"/>
              <a:ext cx="288000" cy="360000"/>
            </a:xfrm>
            <a:custGeom>
              <a:avLst/>
              <a:gdLst>
                <a:gd name="connsiteX0" fmla="*/ 338646 w 345784"/>
                <a:gd name="connsiteY0" fmla="*/ 0 h 391390"/>
                <a:gd name="connsiteX1" fmla="*/ 345784 w 345784"/>
                <a:gd name="connsiteY1" fmla="*/ 7139 h 391390"/>
                <a:gd name="connsiteX2" fmla="*/ 0 w 345784"/>
                <a:gd name="connsiteY2" fmla="*/ 391390 h 391390"/>
                <a:gd name="connsiteX3" fmla="*/ 2894 w 345784"/>
                <a:gd name="connsiteY3" fmla="*/ 302140 h 391390"/>
                <a:gd name="connsiteX4" fmla="*/ 338646 w 345784"/>
                <a:gd name="connsiteY4" fmla="*/ 0 h 3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84" h="391390">
                  <a:moveTo>
                    <a:pt x="338646" y="0"/>
                  </a:moveTo>
                  <a:lnTo>
                    <a:pt x="345784" y="7139"/>
                  </a:lnTo>
                  <a:lnTo>
                    <a:pt x="0" y="391390"/>
                  </a:lnTo>
                  <a:lnTo>
                    <a:pt x="2894" y="302140"/>
                  </a:lnTo>
                  <a:lnTo>
                    <a:pt x="33864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40" name="任意多边形 139"/>
            <p:cNvSpPr>
              <a:spLocks/>
            </p:cNvSpPr>
            <p:nvPr/>
          </p:nvSpPr>
          <p:spPr>
            <a:xfrm flipH="1">
              <a:off x="8325776" y="4329633"/>
              <a:ext cx="288000" cy="360000"/>
            </a:xfrm>
            <a:custGeom>
              <a:avLst/>
              <a:gdLst>
                <a:gd name="connsiteX0" fmla="*/ 338646 w 345784"/>
                <a:gd name="connsiteY0" fmla="*/ 0 h 391390"/>
                <a:gd name="connsiteX1" fmla="*/ 345784 w 345784"/>
                <a:gd name="connsiteY1" fmla="*/ 7139 h 391390"/>
                <a:gd name="connsiteX2" fmla="*/ 0 w 345784"/>
                <a:gd name="connsiteY2" fmla="*/ 391390 h 391390"/>
                <a:gd name="connsiteX3" fmla="*/ 2894 w 345784"/>
                <a:gd name="connsiteY3" fmla="*/ 302140 h 391390"/>
                <a:gd name="connsiteX4" fmla="*/ 338646 w 345784"/>
                <a:gd name="connsiteY4" fmla="*/ 0 h 3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84" h="391390">
                  <a:moveTo>
                    <a:pt x="338646" y="0"/>
                  </a:moveTo>
                  <a:lnTo>
                    <a:pt x="345784" y="7139"/>
                  </a:lnTo>
                  <a:lnTo>
                    <a:pt x="0" y="391390"/>
                  </a:lnTo>
                  <a:lnTo>
                    <a:pt x="2894" y="302140"/>
                  </a:lnTo>
                  <a:lnTo>
                    <a:pt x="33864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41" name="Text Box 5"/>
          <p:cNvSpPr txBox="1">
            <a:spLocks noChangeArrowheads="1"/>
          </p:cNvSpPr>
          <p:nvPr/>
        </p:nvSpPr>
        <p:spPr bwMode="auto">
          <a:xfrm>
            <a:off x="1496590" y="2213115"/>
            <a:ext cx="82907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O</a:t>
            </a:r>
            <a:r>
              <a:rPr lang="en-US" altLang="zh-CN" sz="1600" dirty="0">
                <a:solidFill>
                  <a:srgbClr val="000000"/>
                </a:solidFill>
                <a:ea typeface="方正姚体" panose="02010601030101010101" pitchFamily="2" charset="-122"/>
              </a:rPr>
              <a:t>‒</a:t>
            </a:r>
            <a:r>
              <a:rPr lang="en-US" altLang="zh-CN" sz="1600" dirty="0">
                <a:ea typeface="方正姚体" panose="02010601030101010101" pitchFamily="2" charset="-122"/>
              </a:rPr>
              <a:t>CH</a:t>
            </a:r>
            <a:r>
              <a:rPr lang="en-US" altLang="zh-CN" sz="1600" baseline="-25000" dirty="0">
                <a:ea typeface="方正姚体" panose="02010601030101010101" pitchFamily="2" charset="-122"/>
              </a:rPr>
              <a:t>2</a:t>
            </a:r>
          </a:p>
        </p:txBody>
      </p:sp>
      <p:sp>
        <p:nvSpPr>
          <p:cNvPr id="145" name="Text Box 5"/>
          <p:cNvSpPr txBox="1">
            <a:spLocks noChangeArrowheads="1"/>
          </p:cNvSpPr>
          <p:nvPr/>
        </p:nvSpPr>
        <p:spPr bwMode="auto">
          <a:xfrm>
            <a:off x="1212426" y="3653866"/>
            <a:ext cx="1117614" cy="1259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O=P‒OH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      ǀ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     O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      ǀ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O=P‒OH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      ǀ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     O‒CH</a:t>
            </a:r>
            <a:r>
              <a:rPr lang="en-US" altLang="zh-CN" sz="1600" baseline="-25000" dirty="0">
                <a:ea typeface="方正姚体" panose="02010601030101010101" pitchFamily="2" charset="-122"/>
              </a:rPr>
              <a:t>2</a:t>
            </a:r>
          </a:p>
        </p:txBody>
      </p:sp>
      <p:cxnSp>
        <p:nvCxnSpPr>
          <p:cNvPr id="146" name="直接连接符 53"/>
          <p:cNvCxnSpPr>
            <a:cxnSpLocks noChangeShapeType="1"/>
          </p:cNvCxnSpPr>
          <p:nvPr/>
        </p:nvCxnSpPr>
        <p:spPr bwMode="auto">
          <a:xfrm>
            <a:off x="2974678" y="2436507"/>
            <a:ext cx="0" cy="57626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直接连接符 53"/>
          <p:cNvCxnSpPr>
            <a:cxnSpLocks noChangeShapeType="1"/>
          </p:cNvCxnSpPr>
          <p:nvPr/>
        </p:nvCxnSpPr>
        <p:spPr bwMode="auto">
          <a:xfrm>
            <a:off x="1923118" y="2479369"/>
            <a:ext cx="0" cy="53975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直接连接符 53"/>
          <p:cNvCxnSpPr>
            <a:cxnSpLocks noChangeShapeType="1"/>
          </p:cNvCxnSpPr>
          <p:nvPr/>
        </p:nvCxnSpPr>
        <p:spPr bwMode="auto">
          <a:xfrm>
            <a:off x="1664038" y="2503245"/>
            <a:ext cx="0" cy="1152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7" name="矩形 8"/>
          <p:cNvSpPr>
            <a:spLocks noChangeArrowheads="1"/>
          </p:cNvSpPr>
          <p:nvPr/>
        </p:nvSpPr>
        <p:spPr bwMode="auto">
          <a:xfrm>
            <a:off x="2017226" y="3315284"/>
            <a:ext cx="4924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OH</a:t>
            </a:r>
            <a:endParaRPr lang="zh-CN" altLang="en-US" sz="160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05" name="直接连接符 53"/>
          <p:cNvCxnSpPr>
            <a:cxnSpLocks noChangeShapeType="1"/>
          </p:cNvCxnSpPr>
          <p:nvPr/>
        </p:nvCxnSpPr>
        <p:spPr bwMode="auto">
          <a:xfrm>
            <a:off x="2196613" y="2993021"/>
            <a:ext cx="0" cy="36036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" name="直接连接符 53"/>
          <p:cNvCxnSpPr>
            <a:cxnSpLocks noChangeShapeType="1"/>
          </p:cNvCxnSpPr>
          <p:nvPr/>
        </p:nvCxnSpPr>
        <p:spPr bwMode="auto">
          <a:xfrm>
            <a:off x="2682070" y="2993021"/>
            <a:ext cx="0" cy="36036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" name="矩形 42"/>
          <p:cNvSpPr>
            <a:spLocks noChangeArrowheads="1"/>
          </p:cNvSpPr>
          <p:nvPr/>
        </p:nvSpPr>
        <p:spPr bwMode="auto">
          <a:xfrm>
            <a:off x="2493159" y="3315284"/>
            <a:ext cx="4924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OH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08" name="直接连接符 53"/>
          <p:cNvCxnSpPr>
            <a:cxnSpLocks noChangeShapeType="1"/>
          </p:cNvCxnSpPr>
          <p:nvPr/>
        </p:nvCxnSpPr>
        <p:spPr bwMode="auto">
          <a:xfrm>
            <a:off x="1931437" y="4829377"/>
            <a:ext cx="0" cy="432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" name="矩形 49"/>
          <p:cNvSpPr>
            <a:spLocks noChangeArrowheads="1"/>
          </p:cNvSpPr>
          <p:nvPr/>
        </p:nvSpPr>
        <p:spPr bwMode="auto">
          <a:xfrm>
            <a:off x="2037482" y="5532703"/>
            <a:ext cx="4924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OH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0" name="矩形 52"/>
          <p:cNvSpPr>
            <a:spLocks noChangeArrowheads="1"/>
          </p:cNvSpPr>
          <p:nvPr/>
        </p:nvSpPr>
        <p:spPr bwMode="auto">
          <a:xfrm>
            <a:off x="2520527" y="5532703"/>
            <a:ext cx="6062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O‒R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11" name="直接连接符 53"/>
          <p:cNvCxnSpPr>
            <a:cxnSpLocks noChangeShapeType="1"/>
          </p:cNvCxnSpPr>
          <p:nvPr/>
        </p:nvCxnSpPr>
        <p:spPr bwMode="auto">
          <a:xfrm>
            <a:off x="2973853" y="4829377"/>
            <a:ext cx="0" cy="432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" name="六边形 3"/>
          <p:cNvSpPr>
            <a:spLocks noChangeAspect="1"/>
          </p:cNvSpPr>
          <p:nvPr/>
        </p:nvSpPr>
        <p:spPr bwMode="auto">
          <a:xfrm rot="5400000">
            <a:off x="2697027" y="1806612"/>
            <a:ext cx="576000" cy="515624"/>
          </a:xfrm>
          <a:prstGeom prst="hexagon">
            <a:avLst>
              <a:gd name="adj" fmla="val 25011"/>
              <a:gd name="vf" fmla="val 115470"/>
            </a:avLst>
          </a:prstGeom>
          <a:solidFill>
            <a:srgbClr val="00B0F0"/>
          </a:solidFill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13" name="直接连接符 5"/>
          <p:cNvCxnSpPr>
            <a:cxnSpLocks noChangeAspect="1"/>
          </p:cNvCxnSpPr>
          <p:nvPr/>
        </p:nvCxnSpPr>
        <p:spPr bwMode="auto">
          <a:xfrm>
            <a:off x="2985263" y="1829341"/>
            <a:ext cx="216000" cy="108000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直接连接符 7"/>
          <p:cNvCxnSpPr>
            <a:cxnSpLocks noChangeAspect="1"/>
          </p:cNvCxnSpPr>
          <p:nvPr/>
        </p:nvCxnSpPr>
        <p:spPr bwMode="auto">
          <a:xfrm flipH="1">
            <a:off x="2985939" y="2188774"/>
            <a:ext cx="216000" cy="108596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" name="矩形 9"/>
          <p:cNvSpPr>
            <a:spLocks noChangeArrowheads="1"/>
          </p:cNvSpPr>
          <p:nvPr/>
        </p:nvSpPr>
        <p:spPr bwMode="auto">
          <a:xfrm>
            <a:off x="2912466" y="1481595"/>
            <a:ext cx="147476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H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ǀ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6" name="矩形 10"/>
          <p:cNvSpPr>
            <a:spLocks noChangeArrowheads="1"/>
          </p:cNvSpPr>
          <p:nvPr/>
        </p:nvSpPr>
        <p:spPr bwMode="auto">
          <a:xfrm>
            <a:off x="3249190" y="1499501"/>
            <a:ext cx="745397" cy="5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  O</a:t>
            </a:r>
          </a:p>
          <a:p>
            <a:pPr>
              <a:lnSpc>
                <a:spcPts val="13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   ǁ</a:t>
            </a:r>
          </a:p>
          <a:p>
            <a:pPr>
              <a:lnSpc>
                <a:spcPts val="13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‒C‒NH</a:t>
            </a:r>
            <a:r>
              <a:rPr lang="en-US" altLang="zh-CN" sz="1600" baseline="-25000" dirty="0"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17" name="直接连接符 53"/>
          <p:cNvCxnSpPr>
            <a:cxnSpLocks noChangeShapeType="1"/>
          </p:cNvCxnSpPr>
          <p:nvPr/>
        </p:nvCxnSpPr>
        <p:spPr bwMode="auto">
          <a:xfrm>
            <a:off x="2778617" y="1932998"/>
            <a:ext cx="0" cy="252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8" name="组合 217"/>
          <p:cNvGrpSpPr/>
          <p:nvPr/>
        </p:nvGrpSpPr>
        <p:grpSpPr>
          <a:xfrm>
            <a:off x="1917543" y="4740535"/>
            <a:ext cx="1055895" cy="695394"/>
            <a:chOff x="8322003" y="3994249"/>
            <a:chExt cx="1055895" cy="695394"/>
          </a:xfrm>
        </p:grpSpPr>
        <p:sp>
          <p:nvSpPr>
            <p:cNvPr id="219" name="正五边形 1"/>
            <p:cNvSpPr/>
            <p:nvPr/>
          </p:nvSpPr>
          <p:spPr>
            <a:xfrm>
              <a:off x="8352319" y="4070731"/>
              <a:ext cx="1008000" cy="540000"/>
            </a:xfrm>
            <a:custGeom>
              <a:avLst/>
              <a:gdLst>
                <a:gd name="connsiteX0" fmla="*/ 2 w 2088000"/>
                <a:gd name="connsiteY0" fmla="*/ 302516 h 792000"/>
                <a:gd name="connsiteX1" fmla="*/ 1044000 w 2088000"/>
                <a:gd name="connsiteY1" fmla="*/ 0 h 792000"/>
                <a:gd name="connsiteX2" fmla="*/ 2087998 w 2088000"/>
                <a:gd name="connsiteY2" fmla="*/ 302516 h 792000"/>
                <a:gd name="connsiteX3" fmla="*/ 1689226 w 2088000"/>
                <a:gd name="connsiteY3" fmla="*/ 791998 h 792000"/>
                <a:gd name="connsiteX4" fmla="*/ 398774 w 2088000"/>
                <a:gd name="connsiteY4" fmla="*/ 791998 h 792000"/>
                <a:gd name="connsiteX5" fmla="*/ 2 w 2088000"/>
                <a:gd name="connsiteY5" fmla="*/ 302516 h 792000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89224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03499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560636 w 2087996"/>
                <a:gd name="connsiteY3" fmla="*/ 796761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97521"/>
                <a:gd name="connsiteY0" fmla="*/ 302516 h 801523"/>
                <a:gd name="connsiteX1" fmla="*/ 1043998 w 2097521"/>
                <a:gd name="connsiteY1" fmla="*/ 0 h 801523"/>
                <a:gd name="connsiteX2" fmla="*/ 2097521 w 2097521"/>
                <a:gd name="connsiteY2" fmla="*/ 324606 h 801523"/>
                <a:gd name="connsiteX3" fmla="*/ 1560636 w 2097521"/>
                <a:gd name="connsiteY3" fmla="*/ 796761 h 801523"/>
                <a:gd name="connsiteX4" fmla="*/ 532122 w 2097521"/>
                <a:gd name="connsiteY4" fmla="*/ 801523 h 801523"/>
                <a:gd name="connsiteX5" fmla="*/ 0 w 2097521"/>
                <a:gd name="connsiteY5" fmla="*/ 302516 h 801523"/>
                <a:gd name="connsiteX0" fmla="*/ 0 w 2087996"/>
                <a:gd name="connsiteY0" fmla="*/ 315769 h 801523"/>
                <a:gd name="connsiteX1" fmla="*/ 1034473 w 2087996"/>
                <a:gd name="connsiteY1" fmla="*/ 0 h 801523"/>
                <a:gd name="connsiteX2" fmla="*/ 2087996 w 2087996"/>
                <a:gd name="connsiteY2" fmla="*/ 324606 h 801523"/>
                <a:gd name="connsiteX3" fmla="*/ 1551111 w 2087996"/>
                <a:gd name="connsiteY3" fmla="*/ 796761 h 801523"/>
                <a:gd name="connsiteX4" fmla="*/ 522597 w 2087996"/>
                <a:gd name="connsiteY4" fmla="*/ 801523 h 801523"/>
                <a:gd name="connsiteX5" fmla="*/ 0 w 2087996"/>
                <a:gd name="connsiteY5" fmla="*/ 315769 h 801523"/>
                <a:gd name="connsiteX0" fmla="*/ 0 w 2119384"/>
                <a:gd name="connsiteY0" fmla="*/ 315769 h 801523"/>
                <a:gd name="connsiteX1" fmla="*/ 1034473 w 2119384"/>
                <a:gd name="connsiteY1" fmla="*/ 0 h 801523"/>
                <a:gd name="connsiteX2" fmla="*/ 2119384 w 2119384"/>
                <a:gd name="connsiteY2" fmla="*/ 356416 h 801523"/>
                <a:gd name="connsiteX3" fmla="*/ 1551111 w 2119384"/>
                <a:gd name="connsiteY3" fmla="*/ 796761 h 801523"/>
                <a:gd name="connsiteX4" fmla="*/ 522597 w 2119384"/>
                <a:gd name="connsiteY4" fmla="*/ 801523 h 801523"/>
                <a:gd name="connsiteX5" fmla="*/ 0 w 2119384"/>
                <a:gd name="connsiteY5" fmla="*/ 315769 h 801523"/>
                <a:gd name="connsiteX0" fmla="*/ 0 w 2131940"/>
                <a:gd name="connsiteY0" fmla="*/ 368786 h 801523"/>
                <a:gd name="connsiteX1" fmla="*/ 1047029 w 2131940"/>
                <a:gd name="connsiteY1" fmla="*/ 0 h 801523"/>
                <a:gd name="connsiteX2" fmla="*/ 2131940 w 2131940"/>
                <a:gd name="connsiteY2" fmla="*/ 356416 h 801523"/>
                <a:gd name="connsiteX3" fmla="*/ 1563667 w 2131940"/>
                <a:gd name="connsiteY3" fmla="*/ 796761 h 801523"/>
                <a:gd name="connsiteX4" fmla="*/ 535153 w 2131940"/>
                <a:gd name="connsiteY4" fmla="*/ 801523 h 801523"/>
                <a:gd name="connsiteX5" fmla="*/ 0 w 2131940"/>
                <a:gd name="connsiteY5" fmla="*/ 368786 h 80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940" h="801523">
                  <a:moveTo>
                    <a:pt x="0" y="368786"/>
                  </a:moveTo>
                  <a:lnTo>
                    <a:pt x="1047029" y="0"/>
                  </a:lnTo>
                  <a:lnTo>
                    <a:pt x="2131940" y="356416"/>
                  </a:lnTo>
                  <a:lnTo>
                    <a:pt x="1563667" y="796761"/>
                  </a:lnTo>
                  <a:lnTo>
                    <a:pt x="535153" y="801523"/>
                  </a:lnTo>
                  <a:lnTo>
                    <a:pt x="0" y="368786"/>
                  </a:lnTo>
                  <a:close/>
                </a:path>
              </a:pathLst>
            </a:custGeom>
            <a:solidFill>
              <a:srgbClr val="E1CC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0" name="直接连接符 219"/>
            <p:cNvCxnSpPr/>
            <p:nvPr/>
          </p:nvCxnSpPr>
          <p:spPr>
            <a:xfrm>
              <a:off x="8610928" y="4637188"/>
              <a:ext cx="475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H="1">
              <a:off x="8322003" y="4124427"/>
              <a:ext cx="432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>
              <a:off x="8945898" y="4110140"/>
              <a:ext cx="432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矩形 58"/>
            <p:cNvSpPr>
              <a:spLocks noChangeArrowheads="1"/>
            </p:cNvSpPr>
            <p:nvPr/>
          </p:nvSpPr>
          <p:spPr bwMode="auto">
            <a:xfrm>
              <a:off x="8730771" y="3994249"/>
              <a:ext cx="23179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O</a:t>
              </a:r>
              <a:endPara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4" name="任意多边形 223"/>
            <p:cNvSpPr>
              <a:spLocks/>
            </p:cNvSpPr>
            <p:nvPr/>
          </p:nvSpPr>
          <p:spPr>
            <a:xfrm>
              <a:off x="9083025" y="4329643"/>
              <a:ext cx="288000" cy="360000"/>
            </a:xfrm>
            <a:custGeom>
              <a:avLst/>
              <a:gdLst>
                <a:gd name="connsiteX0" fmla="*/ 338646 w 345784"/>
                <a:gd name="connsiteY0" fmla="*/ 0 h 391390"/>
                <a:gd name="connsiteX1" fmla="*/ 345784 w 345784"/>
                <a:gd name="connsiteY1" fmla="*/ 7139 h 391390"/>
                <a:gd name="connsiteX2" fmla="*/ 0 w 345784"/>
                <a:gd name="connsiteY2" fmla="*/ 391390 h 391390"/>
                <a:gd name="connsiteX3" fmla="*/ 2894 w 345784"/>
                <a:gd name="connsiteY3" fmla="*/ 302140 h 391390"/>
                <a:gd name="connsiteX4" fmla="*/ 338646 w 345784"/>
                <a:gd name="connsiteY4" fmla="*/ 0 h 3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84" h="391390">
                  <a:moveTo>
                    <a:pt x="338646" y="0"/>
                  </a:moveTo>
                  <a:lnTo>
                    <a:pt x="345784" y="7139"/>
                  </a:lnTo>
                  <a:lnTo>
                    <a:pt x="0" y="391390"/>
                  </a:lnTo>
                  <a:lnTo>
                    <a:pt x="2894" y="302140"/>
                  </a:lnTo>
                  <a:lnTo>
                    <a:pt x="33864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25" name="任意多边形 224"/>
            <p:cNvSpPr>
              <a:spLocks/>
            </p:cNvSpPr>
            <p:nvPr/>
          </p:nvSpPr>
          <p:spPr>
            <a:xfrm flipH="1">
              <a:off x="8325776" y="4329633"/>
              <a:ext cx="288000" cy="360000"/>
            </a:xfrm>
            <a:custGeom>
              <a:avLst/>
              <a:gdLst>
                <a:gd name="connsiteX0" fmla="*/ 338646 w 345784"/>
                <a:gd name="connsiteY0" fmla="*/ 0 h 391390"/>
                <a:gd name="connsiteX1" fmla="*/ 345784 w 345784"/>
                <a:gd name="connsiteY1" fmla="*/ 7139 h 391390"/>
                <a:gd name="connsiteX2" fmla="*/ 0 w 345784"/>
                <a:gd name="connsiteY2" fmla="*/ 391390 h 391390"/>
                <a:gd name="connsiteX3" fmla="*/ 2894 w 345784"/>
                <a:gd name="connsiteY3" fmla="*/ 302140 h 391390"/>
                <a:gd name="connsiteX4" fmla="*/ 338646 w 345784"/>
                <a:gd name="connsiteY4" fmla="*/ 0 h 3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84" h="391390">
                  <a:moveTo>
                    <a:pt x="338646" y="0"/>
                  </a:moveTo>
                  <a:lnTo>
                    <a:pt x="345784" y="7139"/>
                  </a:lnTo>
                  <a:lnTo>
                    <a:pt x="0" y="391390"/>
                  </a:lnTo>
                  <a:lnTo>
                    <a:pt x="2894" y="302140"/>
                  </a:lnTo>
                  <a:lnTo>
                    <a:pt x="33864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cxnSp>
        <p:nvCxnSpPr>
          <p:cNvPr id="226" name="直接连接符 63"/>
          <p:cNvCxnSpPr>
            <a:cxnSpLocks noChangeAspect="1"/>
          </p:cNvCxnSpPr>
          <p:nvPr/>
        </p:nvCxnSpPr>
        <p:spPr bwMode="auto">
          <a:xfrm flipH="1">
            <a:off x="3522048" y="4599721"/>
            <a:ext cx="216000" cy="107403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直接连接符 62"/>
          <p:cNvCxnSpPr>
            <a:cxnSpLocks noChangeAspect="1"/>
          </p:cNvCxnSpPr>
          <p:nvPr/>
        </p:nvCxnSpPr>
        <p:spPr bwMode="auto">
          <a:xfrm>
            <a:off x="3511465" y="4234172"/>
            <a:ext cx="216000" cy="108597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直接连接符 64"/>
          <p:cNvCxnSpPr>
            <a:cxnSpLocks/>
          </p:cNvCxnSpPr>
          <p:nvPr/>
        </p:nvCxnSpPr>
        <p:spPr bwMode="auto">
          <a:xfrm flipV="1">
            <a:off x="2785386" y="4293289"/>
            <a:ext cx="144000" cy="180000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" name="矩形 69"/>
          <p:cNvSpPr>
            <a:spLocks noChangeArrowheads="1"/>
          </p:cNvSpPr>
          <p:nvPr/>
        </p:nvSpPr>
        <p:spPr bwMode="auto">
          <a:xfrm>
            <a:off x="3351806" y="3832746"/>
            <a:ext cx="554960" cy="4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NH</a:t>
            </a:r>
            <a:r>
              <a:rPr lang="en-US" altLang="zh-CN" sz="1600" baseline="-25000" dirty="0"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</a:p>
          <a:p>
            <a:pPr>
              <a:lnSpc>
                <a:spcPts val="14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 ǀ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30" name="直接连接符 229"/>
          <p:cNvCxnSpPr/>
          <p:nvPr/>
        </p:nvCxnSpPr>
        <p:spPr>
          <a:xfrm>
            <a:off x="3316277" y="4350739"/>
            <a:ext cx="0" cy="2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53"/>
          <p:cNvCxnSpPr>
            <a:cxnSpLocks noChangeShapeType="1"/>
          </p:cNvCxnSpPr>
          <p:nvPr/>
        </p:nvCxnSpPr>
        <p:spPr bwMode="auto">
          <a:xfrm>
            <a:off x="2690008" y="5227967"/>
            <a:ext cx="0" cy="324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2" name="直接连接符 53"/>
          <p:cNvCxnSpPr>
            <a:cxnSpLocks noChangeShapeType="1"/>
          </p:cNvCxnSpPr>
          <p:nvPr/>
        </p:nvCxnSpPr>
        <p:spPr bwMode="auto">
          <a:xfrm>
            <a:off x="2204931" y="5218823"/>
            <a:ext cx="0" cy="324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3" name="矩形 135"/>
          <p:cNvSpPr>
            <a:spLocks noChangeArrowheads="1"/>
          </p:cNvSpPr>
          <p:nvPr/>
        </p:nvSpPr>
        <p:spPr bwMode="auto">
          <a:xfrm>
            <a:off x="4877019" y="2315811"/>
            <a:ext cx="164019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+2H(H+H</a:t>
            </a:r>
            <a:r>
              <a:rPr lang="en-US" altLang="zh-CN" sz="1800" baseline="30000" dirty="0">
                <a:ea typeface="宋体" panose="02010600030101010101" pitchFamily="2" charset="-122"/>
                <a:cs typeface="Arial" panose="020B0604020202020204" pitchFamily="34" charset="0"/>
              </a:rPr>
              <a:t>+</a:t>
            </a: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+e</a:t>
            </a:r>
            <a:r>
              <a:rPr lang="en-US" altLang="zh-CN" sz="1800" baseline="30000" dirty="0"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zh-CN" altLang="en-US" sz="18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4" name="任意多边形 233"/>
          <p:cNvSpPr/>
          <p:nvPr/>
        </p:nvSpPr>
        <p:spPr>
          <a:xfrm flipH="1" flipV="1">
            <a:off x="4907957" y="2763005"/>
            <a:ext cx="1512000" cy="99299"/>
          </a:xfrm>
          <a:custGeom>
            <a:avLst/>
            <a:gdLst>
              <a:gd name="connsiteX0" fmla="*/ 1164185 w 1380185"/>
              <a:gd name="connsiteY0" fmla="*/ 0 h 99299"/>
              <a:gd name="connsiteX1" fmla="*/ 1380185 w 1380185"/>
              <a:gd name="connsiteY1" fmla="*/ 98891 h 99299"/>
              <a:gd name="connsiteX2" fmla="*/ 1379522 w 1380185"/>
              <a:gd name="connsiteY2" fmla="*/ 99299 h 99299"/>
              <a:gd name="connsiteX3" fmla="*/ 1225369 w 1380185"/>
              <a:gd name="connsiteY3" fmla="*/ 99299 h 99299"/>
              <a:gd name="connsiteX4" fmla="*/ 1224721 w 1380185"/>
              <a:gd name="connsiteY4" fmla="*/ 98247 h 99299"/>
              <a:gd name="connsiteX5" fmla="*/ 0 w 1380185"/>
              <a:gd name="connsiteY5" fmla="*/ 98247 h 99299"/>
              <a:gd name="connsiteX6" fmla="*/ 0 w 1380185"/>
              <a:gd name="connsiteY6" fmla="*/ 80247 h 99299"/>
              <a:gd name="connsiteX7" fmla="*/ 1213630 w 1380185"/>
              <a:gd name="connsiteY7" fmla="*/ 80247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85" h="99299">
                <a:moveTo>
                  <a:pt x="1164185" y="0"/>
                </a:moveTo>
                <a:lnTo>
                  <a:pt x="1380185" y="98891"/>
                </a:lnTo>
                <a:lnTo>
                  <a:pt x="1379522" y="99299"/>
                </a:lnTo>
                <a:lnTo>
                  <a:pt x="1225369" y="99299"/>
                </a:lnTo>
                <a:lnTo>
                  <a:pt x="1224721" y="98247"/>
                </a:lnTo>
                <a:lnTo>
                  <a:pt x="0" y="98247"/>
                </a:lnTo>
                <a:lnTo>
                  <a:pt x="0" y="80247"/>
                </a:lnTo>
                <a:lnTo>
                  <a:pt x="1213630" y="802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任意多边形 234"/>
          <p:cNvSpPr/>
          <p:nvPr/>
        </p:nvSpPr>
        <p:spPr>
          <a:xfrm>
            <a:off x="4914888" y="2605966"/>
            <a:ext cx="1512000" cy="99299"/>
          </a:xfrm>
          <a:custGeom>
            <a:avLst/>
            <a:gdLst>
              <a:gd name="connsiteX0" fmla="*/ 1164185 w 1380185"/>
              <a:gd name="connsiteY0" fmla="*/ 0 h 99299"/>
              <a:gd name="connsiteX1" fmla="*/ 1380185 w 1380185"/>
              <a:gd name="connsiteY1" fmla="*/ 98891 h 99299"/>
              <a:gd name="connsiteX2" fmla="*/ 1379522 w 1380185"/>
              <a:gd name="connsiteY2" fmla="*/ 99299 h 99299"/>
              <a:gd name="connsiteX3" fmla="*/ 1225369 w 1380185"/>
              <a:gd name="connsiteY3" fmla="*/ 99299 h 99299"/>
              <a:gd name="connsiteX4" fmla="*/ 1224721 w 1380185"/>
              <a:gd name="connsiteY4" fmla="*/ 98247 h 99299"/>
              <a:gd name="connsiteX5" fmla="*/ 0 w 1380185"/>
              <a:gd name="connsiteY5" fmla="*/ 98247 h 99299"/>
              <a:gd name="connsiteX6" fmla="*/ 0 w 1380185"/>
              <a:gd name="connsiteY6" fmla="*/ 80247 h 99299"/>
              <a:gd name="connsiteX7" fmla="*/ 1213630 w 1380185"/>
              <a:gd name="connsiteY7" fmla="*/ 80247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85" h="99299">
                <a:moveTo>
                  <a:pt x="1164185" y="0"/>
                </a:moveTo>
                <a:lnTo>
                  <a:pt x="1380185" y="98891"/>
                </a:lnTo>
                <a:lnTo>
                  <a:pt x="1379522" y="99299"/>
                </a:lnTo>
                <a:lnTo>
                  <a:pt x="1225369" y="99299"/>
                </a:lnTo>
                <a:lnTo>
                  <a:pt x="1224721" y="98247"/>
                </a:lnTo>
                <a:lnTo>
                  <a:pt x="0" y="98247"/>
                </a:lnTo>
                <a:lnTo>
                  <a:pt x="0" y="80247"/>
                </a:lnTo>
                <a:lnTo>
                  <a:pt x="1213630" y="802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矩形 135"/>
          <p:cNvSpPr>
            <a:spLocks noChangeArrowheads="1"/>
          </p:cNvSpPr>
          <p:nvPr/>
        </p:nvSpPr>
        <p:spPr bwMode="auto">
          <a:xfrm>
            <a:off x="4828251" y="2852259"/>
            <a:ext cx="16337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‒2H(H+H</a:t>
            </a:r>
            <a:r>
              <a:rPr lang="en-US" altLang="zh-CN" sz="1800" baseline="30000" dirty="0">
                <a:ea typeface="宋体" panose="02010600030101010101" pitchFamily="2" charset="-122"/>
                <a:cs typeface="Arial" panose="020B0604020202020204" pitchFamily="34" charset="0"/>
              </a:rPr>
              <a:t>+</a:t>
            </a: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+e</a:t>
            </a:r>
            <a:r>
              <a:rPr lang="en-US" altLang="zh-CN" sz="1800" baseline="30000" dirty="0"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zh-CN" altLang="en-US" sz="18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37" name="组合 236"/>
          <p:cNvGrpSpPr/>
          <p:nvPr/>
        </p:nvGrpSpPr>
        <p:grpSpPr>
          <a:xfrm>
            <a:off x="7908228" y="2529454"/>
            <a:ext cx="1055895" cy="695394"/>
            <a:chOff x="8322003" y="3994249"/>
            <a:chExt cx="1055895" cy="695394"/>
          </a:xfrm>
        </p:grpSpPr>
        <p:sp>
          <p:nvSpPr>
            <p:cNvPr id="238" name="正五边形 1"/>
            <p:cNvSpPr/>
            <p:nvPr/>
          </p:nvSpPr>
          <p:spPr>
            <a:xfrm>
              <a:off x="8352319" y="4070731"/>
              <a:ext cx="1008000" cy="540000"/>
            </a:xfrm>
            <a:custGeom>
              <a:avLst/>
              <a:gdLst>
                <a:gd name="connsiteX0" fmla="*/ 2 w 2088000"/>
                <a:gd name="connsiteY0" fmla="*/ 302516 h 792000"/>
                <a:gd name="connsiteX1" fmla="*/ 1044000 w 2088000"/>
                <a:gd name="connsiteY1" fmla="*/ 0 h 792000"/>
                <a:gd name="connsiteX2" fmla="*/ 2087998 w 2088000"/>
                <a:gd name="connsiteY2" fmla="*/ 302516 h 792000"/>
                <a:gd name="connsiteX3" fmla="*/ 1689226 w 2088000"/>
                <a:gd name="connsiteY3" fmla="*/ 791998 h 792000"/>
                <a:gd name="connsiteX4" fmla="*/ 398774 w 2088000"/>
                <a:gd name="connsiteY4" fmla="*/ 791998 h 792000"/>
                <a:gd name="connsiteX5" fmla="*/ 2 w 2088000"/>
                <a:gd name="connsiteY5" fmla="*/ 302516 h 792000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89224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03499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560636 w 2087996"/>
                <a:gd name="connsiteY3" fmla="*/ 796761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97521"/>
                <a:gd name="connsiteY0" fmla="*/ 302516 h 801523"/>
                <a:gd name="connsiteX1" fmla="*/ 1043998 w 2097521"/>
                <a:gd name="connsiteY1" fmla="*/ 0 h 801523"/>
                <a:gd name="connsiteX2" fmla="*/ 2097521 w 2097521"/>
                <a:gd name="connsiteY2" fmla="*/ 324606 h 801523"/>
                <a:gd name="connsiteX3" fmla="*/ 1560636 w 2097521"/>
                <a:gd name="connsiteY3" fmla="*/ 796761 h 801523"/>
                <a:gd name="connsiteX4" fmla="*/ 532122 w 2097521"/>
                <a:gd name="connsiteY4" fmla="*/ 801523 h 801523"/>
                <a:gd name="connsiteX5" fmla="*/ 0 w 2097521"/>
                <a:gd name="connsiteY5" fmla="*/ 302516 h 801523"/>
                <a:gd name="connsiteX0" fmla="*/ 0 w 2087996"/>
                <a:gd name="connsiteY0" fmla="*/ 315769 h 801523"/>
                <a:gd name="connsiteX1" fmla="*/ 1034473 w 2087996"/>
                <a:gd name="connsiteY1" fmla="*/ 0 h 801523"/>
                <a:gd name="connsiteX2" fmla="*/ 2087996 w 2087996"/>
                <a:gd name="connsiteY2" fmla="*/ 324606 h 801523"/>
                <a:gd name="connsiteX3" fmla="*/ 1551111 w 2087996"/>
                <a:gd name="connsiteY3" fmla="*/ 796761 h 801523"/>
                <a:gd name="connsiteX4" fmla="*/ 522597 w 2087996"/>
                <a:gd name="connsiteY4" fmla="*/ 801523 h 801523"/>
                <a:gd name="connsiteX5" fmla="*/ 0 w 2087996"/>
                <a:gd name="connsiteY5" fmla="*/ 315769 h 801523"/>
                <a:gd name="connsiteX0" fmla="*/ 0 w 2119384"/>
                <a:gd name="connsiteY0" fmla="*/ 315769 h 801523"/>
                <a:gd name="connsiteX1" fmla="*/ 1034473 w 2119384"/>
                <a:gd name="connsiteY1" fmla="*/ 0 h 801523"/>
                <a:gd name="connsiteX2" fmla="*/ 2119384 w 2119384"/>
                <a:gd name="connsiteY2" fmla="*/ 356416 h 801523"/>
                <a:gd name="connsiteX3" fmla="*/ 1551111 w 2119384"/>
                <a:gd name="connsiteY3" fmla="*/ 796761 h 801523"/>
                <a:gd name="connsiteX4" fmla="*/ 522597 w 2119384"/>
                <a:gd name="connsiteY4" fmla="*/ 801523 h 801523"/>
                <a:gd name="connsiteX5" fmla="*/ 0 w 2119384"/>
                <a:gd name="connsiteY5" fmla="*/ 315769 h 801523"/>
                <a:gd name="connsiteX0" fmla="*/ 0 w 2131940"/>
                <a:gd name="connsiteY0" fmla="*/ 368786 h 801523"/>
                <a:gd name="connsiteX1" fmla="*/ 1047029 w 2131940"/>
                <a:gd name="connsiteY1" fmla="*/ 0 h 801523"/>
                <a:gd name="connsiteX2" fmla="*/ 2131940 w 2131940"/>
                <a:gd name="connsiteY2" fmla="*/ 356416 h 801523"/>
                <a:gd name="connsiteX3" fmla="*/ 1563667 w 2131940"/>
                <a:gd name="connsiteY3" fmla="*/ 796761 h 801523"/>
                <a:gd name="connsiteX4" fmla="*/ 535153 w 2131940"/>
                <a:gd name="connsiteY4" fmla="*/ 801523 h 801523"/>
                <a:gd name="connsiteX5" fmla="*/ 0 w 2131940"/>
                <a:gd name="connsiteY5" fmla="*/ 368786 h 80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940" h="801523">
                  <a:moveTo>
                    <a:pt x="0" y="368786"/>
                  </a:moveTo>
                  <a:lnTo>
                    <a:pt x="1047029" y="0"/>
                  </a:lnTo>
                  <a:lnTo>
                    <a:pt x="2131940" y="356416"/>
                  </a:lnTo>
                  <a:lnTo>
                    <a:pt x="1563667" y="796761"/>
                  </a:lnTo>
                  <a:lnTo>
                    <a:pt x="535153" y="801523"/>
                  </a:lnTo>
                  <a:lnTo>
                    <a:pt x="0" y="368786"/>
                  </a:lnTo>
                  <a:close/>
                </a:path>
              </a:pathLst>
            </a:custGeom>
            <a:solidFill>
              <a:srgbClr val="E1CC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9" name="直接连接符 238"/>
            <p:cNvCxnSpPr/>
            <p:nvPr/>
          </p:nvCxnSpPr>
          <p:spPr>
            <a:xfrm>
              <a:off x="8610928" y="4637188"/>
              <a:ext cx="475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flipH="1">
              <a:off x="8322003" y="4124427"/>
              <a:ext cx="432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>
              <a:off x="8945898" y="4110140"/>
              <a:ext cx="432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矩形 58"/>
            <p:cNvSpPr>
              <a:spLocks noChangeArrowheads="1"/>
            </p:cNvSpPr>
            <p:nvPr/>
          </p:nvSpPr>
          <p:spPr bwMode="auto">
            <a:xfrm>
              <a:off x="8730771" y="3994249"/>
              <a:ext cx="23179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O</a:t>
              </a:r>
              <a:endPara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3" name="任意多边形 242"/>
            <p:cNvSpPr>
              <a:spLocks/>
            </p:cNvSpPr>
            <p:nvPr/>
          </p:nvSpPr>
          <p:spPr>
            <a:xfrm>
              <a:off x="9083025" y="4329643"/>
              <a:ext cx="288000" cy="360000"/>
            </a:xfrm>
            <a:custGeom>
              <a:avLst/>
              <a:gdLst>
                <a:gd name="connsiteX0" fmla="*/ 338646 w 345784"/>
                <a:gd name="connsiteY0" fmla="*/ 0 h 391390"/>
                <a:gd name="connsiteX1" fmla="*/ 345784 w 345784"/>
                <a:gd name="connsiteY1" fmla="*/ 7139 h 391390"/>
                <a:gd name="connsiteX2" fmla="*/ 0 w 345784"/>
                <a:gd name="connsiteY2" fmla="*/ 391390 h 391390"/>
                <a:gd name="connsiteX3" fmla="*/ 2894 w 345784"/>
                <a:gd name="connsiteY3" fmla="*/ 302140 h 391390"/>
                <a:gd name="connsiteX4" fmla="*/ 338646 w 345784"/>
                <a:gd name="connsiteY4" fmla="*/ 0 h 3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84" h="391390">
                  <a:moveTo>
                    <a:pt x="338646" y="0"/>
                  </a:moveTo>
                  <a:lnTo>
                    <a:pt x="345784" y="7139"/>
                  </a:lnTo>
                  <a:lnTo>
                    <a:pt x="0" y="391390"/>
                  </a:lnTo>
                  <a:lnTo>
                    <a:pt x="2894" y="302140"/>
                  </a:lnTo>
                  <a:lnTo>
                    <a:pt x="33864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44" name="任意多边形 243"/>
            <p:cNvSpPr>
              <a:spLocks/>
            </p:cNvSpPr>
            <p:nvPr/>
          </p:nvSpPr>
          <p:spPr>
            <a:xfrm flipH="1">
              <a:off x="8325776" y="4329633"/>
              <a:ext cx="288000" cy="360000"/>
            </a:xfrm>
            <a:custGeom>
              <a:avLst/>
              <a:gdLst>
                <a:gd name="connsiteX0" fmla="*/ 338646 w 345784"/>
                <a:gd name="connsiteY0" fmla="*/ 0 h 391390"/>
                <a:gd name="connsiteX1" fmla="*/ 345784 w 345784"/>
                <a:gd name="connsiteY1" fmla="*/ 7139 h 391390"/>
                <a:gd name="connsiteX2" fmla="*/ 0 w 345784"/>
                <a:gd name="connsiteY2" fmla="*/ 391390 h 391390"/>
                <a:gd name="connsiteX3" fmla="*/ 2894 w 345784"/>
                <a:gd name="connsiteY3" fmla="*/ 302140 h 391390"/>
                <a:gd name="connsiteX4" fmla="*/ 338646 w 345784"/>
                <a:gd name="connsiteY4" fmla="*/ 0 h 3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84" h="391390">
                  <a:moveTo>
                    <a:pt x="338646" y="0"/>
                  </a:moveTo>
                  <a:lnTo>
                    <a:pt x="345784" y="7139"/>
                  </a:lnTo>
                  <a:lnTo>
                    <a:pt x="0" y="391390"/>
                  </a:lnTo>
                  <a:lnTo>
                    <a:pt x="2894" y="302140"/>
                  </a:lnTo>
                  <a:lnTo>
                    <a:pt x="33864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45" name="Text Box 5"/>
          <p:cNvSpPr txBox="1">
            <a:spLocks noChangeArrowheads="1"/>
          </p:cNvSpPr>
          <p:nvPr/>
        </p:nvSpPr>
        <p:spPr bwMode="auto">
          <a:xfrm>
            <a:off x="7492006" y="2210067"/>
            <a:ext cx="82907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O</a:t>
            </a:r>
            <a:r>
              <a:rPr lang="en-US" altLang="zh-CN" sz="1600" dirty="0">
                <a:solidFill>
                  <a:srgbClr val="000000"/>
                </a:solidFill>
                <a:ea typeface="方正姚体" panose="02010601030101010101" pitchFamily="2" charset="-122"/>
              </a:rPr>
              <a:t>‒</a:t>
            </a:r>
            <a:r>
              <a:rPr lang="en-US" altLang="zh-CN" sz="1600" dirty="0">
                <a:ea typeface="方正姚体" panose="02010601030101010101" pitchFamily="2" charset="-122"/>
              </a:rPr>
              <a:t>CH</a:t>
            </a:r>
            <a:r>
              <a:rPr lang="en-US" altLang="zh-CN" sz="1600" baseline="-25000" dirty="0">
                <a:ea typeface="方正姚体" panose="02010601030101010101" pitchFamily="2" charset="-122"/>
              </a:rPr>
              <a:t>2</a:t>
            </a:r>
          </a:p>
        </p:txBody>
      </p:sp>
      <p:sp>
        <p:nvSpPr>
          <p:cNvPr id="246" name="Text Box 5"/>
          <p:cNvSpPr txBox="1">
            <a:spLocks noChangeArrowheads="1"/>
          </p:cNvSpPr>
          <p:nvPr/>
        </p:nvSpPr>
        <p:spPr bwMode="auto">
          <a:xfrm>
            <a:off x="7207842" y="3650818"/>
            <a:ext cx="1117614" cy="12593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O=P‒OH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      ǀ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     O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      ǀ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O=P‒OH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      ǀ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altLang="zh-CN" sz="1600" dirty="0">
                <a:ea typeface="方正姚体" panose="02010601030101010101" pitchFamily="2" charset="-122"/>
              </a:rPr>
              <a:t>     O‒CH</a:t>
            </a:r>
            <a:r>
              <a:rPr lang="en-US" altLang="zh-CN" sz="1600" baseline="-25000" dirty="0">
                <a:ea typeface="方正姚体" panose="02010601030101010101" pitchFamily="2" charset="-122"/>
              </a:rPr>
              <a:t>2</a:t>
            </a:r>
          </a:p>
        </p:txBody>
      </p:sp>
      <p:cxnSp>
        <p:nvCxnSpPr>
          <p:cNvPr id="247" name="直接连接符 53"/>
          <p:cNvCxnSpPr>
            <a:cxnSpLocks noChangeShapeType="1"/>
          </p:cNvCxnSpPr>
          <p:nvPr/>
        </p:nvCxnSpPr>
        <p:spPr bwMode="auto">
          <a:xfrm>
            <a:off x="8970094" y="2433459"/>
            <a:ext cx="0" cy="57626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直接连接符 53"/>
          <p:cNvCxnSpPr>
            <a:cxnSpLocks noChangeShapeType="1"/>
          </p:cNvCxnSpPr>
          <p:nvPr/>
        </p:nvCxnSpPr>
        <p:spPr bwMode="auto">
          <a:xfrm>
            <a:off x="7918534" y="2476321"/>
            <a:ext cx="0" cy="53975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直接连接符 53"/>
          <p:cNvCxnSpPr>
            <a:cxnSpLocks noChangeShapeType="1"/>
          </p:cNvCxnSpPr>
          <p:nvPr/>
        </p:nvCxnSpPr>
        <p:spPr bwMode="auto">
          <a:xfrm>
            <a:off x="7659454" y="2500197"/>
            <a:ext cx="0" cy="1152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" name="矩形 8"/>
          <p:cNvSpPr>
            <a:spLocks noChangeArrowheads="1"/>
          </p:cNvSpPr>
          <p:nvPr/>
        </p:nvSpPr>
        <p:spPr bwMode="auto">
          <a:xfrm>
            <a:off x="8012642" y="3312236"/>
            <a:ext cx="4924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OH</a:t>
            </a:r>
            <a:endParaRPr lang="zh-CN" altLang="en-US" sz="160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51" name="直接连接符 53"/>
          <p:cNvCxnSpPr>
            <a:cxnSpLocks noChangeShapeType="1"/>
          </p:cNvCxnSpPr>
          <p:nvPr/>
        </p:nvCxnSpPr>
        <p:spPr bwMode="auto">
          <a:xfrm>
            <a:off x="8192029" y="2989973"/>
            <a:ext cx="0" cy="36036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2" name="直接连接符 53"/>
          <p:cNvCxnSpPr>
            <a:cxnSpLocks noChangeShapeType="1"/>
          </p:cNvCxnSpPr>
          <p:nvPr/>
        </p:nvCxnSpPr>
        <p:spPr bwMode="auto">
          <a:xfrm>
            <a:off x="8677486" y="2989973"/>
            <a:ext cx="0" cy="36036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3" name="矩形 42"/>
          <p:cNvSpPr>
            <a:spLocks noChangeArrowheads="1"/>
          </p:cNvSpPr>
          <p:nvPr/>
        </p:nvSpPr>
        <p:spPr bwMode="auto">
          <a:xfrm>
            <a:off x="8488575" y="3312236"/>
            <a:ext cx="4924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OH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54" name="直接连接符 53"/>
          <p:cNvCxnSpPr>
            <a:cxnSpLocks noChangeShapeType="1"/>
          </p:cNvCxnSpPr>
          <p:nvPr/>
        </p:nvCxnSpPr>
        <p:spPr bwMode="auto">
          <a:xfrm>
            <a:off x="7926853" y="4826329"/>
            <a:ext cx="0" cy="432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5" name="矩形 49"/>
          <p:cNvSpPr>
            <a:spLocks noChangeArrowheads="1"/>
          </p:cNvSpPr>
          <p:nvPr/>
        </p:nvSpPr>
        <p:spPr bwMode="auto">
          <a:xfrm>
            <a:off x="8032898" y="5529655"/>
            <a:ext cx="4924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OH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6" name="矩形 52"/>
          <p:cNvSpPr>
            <a:spLocks noChangeArrowheads="1"/>
          </p:cNvSpPr>
          <p:nvPr/>
        </p:nvSpPr>
        <p:spPr bwMode="auto">
          <a:xfrm>
            <a:off x="8515943" y="5529655"/>
            <a:ext cx="6062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O‒R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57" name="直接连接符 53"/>
          <p:cNvCxnSpPr>
            <a:cxnSpLocks noChangeShapeType="1"/>
          </p:cNvCxnSpPr>
          <p:nvPr/>
        </p:nvCxnSpPr>
        <p:spPr bwMode="auto">
          <a:xfrm>
            <a:off x="8969269" y="4826329"/>
            <a:ext cx="0" cy="432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8" name="六边形 3"/>
          <p:cNvSpPr>
            <a:spLocks noChangeAspect="1"/>
          </p:cNvSpPr>
          <p:nvPr/>
        </p:nvSpPr>
        <p:spPr bwMode="auto">
          <a:xfrm rot="5400000">
            <a:off x="8692443" y="1803564"/>
            <a:ext cx="576000" cy="515624"/>
          </a:xfrm>
          <a:prstGeom prst="hexagon">
            <a:avLst>
              <a:gd name="adj" fmla="val 25011"/>
              <a:gd name="vf" fmla="val 115470"/>
            </a:avLst>
          </a:prstGeom>
          <a:solidFill>
            <a:srgbClr val="00B0F0"/>
          </a:solidFill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9" name="矩形 9"/>
          <p:cNvSpPr>
            <a:spLocks noChangeArrowheads="1"/>
          </p:cNvSpPr>
          <p:nvPr/>
        </p:nvSpPr>
        <p:spPr bwMode="auto">
          <a:xfrm>
            <a:off x="8624418" y="1560843"/>
            <a:ext cx="147476" cy="17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H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0" name="矩形 10"/>
          <p:cNvSpPr>
            <a:spLocks noChangeArrowheads="1"/>
          </p:cNvSpPr>
          <p:nvPr/>
        </p:nvSpPr>
        <p:spPr bwMode="auto">
          <a:xfrm>
            <a:off x="9244606" y="1496453"/>
            <a:ext cx="745397" cy="5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  O</a:t>
            </a:r>
          </a:p>
          <a:p>
            <a:pPr>
              <a:lnSpc>
                <a:spcPts val="13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   ǁ</a:t>
            </a:r>
          </a:p>
          <a:p>
            <a:pPr>
              <a:lnSpc>
                <a:spcPts val="13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‒C‒NH</a:t>
            </a:r>
            <a:r>
              <a:rPr lang="en-US" altLang="zh-CN" sz="1600" baseline="-25000" dirty="0"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61" name="直接连接符 53"/>
          <p:cNvCxnSpPr>
            <a:cxnSpLocks noChangeShapeType="1"/>
          </p:cNvCxnSpPr>
          <p:nvPr/>
        </p:nvCxnSpPr>
        <p:spPr bwMode="auto">
          <a:xfrm>
            <a:off x="8774033" y="1929950"/>
            <a:ext cx="0" cy="252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2" name="组合 261"/>
          <p:cNvGrpSpPr/>
          <p:nvPr/>
        </p:nvGrpSpPr>
        <p:grpSpPr>
          <a:xfrm>
            <a:off x="7912959" y="4737487"/>
            <a:ext cx="1055895" cy="695394"/>
            <a:chOff x="8322003" y="3994249"/>
            <a:chExt cx="1055895" cy="695394"/>
          </a:xfrm>
        </p:grpSpPr>
        <p:sp>
          <p:nvSpPr>
            <p:cNvPr id="263" name="正五边形 1"/>
            <p:cNvSpPr/>
            <p:nvPr/>
          </p:nvSpPr>
          <p:spPr>
            <a:xfrm>
              <a:off x="8352319" y="4070731"/>
              <a:ext cx="1008000" cy="540000"/>
            </a:xfrm>
            <a:custGeom>
              <a:avLst/>
              <a:gdLst>
                <a:gd name="connsiteX0" fmla="*/ 2 w 2088000"/>
                <a:gd name="connsiteY0" fmla="*/ 302516 h 792000"/>
                <a:gd name="connsiteX1" fmla="*/ 1044000 w 2088000"/>
                <a:gd name="connsiteY1" fmla="*/ 0 h 792000"/>
                <a:gd name="connsiteX2" fmla="*/ 2087998 w 2088000"/>
                <a:gd name="connsiteY2" fmla="*/ 302516 h 792000"/>
                <a:gd name="connsiteX3" fmla="*/ 1689226 w 2088000"/>
                <a:gd name="connsiteY3" fmla="*/ 791998 h 792000"/>
                <a:gd name="connsiteX4" fmla="*/ 398774 w 2088000"/>
                <a:gd name="connsiteY4" fmla="*/ 791998 h 792000"/>
                <a:gd name="connsiteX5" fmla="*/ 2 w 2088000"/>
                <a:gd name="connsiteY5" fmla="*/ 302516 h 792000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89224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03499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560636 w 2087996"/>
                <a:gd name="connsiteY3" fmla="*/ 796761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97521"/>
                <a:gd name="connsiteY0" fmla="*/ 302516 h 801523"/>
                <a:gd name="connsiteX1" fmla="*/ 1043998 w 2097521"/>
                <a:gd name="connsiteY1" fmla="*/ 0 h 801523"/>
                <a:gd name="connsiteX2" fmla="*/ 2097521 w 2097521"/>
                <a:gd name="connsiteY2" fmla="*/ 324606 h 801523"/>
                <a:gd name="connsiteX3" fmla="*/ 1560636 w 2097521"/>
                <a:gd name="connsiteY3" fmla="*/ 796761 h 801523"/>
                <a:gd name="connsiteX4" fmla="*/ 532122 w 2097521"/>
                <a:gd name="connsiteY4" fmla="*/ 801523 h 801523"/>
                <a:gd name="connsiteX5" fmla="*/ 0 w 2097521"/>
                <a:gd name="connsiteY5" fmla="*/ 302516 h 801523"/>
                <a:gd name="connsiteX0" fmla="*/ 0 w 2087996"/>
                <a:gd name="connsiteY0" fmla="*/ 315769 h 801523"/>
                <a:gd name="connsiteX1" fmla="*/ 1034473 w 2087996"/>
                <a:gd name="connsiteY1" fmla="*/ 0 h 801523"/>
                <a:gd name="connsiteX2" fmla="*/ 2087996 w 2087996"/>
                <a:gd name="connsiteY2" fmla="*/ 324606 h 801523"/>
                <a:gd name="connsiteX3" fmla="*/ 1551111 w 2087996"/>
                <a:gd name="connsiteY3" fmla="*/ 796761 h 801523"/>
                <a:gd name="connsiteX4" fmla="*/ 522597 w 2087996"/>
                <a:gd name="connsiteY4" fmla="*/ 801523 h 801523"/>
                <a:gd name="connsiteX5" fmla="*/ 0 w 2087996"/>
                <a:gd name="connsiteY5" fmla="*/ 315769 h 801523"/>
                <a:gd name="connsiteX0" fmla="*/ 0 w 2119384"/>
                <a:gd name="connsiteY0" fmla="*/ 315769 h 801523"/>
                <a:gd name="connsiteX1" fmla="*/ 1034473 w 2119384"/>
                <a:gd name="connsiteY1" fmla="*/ 0 h 801523"/>
                <a:gd name="connsiteX2" fmla="*/ 2119384 w 2119384"/>
                <a:gd name="connsiteY2" fmla="*/ 356416 h 801523"/>
                <a:gd name="connsiteX3" fmla="*/ 1551111 w 2119384"/>
                <a:gd name="connsiteY3" fmla="*/ 796761 h 801523"/>
                <a:gd name="connsiteX4" fmla="*/ 522597 w 2119384"/>
                <a:gd name="connsiteY4" fmla="*/ 801523 h 801523"/>
                <a:gd name="connsiteX5" fmla="*/ 0 w 2119384"/>
                <a:gd name="connsiteY5" fmla="*/ 315769 h 801523"/>
                <a:gd name="connsiteX0" fmla="*/ 0 w 2131940"/>
                <a:gd name="connsiteY0" fmla="*/ 368786 h 801523"/>
                <a:gd name="connsiteX1" fmla="*/ 1047029 w 2131940"/>
                <a:gd name="connsiteY1" fmla="*/ 0 h 801523"/>
                <a:gd name="connsiteX2" fmla="*/ 2131940 w 2131940"/>
                <a:gd name="connsiteY2" fmla="*/ 356416 h 801523"/>
                <a:gd name="connsiteX3" fmla="*/ 1563667 w 2131940"/>
                <a:gd name="connsiteY3" fmla="*/ 796761 h 801523"/>
                <a:gd name="connsiteX4" fmla="*/ 535153 w 2131940"/>
                <a:gd name="connsiteY4" fmla="*/ 801523 h 801523"/>
                <a:gd name="connsiteX5" fmla="*/ 0 w 2131940"/>
                <a:gd name="connsiteY5" fmla="*/ 368786 h 80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940" h="801523">
                  <a:moveTo>
                    <a:pt x="0" y="368786"/>
                  </a:moveTo>
                  <a:lnTo>
                    <a:pt x="1047029" y="0"/>
                  </a:lnTo>
                  <a:lnTo>
                    <a:pt x="2131940" y="356416"/>
                  </a:lnTo>
                  <a:lnTo>
                    <a:pt x="1563667" y="796761"/>
                  </a:lnTo>
                  <a:lnTo>
                    <a:pt x="535153" y="801523"/>
                  </a:lnTo>
                  <a:lnTo>
                    <a:pt x="0" y="368786"/>
                  </a:lnTo>
                  <a:close/>
                </a:path>
              </a:pathLst>
            </a:custGeom>
            <a:solidFill>
              <a:srgbClr val="E1CC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4" name="直接连接符 263"/>
            <p:cNvCxnSpPr/>
            <p:nvPr/>
          </p:nvCxnSpPr>
          <p:spPr>
            <a:xfrm>
              <a:off x="8610928" y="4637188"/>
              <a:ext cx="475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/>
            <p:cNvCxnSpPr/>
            <p:nvPr/>
          </p:nvCxnSpPr>
          <p:spPr>
            <a:xfrm flipH="1">
              <a:off x="8322003" y="4124427"/>
              <a:ext cx="432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>
              <a:off x="8945898" y="4110140"/>
              <a:ext cx="432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矩形 58"/>
            <p:cNvSpPr>
              <a:spLocks noChangeArrowheads="1"/>
            </p:cNvSpPr>
            <p:nvPr/>
          </p:nvSpPr>
          <p:spPr bwMode="auto">
            <a:xfrm>
              <a:off x="8730771" y="3994249"/>
              <a:ext cx="23179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O</a:t>
              </a:r>
              <a:endPara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8" name="任意多边形 267"/>
            <p:cNvSpPr>
              <a:spLocks/>
            </p:cNvSpPr>
            <p:nvPr/>
          </p:nvSpPr>
          <p:spPr>
            <a:xfrm>
              <a:off x="9083025" y="4329643"/>
              <a:ext cx="288000" cy="360000"/>
            </a:xfrm>
            <a:custGeom>
              <a:avLst/>
              <a:gdLst>
                <a:gd name="connsiteX0" fmla="*/ 338646 w 345784"/>
                <a:gd name="connsiteY0" fmla="*/ 0 h 391390"/>
                <a:gd name="connsiteX1" fmla="*/ 345784 w 345784"/>
                <a:gd name="connsiteY1" fmla="*/ 7139 h 391390"/>
                <a:gd name="connsiteX2" fmla="*/ 0 w 345784"/>
                <a:gd name="connsiteY2" fmla="*/ 391390 h 391390"/>
                <a:gd name="connsiteX3" fmla="*/ 2894 w 345784"/>
                <a:gd name="connsiteY3" fmla="*/ 302140 h 391390"/>
                <a:gd name="connsiteX4" fmla="*/ 338646 w 345784"/>
                <a:gd name="connsiteY4" fmla="*/ 0 h 3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84" h="391390">
                  <a:moveTo>
                    <a:pt x="338646" y="0"/>
                  </a:moveTo>
                  <a:lnTo>
                    <a:pt x="345784" y="7139"/>
                  </a:lnTo>
                  <a:lnTo>
                    <a:pt x="0" y="391390"/>
                  </a:lnTo>
                  <a:lnTo>
                    <a:pt x="2894" y="302140"/>
                  </a:lnTo>
                  <a:lnTo>
                    <a:pt x="33864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69" name="任意多边形 268"/>
            <p:cNvSpPr>
              <a:spLocks/>
            </p:cNvSpPr>
            <p:nvPr/>
          </p:nvSpPr>
          <p:spPr>
            <a:xfrm flipH="1">
              <a:off x="8325776" y="4329633"/>
              <a:ext cx="288000" cy="360000"/>
            </a:xfrm>
            <a:custGeom>
              <a:avLst/>
              <a:gdLst>
                <a:gd name="connsiteX0" fmla="*/ 338646 w 345784"/>
                <a:gd name="connsiteY0" fmla="*/ 0 h 391390"/>
                <a:gd name="connsiteX1" fmla="*/ 345784 w 345784"/>
                <a:gd name="connsiteY1" fmla="*/ 7139 h 391390"/>
                <a:gd name="connsiteX2" fmla="*/ 0 w 345784"/>
                <a:gd name="connsiteY2" fmla="*/ 391390 h 391390"/>
                <a:gd name="connsiteX3" fmla="*/ 2894 w 345784"/>
                <a:gd name="connsiteY3" fmla="*/ 302140 h 391390"/>
                <a:gd name="connsiteX4" fmla="*/ 338646 w 345784"/>
                <a:gd name="connsiteY4" fmla="*/ 0 h 3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84" h="391390">
                  <a:moveTo>
                    <a:pt x="338646" y="0"/>
                  </a:moveTo>
                  <a:lnTo>
                    <a:pt x="345784" y="7139"/>
                  </a:lnTo>
                  <a:lnTo>
                    <a:pt x="0" y="391390"/>
                  </a:lnTo>
                  <a:lnTo>
                    <a:pt x="2894" y="302140"/>
                  </a:lnTo>
                  <a:lnTo>
                    <a:pt x="33864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cxnSp>
        <p:nvCxnSpPr>
          <p:cNvPr id="270" name="直接连接符 63"/>
          <p:cNvCxnSpPr>
            <a:cxnSpLocks noChangeAspect="1"/>
          </p:cNvCxnSpPr>
          <p:nvPr/>
        </p:nvCxnSpPr>
        <p:spPr bwMode="auto">
          <a:xfrm flipH="1">
            <a:off x="9517464" y="4596673"/>
            <a:ext cx="216000" cy="107403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直接连接符 62"/>
          <p:cNvCxnSpPr>
            <a:cxnSpLocks noChangeAspect="1"/>
          </p:cNvCxnSpPr>
          <p:nvPr/>
        </p:nvCxnSpPr>
        <p:spPr bwMode="auto">
          <a:xfrm>
            <a:off x="9506881" y="4231505"/>
            <a:ext cx="216000" cy="108597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" name="直接连接符 64"/>
          <p:cNvCxnSpPr>
            <a:cxnSpLocks/>
          </p:cNvCxnSpPr>
          <p:nvPr/>
        </p:nvCxnSpPr>
        <p:spPr bwMode="auto">
          <a:xfrm flipV="1">
            <a:off x="8780802" y="4290241"/>
            <a:ext cx="144000" cy="180000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3" name="矩形 69"/>
          <p:cNvSpPr>
            <a:spLocks noChangeArrowheads="1"/>
          </p:cNvSpPr>
          <p:nvPr/>
        </p:nvSpPr>
        <p:spPr bwMode="auto">
          <a:xfrm>
            <a:off x="9347222" y="3829698"/>
            <a:ext cx="554960" cy="4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NH</a:t>
            </a:r>
            <a:r>
              <a:rPr lang="en-US" altLang="zh-CN" sz="1600" baseline="-25000" dirty="0"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</a:p>
          <a:p>
            <a:pPr>
              <a:lnSpc>
                <a:spcPts val="14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 ǀ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74" name="直接连接符 273"/>
          <p:cNvCxnSpPr/>
          <p:nvPr/>
        </p:nvCxnSpPr>
        <p:spPr>
          <a:xfrm>
            <a:off x="9311693" y="4347691"/>
            <a:ext cx="0" cy="2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53"/>
          <p:cNvCxnSpPr>
            <a:cxnSpLocks noChangeShapeType="1"/>
          </p:cNvCxnSpPr>
          <p:nvPr/>
        </p:nvCxnSpPr>
        <p:spPr bwMode="auto">
          <a:xfrm>
            <a:off x="8685424" y="5224919"/>
            <a:ext cx="0" cy="324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" name="直接连接符 53"/>
          <p:cNvCxnSpPr>
            <a:cxnSpLocks noChangeShapeType="1"/>
          </p:cNvCxnSpPr>
          <p:nvPr/>
        </p:nvCxnSpPr>
        <p:spPr bwMode="auto">
          <a:xfrm>
            <a:off x="8200347" y="5215775"/>
            <a:ext cx="0" cy="324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" name="直接连接符 157"/>
          <p:cNvCxnSpPr>
            <a:cxnSpLocks/>
          </p:cNvCxnSpPr>
          <p:nvPr/>
        </p:nvCxnSpPr>
        <p:spPr bwMode="auto">
          <a:xfrm>
            <a:off x="8799280" y="1633074"/>
            <a:ext cx="179388" cy="142875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8" name="直接连接符 157"/>
          <p:cNvCxnSpPr>
            <a:cxnSpLocks/>
          </p:cNvCxnSpPr>
          <p:nvPr/>
        </p:nvCxnSpPr>
        <p:spPr bwMode="auto">
          <a:xfrm flipH="1">
            <a:off x="8969968" y="1639170"/>
            <a:ext cx="179388" cy="142875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9" name="矩形 9"/>
          <p:cNvSpPr>
            <a:spLocks noChangeArrowheads="1"/>
          </p:cNvSpPr>
          <p:nvPr/>
        </p:nvSpPr>
        <p:spPr bwMode="auto">
          <a:xfrm>
            <a:off x="9170010" y="1566939"/>
            <a:ext cx="147476" cy="17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</a:t>
            </a:r>
            <a:endParaRPr lang="zh-CN" altLang="en-US" sz="1600" dirty="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80" name="直接连接符 53"/>
          <p:cNvCxnSpPr>
            <a:cxnSpLocks noChangeShapeType="1"/>
          </p:cNvCxnSpPr>
          <p:nvPr/>
        </p:nvCxnSpPr>
        <p:spPr bwMode="auto">
          <a:xfrm>
            <a:off x="9182465" y="1926902"/>
            <a:ext cx="0" cy="252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1" name="矩形 9"/>
          <p:cNvSpPr>
            <a:spLocks noChangeArrowheads="1"/>
          </p:cNvSpPr>
          <p:nvPr/>
        </p:nvSpPr>
        <p:spPr bwMode="auto">
          <a:xfrm>
            <a:off x="9727178" y="2680545"/>
            <a:ext cx="405559" cy="17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+ H</a:t>
            </a:r>
            <a:r>
              <a:rPr lang="en-US" altLang="zh-CN" sz="1600" baseline="30000" dirty="0">
                <a:ea typeface="宋体" panose="02010600030101010101" pitchFamily="2" charset="-122"/>
                <a:cs typeface="Arial" panose="020B0604020202020204" pitchFamily="34" charset="0"/>
              </a:rPr>
              <a:t>+</a:t>
            </a:r>
            <a:endParaRPr lang="zh-CN" altLang="en-US" sz="1600" baseline="300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2" name="矩形 135"/>
          <p:cNvSpPr>
            <a:spLocks noChangeArrowheads="1"/>
          </p:cNvSpPr>
          <p:nvPr/>
        </p:nvSpPr>
        <p:spPr bwMode="auto">
          <a:xfrm>
            <a:off x="8384371" y="6008953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NAD(P)H</a:t>
            </a:r>
            <a:endParaRPr lang="zh-CN" altLang="en-US" sz="1800" baseline="300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3" name="椭圆 282"/>
          <p:cNvSpPr/>
          <p:nvPr/>
        </p:nvSpPr>
        <p:spPr>
          <a:xfrm>
            <a:off x="2889702" y="2211558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矩形 6"/>
          <p:cNvSpPr>
            <a:spLocks noChangeArrowheads="1"/>
          </p:cNvSpPr>
          <p:nvPr/>
        </p:nvSpPr>
        <p:spPr bwMode="auto">
          <a:xfrm>
            <a:off x="2911987" y="2067000"/>
            <a:ext cx="120226" cy="192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+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5" name="矩形 6"/>
          <p:cNvSpPr>
            <a:spLocks noChangeArrowheads="1"/>
          </p:cNvSpPr>
          <p:nvPr/>
        </p:nvSpPr>
        <p:spPr bwMode="auto">
          <a:xfrm>
            <a:off x="2903322" y="2238070"/>
            <a:ext cx="147476" cy="192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6" name="椭圆 285"/>
          <p:cNvSpPr/>
          <p:nvPr/>
        </p:nvSpPr>
        <p:spPr>
          <a:xfrm>
            <a:off x="8881049" y="2211268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7" name="矩形 6"/>
          <p:cNvSpPr>
            <a:spLocks noChangeArrowheads="1"/>
          </p:cNvSpPr>
          <p:nvPr/>
        </p:nvSpPr>
        <p:spPr bwMode="auto">
          <a:xfrm>
            <a:off x="8898738" y="2238451"/>
            <a:ext cx="147476" cy="192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8" name="椭圆 287"/>
          <p:cNvSpPr/>
          <p:nvPr/>
        </p:nvSpPr>
        <p:spPr>
          <a:xfrm>
            <a:off x="2861859" y="4125162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9" name="椭圆 288"/>
          <p:cNvSpPr/>
          <p:nvPr/>
        </p:nvSpPr>
        <p:spPr>
          <a:xfrm>
            <a:off x="2871030" y="463138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0" name="椭圆 289"/>
          <p:cNvSpPr/>
          <p:nvPr/>
        </p:nvSpPr>
        <p:spPr>
          <a:xfrm>
            <a:off x="3689104" y="4202745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1" name="椭圆 290"/>
          <p:cNvSpPr/>
          <p:nvPr/>
        </p:nvSpPr>
        <p:spPr>
          <a:xfrm>
            <a:off x="3432206" y="4641051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椭圆 291"/>
          <p:cNvSpPr/>
          <p:nvPr/>
        </p:nvSpPr>
        <p:spPr>
          <a:xfrm>
            <a:off x="8853687" y="412547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3" name="椭圆 292"/>
          <p:cNvSpPr/>
          <p:nvPr/>
        </p:nvSpPr>
        <p:spPr>
          <a:xfrm>
            <a:off x="8858621" y="4630875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4" name="椭圆 293"/>
          <p:cNvSpPr/>
          <p:nvPr/>
        </p:nvSpPr>
        <p:spPr>
          <a:xfrm>
            <a:off x="9689754" y="4211524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5" name="椭圆 294"/>
          <p:cNvSpPr/>
          <p:nvPr/>
        </p:nvSpPr>
        <p:spPr>
          <a:xfrm>
            <a:off x="9425145" y="4630984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" name="矩形 58"/>
          <p:cNvSpPr>
            <a:spLocks noChangeArrowheads="1"/>
          </p:cNvSpPr>
          <p:nvPr/>
        </p:nvSpPr>
        <p:spPr bwMode="auto">
          <a:xfrm>
            <a:off x="2883446" y="4655895"/>
            <a:ext cx="147476" cy="192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7" name="矩形 59"/>
          <p:cNvSpPr>
            <a:spLocks noChangeArrowheads="1"/>
          </p:cNvSpPr>
          <p:nvPr/>
        </p:nvSpPr>
        <p:spPr bwMode="auto">
          <a:xfrm>
            <a:off x="2871889" y="4125543"/>
            <a:ext cx="147476" cy="192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8" name="矩形 60"/>
          <p:cNvSpPr>
            <a:spLocks noChangeArrowheads="1"/>
          </p:cNvSpPr>
          <p:nvPr/>
        </p:nvSpPr>
        <p:spPr bwMode="auto">
          <a:xfrm>
            <a:off x="3445104" y="4665039"/>
            <a:ext cx="147476" cy="192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9" name="矩形 61"/>
          <p:cNvSpPr>
            <a:spLocks noChangeArrowheads="1"/>
          </p:cNvSpPr>
          <p:nvPr/>
        </p:nvSpPr>
        <p:spPr bwMode="auto">
          <a:xfrm>
            <a:off x="3713328" y="4213935"/>
            <a:ext cx="147476" cy="192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0" name="矩形 58"/>
          <p:cNvSpPr>
            <a:spLocks noChangeArrowheads="1"/>
          </p:cNvSpPr>
          <p:nvPr/>
        </p:nvSpPr>
        <p:spPr bwMode="auto">
          <a:xfrm>
            <a:off x="8878862" y="4652847"/>
            <a:ext cx="147476" cy="192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1" name="矩形 59"/>
          <p:cNvSpPr>
            <a:spLocks noChangeArrowheads="1"/>
          </p:cNvSpPr>
          <p:nvPr/>
        </p:nvSpPr>
        <p:spPr bwMode="auto">
          <a:xfrm>
            <a:off x="8867305" y="4122495"/>
            <a:ext cx="147476" cy="192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2" name="矩形 60"/>
          <p:cNvSpPr>
            <a:spLocks noChangeArrowheads="1"/>
          </p:cNvSpPr>
          <p:nvPr/>
        </p:nvSpPr>
        <p:spPr bwMode="auto">
          <a:xfrm>
            <a:off x="9440520" y="4661991"/>
            <a:ext cx="147476" cy="192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3" name="矩形 61"/>
          <p:cNvSpPr>
            <a:spLocks noChangeArrowheads="1"/>
          </p:cNvSpPr>
          <p:nvPr/>
        </p:nvSpPr>
        <p:spPr bwMode="auto">
          <a:xfrm>
            <a:off x="9708744" y="4210887"/>
            <a:ext cx="147476" cy="192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endParaRPr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4" name="矩形 71"/>
          <p:cNvSpPr>
            <a:spLocks noChangeArrowheads="1"/>
          </p:cNvSpPr>
          <p:nvPr/>
        </p:nvSpPr>
        <p:spPr bwMode="auto">
          <a:xfrm>
            <a:off x="2896219" y="4517269"/>
            <a:ext cx="1564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endParaRPr lang="zh-CN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305" name="矩形 71"/>
          <p:cNvSpPr>
            <a:spLocks noChangeArrowheads="1"/>
          </p:cNvSpPr>
          <p:nvPr/>
        </p:nvSpPr>
        <p:spPr bwMode="auto">
          <a:xfrm>
            <a:off x="8891635" y="4514221"/>
            <a:ext cx="1564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endParaRPr lang="zh-CN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5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1087966" y="1232030"/>
            <a:ext cx="8602134" cy="186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通过构成酶的辅助因子参与物质代谢和能量代谢。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协助蛋白质在机体内发挥各种作用。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marL="720000" lvl="1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例如：维生素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维持暗视觉。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81618" y="543941"/>
            <a:ext cx="4298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SzPct val="80000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维生素的生理功能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3477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075268" y="549774"/>
            <a:ext cx="3615267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三、维生素</a:t>
            </a:r>
            <a:r>
              <a:rPr lang="en-US" altLang="zh-CN" dirty="0"/>
              <a:t>PP</a:t>
            </a:r>
            <a:endParaRPr lang="zh-CN" altLang="en-US" dirty="0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477732" y="4689454"/>
            <a:ext cx="5279540" cy="10025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NAD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+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 + H + H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+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+ e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Times New Roman" pitchFamily="18" charset="0"/>
              </a:rPr>
              <a:t>↔ NADH + H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Times New Roman" pitchFamily="18" charset="0"/>
              </a:rPr>
              <a:t>+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NADP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+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 + H + H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+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+ e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 ↔ NADH + H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+</a:t>
            </a:r>
            <a:endParaRPr lang="zh-CN" altLang="en-US" sz="24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413667" y="1437864"/>
            <a:ext cx="5376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NAD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+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（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NADP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+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</a:rPr>
              <a:t>）传递氢原子（电子）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135"/>
          <p:cNvSpPr>
            <a:spLocks noChangeArrowheads="1"/>
          </p:cNvSpPr>
          <p:nvPr/>
        </p:nvSpPr>
        <p:spPr bwMode="auto">
          <a:xfrm>
            <a:off x="3581938" y="3919527"/>
            <a:ext cx="1069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NAD(P)</a:t>
            </a:r>
            <a:r>
              <a:rPr lang="en-US" altLang="zh-CN" sz="1800" baseline="30000" dirty="0">
                <a:ea typeface="宋体" panose="02010600030101010101" pitchFamily="2" charset="-122"/>
                <a:cs typeface="Arial" panose="020B0604020202020204" pitchFamily="34" charset="0"/>
              </a:rPr>
              <a:t>+</a:t>
            </a:r>
            <a:endParaRPr lang="zh-CN" altLang="en-US" sz="1800" baseline="300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六边形 3"/>
          <p:cNvSpPr>
            <a:spLocks noChangeAspect="1"/>
          </p:cNvSpPr>
          <p:nvPr/>
        </p:nvSpPr>
        <p:spPr bwMode="auto">
          <a:xfrm rot="5400000">
            <a:off x="6926800" y="2530188"/>
            <a:ext cx="757238" cy="677863"/>
          </a:xfrm>
          <a:prstGeom prst="hexagon">
            <a:avLst>
              <a:gd name="adj" fmla="val 25011"/>
              <a:gd name="vf" fmla="val 115470"/>
            </a:avLst>
          </a:prstGeom>
          <a:solidFill>
            <a:srgbClr val="00B0F0"/>
          </a:solidFill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" name="矩形 9"/>
          <p:cNvSpPr>
            <a:spLocks noChangeArrowheads="1"/>
          </p:cNvSpPr>
          <p:nvPr/>
        </p:nvSpPr>
        <p:spPr bwMode="auto">
          <a:xfrm>
            <a:off x="7012514" y="2168239"/>
            <a:ext cx="166712" cy="19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H</a:t>
            </a:r>
            <a:endParaRPr lang="zh-CN" altLang="en-US" sz="18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6" name="矩形 10"/>
          <p:cNvSpPr>
            <a:spLocks noChangeArrowheads="1"/>
          </p:cNvSpPr>
          <p:nvPr/>
        </p:nvSpPr>
        <p:spPr bwMode="auto">
          <a:xfrm>
            <a:off x="7650701" y="2158713"/>
            <a:ext cx="8413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  O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altLang="zh-CN" sz="1200" dirty="0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ǁ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‒C‒NH</a:t>
            </a:r>
            <a:r>
              <a:rPr lang="en-US" altLang="zh-CN" sz="1800" baseline="-25000" dirty="0"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49" name="直接连接符 53"/>
          <p:cNvCxnSpPr>
            <a:cxnSpLocks noChangeShapeType="1"/>
          </p:cNvCxnSpPr>
          <p:nvPr/>
        </p:nvCxnSpPr>
        <p:spPr bwMode="auto">
          <a:xfrm>
            <a:off x="7015536" y="2683650"/>
            <a:ext cx="0" cy="360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矩形 9"/>
          <p:cNvSpPr>
            <a:spLocks noChangeArrowheads="1"/>
          </p:cNvSpPr>
          <p:nvPr/>
        </p:nvSpPr>
        <p:spPr bwMode="auto">
          <a:xfrm>
            <a:off x="7222330" y="3362037"/>
            <a:ext cx="16671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ⅼ</a:t>
            </a:r>
            <a:endParaRPr lang="en-US" altLang="zh-CN" sz="1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R</a:t>
            </a:r>
            <a:endParaRPr lang="zh-CN" altLang="en-US" sz="18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1" name="直接连接符 157"/>
          <p:cNvCxnSpPr>
            <a:cxnSpLocks/>
          </p:cNvCxnSpPr>
          <p:nvPr/>
        </p:nvCxnSpPr>
        <p:spPr bwMode="auto">
          <a:xfrm>
            <a:off x="7119193" y="2334857"/>
            <a:ext cx="179388" cy="142875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接连接符 156"/>
          <p:cNvCxnSpPr>
            <a:cxnSpLocks/>
          </p:cNvCxnSpPr>
          <p:nvPr/>
        </p:nvCxnSpPr>
        <p:spPr bwMode="auto">
          <a:xfrm flipH="1">
            <a:off x="7311504" y="2334097"/>
            <a:ext cx="179388" cy="144463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矩形 9"/>
          <p:cNvSpPr>
            <a:spLocks noChangeArrowheads="1"/>
          </p:cNvSpPr>
          <p:nvPr/>
        </p:nvSpPr>
        <p:spPr bwMode="auto">
          <a:xfrm>
            <a:off x="7403039" y="2177764"/>
            <a:ext cx="166712" cy="19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</a:t>
            </a:r>
            <a:endParaRPr lang="zh-CN" altLang="en-US" sz="1800" dirty="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4" name="直接连接符 53"/>
          <p:cNvCxnSpPr>
            <a:cxnSpLocks noChangeShapeType="1"/>
          </p:cNvCxnSpPr>
          <p:nvPr/>
        </p:nvCxnSpPr>
        <p:spPr bwMode="auto">
          <a:xfrm>
            <a:off x="7596561" y="2683650"/>
            <a:ext cx="0" cy="360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矩形 135"/>
          <p:cNvSpPr>
            <a:spLocks noChangeArrowheads="1"/>
          </p:cNvSpPr>
          <p:nvPr/>
        </p:nvSpPr>
        <p:spPr bwMode="auto">
          <a:xfrm>
            <a:off x="5268757" y="2517945"/>
            <a:ext cx="1384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+ H+ H</a:t>
            </a:r>
            <a:r>
              <a:rPr lang="en-US" altLang="zh-CN" sz="1800" baseline="30000" dirty="0">
                <a:ea typeface="宋体" panose="02010600030101010101" pitchFamily="2" charset="-122"/>
                <a:cs typeface="Arial" panose="020B0604020202020204" pitchFamily="34" charset="0"/>
              </a:rPr>
              <a:t>+</a:t>
            </a: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+ e</a:t>
            </a:r>
            <a:r>
              <a:rPr lang="en-US" altLang="zh-CN" sz="1800" baseline="30000" dirty="0"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endParaRPr lang="zh-CN" altLang="en-US" sz="1800" baseline="300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" name="矩形 135"/>
          <p:cNvSpPr>
            <a:spLocks noChangeArrowheads="1"/>
          </p:cNvSpPr>
          <p:nvPr/>
        </p:nvSpPr>
        <p:spPr bwMode="auto">
          <a:xfrm>
            <a:off x="7144288" y="3919527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NAD(P)H</a:t>
            </a:r>
            <a:endParaRPr lang="zh-CN" altLang="en-US" sz="1800" baseline="300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9" name="任意多边形 58"/>
          <p:cNvSpPr/>
          <p:nvPr/>
        </p:nvSpPr>
        <p:spPr>
          <a:xfrm flipH="1" flipV="1">
            <a:off x="5299696" y="2965139"/>
            <a:ext cx="1380185" cy="99299"/>
          </a:xfrm>
          <a:custGeom>
            <a:avLst/>
            <a:gdLst>
              <a:gd name="connsiteX0" fmla="*/ 1164185 w 1380185"/>
              <a:gd name="connsiteY0" fmla="*/ 0 h 99299"/>
              <a:gd name="connsiteX1" fmla="*/ 1380185 w 1380185"/>
              <a:gd name="connsiteY1" fmla="*/ 98891 h 99299"/>
              <a:gd name="connsiteX2" fmla="*/ 1379522 w 1380185"/>
              <a:gd name="connsiteY2" fmla="*/ 99299 h 99299"/>
              <a:gd name="connsiteX3" fmla="*/ 1225369 w 1380185"/>
              <a:gd name="connsiteY3" fmla="*/ 99299 h 99299"/>
              <a:gd name="connsiteX4" fmla="*/ 1224721 w 1380185"/>
              <a:gd name="connsiteY4" fmla="*/ 98247 h 99299"/>
              <a:gd name="connsiteX5" fmla="*/ 0 w 1380185"/>
              <a:gd name="connsiteY5" fmla="*/ 98247 h 99299"/>
              <a:gd name="connsiteX6" fmla="*/ 0 w 1380185"/>
              <a:gd name="connsiteY6" fmla="*/ 80247 h 99299"/>
              <a:gd name="connsiteX7" fmla="*/ 1213630 w 1380185"/>
              <a:gd name="connsiteY7" fmla="*/ 80247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85" h="99299">
                <a:moveTo>
                  <a:pt x="1164185" y="0"/>
                </a:moveTo>
                <a:lnTo>
                  <a:pt x="1380185" y="98891"/>
                </a:lnTo>
                <a:lnTo>
                  <a:pt x="1379522" y="99299"/>
                </a:lnTo>
                <a:lnTo>
                  <a:pt x="1225369" y="99299"/>
                </a:lnTo>
                <a:lnTo>
                  <a:pt x="1224721" y="98247"/>
                </a:lnTo>
                <a:lnTo>
                  <a:pt x="0" y="98247"/>
                </a:lnTo>
                <a:lnTo>
                  <a:pt x="0" y="80247"/>
                </a:lnTo>
                <a:lnTo>
                  <a:pt x="1213630" y="802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5306627" y="2808100"/>
            <a:ext cx="1380185" cy="99299"/>
          </a:xfrm>
          <a:custGeom>
            <a:avLst/>
            <a:gdLst>
              <a:gd name="connsiteX0" fmla="*/ 1164185 w 1380185"/>
              <a:gd name="connsiteY0" fmla="*/ 0 h 99299"/>
              <a:gd name="connsiteX1" fmla="*/ 1380185 w 1380185"/>
              <a:gd name="connsiteY1" fmla="*/ 98891 h 99299"/>
              <a:gd name="connsiteX2" fmla="*/ 1379522 w 1380185"/>
              <a:gd name="connsiteY2" fmla="*/ 99299 h 99299"/>
              <a:gd name="connsiteX3" fmla="*/ 1225369 w 1380185"/>
              <a:gd name="connsiteY3" fmla="*/ 99299 h 99299"/>
              <a:gd name="connsiteX4" fmla="*/ 1224721 w 1380185"/>
              <a:gd name="connsiteY4" fmla="*/ 98247 h 99299"/>
              <a:gd name="connsiteX5" fmla="*/ 0 w 1380185"/>
              <a:gd name="connsiteY5" fmla="*/ 98247 h 99299"/>
              <a:gd name="connsiteX6" fmla="*/ 0 w 1380185"/>
              <a:gd name="connsiteY6" fmla="*/ 80247 h 99299"/>
              <a:gd name="connsiteX7" fmla="*/ 1213630 w 1380185"/>
              <a:gd name="connsiteY7" fmla="*/ 80247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85" h="99299">
                <a:moveTo>
                  <a:pt x="1164185" y="0"/>
                </a:moveTo>
                <a:lnTo>
                  <a:pt x="1380185" y="98891"/>
                </a:lnTo>
                <a:lnTo>
                  <a:pt x="1379522" y="99299"/>
                </a:lnTo>
                <a:lnTo>
                  <a:pt x="1225369" y="99299"/>
                </a:lnTo>
                <a:lnTo>
                  <a:pt x="1224721" y="98247"/>
                </a:lnTo>
                <a:lnTo>
                  <a:pt x="0" y="98247"/>
                </a:lnTo>
                <a:lnTo>
                  <a:pt x="0" y="80247"/>
                </a:lnTo>
                <a:lnTo>
                  <a:pt x="1213630" y="802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195674" y="3096170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3547012" y="2172746"/>
            <a:ext cx="1525589" cy="1588045"/>
            <a:chOff x="6136218" y="1970612"/>
            <a:chExt cx="1525589" cy="1588045"/>
          </a:xfrm>
        </p:grpSpPr>
        <p:sp>
          <p:nvSpPr>
            <p:cNvPr id="69" name="六边形 3"/>
            <p:cNvSpPr>
              <a:spLocks noChangeAspect="1"/>
            </p:cNvSpPr>
            <p:nvPr/>
          </p:nvSpPr>
          <p:spPr bwMode="auto">
            <a:xfrm rot="5400000">
              <a:off x="6096531" y="2342087"/>
              <a:ext cx="757238" cy="677863"/>
            </a:xfrm>
            <a:prstGeom prst="hexagon">
              <a:avLst>
                <a:gd name="adj" fmla="val 25011"/>
                <a:gd name="vf" fmla="val 115470"/>
              </a:avLst>
            </a:prstGeom>
            <a:solidFill>
              <a:srgbClr val="00B0F0"/>
            </a:solidFill>
            <a:ln w="1905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70" name="直接连接符 5"/>
            <p:cNvCxnSpPr>
              <a:cxnSpLocks noChangeAspect="1"/>
            </p:cNvCxnSpPr>
            <p:nvPr/>
          </p:nvCxnSpPr>
          <p:spPr bwMode="auto">
            <a:xfrm>
              <a:off x="6483353" y="2364841"/>
              <a:ext cx="288925" cy="144463"/>
            </a:xfrm>
            <a:prstGeom prst="line">
              <a:avLst/>
            </a:prstGeom>
            <a:noFill/>
            <a:ln w="1905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直接连接符 7"/>
            <p:cNvCxnSpPr>
              <a:cxnSpLocks noChangeAspect="1"/>
            </p:cNvCxnSpPr>
            <p:nvPr/>
          </p:nvCxnSpPr>
          <p:spPr bwMode="auto">
            <a:xfrm flipH="1">
              <a:off x="6474885" y="2870196"/>
              <a:ext cx="287338" cy="144462"/>
            </a:xfrm>
            <a:prstGeom prst="line">
              <a:avLst/>
            </a:prstGeom>
            <a:noFill/>
            <a:ln w="1905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矩形 9"/>
            <p:cNvSpPr>
              <a:spLocks noChangeArrowheads="1"/>
            </p:cNvSpPr>
            <p:nvPr/>
          </p:nvSpPr>
          <p:spPr bwMode="auto">
            <a:xfrm>
              <a:off x="6391807" y="1980138"/>
              <a:ext cx="166687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5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800" dirty="0">
                  <a:ea typeface="宋体" panose="02010600030101010101" pitchFamily="2" charset="-122"/>
                  <a:cs typeface="Arial" panose="020B0604020202020204" pitchFamily="34" charset="0"/>
                </a:rPr>
                <a:t>H</a:t>
              </a:r>
            </a:p>
            <a:p>
              <a:pPr algn="ctr">
                <a:lnSpc>
                  <a:spcPts val="15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800" dirty="0">
                  <a:ea typeface="宋体" panose="02010600030101010101" pitchFamily="2" charset="-122"/>
                  <a:cs typeface="Arial" panose="020B0604020202020204" pitchFamily="34" charset="0"/>
                </a:rPr>
                <a:t>ǀ</a:t>
              </a:r>
              <a:endParaRPr lang="zh-CN" altLang="en-US" sz="1800" dirty="0"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矩形 10"/>
            <p:cNvSpPr>
              <a:spLocks noChangeArrowheads="1"/>
            </p:cNvSpPr>
            <p:nvPr/>
          </p:nvSpPr>
          <p:spPr bwMode="auto">
            <a:xfrm>
              <a:off x="6820432" y="1970612"/>
              <a:ext cx="841375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6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800" dirty="0">
                  <a:ea typeface="宋体" panose="02010600030101010101" pitchFamily="2" charset="-122"/>
                  <a:cs typeface="Arial" panose="020B0604020202020204" pitchFamily="34" charset="0"/>
                </a:rPr>
                <a:t>  O</a:t>
              </a:r>
            </a:p>
            <a:p>
              <a:pPr>
                <a:lnSpc>
                  <a:spcPts val="16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800" dirty="0">
                  <a:ea typeface="宋体" panose="02010600030101010101" pitchFamily="2" charset="-122"/>
                  <a:cs typeface="Arial" panose="020B0604020202020204" pitchFamily="34" charset="0"/>
                </a:rPr>
                <a:t>  </a:t>
              </a:r>
              <a:r>
                <a:rPr lang="en-US" altLang="zh-CN" sz="1200" dirty="0"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800" dirty="0">
                  <a:ea typeface="宋体" panose="02010600030101010101" pitchFamily="2" charset="-122"/>
                  <a:cs typeface="Arial" panose="020B0604020202020204" pitchFamily="34" charset="0"/>
                </a:rPr>
                <a:t>ǁ</a:t>
              </a:r>
            </a:p>
            <a:p>
              <a:pPr>
                <a:lnSpc>
                  <a:spcPts val="16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800" dirty="0">
                  <a:ea typeface="宋体" panose="02010600030101010101" pitchFamily="2" charset="-122"/>
                  <a:cs typeface="Arial" panose="020B0604020202020204" pitchFamily="34" charset="0"/>
                </a:rPr>
                <a:t>‒C‒NH</a:t>
              </a:r>
              <a:r>
                <a:rPr lang="en-US" altLang="zh-CN" sz="1800" baseline="-25000" dirty="0"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79" name="直接连接符 53"/>
            <p:cNvCxnSpPr>
              <a:cxnSpLocks noChangeShapeType="1"/>
            </p:cNvCxnSpPr>
            <p:nvPr/>
          </p:nvCxnSpPr>
          <p:spPr bwMode="auto">
            <a:xfrm>
              <a:off x="6185267" y="2495549"/>
              <a:ext cx="0" cy="3600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矩形 9"/>
            <p:cNvSpPr>
              <a:spLocks noChangeArrowheads="1"/>
            </p:cNvSpPr>
            <p:nvPr/>
          </p:nvSpPr>
          <p:spPr bwMode="auto">
            <a:xfrm>
              <a:off x="6392061" y="3173936"/>
              <a:ext cx="1667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5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8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ⅼ</a:t>
              </a:r>
              <a:endParaRPr lang="en-US" altLang="zh-CN" sz="1800" dirty="0"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ts val="15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800" dirty="0">
                  <a:ea typeface="宋体" panose="02010600030101010101" pitchFamily="2" charset="-122"/>
                  <a:cs typeface="Arial" panose="020B0604020202020204" pitchFamily="34" charset="0"/>
                </a:rPr>
                <a:t>R</a:t>
              </a:r>
              <a:endParaRPr lang="zh-CN" altLang="en-US" sz="1800" dirty="0"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6402885" y="2738561"/>
              <a:ext cx="144000" cy="192360"/>
              <a:chOff x="7219123" y="4073549"/>
              <a:chExt cx="144000" cy="192360"/>
            </a:xfrm>
          </p:grpSpPr>
          <p:sp>
            <p:nvSpPr>
              <p:cNvPr id="84" name="矩形 9"/>
              <p:cNvSpPr>
                <a:spLocks noChangeArrowheads="1"/>
              </p:cNvSpPr>
              <p:nvPr/>
            </p:nvSpPr>
            <p:spPr bwMode="auto">
              <a:xfrm>
                <a:off x="7246450" y="4073549"/>
                <a:ext cx="104195" cy="192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ts val="1500"/>
                  </a:lnSpc>
                  <a:spcBef>
                    <a:spcPct val="0"/>
                  </a:spcBef>
                  <a:buClrTx/>
                  <a:buNone/>
                </a:pPr>
                <a:r>
                  <a:rPr lang="en-US" altLang="zh-CN" sz="14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+</a:t>
                </a:r>
                <a:endParaRPr lang="zh-CN" altLang="en-US" sz="1400" dirty="0"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7219123" y="4090352"/>
                <a:ext cx="144000" cy="144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椭圆 81"/>
            <p:cNvSpPr/>
            <p:nvPr/>
          </p:nvSpPr>
          <p:spPr>
            <a:xfrm>
              <a:off x="6376261" y="2915395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6"/>
            <p:cNvSpPr>
              <a:spLocks noChangeArrowheads="1"/>
            </p:cNvSpPr>
            <p:nvPr/>
          </p:nvSpPr>
          <p:spPr bwMode="auto">
            <a:xfrm>
              <a:off x="6391795" y="2956456"/>
              <a:ext cx="166712" cy="1968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500"/>
                </a:lnSpc>
                <a:spcBef>
                  <a:spcPct val="0"/>
                </a:spcBef>
                <a:buClrTx/>
                <a:buNone/>
              </a:pPr>
              <a:r>
                <a:rPr lang="en-US" altLang="zh-CN" sz="1800" dirty="0">
                  <a:ea typeface="宋体" panose="02010600030101010101" pitchFamily="2" charset="-122"/>
                  <a:cs typeface="Arial" panose="020B0604020202020204" pitchFamily="34" charset="0"/>
                </a:rPr>
                <a:t>N</a:t>
              </a:r>
              <a:endParaRPr lang="zh-CN" altLang="en-US" sz="1800" dirty="0"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6" name="矩形 6"/>
          <p:cNvSpPr>
            <a:spLocks noChangeArrowheads="1"/>
          </p:cNvSpPr>
          <p:nvPr/>
        </p:nvSpPr>
        <p:spPr bwMode="auto">
          <a:xfrm>
            <a:off x="7222064" y="3144557"/>
            <a:ext cx="166712" cy="19684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None/>
            </a:pP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endParaRPr lang="zh-CN" altLang="en-US" sz="18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76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81" y="2859136"/>
            <a:ext cx="2254104" cy="1728000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83736" y="501643"/>
            <a:ext cx="3141134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PP</a:t>
            </a:r>
            <a:r>
              <a:rPr lang="zh-CN" altLang="en-US" dirty="0"/>
              <a:t>的来源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s://timgsa.baidu.com/timg?image&amp;quality=80&amp;size=b9999_10000&amp;sec=1528193143530&amp;di=cf4e63412b6abb98a6840427f121ff4f&amp;imgtype=0&amp;src=http%3A%2F%2Fimg.taopic.com%2Fuploads%2Fallimg%2F140820%2F235008-140R00J447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6930" r="1457" b="2848"/>
          <a:stretch/>
        </p:blipFill>
        <p:spPr bwMode="auto">
          <a:xfrm>
            <a:off x="3513857" y="1558492"/>
            <a:ext cx="203492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imgsa.baidu.com/timg?image&amp;quality=80&amp;size=b9999_10000&amp;sec=1528197393525&amp;di=a8529e48684d564ea978b8a57cf465bb&amp;imgtype=0&amp;src=http%3A%2F%2Fimgsrc.baidu.com%2Fimgad%2Fpic%2Fitem%2F810a19d8bc3eb13543f9b672ac1ea8d3fd1f44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4030" r="8403" b="10896"/>
          <a:stretch/>
        </p:blipFill>
        <p:spPr bwMode="auto">
          <a:xfrm>
            <a:off x="5574085" y="2666998"/>
            <a:ext cx="224267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84" y="2854492"/>
            <a:ext cx="2456309" cy="1620000"/>
          </a:xfrm>
          <a:prstGeom prst="rect">
            <a:avLst/>
          </a:prstGeom>
        </p:spPr>
      </p:pic>
      <p:pic>
        <p:nvPicPr>
          <p:cNvPr id="14" name="Picture 4" descr="https://timgsa.baidu.com/timg?image&amp;quality=80&amp;size=b9999_10000&amp;sec=1528116477695&amp;di=a11804e3fb48c29a9d46bfbf4f76e1ac&amp;imgtype=0&amp;src=http%3A%2F%2Fimg1.gtimg.com%2Fjiangsu%2Fpics%2Fhv1%2F21%2F207%2F1953%2F12704663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 b="2321"/>
          <a:stretch/>
        </p:blipFill>
        <p:spPr bwMode="auto">
          <a:xfrm>
            <a:off x="1078172" y="1558492"/>
            <a:ext cx="242322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 r="8569" b="16543"/>
          <a:stretch/>
        </p:blipFill>
        <p:spPr>
          <a:xfrm>
            <a:off x="7968294" y="2666998"/>
            <a:ext cx="1932563" cy="900000"/>
          </a:xfrm>
          <a:prstGeom prst="rect">
            <a:avLst/>
          </a:prstGeom>
        </p:spPr>
      </p:pic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7603051" y="3799082"/>
            <a:ext cx="3327415" cy="830997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肝、肉、谷类、花生、鱼、牛奶、蛋、玉米等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28" y="1558492"/>
            <a:ext cx="356044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68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1083730" y="1225822"/>
            <a:ext cx="10100825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参与构成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lang="en-US" altLang="zh-CN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NADP</a:t>
            </a:r>
            <a:r>
              <a:rPr lang="en-US" altLang="zh-CN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不需氧脱氢酶的辅酶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，传递氢，参与体内能量代谢。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参与脂肪、蛋白质、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DNA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和固醇类化合物的合成，降低体内胆固醇。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扩张血管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。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维持消化道、皮肤、神经的健康。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269" y="552950"/>
            <a:ext cx="3534832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PP</a:t>
            </a:r>
            <a:r>
              <a:rPr lang="zh-CN" altLang="en-US" dirty="0"/>
              <a:t>的生化功用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012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066801" y="1241549"/>
            <a:ext cx="5071535" cy="276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360000" indent="-360000">
              <a:lnSpc>
                <a:spcPts val="4200"/>
              </a:lnSpc>
              <a:buClr>
                <a:schemeClr val="accent5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itchFamily="2" charset="-122"/>
              </a:defRPr>
            </a:lvl1pPr>
          </a:lstStyle>
          <a:p>
            <a:pPr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需要量</a:t>
            </a:r>
            <a:r>
              <a:rPr lang="en-US" altLang="zh-CN" b="0" dirty="0">
                <a:ea typeface="方正姚体" panose="02010601030101010101" pitchFamily="2" charset="-122"/>
              </a:rPr>
              <a:t>(</a:t>
            </a:r>
            <a:r>
              <a:rPr lang="zh-CN" altLang="en-US" b="0" dirty="0">
                <a:ea typeface="方正姚体" panose="02010601030101010101" pitchFamily="2" charset="-122"/>
              </a:rPr>
              <a:t>成人</a:t>
            </a:r>
            <a:r>
              <a:rPr lang="en-US" altLang="zh-CN" b="0" dirty="0">
                <a:ea typeface="方正姚体" panose="02010601030101010101" pitchFamily="2" charset="-122"/>
              </a:rPr>
              <a:t>)</a:t>
            </a:r>
            <a:r>
              <a:rPr lang="zh-CN" altLang="en-US" b="0" dirty="0">
                <a:ea typeface="方正姚体" panose="02010601030101010101" pitchFamily="2" charset="-122"/>
              </a:rPr>
              <a:t>：</a:t>
            </a:r>
            <a:r>
              <a:rPr lang="en-US" altLang="zh-CN" b="0" dirty="0">
                <a:ea typeface="方正姚体" panose="02010601030101010101" pitchFamily="2" charset="-122"/>
              </a:rPr>
              <a:t>15~20mg</a:t>
            </a:r>
            <a:r>
              <a:rPr lang="zh-CN" altLang="en-US" b="0" dirty="0">
                <a:ea typeface="方正姚体" panose="02010601030101010101" pitchFamily="2" charset="-122"/>
              </a:rPr>
              <a:t>。</a:t>
            </a:r>
            <a:endParaRPr lang="en-US" altLang="zh-CN" b="0" dirty="0">
              <a:ea typeface="方正姚体" panose="02010601030101010101" pitchFamily="2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癞皮病</a:t>
            </a:r>
            <a:r>
              <a:rPr lang="en-US" altLang="zh-CN" sz="2000" b="0" dirty="0">
                <a:ea typeface="方正姚体" panose="02010601030101010101" pitchFamily="2" charset="-122"/>
              </a:rPr>
              <a:t>(</a:t>
            </a:r>
            <a:r>
              <a:rPr lang="en-US" altLang="zh-TW" sz="2000" b="0" dirty="0">
                <a:ea typeface="方正姚体" panose="02010601030101010101" pitchFamily="2" charset="-122"/>
              </a:rPr>
              <a:t>pellagra</a:t>
            </a:r>
            <a:r>
              <a:rPr lang="en-US" altLang="zh-CN" sz="2000" b="0" dirty="0">
                <a:ea typeface="方正姚体" panose="02010601030101010101" pitchFamily="2" charset="-122"/>
              </a:rPr>
              <a:t>)</a:t>
            </a:r>
            <a:r>
              <a:rPr lang="zh-CN" altLang="en-US" b="0" dirty="0">
                <a:ea typeface="方正姚体" panose="02010601030101010101" pitchFamily="2" charset="-122"/>
              </a:rPr>
              <a:t>：对称性皮炎、腹泻</a:t>
            </a:r>
            <a:r>
              <a:rPr lang="zh-TW" altLang="en-US" b="0" dirty="0">
                <a:ea typeface="方正姚体" panose="02010601030101010101" pitchFamily="2" charset="-122"/>
              </a:rPr>
              <a:t>、痴呆。</a:t>
            </a:r>
            <a:endParaRPr lang="zh-TW" altLang="zh-CN" b="0" dirty="0">
              <a:ea typeface="方正姚体" panose="02010601030101010101" pitchFamily="2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抗结核药物</a:t>
            </a:r>
            <a:r>
              <a:rPr lang="zh-TW" altLang="en-US" b="0" dirty="0">
                <a:ea typeface="方正姚体" panose="02010601030101010101" pitchFamily="2" charset="-122"/>
              </a:rPr>
              <a:t>异烟肼</a:t>
            </a:r>
            <a:r>
              <a:rPr lang="zh-CN" altLang="en-US" b="0" dirty="0">
                <a:ea typeface="方正姚体" panose="02010601030101010101" pitchFamily="2" charset="-122"/>
              </a:rPr>
              <a:t>与维生素</a:t>
            </a:r>
            <a:r>
              <a:rPr lang="en-US" altLang="zh-CN" b="0" dirty="0">
                <a:ea typeface="方正姚体" panose="02010601030101010101" pitchFamily="2" charset="-122"/>
              </a:rPr>
              <a:t>PP</a:t>
            </a:r>
            <a:r>
              <a:rPr lang="zh-CN" altLang="en-US" b="0" dirty="0">
                <a:ea typeface="方正姚体" panose="02010601030101010101" pitchFamily="2" charset="-122"/>
              </a:rPr>
              <a:t>有拮抗作用。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5" y="501647"/>
            <a:ext cx="2700867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PP</a:t>
            </a:r>
            <a:r>
              <a:rPr lang="zh-CN" altLang="en-US" dirty="0"/>
              <a:t>缺乏</a:t>
            </a:r>
          </a:p>
        </p:txBody>
      </p:sp>
      <p:pic>
        <p:nvPicPr>
          <p:cNvPr id="5" name="Picture 5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6" y="1433223"/>
            <a:ext cx="5494495" cy="378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2475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75269" y="549772"/>
            <a:ext cx="3318934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6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68DF824E-8629-9BE9-DC18-C64D45D75431}"/>
              </a:ext>
            </a:extLst>
          </p:cNvPr>
          <p:cNvGrpSpPr/>
          <p:nvPr/>
        </p:nvGrpSpPr>
        <p:grpSpPr>
          <a:xfrm>
            <a:off x="1197714" y="2375781"/>
            <a:ext cx="9745297" cy="2091403"/>
            <a:chOff x="1197714" y="1471007"/>
            <a:chExt cx="9745297" cy="2091403"/>
          </a:xfrm>
        </p:grpSpPr>
        <p:sp>
          <p:nvSpPr>
            <p:cNvPr id="74" name="六边形 73"/>
            <p:cNvSpPr/>
            <p:nvPr/>
          </p:nvSpPr>
          <p:spPr>
            <a:xfrm rot="5400000">
              <a:off x="8998038" y="2240865"/>
              <a:ext cx="756000" cy="684000"/>
            </a:xfrm>
            <a:prstGeom prst="hexagon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六边形 74"/>
            <p:cNvSpPr/>
            <p:nvPr/>
          </p:nvSpPr>
          <p:spPr>
            <a:xfrm rot="5400000">
              <a:off x="5511714" y="2237048"/>
              <a:ext cx="756000" cy="684000"/>
            </a:xfrm>
            <a:prstGeom prst="hexagon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6" name="直接连接符 75"/>
            <p:cNvCxnSpPr/>
            <p:nvPr/>
          </p:nvCxnSpPr>
          <p:spPr>
            <a:xfrm flipV="1">
              <a:off x="6165125" y="2408401"/>
              <a:ext cx="0" cy="328057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rot="21420000">
              <a:off x="5594903" y="2733416"/>
              <a:ext cx="304625" cy="175745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直接连接符 77"/>
            <p:cNvCxnSpPr>
              <a:cxnSpLocks noChangeAspect="1"/>
            </p:cNvCxnSpPr>
            <p:nvPr/>
          </p:nvCxnSpPr>
          <p:spPr>
            <a:xfrm rot="240000" flipV="1">
              <a:off x="5607463" y="2265607"/>
              <a:ext cx="288000" cy="166154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六边形 78"/>
            <p:cNvSpPr/>
            <p:nvPr/>
          </p:nvSpPr>
          <p:spPr>
            <a:xfrm rot="5400000">
              <a:off x="2007065" y="2118182"/>
              <a:ext cx="756000" cy="684000"/>
            </a:xfrm>
            <a:prstGeom prst="hexagon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0" name="直接连接符 79"/>
            <p:cNvCxnSpPr/>
            <p:nvPr/>
          </p:nvCxnSpPr>
          <p:spPr>
            <a:xfrm flipV="1">
              <a:off x="2660476" y="2289535"/>
              <a:ext cx="0" cy="328057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21420000">
              <a:off x="2090254" y="2614550"/>
              <a:ext cx="304625" cy="175745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>
              <a:cxnSpLocks noChangeAspect="1"/>
            </p:cNvCxnSpPr>
            <p:nvPr/>
          </p:nvCxnSpPr>
          <p:spPr>
            <a:xfrm rot="240000" flipV="1">
              <a:off x="2102814" y="2146741"/>
              <a:ext cx="288000" cy="166154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/>
            <p:cNvSpPr/>
            <p:nvPr/>
          </p:nvSpPr>
          <p:spPr>
            <a:xfrm>
              <a:off x="1470213" y="3162300"/>
              <a:ext cx="21547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吡哆醇</a:t>
              </a:r>
              <a:r>
                <a:rPr lang="en-US" altLang="zh-CN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Pyridoxine</a:t>
              </a:r>
              <a:endPara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5017146" y="3162300"/>
              <a:ext cx="19495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吡哆醛</a:t>
              </a:r>
              <a:r>
                <a:rPr lang="en-US" altLang="zh-CN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Pyridoxal</a:t>
              </a:r>
              <a:endPara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8356353" y="3162300"/>
              <a:ext cx="23903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吡哆胺</a:t>
              </a:r>
              <a:r>
                <a:rPr lang="en-US" altLang="zh-CN" sz="20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Pyridoxamine</a:t>
              </a:r>
              <a:endPara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cxnSp>
          <p:nvCxnSpPr>
            <p:cNvPr id="87" name="直接连接符 86"/>
            <p:cNvCxnSpPr/>
            <p:nvPr/>
          </p:nvCxnSpPr>
          <p:spPr>
            <a:xfrm flipV="1">
              <a:off x="1766529" y="2659742"/>
              <a:ext cx="281192" cy="1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2727065" y="2091707"/>
              <a:ext cx="281192" cy="1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1769136" y="2083459"/>
              <a:ext cx="281192" cy="1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54"/>
            <p:cNvSpPr txBox="1"/>
            <p:nvPr/>
          </p:nvSpPr>
          <p:spPr>
            <a:xfrm>
              <a:off x="1197714" y="2638127"/>
              <a:ext cx="674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r>
                <a:rPr lang="en-US" altLang="zh-CN" sz="20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1" name="TextBox 54"/>
            <p:cNvSpPr txBox="1"/>
            <p:nvPr/>
          </p:nvSpPr>
          <p:spPr>
            <a:xfrm>
              <a:off x="1292784" y="1831835"/>
              <a:ext cx="570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HO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2" name="TextBox 54"/>
            <p:cNvSpPr txBox="1"/>
            <p:nvPr/>
          </p:nvSpPr>
          <p:spPr>
            <a:xfrm>
              <a:off x="2922821" y="1825716"/>
              <a:ext cx="1029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20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OH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93" name="直接连接符 92"/>
            <p:cNvCxnSpPr/>
            <p:nvPr/>
          </p:nvCxnSpPr>
          <p:spPr>
            <a:xfrm>
              <a:off x="2389714" y="1794182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54"/>
            <p:cNvSpPr txBox="1"/>
            <p:nvPr/>
          </p:nvSpPr>
          <p:spPr>
            <a:xfrm>
              <a:off x="2212456" y="1471007"/>
              <a:ext cx="1029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20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OH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95" name="直接连接符 94"/>
            <p:cNvCxnSpPr/>
            <p:nvPr/>
          </p:nvCxnSpPr>
          <p:spPr>
            <a:xfrm flipV="1">
              <a:off x="5271178" y="2778608"/>
              <a:ext cx="281192" cy="1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6231714" y="2210573"/>
              <a:ext cx="281192" cy="1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5273785" y="2202325"/>
              <a:ext cx="281192" cy="1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54"/>
            <p:cNvSpPr txBox="1"/>
            <p:nvPr/>
          </p:nvSpPr>
          <p:spPr>
            <a:xfrm>
              <a:off x="4702363" y="2756993"/>
              <a:ext cx="674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r>
                <a:rPr lang="en-US" altLang="zh-CN" sz="20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9" name="TextBox 54"/>
            <p:cNvSpPr txBox="1"/>
            <p:nvPr/>
          </p:nvSpPr>
          <p:spPr>
            <a:xfrm>
              <a:off x="4797433" y="1950701"/>
              <a:ext cx="570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HO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00" name="TextBox 54"/>
            <p:cNvSpPr txBox="1"/>
            <p:nvPr/>
          </p:nvSpPr>
          <p:spPr>
            <a:xfrm>
              <a:off x="6427470" y="1944582"/>
              <a:ext cx="1029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20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OH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5894363" y="1913048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54"/>
            <p:cNvSpPr txBox="1"/>
            <p:nvPr/>
          </p:nvSpPr>
          <p:spPr>
            <a:xfrm>
              <a:off x="5526671" y="1567969"/>
              <a:ext cx="1029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HC=O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103" name="直接连接符 102"/>
            <p:cNvCxnSpPr/>
            <p:nvPr/>
          </p:nvCxnSpPr>
          <p:spPr>
            <a:xfrm flipV="1">
              <a:off x="9651449" y="2412218"/>
              <a:ext cx="0" cy="328057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rot="21420000">
              <a:off x="9081227" y="2737233"/>
              <a:ext cx="304625" cy="175745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直接连接符 104"/>
            <p:cNvCxnSpPr>
              <a:cxnSpLocks noChangeAspect="1"/>
            </p:cNvCxnSpPr>
            <p:nvPr/>
          </p:nvCxnSpPr>
          <p:spPr>
            <a:xfrm rot="240000" flipV="1">
              <a:off x="9093787" y="2269424"/>
              <a:ext cx="288000" cy="166154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8757502" y="2782425"/>
              <a:ext cx="281192" cy="1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9718038" y="2214390"/>
              <a:ext cx="281192" cy="1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8760109" y="2206142"/>
              <a:ext cx="281192" cy="1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54"/>
            <p:cNvSpPr txBox="1"/>
            <p:nvPr/>
          </p:nvSpPr>
          <p:spPr>
            <a:xfrm>
              <a:off x="8188687" y="2760810"/>
              <a:ext cx="674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r>
                <a:rPr lang="en-US" altLang="zh-CN" sz="20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0" name="TextBox 54"/>
            <p:cNvSpPr txBox="1"/>
            <p:nvPr/>
          </p:nvSpPr>
          <p:spPr>
            <a:xfrm>
              <a:off x="8283757" y="1954518"/>
              <a:ext cx="570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HO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1" name="TextBox 54"/>
            <p:cNvSpPr txBox="1"/>
            <p:nvPr/>
          </p:nvSpPr>
          <p:spPr>
            <a:xfrm>
              <a:off x="9913794" y="1948399"/>
              <a:ext cx="1029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20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OH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112" name="直接连接符 111"/>
            <p:cNvCxnSpPr/>
            <p:nvPr/>
          </p:nvCxnSpPr>
          <p:spPr>
            <a:xfrm>
              <a:off x="9380687" y="1916865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54"/>
            <p:cNvSpPr txBox="1"/>
            <p:nvPr/>
          </p:nvSpPr>
          <p:spPr>
            <a:xfrm>
              <a:off x="9203495" y="1571786"/>
              <a:ext cx="1122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20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NH</a:t>
              </a:r>
              <a:r>
                <a:rPr lang="en-US" altLang="zh-CN" sz="20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2272520" y="2706462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5804340" y="2818931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9291109" y="282960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TextBox 54"/>
            <p:cNvSpPr txBox="1"/>
            <p:nvPr/>
          </p:nvSpPr>
          <p:spPr>
            <a:xfrm>
              <a:off x="2293879" y="2692452"/>
              <a:ext cx="20142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9" name="TextBox 54"/>
            <p:cNvSpPr txBox="1"/>
            <p:nvPr/>
          </p:nvSpPr>
          <p:spPr>
            <a:xfrm>
              <a:off x="5806995" y="2811318"/>
              <a:ext cx="20142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0" name="TextBox 54"/>
            <p:cNvSpPr txBox="1"/>
            <p:nvPr/>
          </p:nvSpPr>
          <p:spPr>
            <a:xfrm>
              <a:off x="9293319" y="2823602"/>
              <a:ext cx="20142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CF19B15-8922-CDBF-921D-3C0DD2AF5924}"/>
              </a:ext>
            </a:extLst>
          </p:cNvPr>
          <p:cNvGrpSpPr/>
          <p:nvPr/>
        </p:nvGrpSpPr>
        <p:grpSpPr>
          <a:xfrm>
            <a:off x="3088841" y="4664835"/>
            <a:ext cx="6287197" cy="1610039"/>
            <a:chOff x="3088841" y="3952561"/>
            <a:chExt cx="6287197" cy="1610039"/>
          </a:xfrm>
        </p:grpSpPr>
        <p:sp>
          <p:nvSpPr>
            <p:cNvPr id="73" name="六边形 72"/>
            <p:cNvSpPr/>
            <p:nvPr/>
          </p:nvSpPr>
          <p:spPr>
            <a:xfrm rot="5400000">
              <a:off x="3898192" y="4642545"/>
              <a:ext cx="756000" cy="684000"/>
            </a:xfrm>
            <a:prstGeom prst="hexagon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5796212" y="5162490"/>
              <a:ext cx="35798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磷酸吡哆醛</a:t>
              </a:r>
              <a:r>
                <a:rPr lang="en-US" altLang="zh-CN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方正姚体" panose="02010601030101010101" pitchFamily="2" charset="-122"/>
                </a:rPr>
                <a:t>Pyridoxal Phosphate</a:t>
              </a:r>
              <a:endPara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 flipV="1">
              <a:off x="4551603" y="4813898"/>
              <a:ext cx="0" cy="3280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rot="21420000">
              <a:off x="3981381" y="5138913"/>
              <a:ext cx="304625" cy="1757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rot="240000" flipV="1">
              <a:off x="3993960" y="4671104"/>
              <a:ext cx="288000" cy="165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3657656" y="5184105"/>
              <a:ext cx="281192" cy="1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4618192" y="4616070"/>
              <a:ext cx="281192" cy="1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3660263" y="4607822"/>
              <a:ext cx="281192" cy="1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54"/>
            <p:cNvSpPr txBox="1"/>
            <p:nvPr/>
          </p:nvSpPr>
          <p:spPr>
            <a:xfrm>
              <a:off x="3088841" y="5162490"/>
              <a:ext cx="674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r>
                <a:rPr lang="en-US" altLang="zh-CN" sz="20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1" name="TextBox 54"/>
            <p:cNvSpPr txBox="1"/>
            <p:nvPr/>
          </p:nvSpPr>
          <p:spPr>
            <a:xfrm>
              <a:off x="3183911" y="4356198"/>
              <a:ext cx="570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HO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2" name="TextBox 54"/>
            <p:cNvSpPr txBox="1"/>
            <p:nvPr/>
          </p:nvSpPr>
          <p:spPr>
            <a:xfrm>
              <a:off x="4803732" y="3952561"/>
              <a:ext cx="1512153" cy="125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   </a:t>
              </a:r>
              <a:r>
                <a:rPr lang="en-US" altLang="zh-CN" sz="1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</a:t>
              </a: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</a:t>
              </a:r>
            </a:p>
            <a:p>
              <a:pPr>
                <a:lnSpc>
                  <a:spcPts val="1800"/>
                </a:lnSpc>
              </a:pP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    ǁ</a:t>
              </a:r>
            </a:p>
            <a:p>
              <a:pPr>
                <a:lnSpc>
                  <a:spcPts val="1800"/>
                </a:lnSpc>
              </a:pP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2000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sz="2000" dirty="0"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‒P‒O</a:t>
              </a: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</a:p>
            <a:p>
              <a:pPr>
                <a:lnSpc>
                  <a:spcPts val="1800"/>
                </a:lnSpc>
              </a:pP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    ⅼ</a:t>
              </a:r>
            </a:p>
            <a:p>
              <a:pPr>
                <a:lnSpc>
                  <a:spcPts val="1800"/>
                </a:lnSpc>
              </a:pPr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   OH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>
            <a:xfrm>
              <a:off x="4280841" y="4318545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54"/>
            <p:cNvSpPr txBox="1"/>
            <p:nvPr/>
          </p:nvSpPr>
          <p:spPr>
            <a:xfrm>
              <a:off x="3913149" y="3973466"/>
              <a:ext cx="1029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HC=O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4165120" y="5213827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Box 54"/>
            <p:cNvSpPr txBox="1"/>
            <p:nvPr/>
          </p:nvSpPr>
          <p:spPr>
            <a:xfrm>
              <a:off x="4185006" y="5199881"/>
              <a:ext cx="20142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B44AA8D1-F4D3-FFCA-E228-1E741A29E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7" y="1252178"/>
            <a:ext cx="9501736" cy="112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(vitamin 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：吡啶的衍生物，包括吡哆醇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(pyridoxine)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吡哆醛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(pyridoxal)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吡哆胺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(pyridoxamine)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8973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268" y="501643"/>
            <a:ext cx="2929467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6</a:t>
            </a:r>
            <a:r>
              <a:rPr lang="zh-CN" altLang="en-US" dirty="0"/>
              <a:t>的来源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11616" r="21338" b="3031"/>
          <a:stretch/>
        </p:blipFill>
        <p:spPr>
          <a:xfrm>
            <a:off x="4506792" y="1156680"/>
            <a:ext cx="2288093" cy="234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78" y="4303489"/>
            <a:ext cx="3560445" cy="1080000"/>
          </a:xfrm>
          <a:prstGeom prst="rect">
            <a:avLst/>
          </a:prstGeom>
        </p:spPr>
      </p:pic>
      <p:pic>
        <p:nvPicPr>
          <p:cNvPr id="10" name="Picture 4" descr="https://timgsa.baidu.com/timg?image&amp;quality=80&amp;size=b9999_10000&amp;sec=1528193143530&amp;di=cf4e63412b6abb98a6840427f121ff4f&amp;imgtype=0&amp;src=http%3A%2F%2Fimg.taopic.com%2Fuploads%2Fallimg%2F140820%2F235008-140R00J447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6930" r="1457" b="2848"/>
          <a:stretch/>
        </p:blipFill>
        <p:spPr bwMode="auto">
          <a:xfrm>
            <a:off x="4217387" y="4107621"/>
            <a:ext cx="254365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75" y="4024016"/>
            <a:ext cx="2456309" cy="162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5" t="8081" r="21675" b="10227"/>
          <a:stretch/>
        </p:blipFill>
        <p:spPr>
          <a:xfrm>
            <a:off x="1540936" y="1156680"/>
            <a:ext cx="2961143" cy="2952000"/>
          </a:xfrm>
          <a:prstGeom prst="rect">
            <a:avLst/>
          </a:prstGeom>
        </p:spPr>
      </p:pic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6798729" y="2204510"/>
            <a:ext cx="3505200" cy="1200329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麦胚芽、米糠、酵母、大豆、蛋黄、肝、肾、肉、鱼、绿叶蔬菜等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8678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1080749" y="1249435"/>
            <a:ext cx="10161489" cy="335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参与构成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氨基酸转氨酶的辅酶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，传递氨基。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磷酸吡哆醛是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氨基酸脱羧酶的辅酶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。神经递质多巴胺、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γ-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氨基丁酸等均由脱羧反应生成。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磷酸吡哆醛是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δ-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-γ-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酮戊酸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(ALA)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合成酶的辅酶，参与合成血红素。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参与色氨酸转变为维生素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PP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6" y="549775"/>
            <a:ext cx="3478640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6</a:t>
            </a:r>
            <a:r>
              <a:rPr lang="zh-CN" altLang="en-US" dirty="0"/>
              <a:t>的生化功用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29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067303" y="1237451"/>
            <a:ext cx="7162800" cy="291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defRPr>
            </a:lvl1pPr>
          </a:lstStyle>
          <a:p>
            <a:pPr>
              <a:spcBef>
                <a:spcPts val="600"/>
              </a:spcBef>
            </a:pPr>
            <a:r>
              <a:rPr lang="zh-CN" altLang="en-US" dirty="0"/>
              <a:t>需要量</a:t>
            </a:r>
            <a:r>
              <a:rPr lang="en-US" altLang="zh-CN" dirty="0"/>
              <a:t>(</a:t>
            </a:r>
            <a:r>
              <a:rPr lang="zh-CN" altLang="en-US" dirty="0"/>
              <a:t>成人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~2mg/day</a:t>
            </a:r>
            <a:r>
              <a:rPr lang="zh-CN" altLang="en-US" dirty="0"/>
              <a:t>。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zh-CN" altLang="en-US" dirty="0"/>
              <a:t>周围神经炎</a:t>
            </a:r>
          </a:p>
          <a:p>
            <a:pPr>
              <a:spcBef>
                <a:spcPts val="600"/>
              </a:spcBef>
            </a:pPr>
            <a:r>
              <a:rPr lang="zh-CN" altLang="en-US" dirty="0"/>
              <a:t>呕吐、中枢神经兴奋、惊厥</a:t>
            </a:r>
          </a:p>
          <a:p>
            <a:pPr>
              <a:spcBef>
                <a:spcPts val="600"/>
              </a:spcBef>
            </a:pPr>
            <a:r>
              <a:rPr lang="zh-CN" altLang="en-US" dirty="0"/>
              <a:t>小红细胞低色素性贫血</a:t>
            </a:r>
          </a:p>
          <a:p>
            <a:pPr>
              <a:spcBef>
                <a:spcPts val="600"/>
              </a:spcBef>
            </a:pPr>
            <a:r>
              <a:rPr lang="zh-CN" altLang="en-US" dirty="0"/>
              <a:t>脂溢性皮炎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269" y="501648"/>
            <a:ext cx="2861734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6</a:t>
            </a:r>
            <a:r>
              <a:rPr lang="zh-CN" altLang="en-US" dirty="0"/>
              <a:t>缺乏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059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1083735" y="549772"/>
            <a:ext cx="2624667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五、泛酸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5">
            <a:extLst>
              <a:ext uri="{FF2B5EF4-FFF2-40B4-BE49-F238E27FC236}">
                <a16:creationId xmlns:a16="http://schemas.microsoft.com/office/drawing/2014/main" id="{C4D837B0-478F-780C-3468-617596F89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6" y="1252177"/>
            <a:ext cx="9787529" cy="16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泛酸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(pantothenic acid)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：遍多酸。二甲基羟丁酸与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丙氨酸组成。辅酶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和酰基载体蛋白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(acyl carrier </a:t>
            </a:r>
            <a:r>
              <a:rPr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protein,ACP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是泛酸在体内的活性形式。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D09054B-2763-04C6-55C4-7A300B64926B}"/>
              </a:ext>
            </a:extLst>
          </p:cNvPr>
          <p:cNvGrpSpPr/>
          <p:nvPr/>
        </p:nvGrpSpPr>
        <p:grpSpPr>
          <a:xfrm>
            <a:off x="1330896" y="2713733"/>
            <a:ext cx="9217024" cy="4074703"/>
            <a:chOff x="1330896" y="2222847"/>
            <a:chExt cx="9217024" cy="4074703"/>
          </a:xfrm>
        </p:grpSpPr>
        <p:sp>
          <p:nvSpPr>
            <p:cNvPr id="4" name="Text Box 10">
              <a:extLst>
                <a:ext uri="{FF2B5EF4-FFF2-40B4-BE49-F238E27FC236}">
                  <a16:creationId xmlns:a16="http://schemas.microsoft.com/office/drawing/2014/main" id="{FC9BBCFA-5460-ED4E-5FFA-F1B11FD0A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003" y="5897440"/>
              <a:ext cx="19030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000">
                  <a:latin typeface="Times New Roman" panose="02020603050405020304" pitchFamily="18" charset="0"/>
                  <a:ea typeface="方正姚体" panose="02010601030101010101" pitchFamily="2" charset="-122"/>
                </a:defRPr>
              </a:lvl1pPr>
            </a:lstStyle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辅酶</a:t>
              </a:r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（</a:t>
              </a:r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CoA</a:t>
              </a:r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）</a:t>
              </a:r>
            </a:p>
          </p:txBody>
        </p:sp>
        <p:sp>
          <p:nvSpPr>
            <p:cNvPr id="5" name="TextBox 33">
              <a:extLst>
                <a:ext uri="{FF2B5EF4-FFF2-40B4-BE49-F238E27FC236}">
                  <a16:creationId xmlns:a16="http://schemas.microsoft.com/office/drawing/2014/main" id="{AE5A87E0-BDBC-4107-8811-62C2C8B7B2F9}"/>
                </a:ext>
              </a:extLst>
            </p:cNvPr>
            <p:cNvSpPr txBox="1"/>
            <p:nvPr/>
          </p:nvSpPr>
          <p:spPr>
            <a:xfrm>
              <a:off x="3203104" y="2868305"/>
              <a:ext cx="734481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        O       </a:t>
              </a:r>
              <a:r>
                <a:rPr lang="en-US" altLang="zh-CN" dirty="0" err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      H</a:t>
              </a:r>
              <a:r>
                <a:rPr lang="en-US" altLang="zh-CN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  OH  O                        </a:t>
              </a:r>
              <a:r>
                <a:rPr lang="en-US" altLang="zh-CN" dirty="0" err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</a:t>
              </a:r>
              <a:endPara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  <a:p>
              <a:pPr lvl="0">
                <a:lnSpc>
                  <a:spcPts val="18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         ‖       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‖                ∣    ∣      ‖</a:t>
              </a: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                    ‖</a:t>
              </a:r>
              <a:endPara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―O―P―O―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P</a:t>
              </a: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―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</a:t>
              </a: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―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―C</a:t>
              </a: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―CH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―C―NH―CH</a:t>
              </a:r>
              <a:r>
                <a:rPr lang="en-US" altLang="zh-CN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―C</a:t>
              </a: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―N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―CH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―SH</a:t>
              </a:r>
            </a:p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         ∣         ∣                ∣</a:t>
              </a:r>
            </a:p>
            <a:p>
              <a:pPr>
                <a:lnSpc>
                  <a:spcPts val="1800"/>
                </a:lnSpc>
              </a:pP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        OH    </a:t>
              </a:r>
              <a:r>
                <a:rPr lang="en-US" altLang="zh-CN" dirty="0" err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OH</a:t>
              </a:r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       CH</a:t>
              </a:r>
              <a:r>
                <a:rPr lang="en-US" altLang="zh-CN" baseline="-25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" name="六边形 5">
              <a:extLst>
                <a:ext uri="{FF2B5EF4-FFF2-40B4-BE49-F238E27FC236}">
                  <a16:creationId xmlns:a16="http://schemas.microsoft.com/office/drawing/2014/main" id="{2F576D8F-ED15-DAF9-429A-56C485906FC5}"/>
                </a:ext>
              </a:extLst>
            </p:cNvPr>
            <p:cNvSpPr/>
            <p:nvPr/>
          </p:nvSpPr>
          <p:spPr>
            <a:xfrm rot="5400000">
              <a:off x="1389779" y="2821707"/>
              <a:ext cx="756000" cy="648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正五边形 60">
              <a:extLst>
                <a:ext uri="{FF2B5EF4-FFF2-40B4-BE49-F238E27FC236}">
                  <a16:creationId xmlns:a16="http://schemas.microsoft.com/office/drawing/2014/main" id="{95C819E2-5772-2B08-4655-7F73C22FE58A}"/>
                </a:ext>
              </a:extLst>
            </p:cNvPr>
            <p:cNvSpPr/>
            <p:nvPr/>
          </p:nvSpPr>
          <p:spPr>
            <a:xfrm rot="5400000">
              <a:off x="2075240" y="2816911"/>
              <a:ext cx="684000" cy="648000"/>
            </a:xfrm>
            <a:prstGeom prst="pent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3224393-00DB-2CCD-F75A-FC1AB9217D1F}"/>
                </a:ext>
              </a:extLst>
            </p:cNvPr>
            <p:cNvCxnSpPr/>
            <p:nvPr/>
          </p:nvCxnSpPr>
          <p:spPr>
            <a:xfrm flipV="1">
              <a:off x="1581369" y="2833962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BCE76EA-AB5F-11D5-4BD3-9A3DD6F22772}"/>
                </a:ext>
              </a:extLst>
            </p:cNvPr>
            <p:cNvCxnSpPr/>
            <p:nvPr/>
          </p:nvCxnSpPr>
          <p:spPr>
            <a:xfrm flipH="1" flipV="1">
              <a:off x="1496416" y="3321487"/>
              <a:ext cx="252000" cy="12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08D15C94-F4E9-6E40-C029-0993380F2A4E}"/>
                </a:ext>
              </a:extLst>
            </p:cNvPr>
            <p:cNvCxnSpPr/>
            <p:nvPr/>
          </p:nvCxnSpPr>
          <p:spPr>
            <a:xfrm flipV="1">
              <a:off x="2034213" y="2961181"/>
              <a:ext cx="0" cy="3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63ECE682-37C1-E0CA-B79B-C4C7200876DF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2556176" y="2958179"/>
              <a:ext cx="126622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50586BCD-CED3-64BB-F187-BCAEC14B3052}"/>
                </a:ext>
              </a:extLst>
            </p:cNvPr>
            <p:cNvCxnSpPr/>
            <p:nvPr/>
          </p:nvCxnSpPr>
          <p:spPr>
            <a:xfrm flipV="1">
              <a:off x="1775685" y="2551707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8F9E186-1FD8-FD27-8E24-9CC534010A8D}"/>
                </a:ext>
              </a:extLst>
            </p:cNvPr>
            <p:cNvSpPr/>
            <p:nvPr/>
          </p:nvSpPr>
          <p:spPr>
            <a:xfrm>
              <a:off x="1615860" y="2222847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NH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dirty="0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E7B868D-DAA4-F663-06FD-961E35B32BCC}"/>
                </a:ext>
              </a:extLst>
            </p:cNvPr>
            <p:cNvCxnSpPr/>
            <p:nvPr/>
          </p:nvCxnSpPr>
          <p:spPr>
            <a:xfrm flipV="1">
              <a:off x="2446448" y="3619888"/>
              <a:ext cx="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20E14CD-F693-B2B0-339D-3DBA5F7E5683}"/>
                </a:ext>
              </a:extLst>
            </p:cNvPr>
            <p:cNvCxnSpPr/>
            <p:nvPr/>
          </p:nvCxnSpPr>
          <p:spPr>
            <a:xfrm flipV="1">
              <a:off x="3373408" y="3619888"/>
              <a:ext cx="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7FC0FF9-06F5-2451-071B-5F5FB7C50C4B}"/>
                </a:ext>
              </a:extLst>
            </p:cNvPr>
            <p:cNvSpPr/>
            <p:nvPr/>
          </p:nvSpPr>
          <p:spPr>
            <a:xfrm>
              <a:off x="2627091" y="4427215"/>
              <a:ext cx="1128835" cy="1122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O</a:t>
              </a:r>
            </a:p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 ⅼ</a:t>
              </a: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</a:t>
              </a:r>
            </a:p>
            <a:p>
              <a:pPr>
                <a:lnSpc>
                  <a:spcPts val="16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O=P―OH</a:t>
              </a:r>
            </a:p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 ⅼ</a:t>
              </a:r>
              <a:endPara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  <a:p>
              <a:pPr>
                <a:lnSpc>
                  <a:spcPts val="16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   OH</a:t>
              </a:r>
              <a:endParaRPr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135EFA5-4407-E361-B1FE-CB55DB1AB060}"/>
                </a:ext>
              </a:extLst>
            </p:cNvPr>
            <p:cNvSpPr/>
            <p:nvPr/>
          </p:nvSpPr>
          <p:spPr>
            <a:xfrm>
              <a:off x="2507028" y="4367714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OH</a:t>
              </a:r>
              <a:endParaRPr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3638DF7-E6B8-78C7-84F7-F93F596163C8}"/>
                </a:ext>
              </a:extLst>
            </p:cNvPr>
            <p:cNvSpPr/>
            <p:nvPr/>
          </p:nvSpPr>
          <p:spPr>
            <a:xfrm>
              <a:off x="3203104" y="4083874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70EB72D-ECAF-7D99-4F16-43BAB620420D}"/>
                </a:ext>
              </a:extLst>
            </p:cNvPr>
            <p:cNvSpPr/>
            <p:nvPr/>
          </p:nvSpPr>
          <p:spPr>
            <a:xfrm>
              <a:off x="2267000" y="4083874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dirty="0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39D90A2-07BE-B228-EBE6-3A2C1375E855}"/>
                </a:ext>
              </a:extLst>
            </p:cNvPr>
            <p:cNvCxnSpPr/>
            <p:nvPr/>
          </p:nvCxnSpPr>
          <p:spPr>
            <a:xfrm flipV="1">
              <a:off x="1402904" y="5475709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2E2E4D7-D0EA-6873-5B63-A1E3B69DE5CB}"/>
                </a:ext>
              </a:extLst>
            </p:cNvPr>
            <p:cNvCxnSpPr/>
            <p:nvPr/>
          </p:nvCxnSpPr>
          <p:spPr>
            <a:xfrm flipV="1">
              <a:off x="10331896" y="5475709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C3047DA9-E370-50C2-4F65-2004893DE8DD}"/>
                </a:ext>
              </a:extLst>
            </p:cNvPr>
            <p:cNvCxnSpPr/>
            <p:nvPr/>
          </p:nvCxnSpPr>
          <p:spPr>
            <a:xfrm flipV="1">
              <a:off x="8531696" y="3084934"/>
              <a:ext cx="0" cy="2736000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F9653C6D-FED7-0134-9C5F-E77BA579211C}"/>
                </a:ext>
              </a:extLst>
            </p:cNvPr>
            <p:cNvCxnSpPr/>
            <p:nvPr/>
          </p:nvCxnSpPr>
          <p:spPr>
            <a:xfrm flipV="1">
              <a:off x="5219328" y="3084934"/>
              <a:ext cx="0" cy="2736000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2ECDB3A4-C20E-CA9F-DFA5-522885BBA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1736" y="5475709"/>
              <a:ext cx="1114408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3200" b="1">
                  <a:latin typeface="Times New Roman" pitchFamily="18" charset="0"/>
                  <a:ea typeface="宋体" pitchFamily="2" charset="-122"/>
                  <a:cs typeface="Arial Unicode MS" pitchFamily="34" charset="-122"/>
                </a:defRPr>
              </a:lvl1pPr>
            </a:lstStyle>
            <a:p>
              <a:pPr algn="ctr"/>
              <a:r>
                <a:rPr lang="zh-CN" altLang="en-US" sz="18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rPr>
                <a:t>巯基乙胺</a:t>
              </a:r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id="{1E0183C0-FF19-37C7-0BBA-11487A408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472" y="5475709"/>
              <a:ext cx="64953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3200" b="1">
                  <a:latin typeface="Times New Roman" pitchFamily="18" charset="0"/>
                  <a:ea typeface="宋体" pitchFamily="2" charset="-122"/>
                  <a:cs typeface="Arial Unicode MS" pitchFamily="34" charset="-122"/>
                </a:defRPr>
              </a:lvl1pPr>
            </a:lstStyle>
            <a:p>
              <a:pPr algn="ctr"/>
              <a:r>
                <a:rPr lang="zh-CN" altLang="en-US" sz="18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rPr>
                <a:t>泛酸</a:t>
              </a: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id="{0F6E54D6-53B2-E30A-2819-A00E66C1B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7121" y="5475709"/>
              <a:ext cx="881972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3200" b="1">
                  <a:latin typeface="Times New Roman" pitchFamily="18" charset="0"/>
                  <a:ea typeface="宋体" pitchFamily="2" charset="-122"/>
                  <a:cs typeface="Arial Unicode MS" pitchFamily="34" charset="-122"/>
                </a:defRPr>
              </a:lvl1pPr>
            </a:lstStyle>
            <a:p>
              <a:pPr algn="ctr"/>
              <a:r>
                <a:rPr lang="zh-CN" altLang="en-US" sz="18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</a:rPr>
                <a:t>焦磷酸</a:t>
              </a:r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49811A13-5D8A-7005-3F74-E5353376F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303" y="5475709"/>
              <a:ext cx="979755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3200" b="1">
                  <a:latin typeface="Times New Roman" pitchFamily="18" charset="0"/>
                  <a:ea typeface="宋体" pitchFamily="2" charset="-122"/>
                  <a:cs typeface="Arial Unicode MS" pitchFamily="34" charset="-122"/>
                </a:defRPr>
              </a:lvl1pPr>
            </a:lstStyle>
            <a:p>
              <a:pPr algn="ctr"/>
              <a:r>
                <a:rPr lang="en-US" altLang="zh-CN" sz="1800" b="0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方正姚体" panose="02010601030101010101" pitchFamily="2" charset="-122"/>
                  <a:cs typeface="Times New Roman" pitchFamily="18" charset="0"/>
                </a:rPr>
                <a:t>3ˊ-AMP</a:t>
              </a:r>
              <a:endParaRPr lang="zh-CN" altLang="en-US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  <a:cs typeface="Times New Roman" pitchFamily="18" charset="0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8A466DC1-FFBA-9C72-54A1-7087A9A22A5C}"/>
                </a:ext>
              </a:extLst>
            </p:cNvPr>
            <p:cNvCxnSpPr/>
            <p:nvPr/>
          </p:nvCxnSpPr>
          <p:spPr>
            <a:xfrm flipH="1">
              <a:off x="1402904" y="5691733"/>
              <a:ext cx="7560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F56340F-9F50-D281-3472-68FC3A1343B9}"/>
                </a:ext>
              </a:extLst>
            </p:cNvPr>
            <p:cNvCxnSpPr/>
            <p:nvPr/>
          </p:nvCxnSpPr>
          <p:spPr>
            <a:xfrm>
              <a:off x="3023168" y="5691733"/>
              <a:ext cx="7560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8EDE11B-458A-D1AD-BEFE-199DF48C54B7}"/>
                </a:ext>
              </a:extLst>
            </p:cNvPr>
            <p:cNvCxnSpPr/>
            <p:nvPr/>
          </p:nvCxnSpPr>
          <p:spPr>
            <a:xfrm>
              <a:off x="4895328" y="5691733"/>
              <a:ext cx="3240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2F7FA47C-9A81-540A-3DBC-CF6B47A94F66}"/>
                </a:ext>
              </a:extLst>
            </p:cNvPr>
            <p:cNvCxnSpPr/>
            <p:nvPr/>
          </p:nvCxnSpPr>
          <p:spPr>
            <a:xfrm flipH="1">
              <a:off x="3779168" y="5691733"/>
              <a:ext cx="3240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FE80B69A-21E1-3029-FE98-AD1CA1FDC7AF}"/>
                </a:ext>
              </a:extLst>
            </p:cNvPr>
            <p:cNvCxnSpPr/>
            <p:nvPr/>
          </p:nvCxnSpPr>
          <p:spPr>
            <a:xfrm flipH="1">
              <a:off x="5219328" y="5691733"/>
              <a:ext cx="13680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B3756D4-8D8A-590B-5C48-8AA00F501534}"/>
                </a:ext>
              </a:extLst>
            </p:cNvPr>
            <p:cNvCxnSpPr/>
            <p:nvPr/>
          </p:nvCxnSpPr>
          <p:spPr>
            <a:xfrm>
              <a:off x="7163544" y="5691733"/>
              <a:ext cx="13680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3CDD1972-E520-F99A-6BCF-2577604386E6}"/>
                </a:ext>
              </a:extLst>
            </p:cNvPr>
            <p:cNvCxnSpPr/>
            <p:nvPr/>
          </p:nvCxnSpPr>
          <p:spPr>
            <a:xfrm flipH="1">
              <a:off x="8531696" y="5691733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F62F2CCC-059C-6E36-7AA1-F9DB566F6AA0}"/>
                </a:ext>
              </a:extLst>
            </p:cNvPr>
            <p:cNvCxnSpPr/>
            <p:nvPr/>
          </p:nvCxnSpPr>
          <p:spPr>
            <a:xfrm>
              <a:off x="9971856" y="5691733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5730099A-8F2F-E535-92D2-FDED674EAAC6}"/>
                </a:ext>
              </a:extLst>
            </p:cNvPr>
            <p:cNvCxnSpPr/>
            <p:nvPr/>
          </p:nvCxnSpPr>
          <p:spPr>
            <a:xfrm flipV="1">
              <a:off x="3779168" y="3094459"/>
              <a:ext cx="0" cy="2736000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59A1E512-18EB-D248-618B-8713083148FB}"/>
                </a:ext>
              </a:extLst>
            </p:cNvPr>
            <p:cNvSpPr/>
            <p:nvPr/>
          </p:nvSpPr>
          <p:spPr>
            <a:xfrm>
              <a:off x="1344786" y="2836734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0D2A5ED-DF68-DBCC-0BF6-4603B5D19EB5}"/>
                </a:ext>
              </a:extLst>
            </p:cNvPr>
            <p:cNvSpPr/>
            <p:nvPr/>
          </p:nvSpPr>
          <p:spPr>
            <a:xfrm>
              <a:off x="1661616" y="3402925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EEC6B85-DB8F-5538-A07E-884DF97EF6F5}"/>
                </a:ext>
              </a:extLst>
            </p:cNvPr>
            <p:cNvSpPr/>
            <p:nvPr/>
          </p:nvSpPr>
          <p:spPr>
            <a:xfrm>
              <a:off x="2325786" y="2739762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B22ECCD-4736-4077-22F9-6A80DF237DCE}"/>
                </a:ext>
              </a:extLst>
            </p:cNvPr>
            <p:cNvSpPr/>
            <p:nvPr/>
          </p:nvSpPr>
          <p:spPr>
            <a:xfrm>
              <a:off x="2354049" y="3381569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78F3381A-0ADA-82E8-618A-A1A02AC41C42}"/>
                </a:ext>
              </a:extLst>
            </p:cNvPr>
            <p:cNvSpPr/>
            <p:nvPr/>
          </p:nvSpPr>
          <p:spPr>
            <a:xfrm>
              <a:off x="1330896" y="2798911"/>
              <a:ext cx="239415" cy="276999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9F6C875-61AF-0283-5110-04CEE580419F}"/>
                </a:ext>
              </a:extLst>
            </p:cNvPr>
            <p:cNvSpPr/>
            <p:nvPr/>
          </p:nvSpPr>
          <p:spPr>
            <a:xfrm>
              <a:off x="1646360" y="3374975"/>
              <a:ext cx="239415" cy="276999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79C81CC-6A09-61DD-C46D-0654F4973F02}"/>
                </a:ext>
              </a:extLst>
            </p:cNvPr>
            <p:cNvSpPr/>
            <p:nvPr/>
          </p:nvSpPr>
          <p:spPr>
            <a:xfrm>
              <a:off x="2312136" y="2707158"/>
              <a:ext cx="239415" cy="276999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B20CD64-0C0D-BA42-92D6-EDED837372F5}"/>
                </a:ext>
              </a:extLst>
            </p:cNvPr>
            <p:cNvSpPr/>
            <p:nvPr/>
          </p:nvSpPr>
          <p:spPr>
            <a:xfrm>
              <a:off x="2339008" y="3355230"/>
              <a:ext cx="239415" cy="276999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ABCAD070-C2C5-3D62-A683-41B648BED9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40055" y="3586475"/>
              <a:ext cx="929268" cy="612000"/>
              <a:chOff x="8322003" y="3994249"/>
              <a:chExt cx="1055895" cy="695394"/>
            </a:xfrm>
          </p:grpSpPr>
          <p:sp>
            <p:nvSpPr>
              <p:cNvPr id="48" name="正五边形 1">
                <a:extLst>
                  <a:ext uri="{FF2B5EF4-FFF2-40B4-BE49-F238E27FC236}">
                    <a16:creationId xmlns:a16="http://schemas.microsoft.com/office/drawing/2014/main" id="{CC0BFAD0-6F8A-BF0D-C345-C6539B3F867F}"/>
                  </a:ext>
                </a:extLst>
              </p:cNvPr>
              <p:cNvSpPr/>
              <p:nvPr/>
            </p:nvSpPr>
            <p:spPr>
              <a:xfrm>
                <a:off x="8352319" y="4070731"/>
                <a:ext cx="1008000" cy="540000"/>
              </a:xfrm>
              <a:custGeom>
                <a:avLst/>
                <a:gdLst>
                  <a:gd name="connsiteX0" fmla="*/ 2 w 2088000"/>
                  <a:gd name="connsiteY0" fmla="*/ 302516 h 792000"/>
                  <a:gd name="connsiteX1" fmla="*/ 1044000 w 2088000"/>
                  <a:gd name="connsiteY1" fmla="*/ 0 h 792000"/>
                  <a:gd name="connsiteX2" fmla="*/ 2087998 w 2088000"/>
                  <a:gd name="connsiteY2" fmla="*/ 302516 h 792000"/>
                  <a:gd name="connsiteX3" fmla="*/ 1689226 w 2088000"/>
                  <a:gd name="connsiteY3" fmla="*/ 791998 h 792000"/>
                  <a:gd name="connsiteX4" fmla="*/ 398774 w 2088000"/>
                  <a:gd name="connsiteY4" fmla="*/ 791998 h 792000"/>
                  <a:gd name="connsiteX5" fmla="*/ 2 w 2088000"/>
                  <a:gd name="connsiteY5" fmla="*/ 302516 h 792000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89224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03499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560636 w 2087996"/>
                  <a:gd name="connsiteY3" fmla="*/ 796761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97521"/>
                  <a:gd name="connsiteY0" fmla="*/ 302516 h 801523"/>
                  <a:gd name="connsiteX1" fmla="*/ 1043998 w 2097521"/>
                  <a:gd name="connsiteY1" fmla="*/ 0 h 801523"/>
                  <a:gd name="connsiteX2" fmla="*/ 2097521 w 2097521"/>
                  <a:gd name="connsiteY2" fmla="*/ 324606 h 801523"/>
                  <a:gd name="connsiteX3" fmla="*/ 1560636 w 2097521"/>
                  <a:gd name="connsiteY3" fmla="*/ 796761 h 801523"/>
                  <a:gd name="connsiteX4" fmla="*/ 532122 w 2097521"/>
                  <a:gd name="connsiteY4" fmla="*/ 801523 h 801523"/>
                  <a:gd name="connsiteX5" fmla="*/ 0 w 2097521"/>
                  <a:gd name="connsiteY5" fmla="*/ 302516 h 801523"/>
                  <a:gd name="connsiteX0" fmla="*/ 0 w 2087996"/>
                  <a:gd name="connsiteY0" fmla="*/ 315769 h 801523"/>
                  <a:gd name="connsiteX1" fmla="*/ 1034473 w 2087996"/>
                  <a:gd name="connsiteY1" fmla="*/ 0 h 801523"/>
                  <a:gd name="connsiteX2" fmla="*/ 2087996 w 2087996"/>
                  <a:gd name="connsiteY2" fmla="*/ 324606 h 801523"/>
                  <a:gd name="connsiteX3" fmla="*/ 1551111 w 2087996"/>
                  <a:gd name="connsiteY3" fmla="*/ 796761 h 801523"/>
                  <a:gd name="connsiteX4" fmla="*/ 522597 w 2087996"/>
                  <a:gd name="connsiteY4" fmla="*/ 801523 h 801523"/>
                  <a:gd name="connsiteX5" fmla="*/ 0 w 2087996"/>
                  <a:gd name="connsiteY5" fmla="*/ 315769 h 801523"/>
                  <a:gd name="connsiteX0" fmla="*/ 0 w 2119384"/>
                  <a:gd name="connsiteY0" fmla="*/ 315769 h 801523"/>
                  <a:gd name="connsiteX1" fmla="*/ 1034473 w 2119384"/>
                  <a:gd name="connsiteY1" fmla="*/ 0 h 801523"/>
                  <a:gd name="connsiteX2" fmla="*/ 2119384 w 2119384"/>
                  <a:gd name="connsiteY2" fmla="*/ 356416 h 801523"/>
                  <a:gd name="connsiteX3" fmla="*/ 1551111 w 2119384"/>
                  <a:gd name="connsiteY3" fmla="*/ 796761 h 801523"/>
                  <a:gd name="connsiteX4" fmla="*/ 522597 w 2119384"/>
                  <a:gd name="connsiteY4" fmla="*/ 801523 h 801523"/>
                  <a:gd name="connsiteX5" fmla="*/ 0 w 2119384"/>
                  <a:gd name="connsiteY5" fmla="*/ 315769 h 801523"/>
                  <a:gd name="connsiteX0" fmla="*/ 0 w 2131940"/>
                  <a:gd name="connsiteY0" fmla="*/ 368786 h 801523"/>
                  <a:gd name="connsiteX1" fmla="*/ 1047029 w 2131940"/>
                  <a:gd name="connsiteY1" fmla="*/ 0 h 801523"/>
                  <a:gd name="connsiteX2" fmla="*/ 2131940 w 2131940"/>
                  <a:gd name="connsiteY2" fmla="*/ 356416 h 801523"/>
                  <a:gd name="connsiteX3" fmla="*/ 1563667 w 2131940"/>
                  <a:gd name="connsiteY3" fmla="*/ 796761 h 801523"/>
                  <a:gd name="connsiteX4" fmla="*/ 535153 w 2131940"/>
                  <a:gd name="connsiteY4" fmla="*/ 801523 h 801523"/>
                  <a:gd name="connsiteX5" fmla="*/ 0 w 2131940"/>
                  <a:gd name="connsiteY5" fmla="*/ 368786 h 80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1940" h="801523">
                    <a:moveTo>
                      <a:pt x="0" y="368786"/>
                    </a:moveTo>
                    <a:lnTo>
                      <a:pt x="1047029" y="0"/>
                    </a:lnTo>
                    <a:lnTo>
                      <a:pt x="2131940" y="356416"/>
                    </a:lnTo>
                    <a:lnTo>
                      <a:pt x="1563667" y="796761"/>
                    </a:lnTo>
                    <a:lnTo>
                      <a:pt x="535153" y="801523"/>
                    </a:lnTo>
                    <a:lnTo>
                      <a:pt x="0" y="368786"/>
                    </a:lnTo>
                    <a:close/>
                  </a:path>
                </a:pathLst>
              </a:cu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7FFA83B1-96B8-3730-FC1E-02DEADFAA2FA}"/>
                  </a:ext>
                </a:extLst>
              </p:cNvPr>
              <p:cNvCxnSpPr/>
              <p:nvPr/>
            </p:nvCxnSpPr>
            <p:spPr>
              <a:xfrm>
                <a:off x="8610928" y="4637188"/>
                <a:ext cx="4752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48C168AA-BA20-A499-0A73-7CDA8252E39B}"/>
                  </a:ext>
                </a:extLst>
              </p:cNvPr>
              <p:cNvCxnSpPr/>
              <p:nvPr/>
            </p:nvCxnSpPr>
            <p:spPr>
              <a:xfrm flipH="1">
                <a:off x="8322003" y="4124427"/>
                <a:ext cx="432000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AFE38D26-78F5-DD20-AB53-63D2A35032C4}"/>
                  </a:ext>
                </a:extLst>
              </p:cNvPr>
              <p:cNvCxnSpPr/>
              <p:nvPr/>
            </p:nvCxnSpPr>
            <p:spPr>
              <a:xfrm>
                <a:off x="8945898" y="4110140"/>
                <a:ext cx="432000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矩形 58">
                <a:extLst>
                  <a:ext uri="{FF2B5EF4-FFF2-40B4-BE49-F238E27FC236}">
                    <a16:creationId xmlns:a16="http://schemas.microsoft.com/office/drawing/2014/main" id="{59BAB128-1A95-991B-00E7-939FCD38A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771" y="3994249"/>
                <a:ext cx="23179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O</a:t>
                </a:r>
                <a:endParaRPr lang="zh-CN" altLang="en-US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任意多边形 104">
                <a:extLst>
                  <a:ext uri="{FF2B5EF4-FFF2-40B4-BE49-F238E27FC236}">
                    <a16:creationId xmlns:a16="http://schemas.microsoft.com/office/drawing/2014/main" id="{0749DCD9-FD5E-937C-E09A-16A7797D7AF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83025" y="4329643"/>
                <a:ext cx="288000" cy="360000"/>
              </a:xfrm>
              <a:custGeom>
                <a:avLst/>
                <a:gdLst>
                  <a:gd name="connsiteX0" fmla="*/ 338646 w 345784"/>
                  <a:gd name="connsiteY0" fmla="*/ 0 h 391390"/>
                  <a:gd name="connsiteX1" fmla="*/ 345784 w 345784"/>
                  <a:gd name="connsiteY1" fmla="*/ 7139 h 391390"/>
                  <a:gd name="connsiteX2" fmla="*/ 0 w 345784"/>
                  <a:gd name="connsiteY2" fmla="*/ 391390 h 391390"/>
                  <a:gd name="connsiteX3" fmla="*/ 2894 w 345784"/>
                  <a:gd name="connsiteY3" fmla="*/ 302140 h 391390"/>
                  <a:gd name="connsiteX4" fmla="*/ 338646 w 345784"/>
                  <a:gd name="connsiteY4" fmla="*/ 0 h 39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784" h="391390">
                    <a:moveTo>
                      <a:pt x="338646" y="0"/>
                    </a:moveTo>
                    <a:lnTo>
                      <a:pt x="345784" y="7139"/>
                    </a:lnTo>
                    <a:lnTo>
                      <a:pt x="0" y="391390"/>
                    </a:lnTo>
                    <a:lnTo>
                      <a:pt x="2894" y="302140"/>
                    </a:lnTo>
                    <a:lnTo>
                      <a:pt x="3386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09" name="任意多边形 105">
                <a:extLst>
                  <a:ext uri="{FF2B5EF4-FFF2-40B4-BE49-F238E27FC236}">
                    <a16:creationId xmlns:a16="http://schemas.microsoft.com/office/drawing/2014/main" id="{5F9AA6C6-E828-298C-5196-9F464CAA1F5A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8325776" y="4329633"/>
                <a:ext cx="288000" cy="360000"/>
              </a:xfrm>
              <a:custGeom>
                <a:avLst/>
                <a:gdLst>
                  <a:gd name="connsiteX0" fmla="*/ 338646 w 345784"/>
                  <a:gd name="connsiteY0" fmla="*/ 0 h 391390"/>
                  <a:gd name="connsiteX1" fmla="*/ 345784 w 345784"/>
                  <a:gd name="connsiteY1" fmla="*/ 7139 h 391390"/>
                  <a:gd name="connsiteX2" fmla="*/ 0 w 345784"/>
                  <a:gd name="connsiteY2" fmla="*/ 391390 h 391390"/>
                  <a:gd name="connsiteX3" fmla="*/ 2894 w 345784"/>
                  <a:gd name="connsiteY3" fmla="*/ 302140 h 391390"/>
                  <a:gd name="connsiteX4" fmla="*/ 338646 w 345784"/>
                  <a:gd name="connsiteY4" fmla="*/ 0 h 39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784" h="391390">
                    <a:moveTo>
                      <a:pt x="338646" y="0"/>
                    </a:moveTo>
                    <a:lnTo>
                      <a:pt x="345784" y="7139"/>
                    </a:lnTo>
                    <a:lnTo>
                      <a:pt x="0" y="391390"/>
                    </a:lnTo>
                    <a:lnTo>
                      <a:pt x="2894" y="302140"/>
                    </a:lnTo>
                    <a:lnTo>
                      <a:pt x="3386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DEDBAB45-37B0-8555-2D04-39BCBB8C7682}"/>
                </a:ext>
              </a:extLst>
            </p:cNvPr>
            <p:cNvCxnSpPr/>
            <p:nvPr/>
          </p:nvCxnSpPr>
          <p:spPr>
            <a:xfrm flipV="1">
              <a:off x="2684952" y="4011166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9DBAA1AA-04DA-4CC4-8AA6-F832052CB47C}"/>
                </a:ext>
              </a:extLst>
            </p:cNvPr>
            <p:cNvCxnSpPr/>
            <p:nvPr/>
          </p:nvCxnSpPr>
          <p:spPr>
            <a:xfrm flipV="1">
              <a:off x="3110331" y="40206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33">
            <a:extLst>
              <a:ext uri="{FF2B5EF4-FFF2-40B4-BE49-F238E27FC236}">
                <a16:creationId xmlns:a16="http://schemas.microsoft.com/office/drawing/2014/main" id="{5DAE02C8-9701-BC68-4F9A-2BB8C49A7404}"/>
              </a:ext>
            </a:extLst>
          </p:cNvPr>
          <p:cNvSpPr txBox="1"/>
          <p:nvPr/>
        </p:nvSpPr>
        <p:spPr>
          <a:xfrm>
            <a:off x="6327388" y="2286172"/>
            <a:ext cx="4863832" cy="1251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  OH  O</a:t>
            </a:r>
          </a:p>
          <a:p>
            <a:pPr lvl="0">
              <a:lnSpc>
                <a:spcPts val="1800"/>
              </a:lnSpc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ⅼ   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ⅼ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‖</a:t>
            </a:r>
          </a:p>
          <a:p>
            <a:pPr>
              <a:lnSpc>
                <a:spcPts val="1800"/>
              </a:lnSpc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C―C</a:t>
            </a:r>
            <a:r>
              <a:rPr lang="en-US" altLang="zh-CN" sz="2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―CH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―C―NH―CH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―CH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―COOH</a:t>
            </a:r>
          </a:p>
          <a:p>
            <a:pPr>
              <a:lnSpc>
                <a:spcPts val="18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ⅼ</a:t>
            </a:r>
          </a:p>
          <a:p>
            <a:pPr>
              <a:lnSpc>
                <a:spcPts val="1800"/>
              </a:lnSpc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000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1E27DBB1-1E03-40BD-F3C9-4EB93E0BB335}"/>
              </a:ext>
            </a:extLst>
          </p:cNvPr>
          <p:cNvSpPr/>
          <p:nvPr/>
        </p:nvSpPr>
        <p:spPr>
          <a:xfrm>
            <a:off x="8949074" y="313711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泛酸</a:t>
            </a:r>
          </a:p>
        </p:txBody>
      </p:sp>
    </p:spTree>
    <p:extLst>
      <p:ext uri="{BB962C8B-B14F-4D97-AF65-F5344CB8AC3E}">
        <p14:creationId xmlns:p14="http://schemas.microsoft.com/office/powerpoint/2010/main" val="5983080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067302" y="1270664"/>
            <a:ext cx="9934374" cy="209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参与构成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CoA-SH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CoA-SH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及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ACP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构成酰基转移酶的辅酶，传递酰基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。参与体内糖、脂肪、蛋白质代谢及肝的生物转化作用。</a:t>
            </a: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参与构成酰基载体蛋白。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269" y="549774"/>
            <a:ext cx="3242734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泛酸的生化功用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9751" y="3392770"/>
            <a:ext cx="2332317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泛酸缺乏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58837" y="4146792"/>
            <a:ext cx="9721458" cy="106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360000" indent="-360000">
              <a:lnSpc>
                <a:spcPts val="42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itchFamily="2" charset="-122"/>
              </a:defRPr>
            </a:lvl1pPr>
          </a:lstStyle>
          <a:p>
            <a:pPr>
              <a:lnSpc>
                <a:spcPts val="4000"/>
              </a:lnSpc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需要量</a:t>
            </a:r>
            <a:r>
              <a:rPr lang="en-US" altLang="zh-CN" b="0" dirty="0">
                <a:ea typeface="方正姚体" panose="02010601030101010101" pitchFamily="2" charset="-122"/>
              </a:rPr>
              <a:t>(</a:t>
            </a:r>
            <a:r>
              <a:rPr lang="zh-CN" altLang="en-US" b="0" dirty="0">
                <a:ea typeface="方正姚体" panose="02010601030101010101" pitchFamily="2" charset="-122"/>
              </a:rPr>
              <a:t>成人</a:t>
            </a:r>
            <a:r>
              <a:rPr lang="en-US" altLang="zh-CN" b="0" dirty="0">
                <a:ea typeface="方正姚体" panose="02010601030101010101" pitchFamily="2" charset="-122"/>
              </a:rPr>
              <a:t>)</a:t>
            </a:r>
            <a:r>
              <a:rPr lang="zh-CN" altLang="en-US" b="0" dirty="0">
                <a:ea typeface="方正姚体" panose="02010601030101010101" pitchFamily="2" charset="-122"/>
              </a:rPr>
              <a:t>：</a:t>
            </a:r>
            <a:r>
              <a:rPr lang="en-US" altLang="zh-CN" b="0" dirty="0">
                <a:ea typeface="方正姚体" panose="02010601030101010101" pitchFamily="2" charset="-122"/>
              </a:rPr>
              <a:t>10mg/day</a:t>
            </a:r>
            <a:r>
              <a:rPr lang="zh-CN" altLang="en-US" b="0" dirty="0">
                <a:ea typeface="方正姚体" panose="02010601030101010101" pitchFamily="2" charset="-122"/>
              </a:rPr>
              <a:t>。</a:t>
            </a:r>
            <a:endParaRPr lang="en-US" altLang="zh-CN" b="0" dirty="0">
              <a:ea typeface="方正姚体" panose="02010601030101010101" pitchFamily="2" charset="-122"/>
            </a:endParaRPr>
          </a:p>
          <a:p>
            <a:pPr>
              <a:lnSpc>
                <a:spcPts val="4000"/>
              </a:lnSpc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自然界中广泛存在。肠道细菌可合成。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086638" y="4002761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422399" y="1240501"/>
            <a:ext cx="9683751" cy="213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摄入量不足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食物的数量、烹调、储存等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</a:p>
          <a:p>
            <a:pPr marL="360000" indent="-360000" eaLnBrk="0" hangingPunct="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吸收率降低。</a:t>
            </a:r>
          </a:p>
          <a:p>
            <a:pPr marL="360000" indent="-360000" eaLnBrk="0" hangingPunct="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需要量相对增多。</a:t>
            </a:r>
          </a:p>
          <a:p>
            <a:pPr marL="360000" indent="-360000" eaLnBrk="0" hangingPunct="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体内维生素合成不足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长期服用抗生素、日光照射不足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73153" y="516297"/>
            <a:ext cx="4365622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000"/>
              </a:lnSpc>
              <a:buClr>
                <a:schemeClr val="accent5"/>
              </a:buClr>
              <a:buSzPct val="80000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维生素缺乏病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（</a:t>
            </a:r>
            <a:r>
              <a:rPr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avitaminosis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）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3153" y="3438496"/>
            <a:ext cx="3083983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buClr>
                <a:schemeClr val="accent5"/>
              </a:buClr>
              <a:buSzPct val="80000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维生素中毒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2399" y="4152913"/>
            <a:ext cx="9922934" cy="17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水溶性维生素摄入过多时以原型从尿排出。</a:t>
            </a:r>
          </a:p>
          <a:p>
            <a:pPr marL="360000" indent="-360000" eaLnBrk="0" hangingPunct="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脂溶性维生素主要储存于肝和脂肪组织，不易排出（可通过胆汁代谢排出体外），大量摄入可导致蓄积而中毒。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78172" y="1126072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78172" y="4049196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955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268" y="549772"/>
            <a:ext cx="2853267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六、生物素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五边形 21"/>
          <p:cNvSpPr/>
          <p:nvPr/>
        </p:nvSpPr>
        <p:spPr>
          <a:xfrm>
            <a:off x="5267324" y="3362323"/>
            <a:ext cx="972000" cy="900000"/>
          </a:xfrm>
          <a:prstGeom prst="pentagon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正五边形 22"/>
          <p:cNvSpPr/>
          <p:nvPr/>
        </p:nvSpPr>
        <p:spPr>
          <a:xfrm flipV="1">
            <a:off x="5267324" y="4262323"/>
            <a:ext cx="972000" cy="900000"/>
          </a:xfrm>
          <a:prstGeom prst="pentagon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5713388" y="3093373"/>
            <a:ext cx="0" cy="2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789588" y="3093373"/>
            <a:ext cx="0" cy="2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54"/>
          <p:cNvSpPr txBox="1"/>
          <p:nvPr/>
        </p:nvSpPr>
        <p:spPr>
          <a:xfrm>
            <a:off x="5561435" y="2770558"/>
            <a:ext cx="363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16200000">
            <a:off x="6180151" y="3991630"/>
            <a:ext cx="72000" cy="540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54"/>
          <p:cNvSpPr txBox="1"/>
          <p:nvPr/>
        </p:nvSpPr>
        <p:spPr>
          <a:xfrm>
            <a:off x="6437735" y="4054694"/>
            <a:ext cx="363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5400000" flipH="1">
            <a:off x="5273982" y="3991166"/>
            <a:ext cx="72000" cy="540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54"/>
          <p:cNvSpPr txBox="1"/>
          <p:nvPr/>
        </p:nvSpPr>
        <p:spPr>
          <a:xfrm>
            <a:off x="4723281" y="4053686"/>
            <a:ext cx="363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1" name="等腰三角形 30"/>
          <p:cNvSpPr/>
          <p:nvPr/>
        </p:nvSpPr>
        <p:spPr>
          <a:xfrm rot="15240000">
            <a:off x="6349826" y="4569810"/>
            <a:ext cx="72000" cy="432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54"/>
          <p:cNvSpPr txBox="1"/>
          <p:nvPr/>
        </p:nvSpPr>
        <p:spPr>
          <a:xfrm>
            <a:off x="6552035" y="4521419"/>
            <a:ext cx="363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3" name="TextBox 54"/>
          <p:cNvSpPr txBox="1"/>
          <p:nvPr/>
        </p:nvSpPr>
        <p:spPr>
          <a:xfrm>
            <a:off x="6420252" y="4533280"/>
            <a:ext cx="17673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</a:t>
            </a:r>
            <a:r>
              <a:rPr lang="en-US" altLang="zh-CN" sz="1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</a:t>
            </a:r>
          </a:p>
          <a:p>
            <a:pPr>
              <a:lnSpc>
                <a:spcPts val="1800"/>
              </a:lnSpc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ǁ</a:t>
            </a:r>
          </a:p>
          <a:p>
            <a:pPr>
              <a:lnSpc>
                <a:spcPts val="1800"/>
              </a:lnSpc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(CH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r>
              <a:rPr lang="en-US" altLang="zh-CN" sz="20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‒C‒O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241478" y="4818728"/>
            <a:ext cx="281192" cy="16402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441663" y="5345809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方正姚体" panose="02010601030101010101" pitchFamily="2" charset="-122"/>
              </a:rPr>
              <a:t>生物素</a:t>
            </a:r>
          </a:p>
        </p:txBody>
      </p:sp>
      <p:sp>
        <p:nvSpPr>
          <p:cNvPr id="36" name="椭圆 35"/>
          <p:cNvSpPr/>
          <p:nvPr/>
        </p:nvSpPr>
        <p:spPr>
          <a:xfrm>
            <a:off x="5231376" y="3607832"/>
            <a:ext cx="180000" cy="23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54"/>
          <p:cNvSpPr txBox="1"/>
          <p:nvPr/>
        </p:nvSpPr>
        <p:spPr>
          <a:xfrm>
            <a:off x="5010598" y="3563106"/>
            <a:ext cx="3925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HN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094689" y="3608659"/>
            <a:ext cx="180000" cy="23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651907" y="5031683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54"/>
          <p:cNvSpPr txBox="1"/>
          <p:nvPr/>
        </p:nvSpPr>
        <p:spPr>
          <a:xfrm>
            <a:off x="5633756" y="4982310"/>
            <a:ext cx="252694" cy="307777"/>
          </a:xfrm>
          <a:prstGeom prst="rect">
            <a:avLst/>
          </a:prstGeom>
          <a:noFill/>
        </p:spPr>
        <p:txBody>
          <a:bodyPr wrap="square" lIns="36000" tIns="0" rIns="72000" bIns="0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1" name="TextBox 54"/>
          <p:cNvSpPr txBox="1"/>
          <p:nvPr/>
        </p:nvSpPr>
        <p:spPr>
          <a:xfrm>
            <a:off x="6132077" y="3572632"/>
            <a:ext cx="3925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NH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9164CC5-5778-A988-1E6D-1AC9E73F4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6" y="1252177"/>
            <a:ext cx="9787529" cy="16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生物素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(biotin)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vitamin H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；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vitamin 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7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；辅酶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R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。由尿素和噻吩结合而成的骈环化合物，带有一戊酸侧链。耐酸不耐碱，氧化剂及高温可使其失活。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79289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32909" y="1258377"/>
          <a:ext cx="8128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4763409" y="2990062"/>
            <a:ext cx="2667000" cy="1200329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肝脏、肾脏、蛋黄、酵母、蔬菜、谷类和肠道细菌等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  <p:pic>
        <p:nvPicPr>
          <p:cNvPr id="89097" name="Picture 13" descr="http://pic.58pic.com/58pic/15/99/64/48658PICszZ_1024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10" y="3659896"/>
            <a:ext cx="1692000" cy="115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83736" y="501648"/>
            <a:ext cx="2709334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生物素的来源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69" y="4837917"/>
            <a:ext cx="1980000" cy="1152000"/>
          </a:xfrm>
          <a:prstGeom prst="rect">
            <a:avLst/>
          </a:prstGeom>
        </p:spPr>
      </p:pic>
      <p:pic>
        <p:nvPicPr>
          <p:cNvPr id="1028" name="Picture 4" descr="https://timgsa.baidu.com/timg?image&amp;quality=80&amp;size=b9999_10000&amp;sec=1521958583546&amp;di=b70efa89f0e7f439f525e04de24b2904&amp;imgtype=0&amp;src=http%3A%2F%2Fpic.qqtn.com%2Fup%2F2017-3%2F20170314112413888787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13390" r="5835"/>
          <a:stretch/>
        </p:blipFill>
        <p:spPr bwMode="auto">
          <a:xfrm>
            <a:off x="8170321" y="4841067"/>
            <a:ext cx="195992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imgsa.baidu.com/timg?image&amp;quality=80&amp;size=b9999_10000&amp;sec=1521958780606&amp;di=b997a5b04e5f98e8d862fc7002905dd5&amp;imgtype=jpg&amp;src=http%3A%2F%2Fimg1.imgtn.bdimg.com%2Fit%2Fu%3D1891571456%2C3642798738%26fm%3D214%26gp%3D0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99" y="1272349"/>
            <a:ext cx="1980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imgsa.baidu.com/timg?image&amp;quality=80&amp;size=b9999_10000&amp;sec=1521958999508&amp;di=ec411f026ba72bccb43e66f07d2e8885&amp;imgtype=0&amp;src=http%3A%2F%2Fpic.58pic.com%2F58pic%2F17%2F13%2F78%2F00m58PICxWc_1024.jpg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 b="10738"/>
          <a:stretch/>
        </p:blipFill>
        <p:spPr bwMode="auto">
          <a:xfrm>
            <a:off x="6120554" y="1264885"/>
            <a:ext cx="197374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imgsa.baidu.com/timg?image&amp;quality=80&amp;size=b9999_10000&amp;sec=1521959138565&amp;di=1c7a202a0a0a05c583b95d792499aac6&amp;imgtype=0&amp;src=http%3A%2F%2Fpic39.nipic.com%2F20140327%2F11624852_095808385330_2.jp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" b="4540"/>
          <a:stretch/>
        </p:blipFill>
        <p:spPr bwMode="auto">
          <a:xfrm>
            <a:off x="8146218" y="2471012"/>
            <a:ext cx="1989225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imgsa.baidu.com/timg?image&amp;quality=80&amp;size=b9999_10000&amp;sec=1521959303289&amp;di=607c5e2396b269485fb7b47e90b2b120&amp;imgtype=0&amp;src=http%3A%2F%2Fimg4.99114.com%2Fgroup10%2FM00%2F02%2F1F%2FrBADsloQI2OAdI7jAAIqF8tSGJI972.jp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" b="11964"/>
          <a:stretch/>
        </p:blipFill>
        <p:spPr bwMode="auto">
          <a:xfrm>
            <a:off x="8236522" y="3650625"/>
            <a:ext cx="1836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imgsa.baidu.com/timg?image&amp;quality=80&amp;size=b9999_10000&amp;sec=1521959424909&amp;di=814ae649a7fb6ad3eca74c9c93870172&amp;imgtype=0&amp;src=http%3A%2F%2Fwww.jxmall.com%2Fpic%2Fmallfiles%2F2013%2F10%2Fb3c95caa-77fc-4d01-86f3-2a2b4167325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74" y="2467070"/>
            <a:ext cx="1674416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imgsa.baidu.com/timg?image&amp;quality=80&amp;size=b9999_10000&amp;sec=1521973638676&amp;di=35f325968b93ce78c7dec8b44abff018&amp;imgtype=0&amp;src=http%3A%2F%2Fimg.jyeoo.net%2Fquiz%2Fimages%2F201206%2F30%2Fa6ef9cb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49" y="1272349"/>
            <a:ext cx="834461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timgsa.baidu.com/timg?image&amp;quality=80&amp;size=b9999_10000&amp;sec=1521973893364&amp;di=4816f76dfb65ad009ef280eee88dde24&amp;imgtype=0&amp;src=http%3A%2F%2Fimg.jkys5.com%2Fallimg%2F161219%2F9_161219210735_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7"/>
          <a:stretch/>
        </p:blipFill>
        <p:spPr bwMode="auto">
          <a:xfrm>
            <a:off x="2208293" y="1278671"/>
            <a:ext cx="168349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timgsa.baidu.com/timg?image&amp;quality=80&amp;size=b9999_10000&amp;sec=1521975065507&amp;di=fc5c6a40c70128a2907ce8904900f155&amp;imgtype=0&amp;src=http%3A%2F%2Fyncmdg.b0.upaiyun.com%2Fueimage%2F20150830%2F144090685449197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12227"/>
          <a:stretch/>
        </p:blipFill>
        <p:spPr bwMode="auto">
          <a:xfrm>
            <a:off x="4290489" y="4843685"/>
            <a:ext cx="1583473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" b="3223"/>
          <a:stretch/>
        </p:blipFill>
        <p:spPr>
          <a:xfrm>
            <a:off x="2167457" y="4845644"/>
            <a:ext cx="176510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647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1081243" y="1236539"/>
            <a:ext cx="9950824" cy="106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生物素是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羧化酶的辅基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，参与体内的羧化反应。</a:t>
            </a:r>
          </a:p>
          <a:p>
            <a: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生物素来源广泛，人体肠道细菌又能合成，很少出现缺乏症。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5" y="549774"/>
            <a:ext cx="3208867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生物素的生化功用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9752" y="2626900"/>
            <a:ext cx="2493184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生物素缺乏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72777" y="3408881"/>
            <a:ext cx="9959289" cy="158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itchFamily="2" charset="-122"/>
              </a:defRPr>
            </a:lvl1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需要量</a:t>
            </a:r>
            <a:r>
              <a:rPr lang="en-US" altLang="zh-CN" b="0" dirty="0">
                <a:ea typeface="方正姚体" panose="02010601030101010101" pitchFamily="2" charset="-122"/>
              </a:rPr>
              <a:t>(</a:t>
            </a:r>
            <a:r>
              <a:rPr lang="zh-CN" altLang="en-US" b="0" dirty="0">
                <a:ea typeface="方正姚体" panose="02010601030101010101" pitchFamily="2" charset="-122"/>
              </a:rPr>
              <a:t>成人</a:t>
            </a:r>
            <a:r>
              <a:rPr lang="en-US" altLang="zh-CN" b="0" dirty="0">
                <a:ea typeface="方正姚体" panose="02010601030101010101" pitchFamily="2" charset="-122"/>
              </a:rPr>
              <a:t>)</a:t>
            </a:r>
            <a:r>
              <a:rPr lang="zh-CN" altLang="en-US" b="0" dirty="0">
                <a:ea typeface="方正姚体" panose="02010601030101010101" pitchFamily="2" charset="-122"/>
              </a:rPr>
              <a:t>：</a:t>
            </a:r>
            <a:r>
              <a:rPr lang="en-US" altLang="zh-CN" b="0" dirty="0">
                <a:ea typeface="方正姚体" panose="02010601030101010101" pitchFamily="2" charset="-122"/>
              </a:rPr>
              <a:t>250</a:t>
            </a:r>
            <a:r>
              <a:rPr lang="el-GR" altLang="zh-CN" b="0" dirty="0">
                <a:ea typeface="方正姚体" panose="02010601030101010101" pitchFamily="2" charset="-122"/>
              </a:rPr>
              <a:t> μ</a:t>
            </a:r>
            <a:r>
              <a:rPr lang="en-US" altLang="zh-CN" b="0" dirty="0">
                <a:ea typeface="方正姚体" panose="02010601030101010101" pitchFamily="2" charset="-122"/>
              </a:rPr>
              <a:t>g/day</a:t>
            </a:r>
            <a:r>
              <a:rPr lang="zh-CN" altLang="en-US" b="0" dirty="0">
                <a:ea typeface="方正姚体" panose="02010601030101010101" pitchFamily="2" charset="-122"/>
              </a:rPr>
              <a:t>。</a:t>
            </a:r>
            <a:endParaRPr lang="en-US" altLang="zh-CN" b="0" dirty="0">
              <a:ea typeface="方正姚体" panose="02010601030101010101" pitchFamily="2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吃生鸡蛋清</a:t>
            </a:r>
            <a:r>
              <a:rPr lang="en-US" altLang="zh-CN" b="0" dirty="0">
                <a:ea typeface="方正姚体" panose="02010601030101010101" pitchFamily="2" charset="-122"/>
              </a:rPr>
              <a:t>(</a:t>
            </a:r>
            <a:r>
              <a:rPr lang="zh-CN" altLang="en-US" b="0" dirty="0">
                <a:ea typeface="方正姚体" panose="02010601030101010101" pitchFamily="2" charset="-122"/>
              </a:rPr>
              <a:t>含抗生物素蛋白</a:t>
            </a:r>
            <a:r>
              <a:rPr lang="en-US" altLang="zh-CN" b="0" dirty="0">
                <a:ea typeface="方正姚体" panose="02010601030101010101" pitchFamily="2" charset="-122"/>
              </a:rPr>
              <a:t>avidin)</a:t>
            </a:r>
            <a:r>
              <a:rPr lang="zh-CN" altLang="en-US" b="0" dirty="0">
                <a:ea typeface="方正姚体" panose="02010601030101010101" pitchFamily="2" charset="-122"/>
              </a:rPr>
              <a:t>过多或长期口服抗生素。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0" dirty="0">
                <a:ea typeface="方正姚体" panose="02010601030101010101" pitchFamily="2" charset="-122"/>
              </a:rPr>
              <a:t>疲乏、恶心、呕吐、皮炎等。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078173" y="3253326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3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7" decel="100000" fill="hold"/>
                                        <p:tgtEl>
                                          <p:spTgt spid="3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3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7" decel="100000" fill="hold"/>
                                        <p:tgtEl>
                                          <p:spTgt spid="31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31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1083735" y="549773"/>
            <a:ext cx="2446867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七、叶酸</a:t>
            </a:r>
          </a:p>
        </p:txBody>
      </p:sp>
      <p:cxnSp>
        <p:nvCxnSpPr>
          <p:cNvPr id="117" name="直接连接符 116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3295786" y="3437347"/>
            <a:ext cx="28800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六边形 119"/>
          <p:cNvSpPr/>
          <p:nvPr/>
        </p:nvSpPr>
        <p:spPr>
          <a:xfrm rot="5400000">
            <a:off x="3219145" y="2939437"/>
            <a:ext cx="756000" cy="648000"/>
          </a:xfrm>
          <a:prstGeom prst="hexagon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1" name="直接连接符 120"/>
          <p:cNvCxnSpPr/>
          <p:nvPr/>
        </p:nvCxnSpPr>
        <p:spPr>
          <a:xfrm flipV="1">
            <a:off x="3319676" y="2988268"/>
            <a:ext cx="180000" cy="9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 flipV="1">
            <a:off x="3863579" y="3079673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H="1" flipV="1">
            <a:off x="3049308" y="2903725"/>
            <a:ext cx="21600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2480985" y="2699000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endParaRPr lang="zh-CN" altLang="en-US" dirty="0"/>
          </a:p>
        </p:txBody>
      </p:sp>
      <p:sp>
        <p:nvSpPr>
          <p:cNvPr id="125" name="矩形 124"/>
          <p:cNvSpPr/>
          <p:nvPr/>
        </p:nvSpPr>
        <p:spPr>
          <a:xfrm>
            <a:off x="3407758" y="3572427"/>
            <a:ext cx="530915" cy="556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∣ </a:t>
            </a:r>
          </a:p>
          <a:p>
            <a:pPr>
              <a:lnSpc>
                <a:spcPts val="1800"/>
              </a:lnSpc>
            </a:pP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OH</a:t>
            </a:r>
            <a:endParaRPr lang="zh-CN" altLang="en-US" dirty="0"/>
          </a:p>
        </p:txBody>
      </p:sp>
      <p:sp>
        <p:nvSpPr>
          <p:cNvPr id="126" name="六边形 125"/>
          <p:cNvSpPr/>
          <p:nvPr/>
        </p:nvSpPr>
        <p:spPr>
          <a:xfrm rot="5400000">
            <a:off x="3867217" y="2924596"/>
            <a:ext cx="756000" cy="648000"/>
          </a:xfrm>
          <a:prstGeom prst="hexagon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7" name="直接连接符 126"/>
          <p:cNvCxnSpPr>
            <a:cxnSpLocks noChangeAspect="1"/>
          </p:cNvCxnSpPr>
          <p:nvPr/>
        </p:nvCxnSpPr>
        <p:spPr>
          <a:xfrm flipV="1">
            <a:off x="4255107" y="3427019"/>
            <a:ext cx="252000" cy="1309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cxnSpLocks noChangeAspect="1"/>
          </p:cNvCxnSpPr>
          <p:nvPr/>
        </p:nvCxnSpPr>
        <p:spPr>
          <a:xfrm rot="60000">
            <a:off x="4221883" y="2924793"/>
            <a:ext cx="303813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 flipH="1" flipV="1">
            <a:off x="4559716" y="3455804"/>
            <a:ext cx="25200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矩形 129"/>
          <p:cNvSpPr/>
          <p:nvPr/>
        </p:nvSpPr>
        <p:spPr>
          <a:xfrm>
            <a:off x="4754573" y="3456404"/>
            <a:ext cx="102944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―N―</a:t>
            </a:r>
          </a:p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</a:t>
            </a: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∣</a:t>
            </a:r>
          </a:p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</a:t>
            </a: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endParaRPr lang="zh-CN" altLang="en-US" dirty="0"/>
          </a:p>
        </p:txBody>
      </p:sp>
      <p:sp>
        <p:nvSpPr>
          <p:cNvPr id="131" name="六边形 130"/>
          <p:cNvSpPr/>
          <p:nvPr/>
        </p:nvSpPr>
        <p:spPr>
          <a:xfrm>
            <a:off x="5685425" y="3284356"/>
            <a:ext cx="756000" cy="648000"/>
          </a:xfrm>
          <a:prstGeom prst="hexagon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2" name="直接连接符 131"/>
          <p:cNvCxnSpPr/>
          <p:nvPr/>
        </p:nvCxnSpPr>
        <p:spPr>
          <a:xfrm flipH="1" flipV="1">
            <a:off x="6233884" y="3330076"/>
            <a:ext cx="144000" cy="295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V="1">
            <a:off x="5757415" y="3327788"/>
            <a:ext cx="144000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 flipH="1">
            <a:off x="5901796" y="3879470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矩形 134"/>
          <p:cNvSpPr/>
          <p:nvPr/>
        </p:nvSpPr>
        <p:spPr>
          <a:xfrm>
            <a:off x="6341060" y="3003582"/>
            <a:ext cx="3172663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O                               </a:t>
            </a:r>
            <a:r>
              <a:rPr lang="en-US" altLang="zh-CN" dirty="0" err="1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</a:t>
            </a:r>
            <a:endParaRPr lang="en-US" altLang="zh-CN" dirty="0">
              <a:solidFill>
                <a:prstClr val="black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‖</a:t>
            </a:r>
            <a:r>
              <a:rPr lang="en-US" altLang="zh-CN" sz="1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                                           </a:t>
            </a: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‖</a:t>
            </a:r>
          </a:p>
          <a:p>
            <a:pPr>
              <a:lnSpc>
                <a:spcPts val="1800"/>
              </a:lnSpc>
            </a:pP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―C―N―CH―CH</a:t>
            </a:r>
            <a:r>
              <a:rPr lang="en-US" altLang="zh-CN" baseline="-25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―CH</a:t>
            </a:r>
            <a:r>
              <a:rPr lang="en-US" altLang="zh-CN" baseline="-25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―C―OH</a:t>
            </a:r>
          </a:p>
          <a:p>
            <a:pPr>
              <a:lnSpc>
                <a:spcPts val="1800"/>
              </a:lnSpc>
            </a:pP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∣</a:t>
            </a:r>
            <a:r>
              <a:rPr lang="en-US" altLang="zh-CN" sz="12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</a:t>
            </a: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∣</a:t>
            </a:r>
          </a:p>
          <a:p>
            <a:pPr>
              <a:lnSpc>
                <a:spcPts val="1800"/>
              </a:lnSpc>
            </a:pP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H  COOH</a:t>
            </a:r>
            <a:endParaRPr lang="zh-CN" altLang="en-US" dirty="0"/>
          </a:p>
        </p:txBody>
      </p:sp>
      <p:sp>
        <p:nvSpPr>
          <p:cNvPr id="136" name="矩形 135"/>
          <p:cNvSpPr/>
          <p:nvPr/>
        </p:nvSpPr>
        <p:spPr>
          <a:xfrm>
            <a:off x="3246903" y="303084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1000" dirty="0"/>
          </a:p>
        </p:txBody>
      </p:sp>
      <p:sp>
        <p:nvSpPr>
          <p:cNvPr id="137" name="矩形 136"/>
          <p:cNvSpPr/>
          <p:nvPr/>
        </p:nvSpPr>
        <p:spPr>
          <a:xfrm>
            <a:off x="3273073" y="325141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1000" dirty="0"/>
          </a:p>
        </p:txBody>
      </p:sp>
      <p:sp>
        <p:nvSpPr>
          <p:cNvPr id="138" name="矩形 137"/>
          <p:cNvSpPr/>
          <p:nvPr/>
        </p:nvSpPr>
        <p:spPr>
          <a:xfrm>
            <a:off x="3461665" y="334707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endParaRPr lang="zh-CN" altLang="en-US" sz="1000" dirty="0"/>
          </a:p>
        </p:txBody>
      </p:sp>
      <p:sp>
        <p:nvSpPr>
          <p:cNvPr id="139" name="矩形 138"/>
          <p:cNvSpPr/>
          <p:nvPr/>
        </p:nvSpPr>
        <p:spPr>
          <a:xfrm>
            <a:off x="4097995" y="328609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4353311" y="3214089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6</a:t>
            </a:r>
            <a:endParaRPr lang="zh-CN" altLang="en-US" sz="1000" dirty="0"/>
          </a:p>
        </p:txBody>
      </p:sp>
      <p:sp>
        <p:nvSpPr>
          <p:cNvPr id="141" name="矩形 140"/>
          <p:cNvSpPr/>
          <p:nvPr/>
        </p:nvSpPr>
        <p:spPr>
          <a:xfrm>
            <a:off x="4353311" y="305904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7</a:t>
            </a:r>
            <a:endParaRPr lang="zh-CN" altLang="en-US" sz="1000" dirty="0"/>
          </a:p>
        </p:txBody>
      </p:sp>
      <p:sp>
        <p:nvSpPr>
          <p:cNvPr id="142" name="矩形 141"/>
          <p:cNvSpPr/>
          <p:nvPr/>
        </p:nvSpPr>
        <p:spPr>
          <a:xfrm>
            <a:off x="4803647" y="327506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9</a:t>
            </a:r>
            <a:endParaRPr lang="zh-CN" altLang="en-US" sz="1000" dirty="0"/>
          </a:p>
        </p:txBody>
      </p:sp>
      <p:sp>
        <p:nvSpPr>
          <p:cNvPr id="143" name="矩形 142"/>
          <p:cNvSpPr/>
          <p:nvPr/>
        </p:nvSpPr>
        <p:spPr>
          <a:xfrm>
            <a:off x="5289297" y="3275064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10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44" name="左中括号 143"/>
          <p:cNvSpPr/>
          <p:nvPr/>
        </p:nvSpPr>
        <p:spPr>
          <a:xfrm>
            <a:off x="6800921" y="3024523"/>
            <a:ext cx="152400" cy="116896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左中括号 144"/>
          <p:cNvSpPr/>
          <p:nvPr/>
        </p:nvSpPr>
        <p:spPr>
          <a:xfrm rot="10800000">
            <a:off x="8772789" y="2997793"/>
            <a:ext cx="152400" cy="116896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8884000" y="3958560"/>
            <a:ext cx="3129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endParaRPr lang="zh-CN" altLang="en-US" dirty="0"/>
          </a:p>
        </p:txBody>
      </p:sp>
      <p:sp>
        <p:nvSpPr>
          <p:cNvPr id="147" name="右大括号 146"/>
          <p:cNvSpPr/>
          <p:nvPr/>
        </p:nvSpPr>
        <p:spPr>
          <a:xfrm rot="5400000">
            <a:off x="3831073" y="2977431"/>
            <a:ext cx="216000" cy="2700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8" name="右大括号 147"/>
          <p:cNvSpPr/>
          <p:nvPr/>
        </p:nvSpPr>
        <p:spPr>
          <a:xfrm rot="5400000">
            <a:off x="5922776" y="3625431"/>
            <a:ext cx="216000" cy="1404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右大括号 148"/>
          <p:cNvSpPr/>
          <p:nvPr/>
        </p:nvSpPr>
        <p:spPr>
          <a:xfrm rot="5400000">
            <a:off x="7925808" y="3067425"/>
            <a:ext cx="216000" cy="2520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Text Box 10"/>
          <p:cNvSpPr txBox="1">
            <a:spLocks noChangeArrowheads="1"/>
          </p:cNvSpPr>
          <p:nvPr/>
        </p:nvSpPr>
        <p:spPr bwMode="auto">
          <a:xfrm>
            <a:off x="3492674" y="4488701"/>
            <a:ext cx="881973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3200" b="1">
                <a:latin typeface="Times New Roman" pitchFamily="18" charset="0"/>
                <a:ea typeface="宋体" pitchFamily="2" charset="-122"/>
                <a:cs typeface="Arial Unicode MS" pitchFamily="34" charset="-122"/>
              </a:defRPr>
            </a:lvl1pPr>
          </a:lstStyle>
          <a:p>
            <a:pPr algn="ctr"/>
            <a:r>
              <a:rPr lang="zh-CN" altLang="en-US" sz="1800" b="0" dirty="0">
                <a:ea typeface="方正姚体" panose="02010601030101010101" pitchFamily="2" charset="-122"/>
              </a:rPr>
              <a:t>蝶呤啶</a:t>
            </a:r>
          </a:p>
        </p:txBody>
      </p:sp>
      <p:sp>
        <p:nvSpPr>
          <p:cNvPr id="151" name="Text Box 10"/>
          <p:cNvSpPr txBox="1">
            <a:spLocks noChangeArrowheads="1"/>
          </p:cNvSpPr>
          <p:nvPr/>
        </p:nvSpPr>
        <p:spPr bwMode="auto">
          <a:xfrm>
            <a:off x="5229695" y="4465125"/>
            <a:ext cx="1579278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3200" b="1">
                <a:latin typeface="Times New Roman" pitchFamily="18" charset="0"/>
                <a:ea typeface="宋体" pitchFamily="2" charset="-122"/>
                <a:cs typeface="Arial Unicode MS" pitchFamily="34" charset="-122"/>
              </a:defRPr>
            </a:lvl1pPr>
          </a:lstStyle>
          <a:p>
            <a:pPr algn="ctr"/>
            <a:r>
              <a:rPr lang="zh-CN" altLang="en-US" sz="1800" b="0" dirty="0">
                <a:ea typeface="方正姚体" panose="02010601030101010101" pitchFamily="2" charset="-122"/>
              </a:rPr>
              <a:t>对氨基苯甲酸</a:t>
            </a:r>
          </a:p>
        </p:txBody>
      </p:sp>
      <p:sp>
        <p:nvSpPr>
          <p:cNvPr id="152" name="Text Box 10"/>
          <p:cNvSpPr txBox="1">
            <a:spLocks noChangeArrowheads="1"/>
          </p:cNvSpPr>
          <p:nvPr/>
        </p:nvSpPr>
        <p:spPr bwMode="auto">
          <a:xfrm>
            <a:off x="7596475" y="4465125"/>
            <a:ext cx="88197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3200" b="1">
                <a:latin typeface="Times New Roman" pitchFamily="18" charset="0"/>
                <a:ea typeface="宋体" pitchFamily="2" charset="-122"/>
                <a:cs typeface="Arial Unicode MS" pitchFamily="34" charset="-122"/>
              </a:defRPr>
            </a:lvl1pPr>
          </a:lstStyle>
          <a:p>
            <a:pPr algn="ctr"/>
            <a:r>
              <a:rPr lang="zh-CN" altLang="en-US" sz="1800" b="0" dirty="0">
                <a:ea typeface="方正姚体" panose="02010601030101010101" pitchFamily="2" charset="-122"/>
              </a:rPr>
              <a:t>谷氨酸</a:t>
            </a:r>
          </a:p>
        </p:txBody>
      </p:sp>
      <p:sp>
        <p:nvSpPr>
          <p:cNvPr id="153" name="右大括号 152"/>
          <p:cNvSpPr/>
          <p:nvPr/>
        </p:nvSpPr>
        <p:spPr>
          <a:xfrm rot="5400000">
            <a:off x="5882546" y="2875933"/>
            <a:ext cx="216000" cy="4104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>
            <a:off x="3479222" y="2826854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4126746" y="281728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3136629" y="3378852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4127411" y="347537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矩形 214"/>
          <p:cNvSpPr/>
          <p:nvPr/>
        </p:nvSpPr>
        <p:spPr>
          <a:xfrm>
            <a:off x="3472212" y="2791333"/>
            <a:ext cx="239415" cy="276999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endParaRPr lang="zh-CN" altLang="en-US" dirty="0"/>
          </a:p>
        </p:txBody>
      </p:sp>
      <p:sp>
        <p:nvSpPr>
          <p:cNvPr id="216" name="矩形 215"/>
          <p:cNvSpPr/>
          <p:nvPr/>
        </p:nvSpPr>
        <p:spPr>
          <a:xfrm>
            <a:off x="3140350" y="3364689"/>
            <a:ext cx="239415" cy="276999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endParaRPr lang="zh-CN" altLang="en-US" dirty="0"/>
          </a:p>
        </p:txBody>
      </p:sp>
      <p:sp>
        <p:nvSpPr>
          <p:cNvPr id="217" name="矩形 216"/>
          <p:cNvSpPr/>
          <p:nvPr/>
        </p:nvSpPr>
        <p:spPr>
          <a:xfrm>
            <a:off x="4113778" y="2780300"/>
            <a:ext cx="239415" cy="276999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endParaRPr lang="zh-CN" altLang="en-US" dirty="0"/>
          </a:p>
        </p:txBody>
      </p:sp>
      <p:sp>
        <p:nvSpPr>
          <p:cNvPr id="218" name="矩形 217"/>
          <p:cNvSpPr/>
          <p:nvPr/>
        </p:nvSpPr>
        <p:spPr>
          <a:xfrm>
            <a:off x="4113778" y="3447872"/>
            <a:ext cx="239415" cy="276999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endParaRPr lang="zh-CN" altLang="en-US" dirty="0"/>
          </a:p>
        </p:txBody>
      </p:sp>
      <p:sp>
        <p:nvSpPr>
          <p:cNvPr id="227" name="矩形 226"/>
          <p:cNvSpPr/>
          <p:nvPr/>
        </p:nvSpPr>
        <p:spPr>
          <a:xfrm>
            <a:off x="3453783" y="295939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sz="1000" dirty="0"/>
          </a:p>
        </p:txBody>
      </p:sp>
      <p:sp>
        <p:nvSpPr>
          <p:cNvPr id="228" name="矩形 227"/>
          <p:cNvSpPr/>
          <p:nvPr/>
        </p:nvSpPr>
        <p:spPr>
          <a:xfrm>
            <a:off x="4106462" y="295213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8</a:t>
            </a:r>
            <a:endParaRPr lang="zh-CN" altLang="en-US" sz="1000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64FD319-14C9-A788-05F3-0C5AC1706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6" y="1252178"/>
            <a:ext cx="9905997" cy="111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叶酸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(Folic Acid)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：蝶酰谷氨酸；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Folate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；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vitamin 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9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。由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氨基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-4-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羟基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-6-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甲基蝶呤啶、对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氨基苯甲酸和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L-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谷氨酸结合而成。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sp>
        <p:nvSpPr>
          <p:cNvPr id="178" name="Text Box 10">
            <a:extLst>
              <a:ext uri="{FF2B5EF4-FFF2-40B4-BE49-F238E27FC236}">
                <a16:creationId xmlns:a16="http://schemas.microsoft.com/office/drawing/2014/main" id="{93DC352E-7FAC-A8A1-3250-68F9423D8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464" y="5048527"/>
            <a:ext cx="2440092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3200" b="1">
                <a:latin typeface="Times New Roman" pitchFamily="18" charset="0"/>
                <a:ea typeface="宋体" pitchFamily="2" charset="-122"/>
                <a:cs typeface="Arial Unicode MS" pitchFamily="34" charset="-122"/>
              </a:defRPr>
            </a:lvl1pPr>
          </a:lstStyle>
          <a:p>
            <a:pPr algn="ctr"/>
            <a:r>
              <a:rPr lang="zh-CN" altLang="en-US" sz="2000" b="0" dirty="0">
                <a:ea typeface="方正姚体" panose="02010601030101010101" pitchFamily="2" charset="-122"/>
              </a:rPr>
              <a:t>叶酸</a:t>
            </a:r>
            <a:r>
              <a:rPr lang="en-US" altLang="zh-CN" sz="2000" b="0" dirty="0">
                <a:ea typeface="方正姚体" panose="02010601030101010101" pitchFamily="2" charset="-122"/>
              </a:rPr>
              <a:t>folic acid(n=1-6)</a:t>
            </a:r>
            <a:endParaRPr lang="zh-CN" altLang="en-US" sz="2000" b="0" dirty="0"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29047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1083735" y="549773"/>
            <a:ext cx="2446867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叶酸</a:t>
            </a:r>
          </a:p>
        </p:txBody>
      </p:sp>
      <p:cxnSp>
        <p:nvCxnSpPr>
          <p:cNvPr id="117" name="直接连接符 116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5">
            <a:extLst>
              <a:ext uri="{FF2B5EF4-FFF2-40B4-BE49-F238E27FC236}">
                <a16:creationId xmlns:a16="http://schemas.microsoft.com/office/drawing/2014/main" id="{91901A67-3480-02DA-5B44-ACD6F6B4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6" y="1252178"/>
            <a:ext cx="9787529" cy="62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叶酸的活性形式为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5,6,7,8-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四氢叶酸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(FH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4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4852C7A-333F-46E0-3D8F-1549CAC856A0}"/>
              </a:ext>
            </a:extLst>
          </p:cNvPr>
          <p:cNvGrpSpPr/>
          <p:nvPr/>
        </p:nvGrpSpPr>
        <p:grpSpPr>
          <a:xfrm>
            <a:off x="2033310" y="2080887"/>
            <a:ext cx="8142828" cy="2175834"/>
            <a:chOff x="2033310" y="4265821"/>
            <a:chExt cx="8142828" cy="2175834"/>
          </a:xfrm>
        </p:grpSpPr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E3D17FC2-F40A-E3A3-00E3-8D751C468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8056" y="6041545"/>
              <a:ext cx="1010212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3200" b="1">
                  <a:latin typeface="Times New Roman" pitchFamily="18" charset="0"/>
                  <a:ea typeface="宋体" pitchFamily="2" charset="-122"/>
                  <a:cs typeface="Arial Unicode MS" pitchFamily="34" charset="-122"/>
                </a:defRPr>
              </a:lvl1pPr>
            </a:lstStyle>
            <a:p>
              <a:pPr algn="ctr"/>
              <a:r>
                <a:rPr lang="zh-CN" altLang="en-US" sz="2000" b="0" dirty="0">
                  <a:ea typeface="方正姚体" panose="02010601030101010101" pitchFamily="2" charset="-122"/>
                </a:rPr>
                <a:t>叶酸</a:t>
              </a:r>
              <a:r>
                <a:rPr lang="en-US" altLang="zh-CN" sz="2000" b="0" dirty="0">
                  <a:ea typeface="方正姚体" panose="02010601030101010101" pitchFamily="2" charset="-122"/>
                </a:rPr>
                <a:t>(F)</a:t>
              </a:r>
              <a:endParaRPr lang="zh-CN" altLang="en-US" sz="2000" b="0" dirty="0">
                <a:ea typeface="方正姚体" panose="02010601030101010101" pitchFamily="2" charset="-122"/>
              </a:endParaRPr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467C32D6-2FA2-7C3A-593C-B93D6F6ED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8533" y="6036838"/>
              <a:ext cx="1794081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3200" b="1">
                  <a:latin typeface="Times New Roman" pitchFamily="18" charset="0"/>
                  <a:ea typeface="宋体" pitchFamily="2" charset="-122"/>
                  <a:cs typeface="Arial Unicode MS" pitchFamily="34" charset="-122"/>
                </a:defRPr>
              </a:lvl1pPr>
            </a:lstStyle>
            <a:p>
              <a:pPr algn="ctr"/>
              <a:r>
                <a:rPr lang="zh-CN" altLang="en-US" sz="2000" b="0" dirty="0">
                  <a:ea typeface="方正姚体" panose="02010601030101010101" pitchFamily="2" charset="-122"/>
                </a:rPr>
                <a:t>四氢叶酸</a:t>
              </a:r>
              <a:r>
                <a:rPr lang="en-US" altLang="zh-CN" sz="2000" b="0" dirty="0">
                  <a:ea typeface="方正姚体" panose="02010601030101010101" pitchFamily="2" charset="-122"/>
                </a:rPr>
                <a:t>(FH</a:t>
              </a:r>
              <a:r>
                <a:rPr lang="en-US" altLang="zh-CN" sz="2000" b="0" baseline="-25000" dirty="0">
                  <a:ea typeface="方正姚体" panose="02010601030101010101" pitchFamily="2" charset="-122"/>
                </a:rPr>
                <a:t>4</a:t>
              </a:r>
              <a:r>
                <a:rPr lang="en-US" altLang="zh-CN" sz="2000" b="0" dirty="0">
                  <a:ea typeface="方正姚体" panose="02010601030101010101" pitchFamily="2" charset="-122"/>
                </a:rPr>
                <a:t>)</a:t>
              </a:r>
              <a:endParaRPr lang="zh-CN" altLang="en-US" sz="2000" b="0" dirty="0">
                <a:ea typeface="方正姚体" panose="02010601030101010101" pitchFamily="2" charset="-122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D50447A6-5DE2-788A-E1D2-DF1D9D222337}"/>
                </a:ext>
              </a:extLst>
            </p:cNvPr>
            <p:cNvCxnSpPr/>
            <p:nvPr/>
          </p:nvCxnSpPr>
          <p:spPr>
            <a:xfrm>
              <a:off x="2848111" y="5369517"/>
              <a:ext cx="28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A0E7B969-4C43-B17D-ECB2-F57269F28B9D}"/>
                </a:ext>
              </a:extLst>
            </p:cNvPr>
            <p:cNvSpPr/>
            <p:nvPr/>
          </p:nvSpPr>
          <p:spPr>
            <a:xfrm rot="5400000">
              <a:off x="2771470" y="4871607"/>
              <a:ext cx="756000" cy="648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569A653-6B0A-2163-0DEC-228FC5D6F208}"/>
                </a:ext>
              </a:extLst>
            </p:cNvPr>
            <p:cNvCxnSpPr/>
            <p:nvPr/>
          </p:nvCxnSpPr>
          <p:spPr>
            <a:xfrm flipV="1">
              <a:off x="2872001" y="4920438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C99B906-9F43-EC1E-C80F-26C689BCBDAE}"/>
                </a:ext>
              </a:extLst>
            </p:cNvPr>
            <p:cNvCxnSpPr/>
            <p:nvPr/>
          </p:nvCxnSpPr>
          <p:spPr>
            <a:xfrm flipV="1">
              <a:off x="3415904" y="5011843"/>
              <a:ext cx="0" cy="3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D9A6CF8-D8DE-14DC-9A57-F2ED5D68A221}"/>
                </a:ext>
              </a:extLst>
            </p:cNvPr>
            <p:cNvCxnSpPr/>
            <p:nvPr/>
          </p:nvCxnSpPr>
          <p:spPr>
            <a:xfrm flipH="1" flipV="1">
              <a:off x="2601633" y="4835895"/>
              <a:ext cx="216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3A98575-6382-78FD-465E-E4BB126D82FF}"/>
                </a:ext>
              </a:extLst>
            </p:cNvPr>
            <p:cNvSpPr/>
            <p:nvPr/>
          </p:nvSpPr>
          <p:spPr>
            <a:xfrm>
              <a:off x="2033310" y="4631170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9E1459-F159-58DE-671E-7A07370BCF67}"/>
                </a:ext>
              </a:extLst>
            </p:cNvPr>
            <p:cNvSpPr/>
            <p:nvPr/>
          </p:nvSpPr>
          <p:spPr>
            <a:xfrm>
              <a:off x="2969608" y="5504597"/>
              <a:ext cx="530915" cy="556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∣ </a:t>
              </a:r>
            </a:p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OH</a:t>
              </a:r>
              <a:endParaRPr lang="zh-CN" altLang="en-US" dirty="0"/>
            </a:p>
          </p:txBody>
        </p:sp>
        <p:sp>
          <p:nvSpPr>
            <p:cNvPr id="14" name="六边形 13">
              <a:extLst>
                <a:ext uri="{FF2B5EF4-FFF2-40B4-BE49-F238E27FC236}">
                  <a16:creationId xmlns:a16="http://schemas.microsoft.com/office/drawing/2014/main" id="{4E1958FA-8B54-3972-37AD-E6F44CC914A7}"/>
                </a:ext>
              </a:extLst>
            </p:cNvPr>
            <p:cNvSpPr/>
            <p:nvPr/>
          </p:nvSpPr>
          <p:spPr>
            <a:xfrm rot="5400000">
              <a:off x="3419542" y="4856766"/>
              <a:ext cx="756000" cy="648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C8F50C8-96AC-D0DD-5A2A-B320388654B8}"/>
                </a:ext>
              </a:extLst>
            </p:cNvPr>
            <p:cNvCxnSpPr/>
            <p:nvPr/>
          </p:nvCxnSpPr>
          <p:spPr>
            <a:xfrm flipV="1">
              <a:off x="3788382" y="5368713"/>
              <a:ext cx="2772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034BFED-1D98-57D2-1941-6CE7AED3B373}"/>
                </a:ext>
              </a:extLst>
            </p:cNvPr>
            <p:cNvCxnSpPr/>
            <p:nvPr/>
          </p:nvCxnSpPr>
          <p:spPr>
            <a:xfrm rot="60000">
              <a:off x="3764594" y="4847620"/>
              <a:ext cx="324776" cy="1539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B7D821FB-9FE5-E9D6-EE67-891B760B5307}"/>
                </a:ext>
              </a:extLst>
            </p:cNvPr>
            <p:cNvCxnSpPr/>
            <p:nvPr/>
          </p:nvCxnSpPr>
          <p:spPr>
            <a:xfrm flipH="1" flipV="1">
              <a:off x="4112041" y="5387974"/>
              <a:ext cx="252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FD892F3-C26E-A5FA-C5A6-79B5E38F7026}"/>
                </a:ext>
              </a:extLst>
            </p:cNvPr>
            <p:cNvSpPr/>
            <p:nvPr/>
          </p:nvSpPr>
          <p:spPr>
            <a:xfrm>
              <a:off x="4306898" y="5388574"/>
              <a:ext cx="35137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R</a:t>
              </a:r>
              <a:endParaRPr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5AADA18-9BB9-25EF-E4D5-672B33628F55}"/>
                </a:ext>
              </a:extLst>
            </p:cNvPr>
            <p:cNvSpPr/>
            <p:nvPr/>
          </p:nvSpPr>
          <p:spPr>
            <a:xfrm>
              <a:off x="2799228" y="4963018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1000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DF10FEA-A826-2AED-1C8C-A3CBC40A8118}"/>
                </a:ext>
              </a:extLst>
            </p:cNvPr>
            <p:cNvSpPr/>
            <p:nvPr/>
          </p:nvSpPr>
          <p:spPr>
            <a:xfrm>
              <a:off x="2825398" y="5183583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000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CA14E3F-A4FD-5365-4BC3-00D80D74BE3C}"/>
                </a:ext>
              </a:extLst>
            </p:cNvPr>
            <p:cNvSpPr/>
            <p:nvPr/>
          </p:nvSpPr>
          <p:spPr>
            <a:xfrm>
              <a:off x="3013990" y="5279242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4</a:t>
              </a:r>
              <a:endParaRPr lang="zh-CN" altLang="en-US" sz="1000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98BA7DE-C91D-AB1C-D9C1-E597CCFB0CEF}"/>
                </a:ext>
              </a:extLst>
            </p:cNvPr>
            <p:cNvSpPr/>
            <p:nvPr/>
          </p:nvSpPr>
          <p:spPr>
            <a:xfrm>
              <a:off x="3650320" y="5218267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5</a:t>
              </a:r>
              <a:endParaRPr lang="zh-CN" altLang="en-US" sz="1000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BC9D942-AB69-4BA7-9FC2-7756E6569714}"/>
                </a:ext>
              </a:extLst>
            </p:cNvPr>
            <p:cNvSpPr/>
            <p:nvPr/>
          </p:nvSpPr>
          <p:spPr>
            <a:xfrm>
              <a:off x="3905636" y="5146259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6</a:t>
              </a:r>
              <a:endParaRPr lang="zh-CN" altLang="en-US" sz="1000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193363A-B9E6-DAFF-A536-513011F68AAF}"/>
                </a:ext>
              </a:extLst>
            </p:cNvPr>
            <p:cNvSpPr/>
            <p:nvPr/>
          </p:nvSpPr>
          <p:spPr>
            <a:xfrm>
              <a:off x="3905636" y="4991210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7</a:t>
              </a:r>
              <a:endParaRPr lang="zh-CN" altLang="en-US" sz="1000" dirty="0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DE4D85E-145D-BDE3-C08E-F0072D00198A}"/>
                </a:ext>
              </a:extLst>
            </p:cNvPr>
            <p:cNvCxnSpPr/>
            <p:nvPr/>
          </p:nvCxnSpPr>
          <p:spPr>
            <a:xfrm flipH="1">
              <a:off x="4121566" y="4816474"/>
              <a:ext cx="252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BA9B34A-D482-3509-CC13-06479D44C558}"/>
                </a:ext>
              </a:extLst>
            </p:cNvPr>
            <p:cNvSpPr/>
            <p:nvPr/>
          </p:nvSpPr>
          <p:spPr>
            <a:xfrm>
              <a:off x="4309785" y="4631170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AAFBB25-4E72-4C4D-8B3A-4B35A3EB6A5B}"/>
                </a:ext>
              </a:extLst>
            </p:cNvPr>
            <p:cNvSpPr/>
            <p:nvPr/>
          </p:nvSpPr>
          <p:spPr>
            <a:xfrm>
              <a:off x="4770001" y="4551106"/>
              <a:ext cx="1685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2NADPH+2H</a:t>
              </a:r>
              <a:r>
                <a:rPr lang="en-US" altLang="zh-CN" baseline="30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+</a:t>
              </a:r>
              <a:endParaRPr lang="zh-CN" altLang="en-US" baseline="30000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7C3029E-FFAC-27D7-83A9-6234768FDDAF}"/>
                </a:ext>
              </a:extLst>
            </p:cNvPr>
            <p:cNvSpPr/>
            <p:nvPr/>
          </p:nvSpPr>
          <p:spPr>
            <a:xfrm>
              <a:off x="6474295" y="4551106"/>
              <a:ext cx="1043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2NADP</a:t>
              </a:r>
              <a:r>
                <a:rPr lang="en-US" altLang="zh-CN" baseline="30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+</a:t>
              </a:r>
              <a:endParaRPr lang="zh-CN" altLang="en-US" baseline="30000" dirty="0"/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F2BACF7-C2A8-2584-79A3-0D7C5AC3FCF3}"/>
                </a:ext>
              </a:extLst>
            </p:cNvPr>
            <p:cNvCxnSpPr/>
            <p:nvPr/>
          </p:nvCxnSpPr>
          <p:spPr>
            <a:xfrm>
              <a:off x="8363086" y="5369517"/>
              <a:ext cx="28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六边形 29">
              <a:extLst>
                <a:ext uri="{FF2B5EF4-FFF2-40B4-BE49-F238E27FC236}">
                  <a16:creationId xmlns:a16="http://schemas.microsoft.com/office/drawing/2014/main" id="{5FDA9F2F-8978-7184-3F5D-C53917A83393}"/>
                </a:ext>
              </a:extLst>
            </p:cNvPr>
            <p:cNvSpPr/>
            <p:nvPr/>
          </p:nvSpPr>
          <p:spPr>
            <a:xfrm rot="5400000">
              <a:off x="8286445" y="4871607"/>
              <a:ext cx="756000" cy="648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32ACD96E-41BB-BFF7-C062-0C959A1AF988}"/>
                </a:ext>
              </a:extLst>
            </p:cNvPr>
            <p:cNvCxnSpPr/>
            <p:nvPr/>
          </p:nvCxnSpPr>
          <p:spPr>
            <a:xfrm flipV="1">
              <a:off x="8386976" y="4920438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>
              <a:extLst>
                <a:ext uri="{FF2B5EF4-FFF2-40B4-BE49-F238E27FC236}">
                  <a16:creationId xmlns:a16="http://schemas.microsoft.com/office/drawing/2014/main" id="{1F7AAC33-B8BD-29A8-4880-8A6CBC0FBA02}"/>
                </a:ext>
              </a:extLst>
            </p:cNvPr>
            <p:cNvCxnSpPr/>
            <p:nvPr/>
          </p:nvCxnSpPr>
          <p:spPr>
            <a:xfrm flipV="1">
              <a:off x="8930879" y="5011843"/>
              <a:ext cx="0" cy="3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>
              <a:extLst>
                <a:ext uri="{FF2B5EF4-FFF2-40B4-BE49-F238E27FC236}">
                  <a16:creationId xmlns:a16="http://schemas.microsoft.com/office/drawing/2014/main" id="{113ADC3A-6A59-92D9-13C2-4B94E6C440E6}"/>
                </a:ext>
              </a:extLst>
            </p:cNvPr>
            <p:cNvCxnSpPr/>
            <p:nvPr/>
          </p:nvCxnSpPr>
          <p:spPr>
            <a:xfrm flipH="1" flipV="1">
              <a:off x="8116608" y="4835895"/>
              <a:ext cx="216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矩形 235">
              <a:extLst>
                <a:ext uri="{FF2B5EF4-FFF2-40B4-BE49-F238E27FC236}">
                  <a16:creationId xmlns:a16="http://schemas.microsoft.com/office/drawing/2014/main" id="{4BAB2F45-0ABC-1969-5CC5-4C911055608B}"/>
                </a:ext>
              </a:extLst>
            </p:cNvPr>
            <p:cNvSpPr/>
            <p:nvPr/>
          </p:nvSpPr>
          <p:spPr>
            <a:xfrm>
              <a:off x="7548285" y="4631170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sp>
          <p:nvSpPr>
            <p:cNvPr id="237" name="矩形 236">
              <a:extLst>
                <a:ext uri="{FF2B5EF4-FFF2-40B4-BE49-F238E27FC236}">
                  <a16:creationId xmlns:a16="http://schemas.microsoft.com/office/drawing/2014/main" id="{B8DC837C-7E42-0AE2-4585-1CF68B96C07E}"/>
                </a:ext>
              </a:extLst>
            </p:cNvPr>
            <p:cNvSpPr/>
            <p:nvPr/>
          </p:nvSpPr>
          <p:spPr>
            <a:xfrm>
              <a:off x="8484583" y="5504597"/>
              <a:ext cx="530915" cy="556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∣ </a:t>
              </a:r>
            </a:p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OH</a:t>
              </a:r>
              <a:endParaRPr lang="zh-CN" altLang="en-US" dirty="0"/>
            </a:p>
          </p:txBody>
        </p:sp>
        <p:sp>
          <p:nvSpPr>
            <p:cNvPr id="238" name="六边形 237">
              <a:extLst>
                <a:ext uri="{FF2B5EF4-FFF2-40B4-BE49-F238E27FC236}">
                  <a16:creationId xmlns:a16="http://schemas.microsoft.com/office/drawing/2014/main" id="{F1C12F20-158E-43BA-28DB-A7EF092396E3}"/>
                </a:ext>
              </a:extLst>
            </p:cNvPr>
            <p:cNvSpPr/>
            <p:nvPr/>
          </p:nvSpPr>
          <p:spPr>
            <a:xfrm rot="5400000">
              <a:off x="8934517" y="4856766"/>
              <a:ext cx="756000" cy="648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9" name="直接连接符 238">
              <a:extLst>
                <a:ext uri="{FF2B5EF4-FFF2-40B4-BE49-F238E27FC236}">
                  <a16:creationId xmlns:a16="http://schemas.microsoft.com/office/drawing/2014/main" id="{C3ED388C-1414-40A5-F96B-AFBD91C27F60}"/>
                </a:ext>
              </a:extLst>
            </p:cNvPr>
            <p:cNvCxnSpPr/>
            <p:nvPr/>
          </p:nvCxnSpPr>
          <p:spPr>
            <a:xfrm flipH="1" flipV="1">
              <a:off x="9627016" y="5387974"/>
              <a:ext cx="252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矩形 239">
              <a:extLst>
                <a:ext uri="{FF2B5EF4-FFF2-40B4-BE49-F238E27FC236}">
                  <a16:creationId xmlns:a16="http://schemas.microsoft.com/office/drawing/2014/main" id="{52B20267-1549-1FEB-0020-B90A0EC6B4CE}"/>
                </a:ext>
              </a:extLst>
            </p:cNvPr>
            <p:cNvSpPr/>
            <p:nvPr/>
          </p:nvSpPr>
          <p:spPr>
            <a:xfrm>
              <a:off x="9821873" y="5388574"/>
              <a:ext cx="35137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R</a:t>
              </a:r>
              <a:endParaRPr lang="zh-CN" altLang="en-US" dirty="0"/>
            </a:p>
          </p:txBody>
        </p:sp>
        <p:sp>
          <p:nvSpPr>
            <p:cNvPr id="241" name="矩形 240">
              <a:extLst>
                <a:ext uri="{FF2B5EF4-FFF2-40B4-BE49-F238E27FC236}">
                  <a16:creationId xmlns:a16="http://schemas.microsoft.com/office/drawing/2014/main" id="{440E77D8-C13B-051B-E284-06A5F6F19A1C}"/>
                </a:ext>
              </a:extLst>
            </p:cNvPr>
            <p:cNvSpPr/>
            <p:nvPr/>
          </p:nvSpPr>
          <p:spPr>
            <a:xfrm>
              <a:off x="8314203" y="4963018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1000" dirty="0"/>
            </a:p>
          </p:txBody>
        </p:sp>
        <p:sp>
          <p:nvSpPr>
            <p:cNvPr id="242" name="矩形 241">
              <a:extLst>
                <a:ext uri="{FF2B5EF4-FFF2-40B4-BE49-F238E27FC236}">
                  <a16:creationId xmlns:a16="http://schemas.microsoft.com/office/drawing/2014/main" id="{25332BA9-0ED5-1EEF-9BA5-25F2EFD1D23A}"/>
                </a:ext>
              </a:extLst>
            </p:cNvPr>
            <p:cNvSpPr/>
            <p:nvPr/>
          </p:nvSpPr>
          <p:spPr>
            <a:xfrm>
              <a:off x="8340373" y="5183583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000" dirty="0"/>
            </a:p>
          </p:txBody>
        </p:sp>
        <p:sp>
          <p:nvSpPr>
            <p:cNvPr id="243" name="矩形 242">
              <a:extLst>
                <a:ext uri="{FF2B5EF4-FFF2-40B4-BE49-F238E27FC236}">
                  <a16:creationId xmlns:a16="http://schemas.microsoft.com/office/drawing/2014/main" id="{51FD4035-9E32-9B78-98BA-8C8E98919BCC}"/>
                </a:ext>
              </a:extLst>
            </p:cNvPr>
            <p:cNvSpPr/>
            <p:nvPr/>
          </p:nvSpPr>
          <p:spPr>
            <a:xfrm>
              <a:off x="8528965" y="5279242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4</a:t>
              </a:r>
              <a:endParaRPr lang="zh-CN" altLang="en-US" sz="1000" dirty="0"/>
            </a:p>
          </p:txBody>
        </p:sp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40B3CAB3-7FA1-18B0-F62F-DF7678D39289}"/>
                </a:ext>
              </a:extLst>
            </p:cNvPr>
            <p:cNvSpPr/>
            <p:nvPr/>
          </p:nvSpPr>
          <p:spPr>
            <a:xfrm>
              <a:off x="9165295" y="5218267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5</a:t>
              </a:r>
              <a:endParaRPr lang="zh-CN" altLang="en-US" sz="1000" dirty="0"/>
            </a:p>
          </p:txBody>
        </p:sp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90081161-9199-1E85-DE2D-D098654E25A8}"/>
                </a:ext>
              </a:extLst>
            </p:cNvPr>
            <p:cNvSpPr/>
            <p:nvPr/>
          </p:nvSpPr>
          <p:spPr>
            <a:xfrm>
              <a:off x="9420611" y="5146259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6</a:t>
              </a:r>
              <a:endParaRPr lang="zh-CN" altLang="en-US" sz="1000" dirty="0"/>
            </a:p>
          </p:txBody>
        </p:sp>
        <p:sp>
          <p:nvSpPr>
            <p:cNvPr id="246" name="矩形 245">
              <a:extLst>
                <a:ext uri="{FF2B5EF4-FFF2-40B4-BE49-F238E27FC236}">
                  <a16:creationId xmlns:a16="http://schemas.microsoft.com/office/drawing/2014/main" id="{6FF2F49D-AA9E-A467-3141-50ED5DEAF987}"/>
                </a:ext>
              </a:extLst>
            </p:cNvPr>
            <p:cNvSpPr/>
            <p:nvPr/>
          </p:nvSpPr>
          <p:spPr>
            <a:xfrm>
              <a:off x="9420611" y="4991210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7</a:t>
              </a:r>
              <a:endParaRPr lang="zh-CN" altLang="en-US" sz="1000" dirty="0"/>
            </a:p>
          </p:txBody>
        </p:sp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id="{7026E1B9-D36D-927A-E5D9-8445E46B7E1B}"/>
                </a:ext>
              </a:extLst>
            </p:cNvPr>
            <p:cNvCxnSpPr/>
            <p:nvPr/>
          </p:nvCxnSpPr>
          <p:spPr>
            <a:xfrm flipH="1">
              <a:off x="9636541" y="4816474"/>
              <a:ext cx="252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矩形 247">
              <a:extLst>
                <a:ext uri="{FF2B5EF4-FFF2-40B4-BE49-F238E27FC236}">
                  <a16:creationId xmlns:a16="http://schemas.microsoft.com/office/drawing/2014/main" id="{15DC7647-9317-051F-FA0F-475AE7D64118}"/>
                </a:ext>
              </a:extLst>
            </p:cNvPr>
            <p:cNvSpPr/>
            <p:nvPr/>
          </p:nvSpPr>
          <p:spPr>
            <a:xfrm>
              <a:off x="9824760" y="4631170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dirty="0"/>
            </a:p>
          </p:txBody>
        </p:sp>
        <p:sp>
          <p:nvSpPr>
            <p:cNvPr id="249" name="矩形 248">
              <a:extLst>
                <a:ext uri="{FF2B5EF4-FFF2-40B4-BE49-F238E27FC236}">
                  <a16:creationId xmlns:a16="http://schemas.microsoft.com/office/drawing/2014/main" id="{59482900-1B34-032B-6547-0ED12C0C4FFC}"/>
                </a:ext>
              </a:extLst>
            </p:cNvPr>
            <p:cNvSpPr/>
            <p:nvPr/>
          </p:nvSpPr>
          <p:spPr>
            <a:xfrm>
              <a:off x="9113937" y="5503359"/>
              <a:ext cx="37221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∣ </a:t>
              </a:r>
            </a:p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50" name="矩形 249">
              <a:extLst>
                <a:ext uri="{FF2B5EF4-FFF2-40B4-BE49-F238E27FC236}">
                  <a16:creationId xmlns:a16="http://schemas.microsoft.com/office/drawing/2014/main" id="{03BAAA17-D185-BD1F-E91F-0581329B338E}"/>
                </a:ext>
              </a:extLst>
            </p:cNvPr>
            <p:cNvSpPr/>
            <p:nvPr/>
          </p:nvSpPr>
          <p:spPr>
            <a:xfrm>
              <a:off x="9125252" y="4265821"/>
              <a:ext cx="35137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</a:p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∣</a:t>
              </a:r>
              <a:endParaRPr lang="zh-CN" altLang="en-US" dirty="0"/>
            </a:p>
          </p:txBody>
        </p:sp>
        <p:sp>
          <p:nvSpPr>
            <p:cNvPr id="251" name="矩形 250">
              <a:extLst>
                <a:ext uri="{FF2B5EF4-FFF2-40B4-BE49-F238E27FC236}">
                  <a16:creationId xmlns:a16="http://schemas.microsoft.com/office/drawing/2014/main" id="{786E409B-BDCF-6D52-3422-14F99324E67E}"/>
                </a:ext>
              </a:extLst>
            </p:cNvPr>
            <p:cNvSpPr/>
            <p:nvPr/>
          </p:nvSpPr>
          <p:spPr>
            <a:xfrm>
              <a:off x="9456674" y="5350448"/>
              <a:ext cx="37221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∣ </a:t>
              </a:r>
            </a:p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52" name="矩形 251">
              <a:extLst>
                <a:ext uri="{FF2B5EF4-FFF2-40B4-BE49-F238E27FC236}">
                  <a16:creationId xmlns:a16="http://schemas.microsoft.com/office/drawing/2014/main" id="{2E25B442-925B-9A22-637E-A7C26EDB676E}"/>
                </a:ext>
              </a:extLst>
            </p:cNvPr>
            <p:cNvSpPr/>
            <p:nvPr/>
          </p:nvSpPr>
          <p:spPr>
            <a:xfrm>
              <a:off x="9458627" y="4456321"/>
              <a:ext cx="35137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</a:p>
            <a:p>
              <a:pPr>
                <a:lnSpc>
                  <a:spcPts val="1800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∣</a:t>
              </a:r>
              <a:endParaRPr lang="zh-CN" altLang="en-US" dirty="0"/>
            </a:p>
          </p:txBody>
        </p:sp>
        <p:sp>
          <p:nvSpPr>
            <p:cNvPr id="253" name="任意多边形 200">
              <a:extLst>
                <a:ext uri="{FF2B5EF4-FFF2-40B4-BE49-F238E27FC236}">
                  <a16:creationId xmlns:a16="http://schemas.microsoft.com/office/drawing/2014/main" id="{825DED6B-B4FB-B9AB-7000-377972121854}"/>
                </a:ext>
              </a:extLst>
            </p:cNvPr>
            <p:cNvSpPr/>
            <p:nvPr/>
          </p:nvSpPr>
          <p:spPr>
            <a:xfrm>
              <a:off x="5003880" y="5114781"/>
              <a:ext cx="2201091" cy="99299"/>
            </a:xfrm>
            <a:custGeom>
              <a:avLst/>
              <a:gdLst>
                <a:gd name="connsiteX0" fmla="*/ 1985091 w 2201091"/>
                <a:gd name="connsiteY0" fmla="*/ 0 h 99299"/>
                <a:gd name="connsiteX1" fmla="*/ 2201091 w 2201091"/>
                <a:gd name="connsiteY1" fmla="*/ 98891 h 99299"/>
                <a:gd name="connsiteX2" fmla="*/ 2200428 w 2201091"/>
                <a:gd name="connsiteY2" fmla="*/ 99299 h 99299"/>
                <a:gd name="connsiteX3" fmla="*/ 2046275 w 2201091"/>
                <a:gd name="connsiteY3" fmla="*/ 99299 h 99299"/>
                <a:gd name="connsiteX4" fmla="*/ 2046203 w 2201091"/>
                <a:gd name="connsiteY4" fmla="*/ 99182 h 99299"/>
                <a:gd name="connsiteX5" fmla="*/ 0 w 2201091"/>
                <a:gd name="connsiteY5" fmla="*/ 99182 h 99299"/>
                <a:gd name="connsiteX6" fmla="*/ 0 w 2201091"/>
                <a:gd name="connsiteY6" fmla="*/ 81182 h 99299"/>
                <a:gd name="connsiteX7" fmla="*/ 2035112 w 2201091"/>
                <a:gd name="connsiteY7" fmla="*/ 81182 h 9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1091" h="99299">
                  <a:moveTo>
                    <a:pt x="1985091" y="0"/>
                  </a:moveTo>
                  <a:lnTo>
                    <a:pt x="2201091" y="98891"/>
                  </a:lnTo>
                  <a:lnTo>
                    <a:pt x="2200428" y="99299"/>
                  </a:lnTo>
                  <a:lnTo>
                    <a:pt x="2046275" y="99299"/>
                  </a:lnTo>
                  <a:lnTo>
                    <a:pt x="2046203" y="99182"/>
                  </a:lnTo>
                  <a:lnTo>
                    <a:pt x="0" y="99182"/>
                  </a:lnTo>
                  <a:lnTo>
                    <a:pt x="0" y="81182"/>
                  </a:lnTo>
                  <a:lnTo>
                    <a:pt x="2035112" y="81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任意多边形 201">
              <a:extLst>
                <a:ext uri="{FF2B5EF4-FFF2-40B4-BE49-F238E27FC236}">
                  <a16:creationId xmlns:a16="http://schemas.microsoft.com/office/drawing/2014/main" id="{6AC76E37-FC73-9DB3-4AB2-CDD3A9BFE8B6}"/>
                </a:ext>
              </a:extLst>
            </p:cNvPr>
            <p:cNvSpPr/>
            <p:nvPr/>
          </p:nvSpPr>
          <p:spPr>
            <a:xfrm flipH="1" flipV="1">
              <a:off x="4994344" y="5262418"/>
              <a:ext cx="2201091" cy="99299"/>
            </a:xfrm>
            <a:custGeom>
              <a:avLst/>
              <a:gdLst>
                <a:gd name="connsiteX0" fmla="*/ 1985091 w 2201091"/>
                <a:gd name="connsiteY0" fmla="*/ 0 h 99299"/>
                <a:gd name="connsiteX1" fmla="*/ 2201091 w 2201091"/>
                <a:gd name="connsiteY1" fmla="*/ 98891 h 99299"/>
                <a:gd name="connsiteX2" fmla="*/ 2200428 w 2201091"/>
                <a:gd name="connsiteY2" fmla="*/ 99299 h 99299"/>
                <a:gd name="connsiteX3" fmla="*/ 2046275 w 2201091"/>
                <a:gd name="connsiteY3" fmla="*/ 99299 h 99299"/>
                <a:gd name="connsiteX4" fmla="*/ 2046203 w 2201091"/>
                <a:gd name="connsiteY4" fmla="*/ 99182 h 99299"/>
                <a:gd name="connsiteX5" fmla="*/ 0 w 2201091"/>
                <a:gd name="connsiteY5" fmla="*/ 99182 h 99299"/>
                <a:gd name="connsiteX6" fmla="*/ 0 w 2201091"/>
                <a:gd name="connsiteY6" fmla="*/ 81182 h 99299"/>
                <a:gd name="connsiteX7" fmla="*/ 2035112 w 2201091"/>
                <a:gd name="connsiteY7" fmla="*/ 81182 h 9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1091" h="99299">
                  <a:moveTo>
                    <a:pt x="1985091" y="0"/>
                  </a:moveTo>
                  <a:lnTo>
                    <a:pt x="2201091" y="98891"/>
                  </a:lnTo>
                  <a:lnTo>
                    <a:pt x="2200428" y="99299"/>
                  </a:lnTo>
                  <a:lnTo>
                    <a:pt x="2046275" y="99299"/>
                  </a:lnTo>
                  <a:lnTo>
                    <a:pt x="2046203" y="99182"/>
                  </a:lnTo>
                  <a:lnTo>
                    <a:pt x="0" y="99182"/>
                  </a:lnTo>
                  <a:lnTo>
                    <a:pt x="0" y="81182"/>
                  </a:lnTo>
                  <a:lnTo>
                    <a:pt x="2035112" y="81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椭圆 254">
              <a:extLst>
                <a:ext uri="{FF2B5EF4-FFF2-40B4-BE49-F238E27FC236}">
                  <a16:creationId xmlns:a16="http://schemas.microsoft.com/office/drawing/2014/main" id="{08D53A22-5E95-8116-C898-BC19B5DF3244}"/>
                </a:ext>
              </a:extLst>
            </p:cNvPr>
            <p:cNvSpPr/>
            <p:nvPr/>
          </p:nvSpPr>
          <p:spPr>
            <a:xfrm>
              <a:off x="3031557" y="4760023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951269B5-FE46-ADDB-3300-900746A4599F}"/>
                </a:ext>
              </a:extLst>
            </p:cNvPr>
            <p:cNvSpPr/>
            <p:nvPr/>
          </p:nvSpPr>
          <p:spPr>
            <a:xfrm>
              <a:off x="3678506" y="4749799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FEBAEAA0-8502-FB05-8E50-FD4F265E2D7E}"/>
                </a:ext>
              </a:extLst>
            </p:cNvPr>
            <p:cNvSpPr/>
            <p:nvPr/>
          </p:nvSpPr>
          <p:spPr>
            <a:xfrm>
              <a:off x="2688244" y="5310949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7109DF4F-1DBB-6428-F0D3-8E332EDB1743}"/>
                </a:ext>
              </a:extLst>
            </p:cNvPr>
            <p:cNvSpPr/>
            <p:nvPr/>
          </p:nvSpPr>
          <p:spPr>
            <a:xfrm>
              <a:off x="3679209" y="5407692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207DD565-8662-16B6-2569-4641A2EBADFB}"/>
                </a:ext>
              </a:extLst>
            </p:cNvPr>
            <p:cNvSpPr/>
            <p:nvPr/>
          </p:nvSpPr>
          <p:spPr>
            <a:xfrm>
              <a:off x="8546006" y="4760457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B1F5D971-CA2B-24D9-B8AE-3088CB52E448}"/>
                </a:ext>
              </a:extLst>
            </p:cNvPr>
            <p:cNvSpPr/>
            <p:nvPr/>
          </p:nvSpPr>
          <p:spPr>
            <a:xfrm>
              <a:off x="9193291" y="4750512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452DE8C2-9825-CB7B-A138-AEAB41BDAC34}"/>
                </a:ext>
              </a:extLst>
            </p:cNvPr>
            <p:cNvSpPr/>
            <p:nvPr/>
          </p:nvSpPr>
          <p:spPr>
            <a:xfrm>
              <a:off x="8203813" y="531114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6DC9613A-562D-49F6-710D-8E5C4F6E34E4}"/>
                </a:ext>
              </a:extLst>
            </p:cNvPr>
            <p:cNvSpPr/>
            <p:nvPr/>
          </p:nvSpPr>
          <p:spPr>
            <a:xfrm>
              <a:off x="9194136" y="5414933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5C499EE1-F433-E7D8-540C-DD15C63D3E66}"/>
                </a:ext>
              </a:extLst>
            </p:cNvPr>
            <p:cNvSpPr/>
            <p:nvPr/>
          </p:nvSpPr>
          <p:spPr>
            <a:xfrm>
              <a:off x="3024537" y="4723503"/>
              <a:ext cx="239415" cy="276999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AA860233-A765-2842-CBED-4F33693331F4}"/>
                </a:ext>
              </a:extLst>
            </p:cNvPr>
            <p:cNvSpPr/>
            <p:nvPr/>
          </p:nvSpPr>
          <p:spPr>
            <a:xfrm>
              <a:off x="2692675" y="5296859"/>
              <a:ext cx="239415" cy="276999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D962AA84-C33E-75E1-9A70-E17A8BAE91E8}"/>
                </a:ext>
              </a:extLst>
            </p:cNvPr>
            <p:cNvSpPr/>
            <p:nvPr/>
          </p:nvSpPr>
          <p:spPr>
            <a:xfrm>
              <a:off x="3666103" y="4712470"/>
              <a:ext cx="239415" cy="276999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A0D2ED73-CB3C-E1A5-6E20-BDEFF86A2063}"/>
                </a:ext>
              </a:extLst>
            </p:cNvPr>
            <p:cNvSpPr/>
            <p:nvPr/>
          </p:nvSpPr>
          <p:spPr>
            <a:xfrm>
              <a:off x="3666103" y="5371575"/>
              <a:ext cx="239415" cy="276999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ADB0CDA5-6E23-5CAC-E397-C46889C99155}"/>
                </a:ext>
              </a:extLst>
            </p:cNvPr>
            <p:cNvSpPr/>
            <p:nvPr/>
          </p:nvSpPr>
          <p:spPr>
            <a:xfrm>
              <a:off x="8539512" y="4723503"/>
              <a:ext cx="239415" cy="276999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F65542CE-D136-2691-C515-9EE3819F3A98}"/>
                </a:ext>
              </a:extLst>
            </p:cNvPr>
            <p:cNvSpPr/>
            <p:nvPr/>
          </p:nvSpPr>
          <p:spPr>
            <a:xfrm>
              <a:off x="8207650" y="5296859"/>
              <a:ext cx="239415" cy="276999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18EACB79-90B6-FF57-9179-84A5BE26E53A}"/>
                </a:ext>
              </a:extLst>
            </p:cNvPr>
            <p:cNvSpPr/>
            <p:nvPr/>
          </p:nvSpPr>
          <p:spPr>
            <a:xfrm>
              <a:off x="9181078" y="4712470"/>
              <a:ext cx="239415" cy="276999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DD7D7485-AD1A-5532-926B-BAF07440263E}"/>
                </a:ext>
              </a:extLst>
            </p:cNvPr>
            <p:cNvSpPr/>
            <p:nvPr/>
          </p:nvSpPr>
          <p:spPr>
            <a:xfrm>
              <a:off x="9181078" y="5371575"/>
              <a:ext cx="239415" cy="276999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dirty="0"/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F960672B-86ED-6851-4585-39A180FA6165}"/>
                </a:ext>
              </a:extLst>
            </p:cNvPr>
            <p:cNvSpPr/>
            <p:nvPr/>
          </p:nvSpPr>
          <p:spPr>
            <a:xfrm>
              <a:off x="3006108" y="4874626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1</a:t>
              </a:r>
              <a:endParaRPr lang="zh-CN" altLang="en-US" sz="1000" dirty="0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D76A55F0-E73D-A5E9-118C-6471D6DCF6AC}"/>
                </a:ext>
              </a:extLst>
            </p:cNvPr>
            <p:cNvSpPr/>
            <p:nvPr/>
          </p:nvSpPr>
          <p:spPr>
            <a:xfrm>
              <a:off x="3650320" y="4867371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8</a:t>
              </a:r>
              <a:endParaRPr lang="zh-CN" altLang="en-US" sz="1000" dirty="0"/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630CA522-5CFB-7B2C-1B00-E14EA033F8E6}"/>
                </a:ext>
              </a:extLst>
            </p:cNvPr>
            <p:cNvSpPr/>
            <p:nvPr/>
          </p:nvSpPr>
          <p:spPr>
            <a:xfrm>
              <a:off x="8521083" y="4874626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1</a:t>
              </a:r>
              <a:endParaRPr lang="zh-CN" altLang="en-US" sz="1000" dirty="0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925440B0-C96C-3315-9C87-A78CC0B18F58}"/>
                </a:ext>
              </a:extLst>
            </p:cNvPr>
            <p:cNvSpPr/>
            <p:nvPr/>
          </p:nvSpPr>
          <p:spPr>
            <a:xfrm>
              <a:off x="9165295" y="4867371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8</a:t>
              </a:r>
              <a:endParaRPr lang="zh-CN" altLang="en-US" sz="1000" dirty="0"/>
            </a:p>
          </p:txBody>
        </p:sp>
        <p:sp>
          <p:nvSpPr>
            <p:cNvPr id="178" name="任意多边形 232">
              <a:extLst>
                <a:ext uri="{FF2B5EF4-FFF2-40B4-BE49-F238E27FC236}">
                  <a16:creationId xmlns:a16="http://schemas.microsoft.com/office/drawing/2014/main" id="{FD802278-F5D1-71B5-3C9F-D12C52410F14}"/>
                </a:ext>
              </a:extLst>
            </p:cNvPr>
            <p:cNvSpPr/>
            <p:nvPr/>
          </p:nvSpPr>
          <p:spPr>
            <a:xfrm rot="16200000" flipH="1">
              <a:off x="6020293" y="4438124"/>
              <a:ext cx="360000" cy="1152000"/>
            </a:xfrm>
            <a:custGeom>
              <a:avLst/>
              <a:gdLst>
                <a:gd name="connsiteX0" fmla="*/ 38100 w 1097201"/>
                <a:gd name="connsiteY0" fmla="*/ 0 h 1066800"/>
                <a:gd name="connsiteX1" fmla="*/ 200025 w 1097201"/>
                <a:gd name="connsiteY1" fmla="*/ 33337 h 1066800"/>
                <a:gd name="connsiteX2" fmla="*/ 423863 w 1097201"/>
                <a:gd name="connsiteY2" fmla="*/ 85725 h 1066800"/>
                <a:gd name="connsiteX3" fmla="*/ 690563 w 1097201"/>
                <a:gd name="connsiteY3" fmla="*/ 176212 h 1066800"/>
                <a:gd name="connsiteX4" fmla="*/ 902494 w 1097201"/>
                <a:gd name="connsiteY4" fmla="*/ 280987 h 1066800"/>
                <a:gd name="connsiteX5" fmla="*/ 1040607 w 1097201"/>
                <a:gd name="connsiteY5" fmla="*/ 390525 h 1066800"/>
                <a:gd name="connsiteX6" fmla="*/ 1092994 w 1097201"/>
                <a:gd name="connsiteY6" fmla="*/ 502443 h 1066800"/>
                <a:gd name="connsiteX7" fmla="*/ 1083469 w 1097201"/>
                <a:gd name="connsiteY7" fmla="*/ 583406 h 1066800"/>
                <a:gd name="connsiteX8" fmla="*/ 1000125 w 1097201"/>
                <a:gd name="connsiteY8" fmla="*/ 711993 h 1066800"/>
                <a:gd name="connsiteX9" fmla="*/ 840582 w 1097201"/>
                <a:gd name="connsiteY9" fmla="*/ 816768 h 1066800"/>
                <a:gd name="connsiteX10" fmla="*/ 635794 w 1097201"/>
                <a:gd name="connsiteY10" fmla="*/ 907256 h 1066800"/>
                <a:gd name="connsiteX11" fmla="*/ 383382 w 1097201"/>
                <a:gd name="connsiteY11" fmla="*/ 983456 h 1066800"/>
                <a:gd name="connsiteX12" fmla="*/ 100013 w 1097201"/>
                <a:gd name="connsiteY12" fmla="*/ 1050131 h 1066800"/>
                <a:gd name="connsiteX13" fmla="*/ 0 w 1097201"/>
                <a:gd name="connsiteY13" fmla="*/ 1066800 h 1066800"/>
                <a:gd name="connsiteX0" fmla="*/ 38100 w 1097201"/>
                <a:gd name="connsiteY0" fmla="*/ 0 h 1066800"/>
                <a:gd name="connsiteX1" fmla="*/ 200025 w 1097201"/>
                <a:gd name="connsiteY1" fmla="*/ 33337 h 1066800"/>
                <a:gd name="connsiteX2" fmla="*/ 423863 w 1097201"/>
                <a:gd name="connsiteY2" fmla="*/ 85725 h 1066800"/>
                <a:gd name="connsiteX3" fmla="*/ 690563 w 1097201"/>
                <a:gd name="connsiteY3" fmla="*/ 176212 h 1066800"/>
                <a:gd name="connsiteX4" fmla="*/ 902494 w 1097201"/>
                <a:gd name="connsiteY4" fmla="*/ 280987 h 1066800"/>
                <a:gd name="connsiteX5" fmla="*/ 1040607 w 1097201"/>
                <a:gd name="connsiteY5" fmla="*/ 390525 h 1066800"/>
                <a:gd name="connsiteX6" fmla="*/ 1092994 w 1097201"/>
                <a:gd name="connsiteY6" fmla="*/ 502443 h 1066800"/>
                <a:gd name="connsiteX7" fmla="*/ 1083469 w 1097201"/>
                <a:gd name="connsiteY7" fmla="*/ 583406 h 1066800"/>
                <a:gd name="connsiteX8" fmla="*/ 1000125 w 1097201"/>
                <a:gd name="connsiteY8" fmla="*/ 709612 h 1066800"/>
                <a:gd name="connsiteX9" fmla="*/ 840582 w 1097201"/>
                <a:gd name="connsiteY9" fmla="*/ 816768 h 1066800"/>
                <a:gd name="connsiteX10" fmla="*/ 635794 w 1097201"/>
                <a:gd name="connsiteY10" fmla="*/ 907256 h 1066800"/>
                <a:gd name="connsiteX11" fmla="*/ 383382 w 1097201"/>
                <a:gd name="connsiteY11" fmla="*/ 983456 h 1066800"/>
                <a:gd name="connsiteX12" fmla="*/ 100013 w 1097201"/>
                <a:gd name="connsiteY12" fmla="*/ 1050131 h 1066800"/>
                <a:gd name="connsiteX13" fmla="*/ 0 w 1097201"/>
                <a:gd name="connsiteY13" fmla="*/ 1066800 h 1066800"/>
                <a:gd name="connsiteX0" fmla="*/ 38100 w 1096346"/>
                <a:gd name="connsiteY0" fmla="*/ 0 h 1066800"/>
                <a:gd name="connsiteX1" fmla="*/ 200025 w 1096346"/>
                <a:gd name="connsiteY1" fmla="*/ 33337 h 1066800"/>
                <a:gd name="connsiteX2" fmla="*/ 423863 w 1096346"/>
                <a:gd name="connsiteY2" fmla="*/ 85725 h 1066800"/>
                <a:gd name="connsiteX3" fmla="*/ 690563 w 1096346"/>
                <a:gd name="connsiteY3" fmla="*/ 176212 h 1066800"/>
                <a:gd name="connsiteX4" fmla="*/ 902494 w 1096346"/>
                <a:gd name="connsiteY4" fmla="*/ 280987 h 1066800"/>
                <a:gd name="connsiteX5" fmla="*/ 1040607 w 1096346"/>
                <a:gd name="connsiteY5" fmla="*/ 390525 h 1066800"/>
                <a:gd name="connsiteX6" fmla="*/ 1092994 w 1096346"/>
                <a:gd name="connsiteY6" fmla="*/ 502443 h 1066800"/>
                <a:gd name="connsiteX7" fmla="*/ 1081088 w 1096346"/>
                <a:gd name="connsiteY7" fmla="*/ 588169 h 1066800"/>
                <a:gd name="connsiteX8" fmla="*/ 1000125 w 1096346"/>
                <a:gd name="connsiteY8" fmla="*/ 709612 h 1066800"/>
                <a:gd name="connsiteX9" fmla="*/ 840582 w 1096346"/>
                <a:gd name="connsiteY9" fmla="*/ 816768 h 1066800"/>
                <a:gd name="connsiteX10" fmla="*/ 635794 w 1096346"/>
                <a:gd name="connsiteY10" fmla="*/ 907256 h 1066800"/>
                <a:gd name="connsiteX11" fmla="*/ 383382 w 1096346"/>
                <a:gd name="connsiteY11" fmla="*/ 983456 h 1066800"/>
                <a:gd name="connsiteX12" fmla="*/ 100013 w 1096346"/>
                <a:gd name="connsiteY12" fmla="*/ 1050131 h 1066800"/>
                <a:gd name="connsiteX13" fmla="*/ 0 w 1096346"/>
                <a:gd name="connsiteY13" fmla="*/ 1066800 h 1066800"/>
                <a:gd name="connsiteX0" fmla="*/ 38100 w 1095647"/>
                <a:gd name="connsiteY0" fmla="*/ 0 h 1066800"/>
                <a:gd name="connsiteX1" fmla="*/ 200025 w 1095647"/>
                <a:gd name="connsiteY1" fmla="*/ 33337 h 1066800"/>
                <a:gd name="connsiteX2" fmla="*/ 423863 w 1095647"/>
                <a:gd name="connsiteY2" fmla="*/ 85725 h 1066800"/>
                <a:gd name="connsiteX3" fmla="*/ 690563 w 1095647"/>
                <a:gd name="connsiteY3" fmla="*/ 176212 h 1066800"/>
                <a:gd name="connsiteX4" fmla="*/ 902494 w 1095647"/>
                <a:gd name="connsiteY4" fmla="*/ 280987 h 1066800"/>
                <a:gd name="connsiteX5" fmla="*/ 1040607 w 1095647"/>
                <a:gd name="connsiteY5" fmla="*/ 390525 h 1066800"/>
                <a:gd name="connsiteX6" fmla="*/ 1092994 w 1095647"/>
                <a:gd name="connsiteY6" fmla="*/ 502443 h 1066800"/>
                <a:gd name="connsiteX7" fmla="*/ 1078707 w 1095647"/>
                <a:gd name="connsiteY7" fmla="*/ 597694 h 1066800"/>
                <a:gd name="connsiteX8" fmla="*/ 1000125 w 1095647"/>
                <a:gd name="connsiteY8" fmla="*/ 709612 h 1066800"/>
                <a:gd name="connsiteX9" fmla="*/ 840582 w 1095647"/>
                <a:gd name="connsiteY9" fmla="*/ 816768 h 1066800"/>
                <a:gd name="connsiteX10" fmla="*/ 635794 w 1095647"/>
                <a:gd name="connsiteY10" fmla="*/ 907256 h 1066800"/>
                <a:gd name="connsiteX11" fmla="*/ 383382 w 1095647"/>
                <a:gd name="connsiteY11" fmla="*/ 983456 h 1066800"/>
                <a:gd name="connsiteX12" fmla="*/ 100013 w 1095647"/>
                <a:gd name="connsiteY12" fmla="*/ 1050131 h 1066800"/>
                <a:gd name="connsiteX13" fmla="*/ 0 w 1095647"/>
                <a:gd name="connsiteY13" fmla="*/ 1066800 h 1066800"/>
                <a:gd name="connsiteX0" fmla="*/ 38100 w 1095083"/>
                <a:gd name="connsiteY0" fmla="*/ 0 h 1066800"/>
                <a:gd name="connsiteX1" fmla="*/ 200025 w 1095083"/>
                <a:gd name="connsiteY1" fmla="*/ 33337 h 1066800"/>
                <a:gd name="connsiteX2" fmla="*/ 423863 w 1095083"/>
                <a:gd name="connsiteY2" fmla="*/ 85725 h 1066800"/>
                <a:gd name="connsiteX3" fmla="*/ 690563 w 1095083"/>
                <a:gd name="connsiteY3" fmla="*/ 176212 h 1066800"/>
                <a:gd name="connsiteX4" fmla="*/ 902494 w 1095083"/>
                <a:gd name="connsiteY4" fmla="*/ 280987 h 1066800"/>
                <a:gd name="connsiteX5" fmla="*/ 1040607 w 1095083"/>
                <a:gd name="connsiteY5" fmla="*/ 390525 h 1066800"/>
                <a:gd name="connsiteX6" fmla="*/ 1092994 w 1095083"/>
                <a:gd name="connsiteY6" fmla="*/ 502443 h 1066800"/>
                <a:gd name="connsiteX7" fmla="*/ 1076326 w 1095083"/>
                <a:gd name="connsiteY7" fmla="*/ 607219 h 1066800"/>
                <a:gd name="connsiteX8" fmla="*/ 1000125 w 1095083"/>
                <a:gd name="connsiteY8" fmla="*/ 709612 h 1066800"/>
                <a:gd name="connsiteX9" fmla="*/ 840582 w 1095083"/>
                <a:gd name="connsiteY9" fmla="*/ 816768 h 1066800"/>
                <a:gd name="connsiteX10" fmla="*/ 635794 w 1095083"/>
                <a:gd name="connsiteY10" fmla="*/ 907256 h 1066800"/>
                <a:gd name="connsiteX11" fmla="*/ 383382 w 1095083"/>
                <a:gd name="connsiteY11" fmla="*/ 983456 h 1066800"/>
                <a:gd name="connsiteX12" fmla="*/ 100013 w 1095083"/>
                <a:gd name="connsiteY12" fmla="*/ 1050131 h 1066800"/>
                <a:gd name="connsiteX13" fmla="*/ 0 w 1095083"/>
                <a:gd name="connsiteY13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5083" h="1066800">
                  <a:moveTo>
                    <a:pt x="38100" y="0"/>
                  </a:moveTo>
                  <a:cubicBezTo>
                    <a:pt x="86915" y="9525"/>
                    <a:pt x="135731" y="19050"/>
                    <a:pt x="200025" y="33337"/>
                  </a:cubicBezTo>
                  <a:cubicBezTo>
                    <a:pt x="264319" y="47624"/>
                    <a:pt x="342107" y="61913"/>
                    <a:pt x="423863" y="85725"/>
                  </a:cubicBezTo>
                  <a:cubicBezTo>
                    <a:pt x="505619" y="109538"/>
                    <a:pt x="610791" y="143668"/>
                    <a:pt x="690563" y="176212"/>
                  </a:cubicBezTo>
                  <a:cubicBezTo>
                    <a:pt x="770335" y="208756"/>
                    <a:pt x="844153" y="245268"/>
                    <a:pt x="902494" y="280987"/>
                  </a:cubicBezTo>
                  <a:cubicBezTo>
                    <a:pt x="960835" y="316706"/>
                    <a:pt x="1008857" y="353616"/>
                    <a:pt x="1040607" y="390525"/>
                  </a:cubicBezTo>
                  <a:cubicBezTo>
                    <a:pt x="1072357" y="427434"/>
                    <a:pt x="1087041" y="466327"/>
                    <a:pt x="1092994" y="502443"/>
                  </a:cubicBezTo>
                  <a:cubicBezTo>
                    <a:pt x="1098947" y="538559"/>
                    <a:pt x="1091804" y="572691"/>
                    <a:pt x="1076326" y="607219"/>
                  </a:cubicBezTo>
                  <a:cubicBezTo>
                    <a:pt x="1060848" y="641747"/>
                    <a:pt x="1039416" y="674687"/>
                    <a:pt x="1000125" y="709612"/>
                  </a:cubicBezTo>
                  <a:cubicBezTo>
                    <a:pt x="960834" y="744537"/>
                    <a:pt x="901304" y="783827"/>
                    <a:pt x="840582" y="816768"/>
                  </a:cubicBezTo>
                  <a:cubicBezTo>
                    <a:pt x="779860" y="849709"/>
                    <a:pt x="711994" y="879475"/>
                    <a:pt x="635794" y="907256"/>
                  </a:cubicBezTo>
                  <a:cubicBezTo>
                    <a:pt x="559594" y="935037"/>
                    <a:pt x="472679" y="959644"/>
                    <a:pt x="383382" y="983456"/>
                  </a:cubicBezTo>
                  <a:cubicBezTo>
                    <a:pt x="294085" y="1007269"/>
                    <a:pt x="163910" y="1036240"/>
                    <a:pt x="100013" y="1050131"/>
                  </a:cubicBezTo>
                  <a:cubicBezTo>
                    <a:pt x="36116" y="1064022"/>
                    <a:pt x="18058" y="1065411"/>
                    <a:pt x="0" y="10668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9709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6" descr="UNCN6e_Ch10_P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2" y="1243631"/>
            <a:ext cx="5943600" cy="4705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6851648" y="1251706"/>
            <a:ext cx="3536952" cy="830997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叶状绿色蔬菜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, 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豆类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, 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肝脏和某些水果富含叶酸。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3736" y="515096"/>
            <a:ext cx="2252134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叶酸的来源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timgsa.baidu.com/timg?image&amp;quality=80&amp;size=b9999_10000&amp;sec=1528285352718&amp;di=b5ac1983c25f9555f55558492aabee5e&amp;imgtype=0&amp;src=http%3A%2F%2Fpic72.nipic.com%2Ffile%2F20150721%2F4807618_172139760000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4" t="26075" r="10102" b="21240"/>
          <a:stretch/>
        </p:blipFill>
        <p:spPr bwMode="auto">
          <a:xfrm>
            <a:off x="7020517" y="4163578"/>
            <a:ext cx="2699991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528285531883&amp;di=58748e81547e8d9e337fbd7125e6b52f&amp;imgtype=0&amp;src=http%3A%2F%2Fpic1.16pic.com%2F00%2F06%2F39%2F16pic_639858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72" y="2113105"/>
            <a:ext cx="3059162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84" y="3692138"/>
            <a:ext cx="2165625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855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085729" y="1240589"/>
            <a:ext cx="9623606" cy="106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60000" indent="-360000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FH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4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是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一碳基团转移酶的辅酶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，传递一碳基团，参与嘌呤、嘧啶、核苷酸、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DNA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等合成。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6" y="549772"/>
            <a:ext cx="3014134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叶酸的生化功用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8218" y="2623298"/>
            <a:ext cx="2425451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叶酸缺乏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8795" y="3347838"/>
            <a:ext cx="3639664" cy="21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需要量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成人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0.2~0.4mg/day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巨幼红细胞性贫血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(Megaloblastic Anemia)</a:t>
            </a: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pic>
        <p:nvPicPr>
          <p:cNvPr id="7" name="Picture 8" descr="02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7" t="56126" r="33788" b="3573"/>
          <a:stretch/>
        </p:blipFill>
        <p:spPr bwMode="auto">
          <a:xfrm>
            <a:off x="7909773" y="4502082"/>
            <a:ext cx="1811383" cy="182009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86637" y="3225819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6251649" y="2560887"/>
            <a:ext cx="911014" cy="624711"/>
          </a:xfrm>
          <a:custGeom>
            <a:avLst/>
            <a:gdLst>
              <a:gd name="connsiteX0" fmla="*/ 289049 w 912809"/>
              <a:gd name="connsiteY0" fmla="*/ 23929 h 624767"/>
              <a:gd name="connsiteX1" fmla="*/ 239042 w 912809"/>
              <a:gd name="connsiteY1" fmla="*/ 7260 h 624767"/>
              <a:gd name="connsiteX2" fmla="*/ 189036 w 912809"/>
              <a:gd name="connsiteY2" fmla="*/ 116 h 624767"/>
              <a:gd name="connsiteX3" fmla="*/ 136649 w 912809"/>
              <a:gd name="connsiteY3" fmla="*/ 4879 h 624767"/>
              <a:gd name="connsiteX4" fmla="*/ 89024 w 912809"/>
              <a:gd name="connsiteY4" fmla="*/ 28691 h 624767"/>
              <a:gd name="connsiteX5" fmla="*/ 48542 w 912809"/>
              <a:gd name="connsiteY5" fmla="*/ 59647 h 624767"/>
              <a:gd name="connsiteX6" fmla="*/ 17586 w 912809"/>
              <a:gd name="connsiteY6" fmla="*/ 112035 h 624767"/>
              <a:gd name="connsiteX7" fmla="*/ 917 w 912809"/>
              <a:gd name="connsiteY7" fmla="*/ 162041 h 624767"/>
              <a:gd name="connsiteX8" fmla="*/ 3299 w 912809"/>
              <a:gd name="connsiteY8" fmla="*/ 226335 h 624767"/>
              <a:gd name="connsiteX9" fmla="*/ 12824 w 912809"/>
              <a:gd name="connsiteY9" fmla="*/ 273960 h 624767"/>
              <a:gd name="connsiteX10" fmla="*/ 34255 w 912809"/>
              <a:gd name="connsiteY10" fmla="*/ 335872 h 624767"/>
              <a:gd name="connsiteX11" fmla="*/ 60449 w 912809"/>
              <a:gd name="connsiteY11" fmla="*/ 397785 h 624767"/>
              <a:gd name="connsiteX12" fmla="*/ 96167 w 912809"/>
              <a:gd name="connsiteY12" fmla="*/ 440647 h 624767"/>
              <a:gd name="connsiteX13" fmla="*/ 129505 w 912809"/>
              <a:gd name="connsiteY13" fmla="*/ 469222 h 624767"/>
              <a:gd name="connsiteX14" fmla="*/ 186655 w 912809"/>
              <a:gd name="connsiteY14" fmla="*/ 478747 h 624767"/>
              <a:gd name="connsiteX15" fmla="*/ 248567 w 912809"/>
              <a:gd name="connsiteY15" fmla="*/ 478747 h 624767"/>
              <a:gd name="connsiteX16" fmla="*/ 308099 w 912809"/>
              <a:gd name="connsiteY16" fmla="*/ 478747 h 624767"/>
              <a:gd name="connsiteX17" fmla="*/ 370011 w 912809"/>
              <a:gd name="connsiteY17" fmla="*/ 466841 h 624767"/>
              <a:gd name="connsiteX18" fmla="*/ 417636 w 912809"/>
              <a:gd name="connsiteY18" fmla="*/ 473985 h 624767"/>
              <a:gd name="connsiteX19" fmla="*/ 455736 w 912809"/>
              <a:gd name="connsiteY19" fmla="*/ 504941 h 624767"/>
              <a:gd name="connsiteX20" fmla="*/ 498599 w 912809"/>
              <a:gd name="connsiteY20" fmla="*/ 543041 h 624767"/>
              <a:gd name="connsiteX21" fmla="*/ 555749 w 912809"/>
              <a:gd name="connsiteY21" fmla="*/ 578760 h 624767"/>
              <a:gd name="connsiteX22" fmla="*/ 608136 w 912809"/>
              <a:gd name="connsiteY22" fmla="*/ 607335 h 624767"/>
              <a:gd name="connsiteX23" fmla="*/ 667667 w 912809"/>
              <a:gd name="connsiteY23" fmla="*/ 624004 h 624767"/>
              <a:gd name="connsiteX24" fmla="*/ 746249 w 912809"/>
              <a:gd name="connsiteY24" fmla="*/ 619241 h 624767"/>
              <a:gd name="connsiteX25" fmla="*/ 817686 w 912809"/>
              <a:gd name="connsiteY25" fmla="*/ 595429 h 624767"/>
              <a:gd name="connsiteX26" fmla="*/ 865311 w 912809"/>
              <a:gd name="connsiteY26" fmla="*/ 552566 h 624767"/>
              <a:gd name="connsiteX27" fmla="*/ 896267 w 912809"/>
              <a:gd name="connsiteY27" fmla="*/ 507322 h 624767"/>
              <a:gd name="connsiteX28" fmla="*/ 910555 w 912809"/>
              <a:gd name="connsiteY28" fmla="*/ 447791 h 624767"/>
              <a:gd name="connsiteX29" fmla="*/ 910555 w 912809"/>
              <a:gd name="connsiteY29" fmla="*/ 371591 h 624767"/>
              <a:gd name="connsiteX30" fmla="*/ 889124 w 912809"/>
              <a:gd name="connsiteY30" fmla="*/ 307297 h 624767"/>
              <a:gd name="connsiteX31" fmla="*/ 843880 w 912809"/>
              <a:gd name="connsiteY31" fmla="*/ 259672 h 624767"/>
              <a:gd name="connsiteX32" fmla="*/ 801017 w 912809"/>
              <a:gd name="connsiteY32" fmla="*/ 223954 h 624767"/>
              <a:gd name="connsiteX33" fmla="*/ 729580 w 912809"/>
              <a:gd name="connsiteY33" fmla="*/ 197760 h 624767"/>
              <a:gd name="connsiteX34" fmla="*/ 681955 w 912809"/>
              <a:gd name="connsiteY34" fmla="*/ 188235 h 624767"/>
              <a:gd name="connsiteX35" fmla="*/ 586705 w 912809"/>
              <a:gd name="connsiteY35" fmla="*/ 190616 h 624767"/>
              <a:gd name="connsiteX36" fmla="*/ 534317 w 912809"/>
              <a:gd name="connsiteY36" fmla="*/ 190616 h 624767"/>
              <a:gd name="connsiteX37" fmla="*/ 486692 w 912809"/>
              <a:gd name="connsiteY37" fmla="*/ 173947 h 624767"/>
              <a:gd name="connsiteX38" fmla="*/ 436686 w 912809"/>
              <a:gd name="connsiteY38" fmla="*/ 147754 h 624767"/>
              <a:gd name="connsiteX39" fmla="*/ 374774 w 912809"/>
              <a:gd name="connsiteY39" fmla="*/ 95366 h 624767"/>
              <a:gd name="connsiteX40" fmla="*/ 339055 w 912809"/>
              <a:gd name="connsiteY40" fmla="*/ 64410 h 624767"/>
              <a:gd name="connsiteX41" fmla="*/ 289049 w 912809"/>
              <a:gd name="connsiteY41" fmla="*/ 23929 h 624767"/>
              <a:gd name="connsiteX0" fmla="*/ 289049 w 912809"/>
              <a:gd name="connsiteY0" fmla="*/ 23929 h 624767"/>
              <a:gd name="connsiteX1" fmla="*/ 239042 w 912809"/>
              <a:gd name="connsiteY1" fmla="*/ 7260 h 624767"/>
              <a:gd name="connsiteX2" fmla="*/ 189036 w 912809"/>
              <a:gd name="connsiteY2" fmla="*/ 116 h 624767"/>
              <a:gd name="connsiteX3" fmla="*/ 136649 w 912809"/>
              <a:gd name="connsiteY3" fmla="*/ 4879 h 624767"/>
              <a:gd name="connsiteX4" fmla="*/ 89024 w 912809"/>
              <a:gd name="connsiteY4" fmla="*/ 28691 h 624767"/>
              <a:gd name="connsiteX5" fmla="*/ 48542 w 912809"/>
              <a:gd name="connsiteY5" fmla="*/ 59647 h 624767"/>
              <a:gd name="connsiteX6" fmla="*/ 17586 w 912809"/>
              <a:gd name="connsiteY6" fmla="*/ 112035 h 624767"/>
              <a:gd name="connsiteX7" fmla="*/ 917 w 912809"/>
              <a:gd name="connsiteY7" fmla="*/ 162041 h 624767"/>
              <a:gd name="connsiteX8" fmla="*/ 3299 w 912809"/>
              <a:gd name="connsiteY8" fmla="*/ 226335 h 624767"/>
              <a:gd name="connsiteX9" fmla="*/ 12824 w 912809"/>
              <a:gd name="connsiteY9" fmla="*/ 273960 h 624767"/>
              <a:gd name="connsiteX10" fmla="*/ 34255 w 912809"/>
              <a:gd name="connsiteY10" fmla="*/ 335872 h 624767"/>
              <a:gd name="connsiteX11" fmla="*/ 60449 w 912809"/>
              <a:gd name="connsiteY11" fmla="*/ 397785 h 624767"/>
              <a:gd name="connsiteX12" fmla="*/ 96167 w 912809"/>
              <a:gd name="connsiteY12" fmla="*/ 440647 h 624767"/>
              <a:gd name="connsiteX13" fmla="*/ 129505 w 912809"/>
              <a:gd name="connsiteY13" fmla="*/ 469222 h 624767"/>
              <a:gd name="connsiteX14" fmla="*/ 186655 w 912809"/>
              <a:gd name="connsiteY14" fmla="*/ 478747 h 624767"/>
              <a:gd name="connsiteX15" fmla="*/ 248567 w 912809"/>
              <a:gd name="connsiteY15" fmla="*/ 478747 h 624767"/>
              <a:gd name="connsiteX16" fmla="*/ 308099 w 912809"/>
              <a:gd name="connsiteY16" fmla="*/ 478747 h 624767"/>
              <a:gd name="connsiteX17" fmla="*/ 370011 w 912809"/>
              <a:gd name="connsiteY17" fmla="*/ 466841 h 624767"/>
              <a:gd name="connsiteX18" fmla="*/ 417636 w 912809"/>
              <a:gd name="connsiteY18" fmla="*/ 473985 h 624767"/>
              <a:gd name="connsiteX19" fmla="*/ 455736 w 912809"/>
              <a:gd name="connsiteY19" fmla="*/ 504941 h 624767"/>
              <a:gd name="connsiteX20" fmla="*/ 498599 w 912809"/>
              <a:gd name="connsiteY20" fmla="*/ 543041 h 624767"/>
              <a:gd name="connsiteX21" fmla="*/ 555749 w 912809"/>
              <a:gd name="connsiteY21" fmla="*/ 578760 h 624767"/>
              <a:gd name="connsiteX22" fmla="*/ 608136 w 912809"/>
              <a:gd name="connsiteY22" fmla="*/ 607335 h 624767"/>
              <a:gd name="connsiteX23" fmla="*/ 667667 w 912809"/>
              <a:gd name="connsiteY23" fmla="*/ 624004 h 624767"/>
              <a:gd name="connsiteX24" fmla="*/ 746249 w 912809"/>
              <a:gd name="connsiteY24" fmla="*/ 619241 h 624767"/>
              <a:gd name="connsiteX25" fmla="*/ 817686 w 912809"/>
              <a:gd name="connsiteY25" fmla="*/ 595429 h 624767"/>
              <a:gd name="connsiteX26" fmla="*/ 865311 w 912809"/>
              <a:gd name="connsiteY26" fmla="*/ 552566 h 624767"/>
              <a:gd name="connsiteX27" fmla="*/ 896267 w 912809"/>
              <a:gd name="connsiteY27" fmla="*/ 507322 h 624767"/>
              <a:gd name="connsiteX28" fmla="*/ 910555 w 912809"/>
              <a:gd name="connsiteY28" fmla="*/ 447791 h 624767"/>
              <a:gd name="connsiteX29" fmla="*/ 910555 w 912809"/>
              <a:gd name="connsiteY29" fmla="*/ 371591 h 624767"/>
              <a:gd name="connsiteX30" fmla="*/ 889124 w 912809"/>
              <a:gd name="connsiteY30" fmla="*/ 307297 h 624767"/>
              <a:gd name="connsiteX31" fmla="*/ 843880 w 912809"/>
              <a:gd name="connsiteY31" fmla="*/ 259672 h 624767"/>
              <a:gd name="connsiteX32" fmla="*/ 801017 w 912809"/>
              <a:gd name="connsiteY32" fmla="*/ 223954 h 624767"/>
              <a:gd name="connsiteX33" fmla="*/ 736724 w 912809"/>
              <a:gd name="connsiteY33" fmla="*/ 197760 h 624767"/>
              <a:gd name="connsiteX34" fmla="*/ 681955 w 912809"/>
              <a:gd name="connsiteY34" fmla="*/ 188235 h 624767"/>
              <a:gd name="connsiteX35" fmla="*/ 586705 w 912809"/>
              <a:gd name="connsiteY35" fmla="*/ 190616 h 624767"/>
              <a:gd name="connsiteX36" fmla="*/ 534317 w 912809"/>
              <a:gd name="connsiteY36" fmla="*/ 190616 h 624767"/>
              <a:gd name="connsiteX37" fmla="*/ 486692 w 912809"/>
              <a:gd name="connsiteY37" fmla="*/ 173947 h 624767"/>
              <a:gd name="connsiteX38" fmla="*/ 436686 w 912809"/>
              <a:gd name="connsiteY38" fmla="*/ 147754 h 624767"/>
              <a:gd name="connsiteX39" fmla="*/ 374774 w 912809"/>
              <a:gd name="connsiteY39" fmla="*/ 95366 h 624767"/>
              <a:gd name="connsiteX40" fmla="*/ 339055 w 912809"/>
              <a:gd name="connsiteY40" fmla="*/ 64410 h 624767"/>
              <a:gd name="connsiteX41" fmla="*/ 289049 w 912809"/>
              <a:gd name="connsiteY41" fmla="*/ 23929 h 624767"/>
              <a:gd name="connsiteX0" fmla="*/ 289049 w 912809"/>
              <a:gd name="connsiteY0" fmla="*/ 23929 h 624767"/>
              <a:gd name="connsiteX1" fmla="*/ 239042 w 912809"/>
              <a:gd name="connsiteY1" fmla="*/ 7260 h 624767"/>
              <a:gd name="connsiteX2" fmla="*/ 189036 w 912809"/>
              <a:gd name="connsiteY2" fmla="*/ 116 h 624767"/>
              <a:gd name="connsiteX3" fmla="*/ 136649 w 912809"/>
              <a:gd name="connsiteY3" fmla="*/ 4879 h 624767"/>
              <a:gd name="connsiteX4" fmla="*/ 89024 w 912809"/>
              <a:gd name="connsiteY4" fmla="*/ 28691 h 624767"/>
              <a:gd name="connsiteX5" fmla="*/ 48542 w 912809"/>
              <a:gd name="connsiteY5" fmla="*/ 59647 h 624767"/>
              <a:gd name="connsiteX6" fmla="*/ 17586 w 912809"/>
              <a:gd name="connsiteY6" fmla="*/ 112035 h 624767"/>
              <a:gd name="connsiteX7" fmla="*/ 917 w 912809"/>
              <a:gd name="connsiteY7" fmla="*/ 162041 h 624767"/>
              <a:gd name="connsiteX8" fmla="*/ 3299 w 912809"/>
              <a:gd name="connsiteY8" fmla="*/ 226335 h 624767"/>
              <a:gd name="connsiteX9" fmla="*/ 12824 w 912809"/>
              <a:gd name="connsiteY9" fmla="*/ 273960 h 624767"/>
              <a:gd name="connsiteX10" fmla="*/ 34255 w 912809"/>
              <a:gd name="connsiteY10" fmla="*/ 335872 h 624767"/>
              <a:gd name="connsiteX11" fmla="*/ 60449 w 912809"/>
              <a:gd name="connsiteY11" fmla="*/ 397785 h 624767"/>
              <a:gd name="connsiteX12" fmla="*/ 96167 w 912809"/>
              <a:gd name="connsiteY12" fmla="*/ 440647 h 624767"/>
              <a:gd name="connsiteX13" fmla="*/ 129505 w 912809"/>
              <a:gd name="connsiteY13" fmla="*/ 469222 h 624767"/>
              <a:gd name="connsiteX14" fmla="*/ 186655 w 912809"/>
              <a:gd name="connsiteY14" fmla="*/ 478747 h 624767"/>
              <a:gd name="connsiteX15" fmla="*/ 248567 w 912809"/>
              <a:gd name="connsiteY15" fmla="*/ 478747 h 624767"/>
              <a:gd name="connsiteX16" fmla="*/ 308099 w 912809"/>
              <a:gd name="connsiteY16" fmla="*/ 478747 h 624767"/>
              <a:gd name="connsiteX17" fmla="*/ 370011 w 912809"/>
              <a:gd name="connsiteY17" fmla="*/ 466841 h 624767"/>
              <a:gd name="connsiteX18" fmla="*/ 417636 w 912809"/>
              <a:gd name="connsiteY18" fmla="*/ 473985 h 624767"/>
              <a:gd name="connsiteX19" fmla="*/ 455736 w 912809"/>
              <a:gd name="connsiteY19" fmla="*/ 504941 h 624767"/>
              <a:gd name="connsiteX20" fmla="*/ 498599 w 912809"/>
              <a:gd name="connsiteY20" fmla="*/ 543041 h 624767"/>
              <a:gd name="connsiteX21" fmla="*/ 555749 w 912809"/>
              <a:gd name="connsiteY21" fmla="*/ 578760 h 624767"/>
              <a:gd name="connsiteX22" fmla="*/ 608136 w 912809"/>
              <a:gd name="connsiteY22" fmla="*/ 607335 h 624767"/>
              <a:gd name="connsiteX23" fmla="*/ 667667 w 912809"/>
              <a:gd name="connsiteY23" fmla="*/ 624004 h 624767"/>
              <a:gd name="connsiteX24" fmla="*/ 746249 w 912809"/>
              <a:gd name="connsiteY24" fmla="*/ 619241 h 624767"/>
              <a:gd name="connsiteX25" fmla="*/ 817686 w 912809"/>
              <a:gd name="connsiteY25" fmla="*/ 595429 h 624767"/>
              <a:gd name="connsiteX26" fmla="*/ 865311 w 912809"/>
              <a:gd name="connsiteY26" fmla="*/ 552566 h 624767"/>
              <a:gd name="connsiteX27" fmla="*/ 896267 w 912809"/>
              <a:gd name="connsiteY27" fmla="*/ 507322 h 624767"/>
              <a:gd name="connsiteX28" fmla="*/ 910555 w 912809"/>
              <a:gd name="connsiteY28" fmla="*/ 447791 h 624767"/>
              <a:gd name="connsiteX29" fmla="*/ 910555 w 912809"/>
              <a:gd name="connsiteY29" fmla="*/ 371591 h 624767"/>
              <a:gd name="connsiteX30" fmla="*/ 889124 w 912809"/>
              <a:gd name="connsiteY30" fmla="*/ 307297 h 624767"/>
              <a:gd name="connsiteX31" fmla="*/ 846261 w 912809"/>
              <a:gd name="connsiteY31" fmla="*/ 259672 h 624767"/>
              <a:gd name="connsiteX32" fmla="*/ 801017 w 912809"/>
              <a:gd name="connsiteY32" fmla="*/ 223954 h 624767"/>
              <a:gd name="connsiteX33" fmla="*/ 736724 w 912809"/>
              <a:gd name="connsiteY33" fmla="*/ 197760 h 624767"/>
              <a:gd name="connsiteX34" fmla="*/ 681955 w 912809"/>
              <a:gd name="connsiteY34" fmla="*/ 188235 h 624767"/>
              <a:gd name="connsiteX35" fmla="*/ 586705 w 912809"/>
              <a:gd name="connsiteY35" fmla="*/ 190616 h 624767"/>
              <a:gd name="connsiteX36" fmla="*/ 534317 w 912809"/>
              <a:gd name="connsiteY36" fmla="*/ 190616 h 624767"/>
              <a:gd name="connsiteX37" fmla="*/ 486692 w 912809"/>
              <a:gd name="connsiteY37" fmla="*/ 173947 h 624767"/>
              <a:gd name="connsiteX38" fmla="*/ 436686 w 912809"/>
              <a:gd name="connsiteY38" fmla="*/ 147754 h 624767"/>
              <a:gd name="connsiteX39" fmla="*/ 374774 w 912809"/>
              <a:gd name="connsiteY39" fmla="*/ 95366 h 624767"/>
              <a:gd name="connsiteX40" fmla="*/ 339055 w 912809"/>
              <a:gd name="connsiteY40" fmla="*/ 64410 h 624767"/>
              <a:gd name="connsiteX41" fmla="*/ 289049 w 912809"/>
              <a:gd name="connsiteY41" fmla="*/ 23929 h 624767"/>
              <a:gd name="connsiteX0" fmla="*/ 291431 w 912809"/>
              <a:gd name="connsiteY0" fmla="*/ 28692 h 624767"/>
              <a:gd name="connsiteX1" fmla="*/ 239042 w 912809"/>
              <a:gd name="connsiteY1" fmla="*/ 7260 h 624767"/>
              <a:gd name="connsiteX2" fmla="*/ 189036 w 912809"/>
              <a:gd name="connsiteY2" fmla="*/ 116 h 624767"/>
              <a:gd name="connsiteX3" fmla="*/ 136649 w 912809"/>
              <a:gd name="connsiteY3" fmla="*/ 4879 h 624767"/>
              <a:gd name="connsiteX4" fmla="*/ 89024 w 912809"/>
              <a:gd name="connsiteY4" fmla="*/ 28691 h 624767"/>
              <a:gd name="connsiteX5" fmla="*/ 48542 w 912809"/>
              <a:gd name="connsiteY5" fmla="*/ 59647 h 624767"/>
              <a:gd name="connsiteX6" fmla="*/ 17586 w 912809"/>
              <a:gd name="connsiteY6" fmla="*/ 112035 h 624767"/>
              <a:gd name="connsiteX7" fmla="*/ 917 w 912809"/>
              <a:gd name="connsiteY7" fmla="*/ 162041 h 624767"/>
              <a:gd name="connsiteX8" fmla="*/ 3299 w 912809"/>
              <a:gd name="connsiteY8" fmla="*/ 226335 h 624767"/>
              <a:gd name="connsiteX9" fmla="*/ 12824 w 912809"/>
              <a:gd name="connsiteY9" fmla="*/ 273960 h 624767"/>
              <a:gd name="connsiteX10" fmla="*/ 34255 w 912809"/>
              <a:gd name="connsiteY10" fmla="*/ 335872 h 624767"/>
              <a:gd name="connsiteX11" fmla="*/ 60449 w 912809"/>
              <a:gd name="connsiteY11" fmla="*/ 397785 h 624767"/>
              <a:gd name="connsiteX12" fmla="*/ 96167 w 912809"/>
              <a:gd name="connsiteY12" fmla="*/ 440647 h 624767"/>
              <a:gd name="connsiteX13" fmla="*/ 129505 w 912809"/>
              <a:gd name="connsiteY13" fmla="*/ 469222 h 624767"/>
              <a:gd name="connsiteX14" fmla="*/ 186655 w 912809"/>
              <a:gd name="connsiteY14" fmla="*/ 478747 h 624767"/>
              <a:gd name="connsiteX15" fmla="*/ 248567 w 912809"/>
              <a:gd name="connsiteY15" fmla="*/ 478747 h 624767"/>
              <a:gd name="connsiteX16" fmla="*/ 308099 w 912809"/>
              <a:gd name="connsiteY16" fmla="*/ 478747 h 624767"/>
              <a:gd name="connsiteX17" fmla="*/ 370011 w 912809"/>
              <a:gd name="connsiteY17" fmla="*/ 466841 h 624767"/>
              <a:gd name="connsiteX18" fmla="*/ 417636 w 912809"/>
              <a:gd name="connsiteY18" fmla="*/ 473985 h 624767"/>
              <a:gd name="connsiteX19" fmla="*/ 455736 w 912809"/>
              <a:gd name="connsiteY19" fmla="*/ 504941 h 624767"/>
              <a:gd name="connsiteX20" fmla="*/ 498599 w 912809"/>
              <a:gd name="connsiteY20" fmla="*/ 543041 h 624767"/>
              <a:gd name="connsiteX21" fmla="*/ 555749 w 912809"/>
              <a:gd name="connsiteY21" fmla="*/ 578760 h 624767"/>
              <a:gd name="connsiteX22" fmla="*/ 608136 w 912809"/>
              <a:gd name="connsiteY22" fmla="*/ 607335 h 624767"/>
              <a:gd name="connsiteX23" fmla="*/ 667667 w 912809"/>
              <a:gd name="connsiteY23" fmla="*/ 624004 h 624767"/>
              <a:gd name="connsiteX24" fmla="*/ 746249 w 912809"/>
              <a:gd name="connsiteY24" fmla="*/ 619241 h 624767"/>
              <a:gd name="connsiteX25" fmla="*/ 817686 w 912809"/>
              <a:gd name="connsiteY25" fmla="*/ 595429 h 624767"/>
              <a:gd name="connsiteX26" fmla="*/ 865311 w 912809"/>
              <a:gd name="connsiteY26" fmla="*/ 552566 h 624767"/>
              <a:gd name="connsiteX27" fmla="*/ 896267 w 912809"/>
              <a:gd name="connsiteY27" fmla="*/ 507322 h 624767"/>
              <a:gd name="connsiteX28" fmla="*/ 910555 w 912809"/>
              <a:gd name="connsiteY28" fmla="*/ 447791 h 624767"/>
              <a:gd name="connsiteX29" fmla="*/ 910555 w 912809"/>
              <a:gd name="connsiteY29" fmla="*/ 371591 h 624767"/>
              <a:gd name="connsiteX30" fmla="*/ 889124 w 912809"/>
              <a:gd name="connsiteY30" fmla="*/ 307297 h 624767"/>
              <a:gd name="connsiteX31" fmla="*/ 846261 w 912809"/>
              <a:gd name="connsiteY31" fmla="*/ 259672 h 624767"/>
              <a:gd name="connsiteX32" fmla="*/ 801017 w 912809"/>
              <a:gd name="connsiteY32" fmla="*/ 223954 h 624767"/>
              <a:gd name="connsiteX33" fmla="*/ 736724 w 912809"/>
              <a:gd name="connsiteY33" fmla="*/ 197760 h 624767"/>
              <a:gd name="connsiteX34" fmla="*/ 681955 w 912809"/>
              <a:gd name="connsiteY34" fmla="*/ 188235 h 624767"/>
              <a:gd name="connsiteX35" fmla="*/ 586705 w 912809"/>
              <a:gd name="connsiteY35" fmla="*/ 190616 h 624767"/>
              <a:gd name="connsiteX36" fmla="*/ 534317 w 912809"/>
              <a:gd name="connsiteY36" fmla="*/ 190616 h 624767"/>
              <a:gd name="connsiteX37" fmla="*/ 486692 w 912809"/>
              <a:gd name="connsiteY37" fmla="*/ 173947 h 624767"/>
              <a:gd name="connsiteX38" fmla="*/ 436686 w 912809"/>
              <a:gd name="connsiteY38" fmla="*/ 147754 h 624767"/>
              <a:gd name="connsiteX39" fmla="*/ 374774 w 912809"/>
              <a:gd name="connsiteY39" fmla="*/ 95366 h 624767"/>
              <a:gd name="connsiteX40" fmla="*/ 339055 w 912809"/>
              <a:gd name="connsiteY40" fmla="*/ 64410 h 624767"/>
              <a:gd name="connsiteX41" fmla="*/ 291431 w 912809"/>
              <a:gd name="connsiteY41" fmla="*/ 28692 h 624767"/>
              <a:gd name="connsiteX0" fmla="*/ 291431 w 912809"/>
              <a:gd name="connsiteY0" fmla="*/ 28636 h 624711"/>
              <a:gd name="connsiteX1" fmla="*/ 239042 w 912809"/>
              <a:gd name="connsiteY1" fmla="*/ 7204 h 624711"/>
              <a:gd name="connsiteX2" fmla="*/ 189036 w 912809"/>
              <a:gd name="connsiteY2" fmla="*/ 60 h 624711"/>
              <a:gd name="connsiteX3" fmla="*/ 136649 w 912809"/>
              <a:gd name="connsiteY3" fmla="*/ 4823 h 624711"/>
              <a:gd name="connsiteX4" fmla="*/ 86643 w 912809"/>
              <a:gd name="connsiteY4" fmla="*/ 21491 h 624711"/>
              <a:gd name="connsiteX5" fmla="*/ 48542 w 912809"/>
              <a:gd name="connsiteY5" fmla="*/ 59591 h 624711"/>
              <a:gd name="connsiteX6" fmla="*/ 17586 w 912809"/>
              <a:gd name="connsiteY6" fmla="*/ 111979 h 624711"/>
              <a:gd name="connsiteX7" fmla="*/ 917 w 912809"/>
              <a:gd name="connsiteY7" fmla="*/ 161985 h 624711"/>
              <a:gd name="connsiteX8" fmla="*/ 3299 w 912809"/>
              <a:gd name="connsiteY8" fmla="*/ 226279 h 624711"/>
              <a:gd name="connsiteX9" fmla="*/ 12824 w 912809"/>
              <a:gd name="connsiteY9" fmla="*/ 273904 h 624711"/>
              <a:gd name="connsiteX10" fmla="*/ 34255 w 912809"/>
              <a:gd name="connsiteY10" fmla="*/ 335816 h 624711"/>
              <a:gd name="connsiteX11" fmla="*/ 60449 w 912809"/>
              <a:gd name="connsiteY11" fmla="*/ 397729 h 624711"/>
              <a:gd name="connsiteX12" fmla="*/ 96167 w 912809"/>
              <a:gd name="connsiteY12" fmla="*/ 440591 h 624711"/>
              <a:gd name="connsiteX13" fmla="*/ 129505 w 912809"/>
              <a:gd name="connsiteY13" fmla="*/ 469166 h 624711"/>
              <a:gd name="connsiteX14" fmla="*/ 186655 w 912809"/>
              <a:gd name="connsiteY14" fmla="*/ 478691 h 624711"/>
              <a:gd name="connsiteX15" fmla="*/ 248567 w 912809"/>
              <a:gd name="connsiteY15" fmla="*/ 478691 h 624711"/>
              <a:gd name="connsiteX16" fmla="*/ 308099 w 912809"/>
              <a:gd name="connsiteY16" fmla="*/ 478691 h 624711"/>
              <a:gd name="connsiteX17" fmla="*/ 370011 w 912809"/>
              <a:gd name="connsiteY17" fmla="*/ 466785 h 624711"/>
              <a:gd name="connsiteX18" fmla="*/ 417636 w 912809"/>
              <a:gd name="connsiteY18" fmla="*/ 473929 h 624711"/>
              <a:gd name="connsiteX19" fmla="*/ 455736 w 912809"/>
              <a:gd name="connsiteY19" fmla="*/ 504885 h 624711"/>
              <a:gd name="connsiteX20" fmla="*/ 498599 w 912809"/>
              <a:gd name="connsiteY20" fmla="*/ 542985 h 624711"/>
              <a:gd name="connsiteX21" fmla="*/ 555749 w 912809"/>
              <a:gd name="connsiteY21" fmla="*/ 578704 h 624711"/>
              <a:gd name="connsiteX22" fmla="*/ 608136 w 912809"/>
              <a:gd name="connsiteY22" fmla="*/ 607279 h 624711"/>
              <a:gd name="connsiteX23" fmla="*/ 667667 w 912809"/>
              <a:gd name="connsiteY23" fmla="*/ 623948 h 624711"/>
              <a:gd name="connsiteX24" fmla="*/ 746249 w 912809"/>
              <a:gd name="connsiteY24" fmla="*/ 619185 h 624711"/>
              <a:gd name="connsiteX25" fmla="*/ 817686 w 912809"/>
              <a:gd name="connsiteY25" fmla="*/ 595373 h 624711"/>
              <a:gd name="connsiteX26" fmla="*/ 865311 w 912809"/>
              <a:gd name="connsiteY26" fmla="*/ 552510 h 624711"/>
              <a:gd name="connsiteX27" fmla="*/ 896267 w 912809"/>
              <a:gd name="connsiteY27" fmla="*/ 507266 h 624711"/>
              <a:gd name="connsiteX28" fmla="*/ 910555 w 912809"/>
              <a:gd name="connsiteY28" fmla="*/ 447735 h 624711"/>
              <a:gd name="connsiteX29" fmla="*/ 910555 w 912809"/>
              <a:gd name="connsiteY29" fmla="*/ 371535 h 624711"/>
              <a:gd name="connsiteX30" fmla="*/ 889124 w 912809"/>
              <a:gd name="connsiteY30" fmla="*/ 307241 h 624711"/>
              <a:gd name="connsiteX31" fmla="*/ 846261 w 912809"/>
              <a:gd name="connsiteY31" fmla="*/ 259616 h 624711"/>
              <a:gd name="connsiteX32" fmla="*/ 801017 w 912809"/>
              <a:gd name="connsiteY32" fmla="*/ 223898 h 624711"/>
              <a:gd name="connsiteX33" fmla="*/ 736724 w 912809"/>
              <a:gd name="connsiteY33" fmla="*/ 197704 h 624711"/>
              <a:gd name="connsiteX34" fmla="*/ 681955 w 912809"/>
              <a:gd name="connsiteY34" fmla="*/ 188179 h 624711"/>
              <a:gd name="connsiteX35" fmla="*/ 586705 w 912809"/>
              <a:gd name="connsiteY35" fmla="*/ 190560 h 624711"/>
              <a:gd name="connsiteX36" fmla="*/ 534317 w 912809"/>
              <a:gd name="connsiteY36" fmla="*/ 190560 h 624711"/>
              <a:gd name="connsiteX37" fmla="*/ 486692 w 912809"/>
              <a:gd name="connsiteY37" fmla="*/ 173891 h 624711"/>
              <a:gd name="connsiteX38" fmla="*/ 436686 w 912809"/>
              <a:gd name="connsiteY38" fmla="*/ 147698 h 624711"/>
              <a:gd name="connsiteX39" fmla="*/ 374774 w 912809"/>
              <a:gd name="connsiteY39" fmla="*/ 95310 h 624711"/>
              <a:gd name="connsiteX40" fmla="*/ 339055 w 912809"/>
              <a:gd name="connsiteY40" fmla="*/ 64354 h 624711"/>
              <a:gd name="connsiteX41" fmla="*/ 291431 w 912809"/>
              <a:gd name="connsiteY41" fmla="*/ 28636 h 624711"/>
              <a:gd name="connsiteX0" fmla="*/ 289636 w 911014"/>
              <a:gd name="connsiteY0" fmla="*/ 28636 h 624711"/>
              <a:gd name="connsiteX1" fmla="*/ 237247 w 911014"/>
              <a:gd name="connsiteY1" fmla="*/ 7204 h 624711"/>
              <a:gd name="connsiteX2" fmla="*/ 187241 w 911014"/>
              <a:gd name="connsiteY2" fmla="*/ 60 h 624711"/>
              <a:gd name="connsiteX3" fmla="*/ 134854 w 911014"/>
              <a:gd name="connsiteY3" fmla="*/ 4823 h 624711"/>
              <a:gd name="connsiteX4" fmla="*/ 84848 w 911014"/>
              <a:gd name="connsiteY4" fmla="*/ 21491 h 624711"/>
              <a:gd name="connsiteX5" fmla="*/ 46747 w 911014"/>
              <a:gd name="connsiteY5" fmla="*/ 59591 h 624711"/>
              <a:gd name="connsiteX6" fmla="*/ 15791 w 911014"/>
              <a:gd name="connsiteY6" fmla="*/ 111979 h 624711"/>
              <a:gd name="connsiteX7" fmla="*/ 1503 w 911014"/>
              <a:gd name="connsiteY7" fmla="*/ 161985 h 624711"/>
              <a:gd name="connsiteX8" fmla="*/ 1504 w 911014"/>
              <a:gd name="connsiteY8" fmla="*/ 226279 h 624711"/>
              <a:gd name="connsiteX9" fmla="*/ 11029 w 911014"/>
              <a:gd name="connsiteY9" fmla="*/ 273904 h 624711"/>
              <a:gd name="connsiteX10" fmla="*/ 32460 w 911014"/>
              <a:gd name="connsiteY10" fmla="*/ 335816 h 624711"/>
              <a:gd name="connsiteX11" fmla="*/ 58654 w 911014"/>
              <a:gd name="connsiteY11" fmla="*/ 397729 h 624711"/>
              <a:gd name="connsiteX12" fmla="*/ 94372 w 911014"/>
              <a:gd name="connsiteY12" fmla="*/ 440591 h 624711"/>
              <a:gd name="connsiteX13" fmla="*/ 127710 w 911014"/>
              <a:gd name="connsiteY13" fmla="*/ 469166 h 624711"/>
              <a:gd name="connsiteX14" fmla="*/ 184860 w 911014"/>
              <a:gd name="connsiteY14" fmla="*/ 478691 h 624711"/>
              <a:gd name="connsiteX15" fmla="*/ 246772 w 911014"/>
              <a:gd name="connsiteY15" fmla="*/ 478691 h 624711"/>
              <a:gd name="connsiteX16" fmla="*/ 306304 w 911014"/>
              <a:gd name="connsiteY16" fmla="*/ 478691 h 624711"/>
              <a:gd name="connsiteX17" fmla="*/ 368216 w 911014"/>
              <a:gd name="connsiteY17" fmla="*/ 466785 h 624711"/>
              <a:gd name="connsiteX18" fmla="*/ 415841 w 911014"/>
              <a:gd name="connsiteY18" fmla="*/ 473929 h 624711"/>
              <a:gd name="connsiteX19" fmla="*/ 453941 w 911014"/>
              <a:gd name="connsiteY19" fmla="*/ 504885 h 624711"/>
              <a:gd name="connsiteX20" fmla="*/ 496804 w 911014"/>
              <a:gd name="connsiteY20" fmla="*/ 542985 h 624711"/>
              <a:gd name="connsiteX21" fmla="*/ 553954 w 911014"/>
              <a:gd name="connsiteY21" fmla="*/ 578704 h 624711"/>
              <a:gd name="connsiteX22" fmla="*/ 606341 w 911014"/>
              <a:gd name="connsiteY22" fmla="*/ 607279 h 624711"/>
              <a:gd name="connsiteX23" fmla="*/ 665872 w 911014"/>
              <a:gd name="connsiteY23" fmla="*/ 623948 h 624711"/>
              <a:gd name="connsiteX24" fmla="*/ 744454 w 911014"/>
              <a:gd name="connsiteY24" fmla="*/ 619185 h 624711"/>
              <a:gd name="connsiteX25" fmla="*/ 815891 w 911014"/>
              <a:gd name="connsiteY25" fmla="*/ 595373 h 624711"/>
              <a:gd name="connsiteX26" fmla="*/ 863516 w 911014"/>
              <a:gd name="connsiteY26" fmla="*/ 552510 h 624711"/>
              <a:gd name="connsiteX27" fmla="*/ 894472 w 911014"/>
              <a:gd name="connsiteY27" fmla="*/ 507266 h 624711"/>
              <a:gd name="connsiteX28" fmla="*/ 908760 w 911014"/>
              <a:gd name="connsiteY28" fmla="*/ 447735 h 624711"/>
              <a:gd name="connsiteX29" fmla="*/ 908760 w 911014"/>
              <a:gd name="connsiteY29" fmla="*/ 371535 h 624711"/>
              <a:gd name="connsiteX30" fmla="*/ 887329 w 911014"/>
              <a:gd name="connsiteY30" fmla="*/ 307241 h 624711"/>
              <a:gd name="connsiteX31" fmla="*/ 844466 w 911014"/>
              <a:gd name="connsiteY31" fmla="*/ 259616 h 624711"/>
              <a:gd name="connsiteX32" fmla="*/ 799222 w 911014"/>
              <a:gd name="connsiteY32" fmla="*/ 223898 h 624711"/>
              <a:gd name="connsiteX33" fmla="*/ 734929 w 911014"/>
              <a:gd name="connsiteY33" fmla="*/ 197704 h 624711"/>
              <a:gd name="connsiteX34" fmla="*/ 680160 w 911014"/>
              <a:gd name="connsiteY34" fmla="*/ 188179 h 624711"/>
              <a:gd name="connsiteX35" fmla="*/ 584910 w 911014"/>
              <a:gd name="connsiteY35" fmla="*/ 190560 h 624711"/>
              <a:gd name="connsiteX36" fmla="*/ 532522 w 911014"/>
              <a:gd name="connsiteY36" fmla="*/ 190560 h 624711"/>
              <a:gd name="connsiteX37" fmla="*/ 484897 w 911014"/>
              <a:gd name="connsiteY37" fmla="*/ 173891 h 624711"/>
              <a:gd name="connsiteX38" fmla="*/ 434891 w 911014"/>
              <a:gd name="connsiteY38" fmla="*/ 147698 h 624711"/>
              <a:gd name="connsiteX39" fmla="*/ 372979 w 911014"/>
              <a:gd name="connsiteY39" fmla="*/ 95310 h 624711"/>
              <a:gd name="connsiteX40" fmla="*/ 337260 w 911014"/>
              <a:gd name="connsiteY40" fmla="*/ 64354 h 624711"/>
              <a:gd name="connsiteX41" fmla="*/ 289636 w 911014"/>
              <a:gd name="connsiteY41" fmla="*/ 28636 h 624711"/>
              <a:gd name="connsiteX0" fmla="*/ 289636 w 911014"/>
              <a:gd name="connsiteY0" fmla="*/ 28636 h 624711"/>
              <a:gd name="connsiteX1" fmla="*/ 237247 w 911014"/>
              <a:gd name="connsiteY1" fmla="*/ 7204 h 624711"/>
              <a:gd name="connsiteX2" fmla="*/ 187241 w 911014"/>
              <a:gd name="connsiteY2" fmla="*/ 60 h 624711"/>
              <a:gd name="connsiteX3" fmla="*/ 134854 w 911014"/>
              <a:gd name="connsiteY3" fmla="*/ 4823 h 624711"/>
              <a:gd name="connsiteX4" fmla="*/ 84848 w 911014"/>
              <a:gd name="connsiteY4" fmla="*/ 21491 h 624711"/>
              <a:gd name="connsiteX5" fmla="*/ 46747 w 911014"/>
              <a:gd name="connsiteY5" fmla="*/ 59591 h 624711"/>
              <a:gd name="connsiteX6" fmla="*/ 15791 w 911014"/>
              <a:gd name="connsiteY6" fmla="*/ 111979 h 624711"/>
              <a:gd name="connsiteX7" fmla="*/ 1503 w 911014"/>
              <a:gd name="connsiteY7" fmla="*/ 161985 h 624711"/>
              <a:gd name="connsiteX8" fmla="*/ 1504 w 911014"/>
              <a:gd name="connsiteY8" fmla="*/ 226279 h 624711"/>
              <a:gd name="connsiteX9" fmla="*/ 11029 w 911014"/>
              <a:gd name="connsiteY9" fmla="*/ 273904 h 624711"/>
              <a:gd name="connsiteX10" fmla="*/ 32460 w 911014"/>
              <a:gd name="connsiteY10" fmla="*/ 335816 h 624711"/>
              <a:gd name="connsiteX11" fmla="*/ 63416 w 911014"/>
              <a:gd name="connsiteY11" fmla="*/ 392967 h 624711"/>
              <a:gd name="connsiteX12" fmla="*/ 94372 w 911014"/>
              <a:gd name="connsiteY12" fmla="*/ 440591 h 624711"/>
              <a:gd name="connsiteX13" fmla="*/ 127710 w 911014"/>
              <a:gd name="connsiteY13" fmla="*/ 469166 h 624711"/>
              <a:gd name="connsiteX14" fmla="*/ 184860 w 911014"/>
              <a:gd name="connsiteY14" fmla="*/ 478691 h 624711"/>
              <a:gd name="connsiteX15" fmla="*/ 246772 w 911014"/>
              <a:gd name="connsiteY15" fmla="*/ 478691 h 624711"/>
              <a:gd name="connsiteX16" fmla="*/ 306304 w 911014"/>
              <a:gd name="connsiteY16" fmla="*/ 478691 h 624711"/>
              <a:gd name="connsiteX17" fmla="*/ 368216 w 911014"/>
              <a:gd name="connsiteY17" fmla="*/ 466785 h 624711"/>
              <a:gd name="connsiteX18" fmla="*/ 415841 w 911014"/>
              <a:gd name="connsiteY18" fmla="*/ 473929 h 624711"/>
              <a:gd name="connsiteX19" fmla="*/ 453941 w 911014"/>
              <a:gd name="connsiteY19" fmla="*/ 504885 h 624711"/>
              <a:gd name="connsiteX20" fmla="*/ 496804 w 911014"/>
              <a:gd name="connsiteY20" fmla="*/ 542985 h 624711"/>
              <a:gd name="connsiteX21" fmla="*/ 553954 w 911014"/>
              <a:gd name="connsiteY21" fmla="*/ 578704 h 624711"/>
              <a:gd name="connsiteX22" fmla="*/ 606341 w 911014"/>
              <a:gd name="connsiteY22" fmla="*/ 607279 h 624711"/>
              <a:gd name="connsiteX23" fmla="*/ 665872 w 911014"/>
              <a:gd name="connsiteY23" fmla="*/ 623948 h 624711"/>
              <a:gd name="connsiteX24" fmla="*/ 744454 w 911014"/>
              <a:gd name="connsiteY24" fmla="*/ 619185 h 624711"/>
              <a:gd name="connsiteX25" fmla="*/ 815891 w 911014"/>
              <a:gd name="connsiteY25" fmla="*/ 595373 h 624711"/>
              <a:gd name="connsiteX26" fmla="*/ 863516 w 911014"/>
              <a:gd name="connsiteY26" fmla="*/ 552510 h 624711"/>
              <a:gd name="connsiteX27" fmla="*/ 894472 w 911014"/>
              <a:gd name="connsiteY27" fmla="*/ 507266 h 624711"/>
              <a:gd name="connsiteX28" fmla="*/ 908760 w 911014"/>
              <a:gd name="connsiteY28" fmla="*/ 447735 h 624711"/>
              <a:gd name="connsiteX29" fmla="*/ 908760 w 911014"/>
              <a:gd name="connsiteY29" fmla="*/ 371535 h 624711"/>
              <a:gd name="connsiteX30" fmla="*/ 887329 w 911014"/>
              <a:gd name="connsiteY30" fmla="*/ 307241 h 624711"/>
              <a:gd name="connsiteX31" fmla="*/ 844466 w 911014"/>
              <a:gd name="connsiteY31" fmla="*/ 259616 h 624711"/>
              <a:gd name="connsiteX32" fmla="*/ 799222 w 911014"/>
              <a:gd name="connsiteY32" fmla="*/ 223898 h 624711"/>
              <a:gd name="connsiteX33" fmla="*/ 734929 w 911014"/>
              <a:gd name="connsiteY33" fmla="*/ 197704 h 624711"/>
              <a:gd name="connsiteX34" fmla="*/ 680160 w 911014"/>
              <a:gd name="connsiteY34" fmla="*/ 188179 h 624711"/>
              <a:gd name="connsiteX35" fmla="*/ 584910 w 911014"/>
              <a:gd name="connsiteY35" fmla="*/ 190560 h 624711"/>
              <a:gd name="connsiteX36" fmla="*/ 532522 w 911014"/>
              <a:gd name="connsiteY36" fmla="*/ 190560 h 624711"/>
              <a:gd name="connsiteX37" fmla="*/ 484897 w 911014"/>
              <a:gd name="connsiteY37" fmla="*/ 173891 h 624711"/>
              <a:gd name="connsiteX38" fmla="*/ 434891 w 911014"/>
              <a:gd name="connsiteY38" fmla="*/ 147698 h 624711"/>
              <a:gd name="connsiteX39" fmla="*/ 372979 w 911014"/>
              <a:gd name="connsiteY39" fmla="*/ 95310 h 624711"/>
              <a:gd name="connsiteX40" fmla="*/ 337260 w 911014"/>
              <a:gd name="connsiteY40" fmla="*/ 64354 h 624711"/>
              <a:gd name="connsiteX41" fmla="*/ 289636 w 911014"/>
              <a:gd name="connsiteY41" fmla="*/ 28636 h 624711"/>
              <a:gd name="connsiteX0" fmla="*/ 289636 w 911014"/>
              <a:gd name="connsiteY0" fmla="*/ 28636 h 624711"/>
              <a:gd name="connsiteX1" fmla="*/ 237247 w 911014"/>
              <a:gd name="connsiteY1" fmla="*/ 7204 h 624711"/>
              <a:gd name="connsiteX2" fmla="*/ 187241 w 911014"/>
              <a:gd name="connsiteY2" fmla="*/ 60 h 624711"/>
              <a:gd name="connsiteX3" fmla="*/ 134854 w 911014"/>
              <a:gd name="connsiteY3" fmla="*/ 4823 h 624711"/>
              <a:gd name="connsiteX4" fmla="*/ 84848 w 911014"/>
              <a:gd name="connsiteY4" fmla="*/ 21491 h 624711"/>
              <a:gd name="connsiteX5" fmla="*/ 46747 w 911014"/>
              <a:gd name="connsiteY5" fmla="*/ 59591 h 624711"/>
              <a:gd name="connsiteX6" fmla="*/ 15791 w 911014"/>
              <a:gd name="connsiteY6" fmla="*/ 111979 h 624711"/>
              <a:gd name="connsiteX7" fmla="*/ 1503 w 911014"/>
              <a:gd name="connsiteY7" fmla="*/ 161985 h 624711"/>
              <a:gd name="connsiteX8" fmla="*/ 1504 w 911014"/>
              <a:gd name="connsiteY8" fmla="*/ 226279 h 624711"/>
              <a:gd name="connsiteX9" fmla="*/ 11029 w 911014"/>
              <a:gd name="connsiteY9" fmla="*/ 273904 h 624711"/>
              <a:gd name="connsiteX10" fmla="*/ 32460 w 911014"/>
              <a:gd name="connsiteY10" fmla="*/ 335816 h 624711"/>
              <a:gd name="connsiteX11" fmla="*/ 63416 w 911014"/>
              <a:gd name="connsiteY11" fmla="*/ 392967 h 624711"/>
              <a:gd name="connsiteX12" fmla="*/ 94372 w 911014"/>
              <a:gd name="connsiteY12" fmla="*/ 440591 h 624711"/>
              <a:gd name="connsiteX13" fmla="*/ 127710 w 911014"/>
              <a:gd name="connsiteY13" fmla="*/ 469166 h 624711"/>
              <a:gd name="connsiteX14" fmla="*/ 184860 w 911014"/>
              <a:gd name="connsiteY14" fmla="*/ 478691 h 624711"/>
              <a:gd name="connsiteX15" fmla="*/ 246772 w 911014"/>
              <a:gd name="connsiteY15" fmla="*/ 478691 h 624711"/>
              <a:gd name="connsiteX16" fmla="*/ 308685 w 911014"/>
              <a:gd name="connsiteY16" fmla="*/ 473928 h 624711"/>
              <a:gd name="connsiteX17" fmla="*/ 368216 w 911014"/>
              <a:gd name="connsiteY17" fmla="*/ 466785 h 624711"/>
              <a:gd name="connsiteX18" fmla="*/ 415841 w 911014"/>
              <a:gd name="connsiteY18" fmla="*/ 473929 h 624711"/>
              <a:gd name="connsiteX19" fmla="*/ 453941 w 911014"/>
              <a:gd name="connsiteY19" fmla="*/ 504885 h 624711"/>
              <a:gd name="connsiteX20" fmla="*/ 496804 w 911014"/>
              <a:gd name="connsiteY20" fmla="*/ 542985 h 624711"/>
              <a:gd name="connsiteX21" fmla="*/ 553954 w 911014"/>
              <a:gd name="connsiteY21" fmla="*/ 578704 h 624711"/>
              <a:gd name="connsiteX22" fmla="*/ 606341 w 911014"/>
              <a:gd name="connsiteY22" fmla="*/ 607279 h 624711"/>
              <a:gd name="connsiteX23" fmla="*/ 665872 w 911014"/>
              <a:gd name="connsiteY23" fmla="*/ 623948 h 624711"/>
              <a:gd name="connsiteX24" fmla="*/ 744454 w 911014"/>
              <a:gd name="connsiteY24" fmla="*/ 619185 h 624711"/>
              <a:gd name="connsiteX25" fmla="*/ 815891 w 911014"/>
              <a:gd name="connsiteY25" fmla="*/ 595373 h 624711"/>
              <a:gd name="connsiteX26" fmla="*/ 863516 w 911014"/>
              <a:gd name="connsiteY26" fmla="*/ 552510 h 624711"/>
              <a:gd name="connsiteX27" fmla="*/ 894472 w 911014"/>
              <a:gd name="connsiteY27" fmla="*/ 507266 h 624711"/>
              <a:gd name="connsiteX28" fmla="*/ 908760 w 911014"/>
              <a:gd name="connsiteY28" fmla="*/ 447735 h 624711"/>
              <a:gd name="connsiteX29" fmla="*/ 908760 w 911014"/>
              <a:gd name="connsiteY29" fmla="*/ 371535 h 624711"/>
              <a:gd name="connsiteX30" fmla="*/ 887329 w 911014"/>
              <a:gd name="connsiteY30" fmla="*/ 307241 h 624711"/>
              <a:gd name="connsiteX31" fmla="*/ 844466 w 911014"/>
              <a:gd name="connsiteY31" fmla="*/ 259616 h 624711"/>
              <a:gd name="connsiteX32" fmla="*/ 799222 w 911014"/>
              <a:gd name="connsiteY32" fmla="*/ 223898 h 624711"/>
              <a:gd name="connsiteX33" fmla="*/ 734929 w 911014"/>
              <a:gd name="connsiteY33" fmla="*/ 197704 h 624711"/>
              <a:gd name="connsiteX34" fmla="*/ 680160 w 911014"/>
              <a:gd name="connsiteY34" fmla="*/ 188179 h 624711"/>
              <a:gd name="connsiteX35" fmla="*/ 584910 w 911014"/>
              <a:gd name="connsiteY35" fmla="*/ 190560 h 624711"/>
              <a:gd name="connsiteX36" fmla="*/ 532522 w 911014"/>
              <a:gd name="connsiteY36" fmla="*/ 190560 h 624711"/>
              <a:gd name="connsiteX37" fmla="*/ 484897 w 911014"/>
              <a:gd name="connsiteY37" fmla="*/ 173891 h 624711"/>
              <a:gd name="connsiteX38" fmla="*/ 434891 w 911014"/>
              <a:gd name="connsiteY38" fmla="*/ 147698 h 624711"/>
              <a:gd name="connsiteX39" fmla="*/ 372979 w 911014"/>
              <a:gd name="connsiteY39" fmla="*/ 95310 h 624711"/>
              <a:gd name="connsiteX40" fmla="*/ 337260 w 911014"/>
              <a:gd name="connsiteY40" fmla="*/ 64354 h 624711"/>
              <a:gd name="connsiteX41" fmla="*/ 289636 w 911014"/>
              <a:gd name="connsiteY41" fmla="*/ 28636 h 624711"/>
              <a:gd name="connsiteX0" fmla="*/ 289636 w 911014"/>
              <a:gd name="connsiteY0" fmla="*/ 28636 h 624711"/>
              <a:gd name="connsiteX1" fmla="*/ 237247 w 911014"/>
              <a:gd name="connsiteY1" fmla="*/ 7204 h 624711"/>
              <a:gd name="connsiteX2" fmla="*/ 187241 w 911014"/>
              <a:gd name="connsiteY2" fmla="*/ 60 h 624711"/>
              <a:gd name="connsiteX3" fmla="*/ 134854 w 911014"/>
              <a:gd name="connsiteY3" fmla="*/ 4823 h 624711"/>
              <a:gd name="connsiteX4" fmla="*/ 84848 w 911014"/>
              <a:gd name="connsiteY4" fmla="*/ 21491 h 624711"/>
              <a:gd name="connsiteX5" fmla="*/ 46747 w 911014"/>
              <a:gd name="connsiteY5" fmla="*/ 59591 h 624711"/>
              <a:gd name="connsiteX6" fmla="*/ 15791 w 911014"/>
              <a:gd name="connsiteY6" fmla="*/ 111979 h 624711"/>
              <a:gd name="connsiteX7" fmla="*/ 1503 w 911014"/>
              <a:gd name="connsiteY7" fmla="*/ 161985 h 624711"/>
              <a:gd name="connsiteX8" fmla="*/ 1504 w 911014"/>
              <a:gd name="connsiteY8" fmla="*/ 226279 h 624711"/>
              <a:gd name="connsiteX9" fmla="*/ 11029 w 911014"/>
              <a:gd name="connsiteY9" fmla="*/ 273904 h 624711"/>
              <a:gd name="connsiteX10" fmla="*/ 32460 w 911014"/>
              <a:gd name="connsiteY10" fmla="*/ 335816 h 624711"/>
              <a:gd name="connsiteX11" fmla="*/ 63416 w 911014"/>
              <a:gd name="connsiteY11" fmla="*/ 392967 h 624711"/>
              <a:gd name="connsiteX12" fmla="*/ 94372 w 911014"/>
              <a:gd name="connsiteY12" fmla="*/ 440591 h 624711"/>
              <a:gd name="connsiteX13" fmla="*/ 127710 w 911014"/>
              <a:gd name="connsiteY13" fmla="*/ 469166 h 624711"/>
              <a:gd name="connsiteX14" fmla="*/ 184860 w 911014"/>
              <a:gd name="connsiteY14" fmla="*/ 478691 h 624711"/>
              <a:gd name="connsiteX15" fmla="*/ 246772 w 911014"/>
              <a:gd name="connsiteY15" fmla="*/ 478691 h 624711"/>
              <a:gd name="connsiteX16" fmla="*/ 308685 w 911014"/>
              <a:gd name="connsiteY16" fmla="*/ 473928 h 624711"/>
              <a:gd name="connsiteX17" fmla="*/ 368216 w 911014"/>
              <a:gd name="connsiteY17" fmla="*/ 466785 h 624711"/>
              <a:gd name="connsiteX18" fmla="*/ 415841 w 911014"/>
              <a:gd name="connsiteY18" fmla="*/ 473929 h 624711"/>
              <a:gd name="connsiteX19" fmla="*/ 453941 w 911014"/>
              <a:gd name="connsiteY19" fmla="*/ 504885 h 624711"/>
              <a:gd name="connsiteX20" fmla="*/ 496804 w 911014"/>
              <a:gd name="connsiteY20" fmla="*/ 542985 h 624711"/>
              <a:gd name="connsiteX21" fmla="*/ 553954 w 911014"/>
              <a:gd name="connsiteY21" fmla="*/ 578704 h 624711"/>
              <a:gd name="connsiteX22" fmla="*/ 606341 w 911014"/>
              <a:gd name="connsiteY22" fmla="*/ 607279 h 624711"/>
              <a:gd name="connsiteX23" fmla="*/ 665872 w 911014"/>
              <a:gd name="connsiteY23" fmla="*/ 623948 h 624711"/>
              <a:gd name="connsiteX24" fmla="*/ 744454 w 911014"/>
              <a:gd name="connsiteY24" fmla="*/ 619185 h 624711"/>
              <a:gd name="connsiteX25" fmla="*/ 815891 w 911014"/>
              <a:gd name="connsiteY25" fmla="*/ 595373 h 624711"/>
              <a:gd name="connsiteX26" fmla="*/ 863516 w 911014"/>
              <a:gd name="connsiteY26" fmla="*/ 552510 h 624711"/>
              <a:gd name="connsiteX27" fmla="*/ 894472 w 911014"/>
              <a:gd name="connsiteY27" fmla="*/ 507266 h 624711"/>
              <a:gd name="connsiteX28" fmla="*/ 908760 w 911014"/>
              <a:gd name="connsiteY28" fmla="*/ 447735 h 624711"/>
              <a:gd name="connsiteX29" fmla="*/ 908760 w 911014"/>
              <a:gd name="connsiteY29" fmla="*/ 371535 h 624711"/>
              <a:gd name="connsiteX30" fmla="*/ 887329 w 911014"/>
              <a:gd name="connsiteY30" fmla="*/ 307241 h 624711"/>
              <a:gd name="connsiteX31" fmla="*/ 846847 w 911014"/>
              <a:gd name="connsiteY31" fmla="*/ 257235 h 624711"/>
              <a:gd name="connsiteX32" fmla="*/ 799222 w 911014"/>
              <a:gd name="connsiteY32" fmla="*/ 223898 h 624711"/>
              <a:gd name="connsiteX33" fmla="*/ 734929 w 911014"/>
              <a:gd name="connsiteY33" fmla="*/ 197704 h 624711"/>
              <a:gd name="connsiteX34" fmla="*/ 680160 w 911014"/>
              <a:gd name="connsiteY34" fmla="*/ 188179 h 624711"/>
              <a:gd name="connsiteX35" fmla="*/ 584910 w 911014"/>
              <a:gd name="connsiteY35" fmla="*/ 190560 h 624711"/>
              <a:gd name="connsiteX36" fmla="*/ 532522 w 911014"/>
              <a:gd name="connsiteY36" fmla="*/ 190560 h 624711"/>
              <a:gd name="connsiteX37" fmla="*/ 484897 w 911014"/>
              <a:gd name="connsiteY37" fmla="*/ 173891 h 624711"/>
              <a:gd name="connsiteX38" fmla="*/ 434891 w 911014"/>
              <a:gd name="connsiteY38" fmla="*/ 147698 h 624711"/>
              <a:gd name="connsiteX39" fmla="*/ 372979 w 911014"/>
              <a:gd name="connsiteY39" fmla="*/ 95310 h 624711"/>
              <a:gd name="connsiteX40" fmla="*/ 337260 w 911014"/>
              <a:gd name="connsiteY40" fmla="*/ 64354 h 624711"/>
              <a:gd name="connsiteX41" fmla="*/ 289636 w 911014"/>
              <a:gd name="connsiteY41" fmla="*/ 28636 h 62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1014" h="624711">
                <a:moveTo>
                  <a:pt x="289636" y="28636"/>
                </a:moveTo>
                <a:cubicBezTo>
                  <a:pt x="272967" y="19111"/>
                  <a:pt x="254313" y="11967"/>
                  <a:pt x="237247" y="7204"/>
                </a:cubicBezTo>
                <a:cubicBezTo>
                  <a:pt x="220181" y="2441"/>
                  <a:pt x="204306" y="457"/>
                  <a:pt x="187241" y="60"/>
                </a:cubicBezTo>
                <a:cubicBezTo>
                  <a:pt x="170176" y="-337"/>
                  <a:pt x="151919" y="1251"/>
                  <a:pt x="134854" y="4823"/>
                </a:cubicBezTo>
                <a:cubicBezTo>
                  <a:pt x="117789" y="8395"/>
                  <a:pt x="99532" y="12363"/>
                  <a:pt x="84848" y="21491"/>
                </a:cubicBezTo>
                <a:cubicBezTo>
                  <a:pt x="70163" y="30619"/>
                  <a:pt x="58257" y="44510"/>
                  <a:pt x="46747" y="59591"/>
                </a:cubicBezTo>
                <a:cubicBezTo>
                  <a:pt x="35238" y="74672"/>
                  <a:pt x="23332" y="94913"/>
                  <a:pt x="15791" y="111979"/>
                </a:cubicBezTo>
                <a:cubicBezTo>
                  <a:pt x="8250" y="129045"/>
                  <a:pt x="3884" y="142935"/>
                  <a:pt x="1503" y="161985"/>
                </a:cubicBezTo>
                <a:cubicBezTo>
                  <a:pt x="-878" y="181035"/>
                  <a:pt x="-84" y="207626"/>
                  <a:pt x="1504" y="226279"/>
                </a:cubicBezTo>
                <a:cubicBezTo>
                  <a:pt x="3092" y="244932"/>
                  <a:pt x="5870" y="255648"/>
                  <a:pt x="11029" y="273904"/>
                </a:cubicBezTo>
                <a:cubicBezTo>
                  <a:pt x="16188" y="292160"/>
                  <a:pt x="23729" y="315972"/>
                  <a:pt x="32460" y="335816"/>
                </a:cubicBezTo>
                <a:cubicBezTo>
                  <a:pt x="41191" y="355660"/>
                  <a:pt x="53097" y="375505"/>
                  <a:pt x="63416" y="392967"/>
                </a:cubicBezTo>
                <a:cubicBezTo>
                  <a:pt x="73735" y="410429"/>
                  <a:pt x="83656" y="427891"/>
                  <a:pt x="94372" y="440591"/>
                </a:cubicBezTo>
                <a:cubicBezTo>
                  <a:pt x="105088" y="453291"/>
                  <a:pt x="112629" y="462816"/>
                  <a:pt x="127710" y="469166"/>
                </a:cubicBezTo>
                <a:cubicBezTo>
                  <a:pt x="142791" y="475516"/>
                  <a:pt x="165016" y="477104"/>
                  <a:pt x="184860" y="478691"/>
                </a:cubicBezTo>
                <a:cubicBezTo>
                  <a:pt x="204704" y="480279"/>
                  <a:pt x="226135" y="479485"/>
                  <a:pt x="246772" y="478691"/>
                </a:cubicBezTo>
                <a:cubicBezTo>
                  <a:pt x="267409" y="477897"/>
                  <a:pt x="288444" y="475912"/>
                  <a:pt x="308685" y="473928"/>
                </a:cubicBezTo>
                <a:cubicBezTo>
                  <a:pt x="328926" y="471944"/>
                  <a:pt x="350357" y="466785"/>
                  <a:pt x="368216" y="466785"/>
                </a:cubicBezTo>
                <a:cubicBezTo>
                  <a:pt x="386075" y="466785"/>
                  <a:pt x="401553" y="467579"/>
                  <a:pt x="415841" y="473929"/>
                </a:cubicBezTo>
                <a:cubicBezTo>
                  <a:pt x="430129" y="480279"/>
                  <a:pt x="440447" y="493376"/>
                  <a:pt x="453941" y="504885"/>
                </a:cubicBezTo>
                <a:cubicBezTo>
                  <a:pt x="467435" y="516394"/>
                  <a:pt x="480135" y="530682"/>
                  <a:pt x="496804" y="542985"/>
                </a:cubicBezTo>
                <a:cubicBezTo>
                  <a:pt x="513473" y="555288"/>
                  <a:pt x="535698" y="567988"/>
                  <a:pt x="553954" y="578704"/>
                </a:cubicBezTo>
                <a:cubicBezTo>
                  <a:pt x="572210" y="589420"/>
                  <a:pt x="587688" y="599738"/>
                  <a:pt x="606341" y="607279"/>
                </a:cubicBezTo>
                <a:cubicBezTo>
                  <a:pt x="624994" y="614820"/>
                  <a:pt x="642853" y="621964"/>
                  <a:pt x="665872" y="623948"/>
                </a:cubicBezTo>
                <a:cubicBezTo>
                  <a:pt x="688891" y="625932"/>
                  <a:pt x="719451" y="623947"/>
                  <a:pt x="744454" y="619185"/>
                </a:cubicBezTo>
                <a:cubicBezTo>
                  <a:pt x="769457" y="614423"/>
                  <a:pt x="796047" y="606485"/>
                  <a:pt x="815891" y="595373"/>
                </a:cubicBezTo>
                <a:cubicBezTo>
                  <a:pt x="835735" y="584261"/>
                  <a:pt x="850419" y="567194"/>
                  <a:pt x="863516" y="552510"/>
                </a:cubicBezTo>
                <a:cubicBezTo>
                  <a:pt x="876613" y="537826"/>
                  <a:pt x="886931" y="524728"/>
                  <a:pt x="894472" y="507266"/>
                </a:cubicBezTo>
                <a:cubicBezTo>
                  <a:pt x="902013" y="489804"/>
                  <a:pt x="906379" y="470357"/>
                  <a:pt x="908760" y="447735"/>
                </a:cubicBezTo>
                <a:cubicBezTo>
                  <a:pt x="911141" y="425113"/>
                  <a:pt x="912332" y="394951"/>
                  <a:pt x="908760" y="371535"/>
                </a:cubicBezTo>
                <a:cubicBezTo>
                  <a:pt x="905188" y="348119"/>
                  <a:pt x="897648" y="326291"/>
                  <a:pt x="887329" y="307241"/>
                </a:cubicBezTo>
                <a:cubicBezTo>
                  <a:pt x="877010" y="288191"/>
                  <a:pt x="861532" y="271126"/>
                  <a:pt x="846847" y="257235"/>
                </a:cubicBezTo>
                <a:cubicBezTo>
                  <a:pt x="832163" y="243345"/>
                  <a:pt x="817875" y="233820"/>
                  <a:pt x="799222" y="223898"/>
                </a:cubicBezTo>
                <a:cubicBezTo>
                  <a:pt x="780569" y="213976"/>
                  <a:pt x="754773" y="203657"/>
                  <a:pt x="734929" y="197704"/>
                </a:cubicBezTo>
                <a:cubicBezTo>
                  <a:pt x="715085" y="191751"/>
                  <a:pt x="705163" y="189370"/>
                  <a:pt x="680160" y="188179"/>
                </a:cubicBezTo>
                <a:cubicBezTo>
                  <a:pt x="655157" y="186988"/>
                  <a:pt x="609516" y="190163"/>
                  <a:pt x="584910" y="190560"/>
                </a:cubicBezTo>
                <a:cubicBezTo>
                  <a:pt x="560304" y="190957"/>
                  <a:pt x="549191" y="193338"/>
                  <a:pt x="532522" y="190560"/>
                </a:cubicBezTo>
                <a:cubicBezTo>
                  <a:pt x="515853" y="187782"/>
                  <a:pt x="501169" y="181035"/>
                  <a:pt x="484897" y="173891"/>
                </a:cubicBezTo>
                <a:cubicBezTo>
                  <a:pt x="468625" y="166747"/>
                  <a:pt x="453544" y="160795"/>
                  <a:pt x="434891" y="147698"/>
                </a:cubicBezTo>
                <a:cubicBezTo>
                  <a:pt x="416238" y="134601"/>
                  <a:pt x="389251" y="109201"/>
                  <a:pt x="372979" y="95310"/>
                </a:cubicBezTo>
                <a:cubicBezTo>
                  <a:pt x="356707" y="81419"/>
                  <a:pt x="351150" y="75466"/>
                  <a:pt x="337260" y="64354"/>
                </a:cubicBezTo>
                <a:cubicBezTo>
                  <a:pt x="323370" y="53242"/>
                  <a:pt x="306305" y="38161"/>
                  <a:pt x="289636" y="28636"/>
                </a:cubicBezTo>
                <a:close/>
              </a:path>
            </a:pathLst>
          </a:custGeom>
          <a:solidFill>
            <a:srgbClr val="E9A0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6346887" y="2680665"/>
            <a:ext cx="213617" cy="233383"/>
          </a:xfrm>
          <a:custGeom>
            <a:avLst/>
            <a:gdLst>
              <a:gd name="connsiteX0" fmla="*/ 74805 w 213122"/>
              <a:gd name="connsiteY0" fmla="*/ 295 h 238273"/>
              <a:gd name="connsiteX1" fmla="*/ 17655 w 213122"/>
              <a:gd name="connsiteY1" fmla="*/ 40776 h 238273"/>
              <a:gd name="connsiteX2" fmla="*/ 986 w 213122"/>
              <a:gd name="connsiteY2" fmla="*/ 71732 h 238273"/>
              <a:gd name="connsiteX3" fmla="*/ 3367 w 213122"/>
              <a:gd name="connsiteY3" fmla="*/ 119357 h 238273"/>
              <a:gd name="connsiteX4" fmla="*/ 15274 w 213122"/>
              <a:gd name="connsiteY4" fmla="*/ 155076 h 238273"/>
              <a:gd name="connsiteX5" fmla="*/ 34324 w 213122"/>
              <a:gd name="connsiteY5" fmla="*/ 190795 h 238273"/>
              <a:gd name="connsiteX6" fmla="*/ 62899 w 213122"/>
              <a:gd name="connsiteY6" fmla="*/ 219370 h 238273"/>
              <a:gd name="connsiteX7" fmla="*/ 103380 w 213122"/>
              <a:gd name="connsiteY7" fmla="*/ 236039 h 238273"/>
              <a:gd name="connsiteX8" fmla="*/ 151005 w 213122"/>
              <a:gd name="connsiteY8" fmla="*/ 236039 h 238273"/>
              <a:gd name="connsiteX9" fmla="*/ 179580 w 213122"/>
              <a:gd name="connsiteY9" fmla="*/ 216989 h 238273"/>
              <a:gd name="connsiteX10" fmla="*/ 208155 w 213122"/>
              <a:gd name="connsiteY10" fmla="*/ 193176 h 238273"/>
              <a:gd name="connsiteX11" fmla="*/ 212917 w 213122"/>
              <a:gd name="connsiteY11" fmla="*/ 150314 h 238273"/>
              <a:gd name="connsiteX12" fmla="*/ 205774 w 213122"/>
              <a:gd name="connsiteY12" fmla="*/ 102689 h 238273"/>
              <a:gd name="connsiteX13" fmla="*/ 181961 w 213122"/>
              <a:gd name="connsiteY13" fmla="*/ 59826 h 238273"/>
              <a:gd name="connsiteX14" fmla="*/ 148624 w 213122"/>
              <a:gd name="connsiteY14" fmla="*/ 24107 h 238273"/>
              <a:gd name="connsiteX15" fmla="*/ 74805 w 213122"/>
              <a:gd name="connsiteY15" fmla="*/ 295 h 238273"/>
              <a:gd name="connsiteX0" fmla="*/ 74805 w 213070"/>
              <a:gd name="connsiteY0" fmla="*/ 295 h 238273"/>
              <a:gd name="connsiteX1" fmla="*/ 17655 w 213070"/>
              <a:gd name="connsiteY1" fmla="*/ 40776 h 238273"/>
              <a:gd name="connsiteX2" fmla="*/ 986 w 213070"/>
              <a:gd name="connsiteY2" fmla="*/ 71732 h 238273"/>
              <a:gd name="connsiteX3" fmla="*/ 3367 w 213070"/>
              <a:gd name="connsiteY3" fmla="*/ 119357 h 238273"/>
              <a:gd name="connsiteX4" fmla="*/ 15274 w 213070"/>
              <a:gd name="connsiteY4" fmla="*/ 155076 h 238273"/>
              <a:gd name="connsiteX5" fmla="*/ 34324 w 213070"/>
              <a:gd name="connsiteY5" fmla="*/ 190795 h 238273"/>
              <a:gd name="connsiteX6" fmla="*/ 62899 w 213070"/>
              <a:gd name="connsiteY6" fmla="*/ 219370 h 238273"/>
              <a:gd name="connsiteX7" fmla="*/ 103380 w 213070"/>
              <a:gd name="connsiteY7" fmla="*/ 236039 h 238273"/>
              <a:gd name="connsiteX8" fmla="*/ 151005 w 213070"/>
              <a:gd name="connsiteY8" fmla="*/ 236039 h 238273"/>
              <a:gd name="connsiteX9" fmla="*/ 181961 w 213070"/>
              <a:gd name="connsiteY9" fmla="*/ 216989 h 238273"/>
              <a:gd name="connsiteX10" fmla="*/ 208155 w 213070"/>
              <a:gd name="connsiteY10" fmla="*/ 193176 h 238273"/>
              <a:gd name="connsiteX11" fmla="*/ 212917 w 213070"/>
              <a:gd name="connsiteY11" fmla="*/ 150314 h 238273"/>
              <a:gd name="connsiteX12" fmla="*/ 205774 w 213070"/>
              <a:gd name="connsiteY12" fmla="*/ 102689 h 238273"/>
              <a:gd name="connsiteX13" fmla="*/ 181961 w 213070"/>
              <a:gd name="connsiteY13" fmla="*/ 59826 h 238273"/>
              <a:gd name="connsiteX14" fmla="*/ 148624 w 213070"/>
              <a:gd name="connsiteY14" fmla="*/ 24107 h 238273"/>
              <a:gd name="connsiteX15" fmla="*/ 74805 w 213070"/>
              <a:gd name="connsiteY15" fmla="*/ 295 h 238273"/>
              <a:gd name="connsiteX0" fmla="*/ 75505 w 213770"/>
              <a:gd name="connsiteY0" fmla="*/ 8 h 237986"/>
              <a:gd name="connsiteX1" fmla="*/ 27880 w 213770"/>
              <a:gd name="connsiteY1" fmla="*/ 26202 h 237986"/>
              <a:gd name="connsiteX2" fmla="*/ 1686 w 213770"/>
              <a:gd name="connsiteY2" fmla="*/ 71445 h 237986"/>
              <a:gd name="connsiteX3" fmla="*/ 4067 w 213770"/>
              <a:gd name="connsiteY3" fmla="*/ 119070 h 237986"/>
              <a:gd name="connsiteX4" fmla="*/ 15974 w 213770"/>
              <a:gd name="connsiteY4" fmla="*/ 154789 h 237986"/>
              <a:gd name="connsiteX5" fmla="*/ 35024 w 213770"/>
              <a:gd name="connsiteY5" fmla="*/ 190508 h 237986"/>
              <a:gd name="connsiteX6" fmla="*/ 63599 w 213770"/>
              <a:gd name="connsiteY6" fmla="*/ 219083 h 237986"/>
              <a:gd name="connsiteX7" fmla="*/ 104080 w 213770"/>
              <a:gd name="connsiteY7" fmla="*/ 235752 h 237986"/>
              <a:gd name="connsiteX8" fmla="*/ 151705 w 213770"/>
              <a:gd name="connsiteY8" fmla="*/ 235752 h 237986"/>
              <a:gd name="connsiteX9" fmla="*/ 182661 w 213770"/>
              <a:gd name="connsiteY9" fmla="*/ 216702 h 237986"/>
              <a:gd name="connsiteX10" fmla="*/ 208855 w 213770"/>
              <a:gd name="connsiteY10" fmla="*/ 192889 h 237986"/>
              <a:gd name="connsiteX11" fmla="*/ 213617 w 213770"/>
              <a:gd name="connsiteY11" fmla="*/ 150027 h 237986"/>
              <a:gd name="connsiteX12" fmla="*/ 206474 w 213770"/>
              <a:gd name="connsiteY12" fmla="*/ 102402 h 237986"/>
              <a:gd name="connsiteX13" fmla="*/ 182661 w 213770"/>
              <a:gd name="connsiteY13" fmla="*/ 59539 h 237986"/>
              <a:gd name="connsiteX14" fmla="*/ 149324 w 213770"/>
              <a:gd name="connsiteY14" fmla="*/ 23820 h 237986"/>
              <a:gd name="connsiteX15" fmla="*/ 75505 w 213770"/>
              <a:gd name="connsiteY15" fmla="*/ 8 h 237986"/>
              <a:gd name="connsiteX0" fmla="*/ 87411 w 213770"/>
              <a:gd name="connsiteY0" fmla="*/ 12 h 233227"/>
              <a:gd name="connsiteX1" fmla="*/ 27880 w 213770"/>
              <a:gd name="connsiteY1" fmla="*/ 21443 h 233227"/>
              <a:gd name="connsiteX2" fmla="*/ 1686 w 213770"/>
              <a:gd name="connsiteY2" fmla="*/ 66686 h 233227"/>
              <a:gd name="connsiteX3" fmla="*/ 4067 w 213770"/>
              <a:gd name="connsiteY3" fmla="*/ 114311 h 233227"/>
              <a:gd name="connsiteX4" fmla="*/ 15974 w 213770"/>
              <a:gd name="connsiteY4" fmla="*/ 150030 h 233227"/>
              <a:gd name="connsiteX5" fmla="*/ 35024 w 213770"/>
              <a:gd name="connsiteY5" fmla="*/ 185749 h 233227"/>
              <a:gd name="connsiteX6" fmla="*/ 63599 w 213770"/>
              <a:gd name="connsiteY6" fmla="*/ 214324 h 233227"/>
              <a:gd name="connsiteX7" fmla="*/ 104080 w 213770"/>
              <a:gd name="connsiteY7" fmla="*/ 230993 h 233227"/>
              <a:gd name="connsiteX8" fmla="*/ 151705 w 213770"/>
              <a:gd name="connsiteY8" fmla="*/ 230993 h 233227"/>
              <a:gd name="connsiteX9" fmla="*/ 182661 w 213770"/>
              <a:gd name="connsiteY9" fmla="*/ 211943 h 233227"/>
              <a:gd name="connsiteX10" fmla="*/ 208855 w 213770"/>
              <a:gd name="connsiteY10" fmla="*/ 188130 h 233227"/>
              <a:gd name="connsiteX11" fmla="*/ 213617 w 213770"/>
              <a:gd name="connsiteY11" fmla="*/ 145268 h 233227"/>
              <a:gd name="connsiteX12" fmla="*/ 206474 w 213770"/>
              <a:gd name="connsiteY12" fmla="*/ 97643 h 233227"/>
              <a:gd name="connsiteX13" fmla="*/ 182661 w 213770"/>
              <a:gd name="connsiteY13" fmla="*/ 54780 h 233227"/>
              <a:gd name="connsiteX14" fmla="*/ 149324 w 213770"/>
              <a:gd name="connsiteY14" fmla="*/ 19061 h 233227"/>
              <a:gd name="connsiteX15" fmla="*/ 87411 w 213770"/>
              <a:gd name="connsiteY15" fmla="*/ 12 h 233227"/>
              <a:gd name="connsiteX0" fmla="*/ 87411 w 213770"/>
              <a:gd name="connsiteY0" fmla="*/ 12 h 233227"/>
              <a:gd name="connsiteX1" fmla="*/ 27880 w 213770"/>
              <a:gd name="connsiteY1" fmla="*/ 21443 h 233227"/>
              <a:gd name="connsiteX2" fmla="*/ 1686 w 213770"/>
              <a:gd name="connsiteY2" fmla="*/ 66686 h 233227"/>
              <a:gd name="connsiteX3" fmla="*/ 4067 w 213770"/>
              <a:gd name="connsiteY3" fmla="*/ 114311 h 233227"/>
              <a:gd name="connsiteX4" fmla="*/ 15974 w 213770"/>
              <a:gd name="connsiteY4" fmla="*/ 150030 h 233227"/>
              <a:gd name="connsiteX5" fmla="*/ 35024 w 213770"/>
              <a:gd name="connsiteY5" fmla="*/ 185749 h 233227"/>
              <a:gd name="connsiteX6" fmla="*/ 63599 w 213770"/>
              <a:gd name="connsiteY6" fmla="*/ 214324 h 233227"/>
              <a:gd name="connsiteX7" fmla="*/ 104080 w 213770"/>
              <a:gd name="connsiteY7" fmla="*/ 230993 h 233227"/>
              <a:gd name="connsiteX8" fmla="*/ 151705 w 213770"/>
              <a:gd name="connsiteY8" fmla="*/ 230993 h 233227"/>
              <a:gd name="connsiteX9" fmla="*/ 182661 w 213770"/>
              <a:gd name="connsiteY9" fmla="*/ 211943 h 233227"/>
              <a:gd name="connsiteX10" fmla="*/ 208855 w 213770"/>
              <a:gd name="connsiteY10" fmla="*/ 188130 h 233227"/>
              <a:gd name="connsiteX11" fmla="*/ 213617 w 213770"/>
              <a:gd name="connsiteY11" fmla="*/ 145268 h 233227"/>
              <a:gd name="connsiteX12" fmla="*/ 206474 w 213770"/>
              <a:gd name="connsiteY12" fmla="*/ 97643 h 233227"/>
              <a:gd name="connsiteX13" fmla="*/ 182661 w 213770"/>
              <a:gd name="connsiteY13" fmla="*/ 54780 h 233227"/>
              <a:gd name="connsiteX14" fmla="*/ 142181 w 213770"/>
              <a:gd name="connsiteY14" fmla="*/ 19061 h 233227"/>
              <a:gd name="connsiteX15" fmla="*/ 87411 w 213770"/>
              <a:gd name="connsiteY15" fmla="*/ 12 h 233227"/>
              <a:gd name="connsiteX0" fmla="*/ 87411 w 213707"/>
              <a:gd name="connsiteY0" fmla="*/ 12 h 232930"/>
              <a:gd name="connsiteX1" fmla="*/ 27880 w 213707"/>
              <a:gd name="connsiteY1" fmla="*/ 21443 h 232930"/>
              <a:gd name="connsiteX2" fmla="*/ 1686 w 213707"/>
              <a:gd name="connsiteY2" fmla="*/ 66686 h 232930"/>
              <a:gd name="connsiteX3" fmla="*/ 4067 w 213707"/>
              <a:gd name="connsiteY3" fmla="*/ 114311 h 232930"/>
              <a:gd name="connsiteX4" fmla="*/ 15974 w 213707"/>
              <a:gd name="connsiteY4" fmla="*/ 150030 h 232930"/>
              <a:gd name="connsiteX5" fmla="*/ 35024 w 213707"/>
              <a:gd name="connsiteY5" fmla="*/ 185749 h 232930"/>
              <a:gd name="connsiteX6" fmla="*/ 63599 w 213707"/>
              <a:gd name="connsiteY6" fmla="*/ 214324 h 232930"/>
              <a:gd name="connsiteX7" fmla="*/ 104080 w 213707"/>
              <a:gd name="connsiteY7" fmla="*/ 230993 h 232930"/>
              <a:gd name="connsiteX8" fmla="*/ 151705 w 213707"/>
              <a:gd name="connsiteY8" fmla="*/ 230993 h 232930"/>
              <a:gd name="connsiteX9" fmla="*/ 187424 w 213707"/>
              <a:gd name="connsiteY9" fmla="*/ 216705 h 232930"/>
              <a:gd name="connsiteX10" fmla="*/ 208855 w 213707"/>
              <a:gd name="connsiteY10" fmla="*/ 188130 h 232930"/>
              <a:gd name="connsiteX11" fmla="*/ 213617 w 213707"/>
              <a:gd name="connsiteY11" fmla="*/ 145268 h 232930"/>
              <a:gd name="connsiteX12" fmla="*/ 206474 w 213707"/>
              <a:gd name="connsiteY12" fmla="*/ 97643 h 232930"/>
              <a:gd name="connsiteX13" fmla="*/ 182661 w 213707"/>
              <a:gd name="connsiteY13" fmla="*/ 54780 h 232930"/>
              <a:gd name="connsiteX14" fmla="*/ 142181 w 213707"/>
              <a:gd name="connsiteY14" fmla="*/ 19061 h 232930"/>
              <a:gd name="connsiteX15" fmla="*/ 87411 w 213707"/>
              <a:gd name="connsiteY15" fmla="*/ 12 h 232930"/>
              <a:gd name="connsiteX0" fmla="*/ 87411 w 213707"/>
              <a:gd name="connsiteY0" fmla="*/ 12 h 233383"/>
              <a:gd name="connsiteX1" fmla="*/ 27880 w 213707"/>
              <a:gd name="connsiteY1" fmla="*/ 21443 h 233383"/>
              <a:gd name="connsiteX2" fmla="*/ 1686 w 213707"/>
              <a:gd name="connsiteY2" fmla="*/ 66686 h 233383"/>
              <a:gd name="connsiteX3" fmla="*/ 4067 w 213707"/>
              <a:gd name="connsiteY3" fmla="*/ 114311 h 233383"/>
              <a:gd name="connsiteX4" fmla="*/ 15974 w 213707"/>
              <a:gd name="connsiteY4" fmla="*/ 150030 h 233383"/>
              <a:gd name="connsiteX5" fmla="*/ 35024 w 213707"/>
              <a:gd name="connsiteY5" fmla="*/ 185749 h 233383"/>
              <a:gd name="connsiteX6" fmla="*/ 63599 w 213707"/>
              <a:gd name="connsiteY6" fmla="*/ 214324 h 233383"/>
              <a:gd name="connsiteX7" fmla="*/ 104080 w 213707"/>
              <a:gd name="connsiteY7" fmla="*/ 230993 h 233383"/>
              <a:gd name="connsiteX8" fmla="*/ 151705 w 213707"/>
              <a:gd name="connsiteY8" fmla="*/ 230993 h 233383"/>
              <a:gd name="connsiteX9" fmla="*/ 187424 w 213707"/>
              <a:gd name="connsiteY9" fmla="*/ 209562 h 233383"/>
              <a:gd name="connsiteX10" fmla="*/ 208855 w 213707"/>
              <a:gd name="connsiteY10" fmla="*/ 188130 h 233383"/>
              <a:gd name="connsiteX11" fmla="*/ 213617 w 213707"/>
              <a:gd name="connsiteY11" fmla="*/ 145268 h 233383"/>
              <a:gd name="connsiteX12" fmla="*/ 206474 w 213707"/>
              <a:gd name="connsiteY12" fmla="*/ 97643 h 233383"/>
              <a:gd name="connsiteX13" fmla="*/ 182661 w 213707"/>
              <a:gd name="connsiteY13" fmla="*/ 54780 h 233383"/>
              <a:gd name="connsiteX14" fmla="*/ 142181 w 213707"/>
              <a:gd name="connsiteY14" fmla="*/ 19061 h 233383"/>
              <a:gd name="connsiteX15" fmla="*/ 87411 w 213707"/>
              <a:gd name="connsiteY15" fmla="*/ 12 h 233383"/>
              <a:gd name="connsiteX0" fmla="*/ 87411 w 213617"/>
              <a:gd name="connsiteY0" fmla="*/ 12 h 233383"/>
              <a:gd name="connsiteX1" fmla="*/ 27880 w 213617"/>
              <a:gd name="connsiteY1" fmla="*/ 21443 h 233383"/>
              <a:gd name="connsiteX2" fmla="*/ 1686 w 213617"/>
              <a:gd name="connsiteY2" fmla="*/ 66686 h 233383"/>
              <a:gd name="connsiteX3" fmla="*/ 4067 w 213617"/>
              <a:gd name="connsiteY3" fmla="*/ 114311 h 233383"/>
              <a:gd name="connsiteX4" fmla="*/ 15974 w 213617"/>
              <a:gd name="connsiteY4" fmla="*/ 150030 h 233383"/>
              <a:gd name="connsiteX5" fmla="*/ 35024 w 213617"/>
              <a:gd name="connsiteY5" fmla="*/ 185749 h 233383"/>
              <a:gd name="connsiteX6" fmla="*/ 63599 w 213617"/>
              <a:gd name="connsiteY6" fmla="*/ 214324 h 233383"/>
              <a:gd name="connsiteX7" fmla="*/ 104080 w 213617"/>
              <a:gd name="connsiteY7" fmla="*/ 230993 h 233383"/>
              <a:gd name="connsiteX8" fmla="*/ 151705 w 213617"/>
              <a:gd name="connsiteY8" fmla="*/ 230993 h 233383"/>
              <a:gd name="connsiteX9" fmla="*/ 187424 w 213617"/>
              <a:gd name="connsiteY9" fmla="*/ 209562 h 233383"/>
              <a:gd name="connsiteX10" fmla="*/ 206474 w 213617"/>
              <a:gd name="connsiteY10" fmla="*/ 185749 h 233383"/>
              <a:gd name="connsiteX11" fmla="*/ 213617 w 213617"/>
              <a:gd name="connsiteY11" fmla="*/ 145268 h 233383"/>
              <a:gd name="connsiteX12" fmla="*/ 206474 w 213617"/>
              <a:gd name="connsiteY12" fmla="*/ 97643 h 233383"/>
              <a:gd name="connsiteX13" fmla="*/ 182661 w 213617"/>
              <a:gd name="connsiteY13" fmla="*/ 54780 h 233383"/>
              <a:gd name="connsiteX14" fmla="*/ 142181 w 213617"/>
              <a:gd name="connsiteY14" fmla="*/ 19061 h 233383"/>
              <a:gd name="connsiteX15" fmla="*/ 87411 w 213617"/>
              <a:gd name="connsiteY15" fmla="*/ 12 h 23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617" h="233383">
                <a:moveTo>
                  <a:pt x="87411" y="12"/>
                </a:moveTo>
                <a:cubicBezTo>
                  <a:pt x="68361" y="409"/>
                  <a:pt x="42168" y="10331"/>
                  <a:pt x="27880" y="21443"/>
                </a:cubicBezTo>
                <a:cubicBezTo>
                  <a:pt x="13593" y="32555"/>
                  <a:pt x="5655" y="51208"/>
                  <a:pt x="1686" y="66686"/>
                </a:cubicBezTo>
                <a:cubicBezTo>
                  <a:pt x="-2283" y="82164"/>
                  <a:pt x="1686" y="100420"/>
                  <a:pt x="4067" y="114311"/>
                </a:cubicBezTo>
                <a:cubicBezTo>
                  <a:pt x="6448" y="128202"/>
                  <a:pt x="10814" y="138124"/>
                  <a:pt x="15974" y="150030"/>
                </a:cubicBezTo>
                <a:cubicBezTo>
                  <a:pt x="21133" y="161936"/>
                  <a:pt x="27087" y="175033"/>
                  <a:pt x="35024" y="185749"/>
                </a:cubicBezTo>
                <a:cubicBezTo>
                  <a:pt x="42961" y="196465"/>
                  <a:pt x="52090" y="206783"/>
                  <a:pt x="63599" y="214324"/>
                </a:cubicBezTo>
                <a:cubicBezTo>
                  <a:pt x="75108" y="221865"/>
                  <a:pt x="89396" y="228215"/>
                  <a:pt x="104080" y="230993"/>
                </a:cubicBezTo>
                <a:cubicBezTo>
                  <a:pt x="118764" y="233771"/>
                  <a:pt x="137814" y="234565"/>
                  <a:pt x="151705" y="230993"/>
                </a:cubicBezTo>
                <a:cubicBezTo>
                  <a:pt x="165596" y="227421"/>
                  <a:pt x="178296" y="217103"/>
                  <a:pt x="187424" y="209562"/>
                </a:cubicBezTo>
                <a:cubicBezTo>
                  <a:pt x="196552" y="202021"/>
                  <a:pt x="202109" y="196465"/>
                  <a:pt x="206474" y="185749"/>
                </a:cubicBezTo>
                <a:cubicBezTo>
                  <a:pt x="210839" y="175033"/>
                  <a:pt x="213617" y="159952"/>
                  <a:pt x="213617" y="145268"/>
                </a:cubicBezTo>
                <a:cubicBezTo>
                  <a:pt x="213617" y="130584"/>
                  <a:pt x="211633" y="112724"/>
                  <a:pt x="206474" y="97643"/>
                </a:cubicBezTo>
                <a:cubicBezTo>
                  <a:pt x="201315" y="82562"/>
                  <a:pt x="192186" y="67877"/>
                  <a:pt x="182661" y="54780"/>
                </a:cubicBezTo>
                <a:cubicBezTo>
                  <a:pt x="173136" y="41683"/>
                  <a:pt x="158056" y="28189"/>
                  <a:pt x="142181" y="19061"/>
                </a:cubicBezTo>
                <a:cubicBezTo>
                  <a:pt x="126306" y="9933"/>
                  <a:pt x="106461" y="-385"/>
                  <a:pt x="87411" y="12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2788625">
            <a:off x="6832663" y="2843005"/>
            <a:ext cx="213617" cy="233383"/>
          </a:xfrm>
          <a:custGeom>
            <a:avLst/>
            <a:gdLst>
              <a:gd name="connsiteX0" fmla="*/ 74805 w 213122"/>
              <a:gd name="connsiteY0" fmla="*/ 295 h 238273"/>
              <a:gd name="connsiteX1" fmla="*/ 17655 w 213122"/>
              <a:gd name="connsiteY1" fmla="*/ 40776 h 238273"/>
              <a:gd name="connsiteX2" fmla="*/ 986 w 213122"/>
              <a:gd name="connsiteY2" fmla="*/ 71732 h 238273"/>
              <a:gd name="connsiteX3" fmla="*/ 3367 w 213122"/>
              <a:gd name="connsiteY3" fmla="*/ 119357 h 238273"/>
              <a:gd name="connsiteX4" fmla="*/ 15274 w 213122"/>
              <a:gd name="connsiteY4" fmla="*/ 155076 h 238273"/>
              <a:gd name="connsiteX5" fmla="*/ 34324 w 213122"/>
              <a:gd name="connsiteY5" fmla="*/ 190795 h 238273"/>
              <a:gd name="connsiteX6" fmla="*/ 62899 w 213122"/>
              <a:gd name="connsiteY6" fmla="*/ 219370 h 238273"/>
              <a:gd name="connsiteX7" fmla="*/ 103380 w 213122"/>
              <a:gd name="connsiteY7" fmla="*/ 236039 h 238273"/>
              <a:gd name="connsiteX8" fmla="*/ 151005 w 213122"/>
              <a:gd name="connsiteY8" fmla="*/ 236039 h 238273"/>
              <a:gd name="connsiteX9" fmla="*/ 179580 w 213122"/>
              <a:gd name="connsiteY9" fmla="*/ 216989 h 238273"/>
              <a:gd name="connsiteX10" fmla="*/ 208155 w 213122"/>
              <a:gd name="connsiteY10" fmla="*/ 193176 h 238273"/>
              <a:gd name="connsiteX11" fmla="*/ 212917 w 213122"/>
              <a:gd name="connsiteY11" fmla="*/ 150314 h 238273"/>
              <a:gd name="connsiteX12" fmla="*/ 205774 w 213122"/>
              <a:gd name="connsiteY12" fmla="*/ 102689 h 238273"/>
              <a:gd name="connsiteX13" fmla="*/ 181961 w 213122"/>
              <a:gd name="connsiteY13" fmla="*/ 59826 h 238273"/>
              <a:gd name="connsiteX14" fmla="*/ 148624 w 213122"/>
              <a:gd name="connsiteY14" fmla="*/ 24107 h 238273"/>
              <a:gd name="connsiteX15" fmla="*/ 74805 w 213122"/>
              <a:gd name="connsiteY15" fmla="*/ 295 h 238273"/>
              <a:gd name="connsiteX0" fmla="*/ 74805 w 213070"/>
              <a:gd name="connsiteY0" fmla="*/ 295 h 238273"/>
              <a:gd name="connsiteX1" fmla="*/ 17655 w 213070"/>
              <a:gd name="connsiteY1" fmla="*/ 40776 h 238273"/>
              <a:gd name="connsiteX2" fmla="*/ 986 w 213070"/>
              <a:gd name="connsiteY2" fmla="*/ 71732 h 238273"/>
              <a:gd name="connsiteX3" fmla="*/ 3367 w 213070"/>
              <a:gd name="connsiteY3" fmla="*/ 119357 h 238273"/>
              <a:gd name="connsiteX4" fmla="*/ 15274 w 213070"/>
              <a:gd name="connsiteY4" fmla="*/ 155076 h 238273"/>
              <a:gd name="connsiteX5" fmla="*/ 34324 w 213070"/>
              <a:gd name="connsiteY5" fmla="*/ 190795 h 238273"/>
              <a:gd name="connsiteX6" fmla="*/ 62899 w 213070"/>
              <a:gd name="connsiteY6" fmla="*/ 219370 h 238273"/>
              <a:gd name="connsiteX7" fmla="*/ 103380 w 213070"/>
              <a:gd name="connsiteY7" fmla="*/ 236039 h 238273"/>
              <a:gd name="connsiteX8" fmla="*/ 151005 w 213070"/>
              <a:gd name="connsiteY8" fmla="*/ 236039 h 238273"/>
              <a:gd name="connsiteX9" fmla="*/ 181961 w 213070"/>
              <a:gd name="connsiteY9" fmla="*/ 216989 h 238273"/>
              <a:gd name="connsiteX10" fmla="*/ 208155 w 213070"/>
              <a:gd name="connsiteY10" fmla="*/ 193176 h 238273"/>
              <a:gd name="connsiteX11" fmla="*/ 212917 w 213070"/>
              <a:gd name="connsiteY11" fmla="*/ 150314 h 238273"/>
              <a:gd name="connsiteX12" fmla="*/ 205774 w 213070"/>
              <a:gd name="connsiteY12" fmla="*/ 102689 h 238273"/>
              <a:gd name="connsiteX13" fmla="*/ 181961 w 213070"/>
              <a:gd name="connsiteY13" fmla="*/ 59826 h 238273"/>
              <a:gd name="connsiteX14" fmla="*/ 148624 w 213070"/>
              <a:gd name="connsiteY14" fmla="*/ 24107 h 238273"/>
              <a:gd name="connsiteX15" fmla="*/ 74805 w 213070"/>
              <a:gd name="connsiteY15" fmla="*/ 295 h 238273"/>
              <a:gd name="connsiteX0" fmla="*/ 75505 w 213770"/>
              <a:gd name="connsiteY0" fmla="*/ 8 h 237986"/>
              <a:gd name="connsiteX1" fmla="*/ 27880 w 213770"/>
              <a:gd name="connsiteY1" fmla="*/ 26202 h 237986"/>
              <a:gd name="connsiteX2" fmla="*/ 1686 w 213770"/>
              <a:gd name="connsiteY2" fmla="*/ 71445 h 237986"/>
              <a:gd name="connsiteX3" fmla="*/ 4067 w 213770"/>
              <a:gd name="connsiteY3" fmla="*/ 119070 h 237986"/>
              <a:gd name="connsiteX4" fmla="*/ 15974 w 213770"/>
              <a:gd name="connsiteY4" fmla="*/ 154789 h 237986"/>
              <a:gd name="connsiteX5" fmla="*/ 35024 w 213770"/>
              <a:gd name="connsiteY5" fmla="*/ 190508 h 237986"/>
              <a:gd name="connsiteX6" fmla="*/ 63599 w 213770"/>
              <a:gd name="connsiteY6" fmla="*/ 219083 h 237986"/>
              <a:gd name="connsiteX7" fmla="*/ 104080 w 213770"/>
              <a:gd name="connsiteY7" fmla="*/ 235752 h 237986"/>
              <a:gd name="connsiteX8" fmla="*/ 151705 w 213770"/>
              <a:gd name="connsiteY8" fmla="*/ 235752 h 237986"/>
              <a:gd name="connsiteX9" fmla="*/ 182661 w 213770"/>
              <a:gd name="connsiteY9" fmla="*/ 216702 h 237986"/>
              <a:gd name="connsiteX10" fmla="*/ 208855 w 213770"/>
              <a:gd name="connsiteY10" fmla="*/ 192889 h 237986"/>
              <a:gd name="connsiteX11" fmla="*/ 213617 w 213770"/>
              <a:gd name="connsiteY11" fmla="*/ 150027 h 237986"/>
              <a:gd name="connsiteX12" fmla="*/ 206474 w 213770"/>
              <a:gd name="connsiteY12" fmla="*/ 102402 h 237986"/>
              <a:gd name="connsiteX13" fmla="*/ 182661 w 213770"/>
              <a:gd name="connsiteY13" fmla="*/ 59539 h 237986"/>
              <a:gd name="connsiteX14" fmla="*/ 149324 w 213770"/>
              <a:gd name="connsiteY14" fmla="*/ 23820 h 237986"/>
              <a:gd name="connsiteX15" fmla="*/ 75505 w 213770"/>
              <a:gd name="connsiteY15" fmla="*/ 8 h 237986"/>
              <a:gd name="connsiteX0" fmla="*/ 87411 w 213770"/>
              <a:gd name="connsiteY0" fmla="*/ 12 h 233227"/>
              <a:gd name="connsiteX1" fmla="*/ 27880 w 213770"/>
              <a:gd name="connsiteY1" fmla="*/ 21443 h 233227"/>
              <a:gd name="connsiteX2" fmla="*/ 1686 w 213770"/>
              <a:gd name="connsiteY2" fmla="*/ 66686 h 233227"/>
              <a:gd name="connsiteX3" fmla="*/ 4067 w 213770"/>
              <a:gd name="connsiteY3" fmla="*/ 114311 h 233227"/>
              <a:gd name="connsiteX4" fmla="*/ 15974 w 213770"/>
              <a:gd name="connsiteY4" fmla="*/ 150030 h 233227"/>
              <a:gd name="connsiteX5" fmla="*/ 35024 w 213770"/>
              <a:gd name="connsiteY5" fmla="*/ 185749 h 233227"/>
              <a:gd name="connsiteX6" fmla="*/ 63599 w 213770"/>
              <a:gd name="connsiteY6" fmla="*/ 214324 h 233227"/>
              <a:gd name="connsiteX7" fmla="*/ 104080 w 213770"/>
              <a:gd name="connsiteY7" fmla="*/ 230993 h 233227"/>
              <a:gd name="connsiteX8" fmla="*/ 151705 w 213770"/>
              <a:gd name="connsiteY8" fmla="*/ 230993 h 233227"/>
              <a:gd name="connsiteX9" fmla="*/ 182661 w 213770"/>
              <a:gd name="connsiteY9" fmla="*/ 211943 h 233227"/>
              <a:gd name="connsiteX10" fmla="*/ 208855 w 213770"/>
              <a:gd name="connsiteY10" fmla="*/ 188130 h 233227"/>
              <a:gd name="connsiteX11" fmla="*/ 213617 w 213770"/>
              <a:gd name="connsiteY11" fmla="*/ 145268 h 233227"/>
              <a:gd name="connsiteX12" fmla="*/ 206474 w 213770"/>
              <a:gd name="connsiteY12" fmla="*/ 97643 h 233227"/>
              <a:gd name="connsiteX13" fmla="*/ 182661 w 213770"/>
              <a:gd name="connsiteY13" fmla="*/ 54780 h 233227"/>
              <a:gd name="connsiteX14" fmla="*/ 149324 w 213770"/>
              <a:gd name="connsiteY14" fmla="*/ 19061 h 233227"/>
              <a:gd name="connsiteX15" fmla="*/ 87411 w 213770"/>
              <a:gd name="connsiteY15" fmla="*/ 12 h 233227"/>
              <a:gd name="connsiteX0" fmla="*/ 87411 w 213770"/>
              <a:gd name="connsiteY0" fmla="*/ 12 h 233227"/>
              <a:gd name="connsiteX1" fmla="*/ 27880 w 213770"/>
              <a:gd name="connsiteY1" fmla="*/ 21443 h 233227"/>
              <a:gd name="connsiteX2" fmla="*/ 1686 w 213770"/>
              <a:gd name="connsiteY2" fmla="*/ 66686 h 233227"/>
              <a:gd name="connsiteX3" fmla="*/ 4067 w 213770"/>
              <a:gd name="connsiteY3" fmla="*/ 114311 h 233227"/>
              <a:gd name="connsiteX4" fmla="*/ 15974 w 213770"/>
              <a:gd name="connsiteY4" fmla="*/ 150030 h 233227"/>
              <a:gd name="connsiteX5" fmla="*/ 35024 w 213770"/>
              <a:gd name="connsiteY5" fmla="*/ 185749 h 233227"/>
              <a:gd name="connsiteX6" fmla="*/ 63599 w 213770"/>
              <a:gd name="connsiteY6" fmla="*/ 214324 h 233227"/>
              <a:gd name="connsiteX7" fmla="*/ 104080 w 213770"/>
              <a:gd name="connsiteY7" fmla="*/ 230993 h 233227"/>
              <a:gd name="connsiteX8" fmla="*/ 151705 w 213770"/>
              <a:gd name="connsiteY8" fmla="*/ 230993 h 233227"/>
              <a:gd name="connsiteX9" fmla="*/ 182661 w 213770"/>
              <a:gd name="connsiteY9" fmla="*/ 211943 h 233227"/>
              <a:gd name="connsiteX10" fmla="*/ 208855 w 213770"/>
              <a:gd name="connsiteY10" fmla="*/ 188130 h 233227"/>
              <a:gd name="connsiteX11" fmla="*/ 213617 w 213770"/>
              <a:gd name="connsiteY11" fmla="*/ 145268 h 233227"/>
              <a:gd name="connsiteX12" fmla="*/ 206474 w 213770"/>
              <a:gd name="connsiteY12" fmla="*/ 97643 h 233227"/>
              <a:gd name="connsiteX13" fmla="*/ 182661 w 213770"/>
              <a:gd name="connsiteY13" fmla="*/ 54780 h 233227"/>
              <a:gd name="connsiteX14" fmla="*/ 142181 w 213770"/>
              <a:gd name="connsiteY14" fmla="*/ 19061 h 233227"/>
              <a:gd name="connsiteX15" fmla="*/ 87411 w 213770"/>
              <a:gd name="connsiteY15" fmla="*/ 12 h 233227"/>
              <a:gd name="connsiteX0" fmla="*/ 87411 w 213707"/>
              <a:gd name="connsiteY0" fmla="*/ 12 h 232930"/>
              <a:gd name="connsiteX1" fmla="*/ 27880 w 213707"/>
              <a:gd name="connsiteY1" fmla="*/ 21443 h 232930"/>
              <a:gd name="connsiteX2" fmla="*/ 1686 w 213707"/>
              <a:gd name="connsiteY2" fmla="*/ 66686 h 232930"/>
              <a:gd name="connsiteX3" fmla="*/ 4067 w 213707"/>
              <a:gd name="connsiteY3" fmla="*/ 114311 h 232930"/>
              <a:gd name="connsiteX4" fmla="*/ 15974 w 213707"/>
              <a:gd name="connsiteY4" fmla="*/ 150030 h 232930"/>
              <a:gd name="connsiteX5" fmla="*/ 35024 w 213707"/>
              <a:gd name="connsiteY5" fmla="*/ 185749 h 232930"/>
              <a:gd name="connsiteX6" fmla="*/ 63599 w 213707"/>
              <a:gd name="connsiteY6" fmla="*/ 214324 h 232930"/>
              <a:gd name="connsiteX7" fmla="*/ 104080 w 213707"/>
              <a:gd name="connsiteY7" fmla="*/ 230993 h 232930"/>
              <a:gd name="connsiteX8" fmla="*/ 151705 w 213707"/>
              <a:gd name="connsiteY8" fmla="*/ 230993 h 232930"/>
              <a:gd name="connsiteX9" fmla="*/ 187424 w 213707"/>
              <a:gd name="connsiteY9" fmla="*/ 216705 h 232930"/>
              <a:gd name="connsiteX10" fmla="*/ 208855 w 213707"/>
              <a:gd name="connsiteY10" fmla="*/ 188130 h 232930"/>
              <a:gd name="connsiteX11" fmla="*/ 213617 w 213707"/>
              <a:gd name="connsiteY11" fmla="*/ 145268 h 232930"/>
              <a:gd name="connsiteX12" fmla="*/ 206474 w 213707"/>
              <a:gd name="connsiteY12" fmla="*/ 97643 h 232930"/>
              <a:gd name="connsiteX13" fmla="*/ 182661 w 213707"/>
              <a:gd name="connsiteY13" fmla="*/ 54780 h 232930"/>
              <a:gd name="connsiteX14" fmla="*/ 142181 w 213707"/>
              <a:gd name="connsiteY14" fmla="*/ 19061 h 232930"/>
              <a:gd name="connsiteX15" fmla="*/ 87411 w 213707"/>
              <a:gd name="connsiteY15" fmla="*/ 12 h 232930"/>
              <a:gd name="connsiteX0" fmla="*/ 87411 w 213707"/>
              <a:gd name="connsiteY0" fmla="*/ 12 h 233383"/>
              <a:gd name="connsiteX1" fmla="*/ 27880 w 213707"/>
              <a:gd name="connsiteY1" fmla="*/ 21443 h 233383"/>
              <a:gd name="connsiteX2" fmla="*/ 1686 w 213707"/>
              <a:gd name="connsiteY2" fmla="*/ 66686 h 233383"/>
              <a:gd name="connsiteX3" fmla="*/ 4067 w 213707"/>
              <a:gd name="connsiteY3" fmla="*/ 114311 h 233383"/>
              <a:gd name="connsiteX4" fmla="*/ 15974 w 213707"/>
              <a:gd name="connsiteY4" fmla="*/ 150030 h 233383"/>
              <a:gd name="connsiteX5" fmla="*/ 35024 w 213707"/>
              <a:gd name="connsiteY5" fmla="*/ 185749 h 233383"/>
              <a:gd name="connsiteX6" fmla="*/ 63599 w 213707"/>
              <a:gd name="connsiteY6" fmla="*/ 214324 h 233383"/>
              <a:gd name="connsiteX7" fmla="*/ 104080 w 213707"/>
              <a:gd name="connsiteY7" fmla="*/ 230993 h 233383"/>
              <a:gd name="connsiteX8" fmla="*/ 151705 w 213707"/>
              <a:gd name="connsiteY8" fmla="*/ 230993 h 233383"/>
              <a:gd name="connsiteX9" fmla="*/ 187424 w 213707"/>
              <a:gd name="connsiteY9" fmla="*/ 209562 h 233383"/>
              <a:gd name="connsiteX10" fmla="*/ 208855 w 213707"/>
              <a:gd name="connsiteY10" fmla="*/ 188130 h 233383"/>
              <a:gd name="connsiteX11" fmla="*/ 213617 w 213707"/>
              <a:gd name="connsiteY11" fmla="*/ 145268 h 233383"/>
              <a:gd name="connsiteX12" fmla="*/ 206474 w 213707"/>
              <a:gd name="connsiteY12" fmla="*/ 97643 h 233383"/>
              <a:gd name="connsiteX13" fmla="*/ 182661 w 213707"/>
              <a:gd name="connsiteY13" fmla="*/ 54780 h 233383"/>
              <a:gd name="connsiteX14" fmla="*/ 142181 w 213707"/>
              <a:gd name="connsiteY14" fmla="*/ 19061 h 233383"/>
              <a:gd name="connsiteX15" fmla="*/ 87411 w 213707"/>
              <a:gd name="connsiteY15" fmla="*/ 12 h 233383"/>
              <a:gd name="connsiteX0" fmla="*/ 87411 w 213617"/>
              <a:gd name="connsiteY0" fmla="*/ 12 h 233383"/>
              <a:gd name="connsiteX1" fmla="*/ 27880 w 213617"/>
              <a:gd name="connsiteY1" fmla="*/ 21443 h 233383"/>
              <a:gd name="connsiteX2" fmla="*/ 1686 w 213617"/>
              <a:gd name="connsiteY2" fmla="*/ 66686 h 233383"/>
              <a:gd name="connsiteX3" fmla="*/ 4067 w 213617"/>
              <a:gd name="connsiteY3" fmla="*/ 114311 h 233383"/>
              <a:gd name="connsiteX4" fmla="*/ 15974 w 213617"/>
              <a:gd name="connsiteY4" fmla="*/ 150030 h 233383"/>
              <a:gd name="connsiteX5" fmla="*/ 35024 w 213617"/>
              <a:gd name="connsiteY5" fmla="*/ 185749 h 233383"/>
              <a:gd name="connsiteX6" fmla="*/ 63599 w 213617"/>
              <a:gd name="connsiteY6" fmla="*/ 214324 h 233383"/>
              <a:gd name="connsiteX7" fmla="*/ 104080 w 213617"/>
              <a:gd name="connsiteY7" fmla="*/ 230993 h 233383"/>
              <a:gd name="connsiteX8" fmla="*/ 151705 w 213617"/>
              <a:gd name="connsiteY8" fmla="*/ 230993 h 233383"/>
              <a:gd name="connsiteX9" fmla="*/ 187424 w 213617"/>
              <a:gd name="connsiteY9" fmla="*/ 209562 h 233383"/>
              <a:gd name="connsiteX10" fmla="*/ 206474 w 213617"/>
              <a:gd name="connsiteY10" fmla="*/ 185749 h 233383"/>
              <a:gd name="connsiteX11" fmla="*/ 213617 w 213617"/>
              <a:gd name="connsiteY11" fmla="*/ 145268 h 233383"/>
              <a:gd name="connsiteX12" fmla="*/ 206474 w 213617"/>
              <a:gd name="connsiteY12" fmla="*/ 97643 h 233383"/>
              <a:gd name="connsiteX13" fmla="*/ 182661 w 213617"/>
              <a:gd name="connsiteY13" fmla="*/ 54780 h 233383"/>
              <a:gd name="connsiteX14" fmla="*/ 142181 w 213617"/>
              <a:gd name="connsiteY14" fmla="*/ 19061 h 233383"/>
              <a:gd name="connsiteX15" fmla="*/ 87411 w 213617"/>
              <a:gd name="connsiteY15" fmla="*/ 12 h 23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617" h="233383">
                <a:moveTo>
                  <a:pt x="87411" y="12"/>
                </a:moveTo>
                <a:cubicBezTo>
                  <a:pt x="68361" y="409"/>
                  <a:pt x="42168" y="10331"/>
                  <a:pt x="27880" y="21443"/>
                </a:cubicBezTo>
                <a:cubicBezTo>
                  <a:pt x="13593" y="32555"/>
                  <a:pt x="5655" y="51208"/>
                  <a:pt x="1686" y="66686"/>
                </a:cubicBezTo>
                <a:cubicBezTo>
                  <a:pt x="-2283" y="82164"/>
                  <a:pt x="1686" y="100420"/>
                  <a:pt x="4067" y="114311"/>
                </a:cubicBezTo>
                <a:cubicBezTo>
                  <a:pt x="6448" y="128202"/>
                  <a:pt x="10814" y="138124"/>
                  <a:pt x="15974" y="150030"/>
                </a:cubicBezTo>
                <a:cubicBezTo>
                  <a:pt x="21133" y="161936"/>
                  <a:pt x="27087" y="175033"/>
                  <a:pt x="35024" y="185749"/>
                </a:cubicBezTo>
                <a:cubicBezTo>
                  <a:pt x="42961" y="196465"/>
                  <a:pt x="52090" y="206783"/>
                  <a:pt x="63599" y="214324"/>
                </a:cubicBezTo>
                <a:cubicBezTo>
                  <a:pt x="75108" y="221865"/>
                  <a:pt x="89396" y="228215"/>
                  <a:pt x="104080" y="230993"/>
                </a:cubicBezTo>
                <a:cubicBezTo>
                  <a:pt x="118764" y="233771"/>
                  <a:pt x="137814" y="234565"/>
                  <a:pt x="151705" y="230993"/>
                </a:cubicBezTo>
                <a:cubicBezTo>
                  <a:pt x="165596" y="227421"/>
                  <a:pt x="178296" y="217103"/>
                  <a:pt x="187424" y="209562"/>
                </a:cubicBezTo>
                <a:cubicBezTo>
                  <a:pt x="196552" y="202021"/>
                  <a:pt x="202109" y="196465"/>
                  <a:pt x="206474" y="185749"/>
                </a:cubicBezTo>
                <a:cubicBezTo>
                  <a:pt x="210839" y="175033"/>
                  <a:pt x="213617" y="159952"/>
                  <a:pt x="213617" y="145268"/>
                </a:cubicBezTo>
                <a:cubicBezTo>
                  <a:pt x="213617" y="130584"/>
                  <a:pt x="211633" y="112724"/>
                  <a:pt x="206474" y="97643"/>
                </a:cubicBezTo>
                <a:cubicBezTo>
                  <a:pt x="201315" y="82562"/>
                  <a:pt x="192186" y="67877"/>
                  <a:pt x="182661" y="54780"/>
                </a:cubicBezTo>
                <a:cubicBezTo>
                  <a:pt x="173136" y="41683"/>
                  <a:pt x="158056" y="28189"/>
                  <a:pt x="142181" y="19061"/>
                </a:cubicBezTo>
                <a:cubicBezTo>
                  <a:pt x="126306" y="9933"/>
                  <a:pt x="106461" y="-385"/>
                  <a:pt x="87411" y="12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650653" y="4483151"/>
            <a:ext cx="1214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方正姚体" panose="02010601030101010101" pitchFamily="2" charset="-122"/>
              </a:rPr>
              <a:t>红细胞前体</a:t>
            </a:r>
            <a:endParaRPr lang="en-US" altLang="zh-CN" sz="16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方正姚体" panose="02010601030101010101" pitchFamily="2" charset="-122"/>
              </a:rPr>
              <a:t>（干细胞）</a:t>
            </a:r>
          </a:p>
        </p:txBody>
      </p:sp>
      <p:sp>
        <p:nvSpPr>
          <p:cNvPr id="16" name="右箭头 15"/>
          <p:cNvSpPr/>
          <p:nvPr/>
        </p:nvSpPr>
        <p:spPr>
          <a:xfrm rot="2473320">
            <a:off x="5632999" y="4802523"/>
            <a:ext cx="1152000" cy="187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18702815">
            <a:off x="5612807" y="3486719"/>
            <a:ext cx="1152000" cy="187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右箭头 16"/>
          <p:cNvSpPr/>
          <p:nvPr/>
        </p:nvSpPr>
        <p:spPr>
          <a:xfrm>
            <a:off x="7223860" y="2728073"/>
            <a:ext cx="618066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7223860" y="5320972"/>
            <a:ext cx="618066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73419" y="5856817"/>
            <a:ext cx="1415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方正姚体" panose="02010601030101010101" pitchFamily="2" charset="-122"/>
              </a:rPr>
              <a:t>细胞不能分裂</a:t>
            </a:r>
          </a:p>
        </p:txBody>
      </p:sp>
      <p:sp>
        <p:nvSpPr>
          <p:cNvPr id="22" name="矩形 21"/>
          <p:cNvSpPr/>
          <p:nvPr/>
        </p:nvSpPr>
        <p:spPr>
          <a:xfrm>
            <a:off x="6426154" y="2250397"/>
            <a:ext cx="1415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方正姚体" panose="02010601030101010101" pitchFamily="2" charset="-122"/>
              </a:rPr>
              <a:t>细胞正常分裂</a:t>
            </a:r>
          </a:p>
        </p:txBody>
      </p:sp>
      <p:sp>
        <p:nvSpPr>
          <p:cNvPr id="23" name="矩形 22"/>
          <p:cNvSpPr/>
          <p:nvPr/>
        </p:nvSpPr>
        <p:spPr>
          <a:xfrm>
            <a:off x="6474405" y="3181762"/>
            <a:ext cx="1219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方正姚体" panose="02010601030101010101" pitchFamily="2" charset="-122"/>
              </a:rPr>
              <a:t>叶酸和维生素</a:t>
            </a:r>
            <a:r>
              <a:rPr lang="en-US" altLang="zh-CN" sz="1600" dirty="0">
                <a:latin typeface="Times New Roman" panose="02020603050405020304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1600" baseline="-25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12</a:t>
            </a:r>
            <a:r>
              <a:rPr lang="zh-CN" altLang="en-US" sz="1600" dirty="0">
                <a:latin typeface="Times New Roman" panose="02020603050405020304" pitchFamily="18" charset="0"/>
                <a:ea typeface="方正姚体" panose="02010601030101010101" pitchFamily="2" charset="-122"/>
              </a:rPr>
              <a:t>充足</a:t>
            </a:r>
          </a:p>
        </p:txBody>
      </p:sp>
      <p:sp>
        <p:nvSpPr>
          <p:cNvPr id="24" name="矩形 23"/>
          <p:cNvSpPr/>
          <p:nvPr/>
        </p:nvSpPr>
        <p:spPr>
          <a:xfrm>
            <a:off x="6474404" y="4567478"/>
            <a:ext cx="1219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方正姚体" panose="02010601030101010101" pitchFamily="2" charset="-122"/>
              </a:rPr>
              <a:t>叶酸或维生素</a:t>
            </a:r>
            <a:r>
              <a:rPr lang="en-US" altLang="zh-CN" sz="1600" dirty="0">
                <a:latin typeface="Times New Roman" panose="02020603050405020304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1600" baseline="-25000" dirty="0">
                <a:latin typeface="Times New Roman" panose="02020603050405020304" pitchFamily="18" charset="0"/>
                <a:ea typeface="方正姚体" panose="02010601030101010101" pitchFamily="2" charset="-122"/>
              </a:rPr>
              <a:t>12</a:t>
            </a:r>
            <a:r>
              <a:rPr lang="zh-CN" altLang="en-US" sz="1600" dirty="0">
                <a:latin typeface="Times New Roman" panose="02020603050405020304" pitchFamily="18" charset="0"/>
                <a:ea typeface="方正姚体" panose="02010601030101010101" pitchFamily="2" charset="-122"/>
              </a:rPr>
              <a:t>缺乏</a:t>
            </a:r>
          </a:p>
        </p:txBody>
      </p:sp>
      <p:pic>
        <p:nvPicPr>
          <p:cNvPr id="25" name="Picture 8" descr="02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8" t="753" r="33312" b="59330"/>
          <a:stretch/>
        </p:blipFill>
        <p:spPr bwMode="auto">
          <a:xfrm>
            <a:off x="7909773" y="1922985"/>
            <a:ext cx="1828800" cy="180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9700284" y="1937133"/>
            <a:ext cx="1822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ea typeface="方正姚体" panose="02010601030101010101" pitchFamily="2" charset="-122"/>
              </a:rPr>
              <a:t>血流中的正常红细胞。红细胞的大小、形状、颜色均显示正常。成熟红细胞已失去细胞核</a:t>
            </a:r>
          </a:p>
        </p:txBody>
      </p:sp>
      <p:sp>
        <p:nvSpPr>
          <p:cNvPr id="27" name="矩形 26"/>
          <p:cNvSpPr/>
          <p:nvPr/>
        </p:nvSpPr>
        <p:spPr>
          <a:xfrm>
            <a:off x="9683994" y="4528457"/>
            <a:ext cx="1822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ea typeface="方正姚体" panose="02010601030101010101" pitchFamily="2" charset="-122"/>
              </a:rPr>
              <a:t>在骨髓中看到的巨幼红细胞被抑制在发育不成熟阶段。还有细胞核，而且比正常红细胞稍大。</a:t>
            </a:r>
          </a:p>
        </p:txBody>
      </p:sp>
      <p:grpSp>
        <p:nvGrpSpPr>
          <p:cNvPr id="91136" name="组合 91135">
            <a:extLst>
              <a:ext uri="{FF2B5EF4-FFF2-40B4-BE49-F238E27FC236}">
                <a16:creationId xmlns:a16="http://schemas.microsoft.com/office/drawing/2014/main" id="{F15A5E29-84FC-E860-61E5-E3B2E397F841}"/>
              </a:ext>
            </a:extLst>
          </p:cNvPr>
          <p:cNvGrpSpPr/>
          <p:nvPr/>
        </p:nvGrpSpPr>
        <p:grpSpPr>
          <a:xfrm>
            <a:off x="5233403" y="3978025"/>
            <a:ext cx="603686" cy="505126"/>
            <a:chOff x="5233403" y="4074275"/>
            <a:chExt cx="603686" cy="505126"/>
          </a:xfrm>
        </p:grpSpPr>
        <p:sp>
          <p:nvSpPr>
            <p:cNvPr id="2" name="任意多边形 1"/>
            <p:cNvSpPr/>
            <p:nvPr/>
          </p:nvSpPr>
          <p:spPr>
            <a:xfrm>
              <a:off x="5233403" y="4074275"/>
              <a:ext cx="603686" cy="505126"/>
            </a:xfrm>
            <a:custGeom>
              <a:avLst/>
              <a:gdLst>
                <a:gd name="connsiteX0" fmla="*/ 186927 w 601919"/>
                <a:gd name="connsiteY0" fmla="*/ 94 h 504978"/>
                <a:gd name="connsiteX1" fmla="*/ 127396 w 601919"/>
                <a:gd name="connsiteY1" fmla="*/ 7238 h 504978"/>
                <a:gd name="connsiteX2" fmla="*/ 96440 w 601919"/>
                <a:gd name="connsiteY2" fmla="*/ 21526 h 504978"/>
                <a:gd name="connsiteX3" fmla="*/ 53577 w 601919"/>
                <a:gd name="connsiteY3" fmla="*/ 71532 h 504978"/>
                <a:gd name="connsiteX4" fmla="*/ 27384 w 601919"/>
                <a:gd name="connsiteY4" fmla="*/ 116776 h 504978"/>
                <a:gd name="connsiteX5" fmla="*/ 10715 w 601919"/>
                <a:gd name="connsiteY5" fmla="*/ 157257 h 504978"/>
                <a:gd name="connsiteX6" fmla="*/ 1190 w 601919"/>
                <a:gd name="connsiteY6" fmla="*/ 221551 h 504978"/>
                <a:gd name="connsiteX7" fmla="*/ 1190 w 601919"/>
                <a:gd name="connsiteY7" fmla="*/ 295369 h 504978"/>
                <a:gd name="connsiteX8" fmla="*/ 10715 w 601919"/>
                <a:gd name="connsiteY8" fmla="*/ 352519 h 504978"/>
                <a:gd name="connsiteX9" fmla="*/ 34527 w 601919"/>
                <a:gd name="connsiteY9" fmla="*/ 407288 h 504978"/>
                <a:gd name="connsiteX10" fmla="*/ 72627 w 601919"/>
                <a:gd name="connsiteY10" fmla="*/ 447769 h 504978"/>
                <a:gd name="connsiteX11" fmla="*/ 122634 w 601919"/>
                <a:gd name="connsiteY11" fmla="*/ 483488 h 504978"/>
                <a:gd name="connsiteX12" fmla="*/ 158352 w 601919"/>
                <a:gd name="connsiteY12" fmla="*/ 500157 h 504978"/>
                <a:gd name="connsiteX13" fmla="*/ 229790 w 601919"/>
                <a:gd name="connsiteY13" fmla="*/ 504919 h 504978"/>
                <a:gd name="connsiteX14" fmla="*/ 325040 w 601919"/>
                <a:gd name="connsiteY14" fmla="*/ 497776 h 504978"/>
                <a:gd name="connsiteX15" fmla="*/ 394096 w 601919"/>
                <a:gd name="connsiteY15" fmla="*/ 488251 h 504978"/>
                <a:gd name="connsiteX16" fmla="*/ 456009 w 601919"/>
                <a:gd name="connsiteY16" fmla="*/ 478726 h 504978"/>
                <a:gd name="connsiteX17" fmla="*/ 510777 w 601919"/>
                <a:gd name="connsiteY17" fmla="*/ 447769 h 504978"/>
                <a:gd name="connsiteX18" fmla="*/ 556021 w 601919"/>
                <a:gd name="connsiteY18" fmla="*/ 407288 h 504978"/>
                <a:gd name="connsiteX19" fmla="*/ 586977 w 601919"/>
                <a:gd name="connsiteY19" fmla="*/ 357282 h 504978"/>
                <a:gd name="connsiteX20" fmla="*/ 601265 w 601919"/>
                <a:gd name="connsiteY20" fmla="*/ 297751 h 504978"/>
                <a:gd name="connsiteX21" fmla="*/ 596502 w 601919"/>
                <a:gd name="connsiteY21" fmla="*/ 240601 h 504978"/>
                <a:gd name="connsiteX22" fmla="*/ 570309 w 601919"/>
                <a:gd name="connsiteY22" fmla="*/ 176307 h 504978"/>
                <a:gd name="connsiteX23" fmla="*/ 503634 w 601919"/>
                <a:gd name="connsiteY23" fmla="*/ 109632 h 504978"/>
                <a:gd name="connsiteX24" fmla="*/ 422671 w 601919"/>
                <a:gd name="connsiteY24" fmla="*/ 66769 h 504978"/>
                <a:gd name="connsiteX25" fmla="*/ 341709 w 601919"/>
                <a:gd name="connsiteY25" fmla="*/ 31051 h 504978"/>
                <a:gd name="connsiteX26" fmla="*/ 263127 w 601919"/>
                <a:gd name="connsiteY26" fmla="*/ 12001 h 504978"/>
                <a:gd name="connsiteX27" fmla="*/ 186927 w 601919"/>
                <a:gd name="connsiteY27" fmla="*/ 94 h 504978"/>
                <a:gd name="connsiteX0" fmla="*/ 186927 w 601919"/>
                <a:gd name="connsiteY0" fmla="*/ 94 h 504978"/>
                <a:gd name="connsiteX1" fmla="*/ 127396 w 601919"/>
                <a:gd name="connsiteY1" fmla="*/ 7238 h 504978"/>
                <a:gd name="connsiteX2" fmla="*/ 96440 w 601919"/>
                <a:gd name="connsiteY2" fmla="*/ 21526 h 504978"/>
                <a:gd name="connsiteX3" fmla="*/ 53577 w 601919"/>
                <a:gd name="connsiteY3" fmla="*/ 71532 h 504978"/>
                <a:gd name="connsiteX4" fmla="*/ 27384 w 601919"/>
                <a:gd name="connsiteY4" fmla="*/ 116776 h 504978"/>
                <a:gd name="connsiteX5" fmla="*/ 10715 w 601919"/>
                <a:gd name="connsiteY5" fmla="*/ 157257 h 504978"/>
                <a:gd name="connsiteX6" fmla="*/ 1190 w 601919"/>
                <a:gd name="connsiteY6" fmla="*/ 221551 h 504978"/>
                <a:gd name="connsiteX7" fmla="*/ 1190 w 601919"/>
                <a:gd name="connsiteY7" fmla="*/ 295369 h 504978"/>
                <a:gd name="connsiteX8" fmla="*/ 10715 w 601919"/>
                <a:gd name="connsiteY8" fmla="*/ 352519 h 504978"/>
                <a:gd name="connsiteX9" fmla="*/ 34527 w 601919"/>
                <a:gd name="connsiteY9" fmla="*/ 407288 h 504978"/>
                <a:gd name="connsiteX10" fmla="*/ 72627 w 601919"/>
                <a:gd name="connsiteY10" fmla="*/ 447769 h 504978"/>
                <a:gd name="connsiteX11" fmla="*/ 122634 w 601919"/>
                <a:gd name="connsiteY11" fmla="*/ 483488 h 504978"/>
                <a:gd name="connsiteX12" fmla="*/ 158352 w 601919"/>
                <a:gd name="connsiteY12" fmla="*/ 500157 h 504978"/>
                <a:gd name="connsiteX13" fmla="*/ 229790 w 601919"/>
                <a:gd name="connsiteY13" fmla="*/ 504919 h 504978"/>
                <a:gd name="connsiteX14" fmla="*/ 325040 w 601919"/>
                <a:gd name="connsiteY14" fmla="*/ 497776 h 504978"/>
                <a:gd name="connsiteX15" fmla="*/ 394096 w 601919"/>
                <a:gd name="connsiteY15" fmla="*/ 488251 h 504978"/>
                <a:gd name="connsiteX16" fmla="*/ 456009 w 601919"/>
                <a:gd name="connsiteY16" fmla="*/ 478726 h 504978"/>
                <a:gd name="connsiteX17" fmla="*/ 510777 w 601919"/>
                <a:gd name="connsiteY17" fmla="*/ 447769 h 504978"/>
                <a:gd name="connsiteX18" fmla="*/ 556021 w 601919"/>
                <a:gd name="connsiteY18" fmla="*/ 407288 h 504978"/>
                <a:gd name="connsiteX19" fmla="*/ 586977 w 601919"/>
                <a:gd name="connsiteY19" fmla="*/ 357282 h 504978"/>
                <a:gd name="connsiteX20" fmla="*/ 601265 w 601919"/>
                <a:gd name="connsiteY20" fmla="*/ 297751 h 504978"/>
                <a:gd name="connsiteX21" fmla="*/ 596502 w 601919"/>
                <a:gd name="connsiteY21" fmla="*/ 240601 h 504978"/>
                <a:gd name="connsiteX22" fmla="*/ 570309 w 601919"/>
                <a:gd name="connsiteY22" fmla="*/ 176307 h 504978"/>
                <a:gd name="connsiteX23" fmla="*/ 503634 w 601919"/>
                <a:gd name="connsiteY23" fmla="*/ 109632 h 504978"/>
                <a:gd name="connsiteX24" fmla="*/ 427433 w 601919"/>
                <a:gd name="connsiteY24" fmla="*/ 64388 h 504978"/>
                <a:gd name="connsiteX25" fmla="*/ 341709 w 601919"/>
                <a:gd name="connsiteY25" fmla="*/ 31051 h 504978"/>
                <a:gd name="connsiteX26" fmla="*/ 263127 w 601919"/>
                <a:gd name="connsiteY26" fmla="*/ 12001 h 504978"/>
                <a:gd name="connsiteX27" fmla="*/ 186927 w 601919"/>
                <a:gd name="connsiteY27" fmla="*/ 94 h 504978"/>
                <a:gd name="connsiteX0" fmla="*/ 186927 w 601919"/>
                <a:gd name="connsiteY0" fmla="*/ 111 h 504995"/>
                <a:gd name="connsiteX1" fmla="*/ 127396 w 601919"/>
                <a:gd name="connsiteY1" fmla="*/ 7255 h 504995"/>
                <a:gd name="connsiteX2" fmla="*/ 89296 w 601919"/>
                <a:gd name="connsiteY2" fmla="*/ 26305 h 504995"/>
                <a:gd name="connsiteX3" fmla="*/ 53577 w 601919"/>
                <a:gd name="connsiteY3" fmla="*/ 71549 h 504995"/>
                <a:gd name="connsiteX4" fmla="*/ 27384 w 601919"/>
                <a:gd name="connsiteY4" fmla="*/ 116793 h 504995"/>
                <a:gd name="connsiteX5" fmla="*/ 10715 w 601919"/>
                <a:gd name="connsiteY5" fmla="*/ 157274 h 504995"/>
                <a:gd name="connsiteX6" fmla="*/ 1190 w 601919"/>
                <a:gd name="connsiteY6" fmla="*/ 221568 h 504995"/>
                <a:gd name="connsiteX7" fmla="*/ 1190 w 601919"/>
                <a:gd name="connsiteY7" fmla="*/ 295386 h 504995"/>
                <a:gd name="connsiteX8" fmla="*/ 10715 w 601919"/>
                <a:gd name="connsiteY8" fmla="*/ 352536 h 504995"/>
                <a:gd name="connsiteX9" fmla="*/ 34527 w 601919"/>
                <a:gd name="connsiteY9" fmla="*/ 407305 h 504995"/>
                <a:gd name="connsiteX10" fmla="*/ 72627 w 601919"/>
                <a:gd name="connsiteY10" fmla="*/ 447786 h 504995"/>
                <a:gd name="connsiteX11" fmla="*/ 122634 w 601919"/>
                <a:gd name="connsiteY11" fmla="*/ 483505 h 504995"/>
                <a:gd name="connsiteX12" fmla="*/ 158352 w 601919"/>
                <a:gd name="connsiteY12" fmla="*/ 500174 h 504995"/>
                <a:gd name="connsiteX13" fmla="*/ 229790 w 601919"/>
                <a:gd name="connsiteY13" fmla="*/ 504936 h 504995"/>
                <a:gd name="connsiteX14" fmla="*/ 325040 w 601919"/>
                <a:gd name="connsiteY14" fmla="*/ 497793 h 504995"/>
                <a:gd name="connsiteX15" fmla="*/ 394096 w 601919"/>
                <a:gd name="connsiteY15" fmla="*/ 488268 h 504995"/>
                <a:gd name="connsiteX16" fmla="*/ 456009 w 601919"/>
                <a:gd name="connsiteY16" fmla="*/ 478743 h 504995"/>
                <a:gd name="connsiteX17" fmla="*/ 510777 w 601919"/>
                <a:gd name="connsiteY17" fmla="*/ 447786 h 504995"/>
                <a:gd name="connsiteX18" fmla="*/ 556021 w 601919"/>
                <a:gd name="connsiteY18" fmla="*/ 407305 h 504995"/>
                <a:gd name="connsiteX19" fmla="*/ 586977 w 601919"/>
                <a:gd name="connsiteY19" fmla="*/ 357299 h 504995"/>
                <a:gd name="connsiteX20" fmla="*/ 601265 w 601919"/>
                <a:gd name="connsiteY20" fmla="*/ 297768 h 504995"/>
                <a:gd name="connsiteX21" fmla="*/ 596502 w 601919"/>
                <a:gd name="connsiteY21" fmla="*/ 240618 h 504995"/>
                <a:gd name="connsiteX22" fmla="*/ 570309 w 601919"/>
                <a:gd name="connsiteY22" fmla="*/ 176324 h 504995"/>
                <a:gd name="connsiteX23" fmla="*/ 503634 w 601919"/>
                <a:gd name="connsiteY23" fmla="*/ 109649 h 504995"/>
                <a:gd name="connsiteX24" fmla="*/ 427433 w 601919"/>
                <a:gd name="connsiteY24" fmla="*/ 64405 h 504995"/>
                <a:gd name="connsiteX25" fmla="*/ 341709 w 601919"/>
                <a:gd name="connsiteY25" fmla="*/ 31068 h 504995"/>
                <a:gd name="connsiteX26" fmla="*/ 263127 w 601919"/>
                <a:gd name="connsiteY26" fmla="*/ 12018 h 504995"/>
                <a:gd name="connsiteX27" fmla="*/ 186927 w 601919"/>
                <a:gd name="connsiteY27" fmla="*/ 111 h 504995"/>
                <a:gd name="connsiteX0" fmla="*/ 186927 w 601919"/>
                <a:gd name="connsiteY0" fmla="*/ 111 h 504995"/>
                <a:gd name="connsiteX1" fmla="*/ 127396 w 601919"/>
                <a:gd name="connsiteY1" fmla="*/ 7255 h 504995"/>
                <a:gd name="connsiteX2" fmla="*/ 89296 w 601919"/>
                <a:gd name="connsiteY2" fmla="*/ 26305 h 504995"/>
                <a:gd name="connsiteX3" fmla="*/ 53577 w 601919"/>
                <a:gd name="connsiteY3" fmla="*/ 71549 h 504995"/>
                <a:gd name="connsiteX4" fmla="*/ 27384 w 601919"/>
                <a:gd name="connsiteY4" fmla="*/ 116793 h 504995"/>
                <a:gd name="connsiteX5" fmla="*/ 10715 w 601919"/>
                <a:gd name="connsiteY5" fmla="*/ 157274 h 504995"/>
                <a:gd name="connsiteX6" fmla="*/ 1190 w 601919"/>
                <a:gd name="connsiteY6" fmla="*/ 221568 h 504995"/>
                <a:gd name="connsiteX7" fmla="*/ 1190 w 601919"/>
                <a:gd name="connsiteY7" fmla="*/ 295386 h 504995"/>
                <a:gd name="connsiteX8" fmla="*/ 10715 w 601919"/>
                <a:gd name="connsiteY8" fmla="*/ 352536 h 504995"/>
                <a:gd name="connsiteX9" fmla="*/ 34527 w 601919"/>
                <a:gd name="connsiteY9" fmla="*/ 407305 h 504995"/>
                <a:gd name="connsiteX10" fmla="*/ 72627 w 601919"/>
                <a:gd name="connsiteY10" fmla="*/ 447786 h 504995"/>
                <a:gd name="connsiteX11" fmla="*/ 122634 w 601919"/>
                <a:gd name="connsiteY11" fmla="*/ 483505 h 504995"/>
                <a:gd name="connsiteX12" fmla="*/ 158352 w 601919"/>
                <a:gd name="connsiteY12" fmla="*/ 500174 h 504995"/>
                <a:gd name="connsiteX13" fmla="*/ 229790 w 601919"/>
                <a:gd name="connsiteY13" fmla="*/ 504936 h 504995"/>
                <a:gd name="connsiteX14" fmla="*/ 325040 w 601919"/>
                <a:gd name="connsiteY14" fmla="*/ 497793 h 504995"/>
                <a:gd name="connsiteX15" fmla="*/ 396477 w 601919"/>
                <a:gd name="connsiteY15" fmla="*/ 493030 h 504995"/>
                <a:gd name="connsiteX16" fmla="*/ 456009 w 601919"/>
                <a:gd name="connsiteY16" fmla="*/ 478743 h 504995"/>
                <a:gd name="connsiteX17" fmla="*/ 510777 w 601919"/>
                <a:gd name="connsiteY17" fmla="*/ 447786 h 504995"/>
                <a:gd name="connsiteX18" fmla="*/ 556021 w 601919"/>
                <a:gd name="connsiteY18" fmla="*/ 407305 h 504995"/>
                <a:gd name="connsiteX19" fmla="*/ 586977 w 601919"/>
                <a:gd name="connsiteY19" fmla="*/ 357299 h 504995"/>
                <a:gd name="connsiteX20" fmla="*/ 601265 w 601919"/>
                <a:gd name="connsiteY20" fmla="*/ 297768 h 504995"/>
                <a:gd name="connsiteX21" fmla="*/ 596502 w 601919"/>
                <a:gd name="connsiteY21" fmla="*/ 240618 h 504995"/>
                <a:gd name="connsiteX22" fmla="*/ 570309 w 601919"/>
                <a:gd name="connsiteY22" fmla="*/ 176324 h 504995"/>
                <a:gd name="connsiteX23" fmla="*/ 503634 w 601919"/>
                <a:gd name="connsiteY23" fmla="*/ 109649 h 504995"/>
                <a:gd name="connsiteX24" fmla="*/ 427433 w 601919"/>
                <a:gd name="connsiteY24" fmla="*/ 64405 h 504995"/>
                <a:gd name="connsiteX25" fmla="*/ 341709 w 601919"/>
                <a:gd name="connsiteY25" fmla="*/ 31068 h 504995"/>
                <a:gd name="connsiteX26" fmla="*/ 263127 w 601919"/>
                <a:gd name="connsiteY26" fmla="*/ 12018 h 504995"/>
                <a:gd name="connsiteX27" fmla="*/ 186927 w 601919"/>
                <a:gd name="connsiteY27" fmla="*/ 111 h 504995"/>
                <a:gd name="connsiteX0" fmla="*/ 186927 w 601919"/>
                <a:gd name="connsiteY0" fmla="*/ 111 h 505035"/>
                <a:gd name="connsiteX1" fmla="*/ 127396 w 601919"/>
                <a:gd name="connsiteY1" fmla="*/ 7255 h 505035"/>
                <a:gd name="connsiteX2" fmla="*/ 89296 w 601919"/>
                <a:gd name="connsiteY2" fmla="*/ 26305 h 505035"/>
                <a:gd name="connsiteX3" fmla="*/ 53577 w 601919"/>
                <a:gd name="connsiteY3" fmla="*/ 71549 h 505035"/>
                <a:gd name="connsiteX4" fmla="*/ 27384 w 601919"/>
                <a:gd name="connsiteY4" fmla="*/ 116793 h 505035"/>
                <a:gd name="connsiteX5" fmla="*/ 10715 w 601919"/>
                <a:gd name="connsiteY5" fmla="*/ 157274 h 505035"/>
                <a:gd name="connsiteX6" fmla="*/ 1190 w 601919"/>
                <a:gd name="connsiteY6" fmla="*/ 221568 h 505035"/>
                <a:gd name="connsiteX7" fmla="*/ 1190 w 601919"/>
                <a:gd name="connsiteY7" fmla="*/ 295386 h 505035"/>
                <a:gd name="connsiteX8" fmla="*/ 10715 w 601919"/>
                <a:gd name="connsiteY8" fmla="*/ 352536 h 505035"/>
                <a:gd name="connsiteX9" fmla="*/ 34527 w 601919"/>
                <a:gd name="connsiteY9" fmla="*/ 407305 h 505035"/>
                <a:gd name="connsiteX10" fmla="*/ 72627 w 601919"/>
                <a:gd name="connsiteY10" fmla="*/ 447786 h 505035"/>
                <a:gd name="connsiteX11" fmla="*/ 122634 w 601919"/>
                <a:gd name="connsiteY11" fmla="*/ 483505 h 505035"/>
                <a:gd name="connsiteX12" fmla="*/ 158352 w 601919"/>
                <a:gd name="connsiteY12" fmla="*/ 500174 h 505035"/>
                <a:gd name="connsiteX13" fmla="*/ 229790 w 601919"/>
                <a:gd name="connsiteY13" fmla="*/ 504936 h 505035"/>
                <a:gd name="connsiteX14" fmla="*/ 325040 w 601919"/>
                <a:gd name="connsiteY14" fmla="*/ 502556 h 505035"/>
                <a:gd name="connsiteX15" fmla="*/ 396477 w 601919"/>
                <a:gd name="connsiteY15" fmla="*/ 493030 h 505035"/>
                <a:gd name="connsiteX16" fmla="*/ 456009 w 601919"/>
                <a:gd name="connsiteY16" fmla="*/ 478743 h 505035"/>
                <a:gd name="connsiteX17" fmla="*/ 510777 w 601919"/>
                <a:gd name="connsiteY17" fmla="*/ 447786 h 505035"/>
                <a:gd name="connsiteX18" fmla="*/ 556021 w 601919"/>
                <a:gd name="connsiteY18" fmla="*/ 407305 h 505035"/>
                <a:gd name="connsiteX19" fmla="*/ 586977 w 601919"/>
                <a:gd name="connsiteY19" fmla="*/ 357299 h 505035"/>
                <a:gd name="connsiteX20" fmla="*/ 601265 w 601919"/>
                <a:gd name="connsiteY20" fmla="*/ 297768 h 505035"/>
                <a:gd name="connsiteX21" fmla="*/ 596502 w 601919"/>
                <a:gd name="connsiteY21" fmla="*/ 240618 h 505035"/>
                <a:gd name="connsiteX22" fmla="*/ 570309 w 601919"/>
                <a:gd name="connsiteY22" fmla="*/ 176324 h 505035"/>
                <a:gd name="connsiteX23" fmla="*/ 503634 w 601919"/>
                <a:gd name="connsiteY23" fmla="*/ 109649 h 505035"/>
                <a:gd name="connsiteX24" fmla="*/ 427433 w 601919"/>
                <a:gd name="connsiteY24" fmla="*/ 64405 h 505035"/>
                <a:gd name="connsiteX25" fmla="*/ 341709 w 601919"/>
                <a:gd name="connsiteY25" fmla="*/ 31068 h 505035"/>
                <a:gd name="connsiteX26" fmla="*/ 263127 w 601919"/>
                <a:gd name="connsiteY26" fmla="*/ 12018 h 505035"/>
                <a:gd name="connsiteX27" fmla="*/ 186927 w 601919"/>
                <a:gd name="connsiteY27" fmla="*/ 111 h 505035"/>
                <a:gd name="connsiteX0" fmla="*/ 186927 w 601919"/>
                <a:gd name="connsiteY0" fmla="*/ 111 h 505126"/>
                <a:gd name="connsiteX1" fmla="*/ 127396 w 601919"/>
                <a:gd name="connsiteY1" fmla="*/ 7255 h 505126"/>
                <a:gd name="connsiteX2" fmla="*/ 89296 w 601919"/>
                <a:gd name="connsiteY2" fmla="*/ 26305 h 505126"/>
                <a:gd name="connsiteX3" fmla="*/ 53577 w 601919"/>
                <a:gd name="connsiteY3" fmla="*/ 71549 h 505126"/>
                <a:gd name="connsiteX4" fmla="*/ 27384 w 601919"/>
                <a:gd name="connsiteY4" fmla="*/ 116793 h 505126"/>
                <a:gd name="connsiteX5" fmla="*/ 10715 w 601919"/>
                <a:gd name="connsiteY5" fmla="*/ 157274 h 505126"/>
                <a:gd name="connsiteX6" fmla="*/ 1190 w 601919"/>
                <a:gd name="connsiteY6" fmla="*/ 221568 h 505126"/>
                <a:gd name="connsiteX7" fmla="*/ 1190 w 601919"/>
                <a:gd name="connsiteY7" fmla="*/ 295386 h 505126"/>
                <a:gd name="connsiteX8" fmla="*/ 10715 w 601919"/>
                <a:gd name="connsiteY8" fmla="*/ 352536 h 505126"/>
                <a:gd name="connsiteX9" fmla="*/ 34527 w 601919"/>
                <a:gd name="connsiteY9" fmla="*/ 407305 h 505126"/>
                <a:gd name="connsiteX10" fmla="*/ 72627 w 601919"/>
                <a:gd name="connsiteY10" fmla="*/ 447786 h 505126"/>
                <a:gd name="connsiteX11" fmla="*/ 122634 w 601919"/>
                <a:gd name="connsiteY11" fmla="*/ 483505 h 505126"/>
                <a:gd name="connsiteX12" fmla="*/ 170258 w 601919"/>
                <a:gd name="connsiteY12" fmla="*/ 502555 h 505126"/>
                <a:gd name="connsiteX13" fmla="*/ 229790 w 601919"/>
                <a:gd name="connsiteY13" fmla="*/ 504936 h 505126"/>
                <a:gd name="connsiteX14" fmla="*/ 325040 w 601919"/>
                <a:gd name="connsiteY14" fmla="*/ 502556 h 505126"/>
                <a:gd name="connsiteX15" fmla="*/ 396477 w 601919"/>
                <a:gd name="connsiteY15" fmla="*/ 493030 h 505126"/>
                <a:gd name="connsiteX16" fmla="*/ 456009 w 601919"/>
                <a:gd name="connsiteY16" fmla="*/ 478743 h 505126"/>
                <a:gd name="connsiteX17" fmla="*/ 510777 w 601919"/>
                <a:gd name="connsiteY17" fmla="*/ 447786 h 505126"/>
                <a:gd name="connsiteX18" fmla="*/ 556021 w 601919"/>
                <a:gd name="connsiteY18" fmla="*/ 407305 h 505126"/>
                <a:gd name="connsiteX19" fmla="*/ 586977 w 601919"/>
                <a:gd name="connsiteY19" fmla="*/ 357299 h 505126"/>
                <a:gd name="connsiteX20" fmla="*/ 601265 w 601919"/>
                <a:gd name="connsiteY20" fmla="*/ 297768 h 505126"/>
                <a:gd name="connsiteX21" fmla="*/ 596502 w 601919"/>
                <a:gd name="connsiteY21" fmla="*/ 240618 h 505126"/>
                <a:gd name="connsiteX22" fmla="*/ 570309 w 601919"/>
                <a:gd name="connsiteY22" fmla="*/ 176324 h 505126"/>
                <a:gd name="connsiteX23" fmla="*/ 503634 w 601919"/>
                <a:gd name="connsiteY23" fmla="*/ 109649 h 505126"/>
                <a:gd name="connsiteX24" fmla="*/ 427433 w 601919"/>
                <a:gd name="connsiteY24" fmla="*/ 64405 h 505126"/>
                <a:gd name="connsiteX25" fmla="*/ 341709 w 601919"/>
                <a:gd name="connsiteY25" fmla="*/ 31068 h 505126"/>
                <a:gd name="connsiteX26" fmla="*/ 263127 w 601919"/>
                <a:gd name="connsiteY26" fmla="*/ 12018 h 505126"/>
                <a:gd name="connsiteX27" fmla="*/ 186927 w 601919"/>
                <a:gd name="connsiteY27" fmla="*/ 111 h 505126"/>
                <a:gd name="connsiteX0" fmla="*/ 188694 w 603686"/>
                <a:gd name="connsiteY0" fmla="*/ 111 h 505126"/>
                <a:gd name="connsiteX1" fmla="*/ 129163 w 603686"/>
                <a:gd name="connsiteY1" fmla="*/ 7255 h 505126"/>
                <a:gd name="connsiteX2" fmla="*/ 91063 w 603686"/>
                <a:gd name="connsiteY2" fmla="*/ 26305 h 505126"/>
                <a:gd name="connsiteX3" fmla="*/ 55344 w 603686"/>
                <a:gd name="connsiteY3" fmla="*/ 71549 h 505126"/>
                <a:gd name="connsiteX4" fmla="*/ 29151 w 603686"/>
                <a:gd name="connsiteY4" fmla="*/ 116793 h 505126"/>
                <a:gd name="connsiteX5" fmla="*/ 12482 w 603686"/>
                <a:gd name="connsiteY5" fmla="*/ 157274 h 505126"/>
                <a:gd name="connsiteX6" fmla="*/ 576 w 603686"/>
                <a:gd name="connsiteY6" fmla="*/ 221568 h 505126"/>
                <a:gd name="connsiteX7" fmla="*/ 2957 w 603686"/>
                <a:gd name="connsiteY7" fmla="*/ 295386 h 505126"/>
                <a:gd name="connsiteX8" fmla="*/ 12482 w 603686"/>
                <a:gd name="connsiteY8" fmla="*/ 352536 h 505126"/>
                <a:gd name="connsiteX9" fmla="*/ 36294 w 603686"/>
                <a:gd name="connsiteY9" fmla="*/ 407305 h 505126"/>
                <a:gd name="connsiteX10" fmla="*/ 74394 w 603686"/>
                <a:gd name="connsiteY10" fmla="*/ 447786 h 505126"/>
                <a:gd name="connsiteX11" fmla="*/ 124401 w 603686"/>
                <a:gd name="connsiteY11" fmla="*/ 483505 h 505126"/>
                <a:gd name="connsiteX12" fmla="*/ 172025 w 603686"/>
                <a:gd name="connsiteY12" fmla="*/ 502555 h 505126"/>
                <a:gd name="connsiteX13" fmla="*/ 231557 w 603686"/>
                <a:gd name="connsiteY13" fmla="*/ 504936 h 505126"/>
                <a:gd name="connsiteX14" fmla="*/ 326807 w 603686"/>
                <a:gd name="connsiteY14" fmla="*/ 502556 h 505126"/>
                <a:gd name="connsiteX15" fmla="*/ 398244 w 603686"/>
                <a:gd name="connsiteY15" fmla="*/ 493030 h 505126"/>
                <a:gd name="connsiteX16" fmla="*/ 457776 w 603686"/>
                <a:gd name="connsiteY16" fmla="*/ 478743 h 505126"/>
                <a:gd name="connsiteX17" fmla="*/ 512544 w 603686"/>
                <a:gd name="connsiteY17" fmla="*/ 447786 h 505126"/>
                <a:gd name="connsiteX18" fmla="*/ 557788 w 603686"/>
                <a:gd name="connsiteY18" fmla="*/ 407305 h 505126"/>
                <a:gd name="connsiteX19" fmla="*/ 588744 w 603686"/>
                <a:gd name="connsiteY19" fmla="*/ 357299 h 505126"/>
                <a:gd name="connsiteX20" fmla="*/ 603032 w 603686"/>
                <a:gd name="connsiteY20" fmla="*/ 297768 h 505126"/>
                <a:gd name="connsiteX21" fmla="*/ 598269 w 603686"/>
                <a:gd name="connsiteY21" fmla="*/ 240618 h 505126"/>
                <a:gd name="connsiteX22" fmla="*/ 572076 w 603686"/>
                <a:gd name="connsiteY22" fmla="*/ 176324 h 505126"/>
                <a:gd name="connsiteX23" fmla="*/ 505401 w 603686"/>
                <a:gd name="connsiteY23" fmla="*/ 109649 h 505126"/>
                <a:gd name="connsiteX24" fmla="*/ 429200 w 603686"/>
                <a:gd name="connsiteY24" fmla="*/ 64405 h 505126"/>
                <a:gd name="connsiteX25" fmla="*/ 343476 w 603686"/>
                <a:gd name="connsiteY25" fmla="*/ 31068 h 505126"/>
                <a:gd name="connsiteX26" fmla="*/ 264894 w 603686"/>
                <a:gd name="connsiteY26" fmla="*/ 12018 h 505126"/>
                <a:gd name="connsiteX27" fmla="*/ 188694 w 603686"/>
                <a:gd name="connsiteY27" fmla="*/ 111 h 505126"/>
                <a:gd name="connsiteX0" fmla="*/ 188694 w 603686"/>
                <a:gd name="connsiteY0" fmla="*/ 111 h 505126"/>
                <a:gd name="connsiteX1" fmla="*/ 129163 w 603686"/>
                <a:gd name="connsiteY1" fmla="*/ 7255 h 505126"/>
                <a:gd name="connsiteX2" fmla="*/ 91063 w 603686"/>
                <a:gd name="connsiteY2" fmla="*/ 26305 h 505126"/>
                <a:gd name="connsiteX3" fmla="*/ 52963 w 603686"/>
                <a:gd name="connsiteY3" fmla="*/ 71549 h 505126"/>
                <a:gd name="connsiteX4" fmla="*/ 29151 w 603686"/>
                <a:gd name="connsiteY4" fmla="*/ 116793 h 505126"/>
                <a:gd name="connsiteX5" fmla="*/ 12482 w 603686"/>
                <a:gd name="connsiteY5" fmla="*/ 157274 h 505126"/>
                <a:gd name="connsiteX6" fmla="*/ 576 w 603686"/>
                <a:gd name="connsiteY6" fmla="*/ 221568 h 505126"/>
                <a:gd name="connsiteX7" fmla="*/ 2957 w 603686"/>
                <a:gd name="connsiteY7" fmla="*/ 295386 h 505126"/>
                <a:gd name="connsiteX8" fmla="*/ 12482 w 603686"/>
                <a:gd name="connsiteY8" fmla="*/ 352536 h 505126"/>
                <a:gd name="connsiteX9" fmla="*/ 36294 w 603686"/>
                <a:gd name="connsiteY9" fmla="*/ 407305 h 505126"/>
                <a:gd name="connsiteX10" fmla="*/ 74394 w 603686"/>
                <a:gd name="connsiteY10" fmla="*/ 447786 h 505126"/>
                <a:gd name="connsiteX11" fmla="*/ 124401 w 603686"/>
                <a:gd name="connsiteY11" fmla="*/ 483505 h 505126"/>
                <a:gd name="connsiteX12" fmla="*/ 172025 w 603686"/>
                <a:gd name="connsiteY12" fmla="*/ 502555 h 505126"/>
                <a:gd name="connsiteX13" fmla="*/ 231557 w 603686"/>
                <a:gd name="connsiteY13" fmla="*/ 504936 h 505126"/>
                <a:gd name="connsiteX14" fmla="*/ 326807 w 603686"/>
                <a:gd name="connsiteY14" fmla="*/ 502556 h 505126"/>
                <a:gd name="connsiteX15" fmla="*/ 398244 w 603686"/>
                <a:gd name="connsiteY15" fmla="*/ 493030 h 505126"/>
                <a:gd name="connsiteX16" fmla="*/ 457776 w 603686"/>
                <a:gd name="connsiteY16" fmla="*/ 478743 h 505126"/>
                <a:gd name="connsiteX17" fmla="*/ 512544 w 603686"/>
                <a:gd name="connsiteY17" fmla="*/ 447786 h 505126"/>
                <a:gd name="connsiteX18" fmla="*/ 557788 w 603686"/>
                <a:gd name="connsiteY18" fmla="*/ 407305 h 505126"/>
                <a:gd name="connsiteX19" fmla="*/ 588744 w 603686"/>
                <a:gd name="connsiteY19" fmla="*/ 357299 h 505126"/>
                <a:gd name="connsiteX20" fmla="*/ 603032 w 603686"/>
                <a:gd name="connsiteY20" fmla="*/ 297768 h 505126"/>
                <a:gd name="connsiteX21" fmla="*/ 598269 w 603686"/>
                <a:gd name="connsiteY21" fmla="*/ 240618 h 505126"/>
                <a:gd name="connsiteX22" fmla="*/ 572076 w 603686"/>
                <a:gd name="connsiteY22" fmla="*/ 176324 h 505126"/>
                <a:gd name="connsiteX23" fmla="*/ 505401 w 603686"/>
                <a:gd name="connsiteY23" fmla="*/ 109649 h 505126"/>
                <a:gd name="connsiteX24" fmla="*/ 429200 w 603686"/>
                <a:gd name="connsiteY24" fmla="*/ 64405 h 505126"/>
                <a:gd name="connsiteX25" fmla="*/ 343476 w 603686"/>
                <a:gd name="connsiteY25" fmla="*/ 31068 h 505126"/>
                <a:gd name="connsiteX26" fmla="*/ 264894 w 603686"/>
                <a:gd name="connsiteY26" fmla="*/ 12018 h 505126"/>
                <a:gd name="connsiteX27" fmla="*/ 188694 w 603686"/>
                <a:gd name="connsiteY27" fmla="*/ 111 h 5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3686" h="505126">
                  <a:moveTo>
                    <a:pt x="188694" y="111"/>
                  </a:moveTo>
                  <a:cubicBezTo>
                    <a:pt x="166072" y="-683"/>
                    <a:pt x="145435" y="2889"/>
                    <a:pt x="129163" y="7255"/>
                  </a:cubicBezTo>
                  <a:cubicBezTo>
                    <a:pt x="112891" y="11621"/>
                    <a:pt x="103763" y="15589"/>
                    <a:pt x="91063" y="26305"/>
                  </a:cubicBezTo>
                  <a:cubicBezTo>
                    <a:pt x="78363" y="37021"/>
                    <a:pt x="63282" y="56468"/>
                    <a:pt x="52963" y="71549"/>
                  </a:cubicBezTo>
                  <a:cubicBezTo>
                    <a:pt x="42644" y="86630"/>
                    <a:pt x="35898" y="102506"/>
                    <a:pt x="29151" y="116793"/>
                  </a:cubicBezTo>
                  <a:cubicBezTo>
                    <a:pt x="22404" y="131080"/>
                    <a:pt x="17245" y="139811"/>
                    <a:pt x="12482" y="157274"/>
                  </a:cubicBezTo>
                  <a:cubicBezTo>
                    <a:pt x="7719" y="174737"/>
                    <a:pt x="2163" y="198549"/>
                    <a:pt x="576" y="221568"/>
                  </a:cubicBezTo>
                  <a:cubicBezTo>
                    <a:pt x="-1011" y="244587"/>
                    <a:pt x="973" y="273558"/>
                    <a:pt x="2957" y="295386"/>
                  </a:cubicBezTo>
                  <a:cubicBezTo>
                    <a:pt x="4941" y="317214"/>
                    <a:pt x="6926" y="333883"/>
                    <a:pt x="12482" y="352536"/>
                  </a:cubicBezTo>
                  <a:cubicBezTo>
                    <a:pt x="18038" y="371189"/>
                    <a:pt x="25975" y="391430"/>
                    <a:pt x="36294" y="407305"/>
                  </a:cubicBezTo>
                  <a:cubicBezTo>
                    <a:pt x="46613" y="423180"/>
                    <a:pt x="59710" y="435086"/>
                    <a:pt x="74394" y="447786"/>
                  </a:cubicBezTo>
                  <a:cubicBezTo>
                    <a:pt x="89078" y="460486"/>
                    <a:pt x="108129" y="474377"/>
                    <a:pt x="124401" y="483505"/>
                  </a:cubicBezTo>
                  <a:cubicBezTo>
                    <a:pt x="140673" y="492633"/>
                    <a:pt x="154166" y="498983"/>
                    <a:pt x="172025" y="502555"/>
                  </a:cubicBezTo>
                  <a:cubicBezTo>
                    <a:pt x="189884" y="506127"/>
                    <a:pt x="205760" y="504936"/>
                    <a:pt x="231557" y="504936"/>
                  </a:cubicBezTo>
                  <a:cubicBezTo>
                    <a:pt x="257354" y="504936"/>
                    <a:pt x="299026" y="504540"/>
                    <a:pt x="326807" y="502556"/>
                  </a:cubicBezTo>
                  <a:cubicBezTo>
                    <a:pt x="350619" y="499381"/>
                    <a:pt x="376416" y="496999"/>
                    <a:pt x="398244" y="493030"/>
                  </a:cubicBezTo>
                  <a:cubicBezTo>
                    <a:pt x="420072" y="489061"/>
                    <a:pt x="438726" y="486284"/>
                    <a:pt x="457776" y="478743"/>
                  </a:cubicBezTo>
                  <a:cubicBezTo>
                    <a:pt x="476826" y="471202"/>
                    <a:pt x="495875" y="459692"/>
                    <a:pt x="512544" y="447786"/>
                  </a:cubicBezTo>
                  <a:cubicBezTo>
                    <a:pt x="529213" y="435880"/>
                    <a:pt x="545088" y="422386"/>
                    <a:pt x="557788" y="407305"/>
                  </a:cubicBezTo>
                  <a:cubicBezTo>
                    <a:pt x="570488" y="392224"/>
                    <a:pt x="581203" y="375555"/>
                    <a:pt x="588744" y="357299"/>
                  </a:cubicBezTo>
                  <a:cubicBezTo>
                    <a:pt x="596285" y="339043"/>
                    <a:pt x="601445" y="317215"/>
                    <a:pt x="603032" y="297768"/>
                  </a:cubicBezTo>
                  <a:cubicBezTo>
                    <a:pt x="604619" y="278321"/>
                    <a:pt x="603428" y="260859"/>
                    <a:pt x="598269" y="240618"/>
                  </a:cubicBezTo>
                  <a:cubicBezTo>
                    <a:pt x="593110" y="220377"/>
                    <a:pt x="587554" y="198152"/>
                    <a:pt x="572076" y="176324"/>
                  </a:cubicBezTo>
                  <a:cubicBezTo>
                    <a:pt x="556598" y="154496"/>
                    <a:pt x="529214" y="128302"/>
                    <a:pt x="505401" y="109649"/>
                  </a:cubicBezTo>
                  <a:cubicBezTo>
                    <a:pt x="481588" y="90996"/>
                    <a:pt x="456187" y="77502"/>
                    <a:pt x="429200" y="64405"/>
                  </a:cubicBezTo>
                  <a:cubicBezTo>
                    <a:pt x="402213" y="51308"/>
                    <a:pt x="370067" y="40196"/>
                    <a:pt x="343476" y="31068"/>
                  </a:cubicBezTo>
                  <a:cubicBezTo>
                    <a:pt x="316885" y="21940"/>
                    <a:pt x="288310" y="17971"/>
                    <a:pt x="264894" y="12018"/>
                  </a:cubicBezTo>
                  <a:cubicBezTo>
                    <a:pt x="241478" y="6065"/>
                    <a:pt x="211316" y="905"/>
                    <a:pt x="188694" y="111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5408163" y="4218581"/>
              <a:ext cx="331985" cy="291109"/>
            </a:xfrm>
            <a:custGeom>
              <a:avLst/>
              <a:gdLst>
                <a:gd name="connsiteX0" fmla="*/ 133979 w 330470"/>
                <a:gd name="connsiteY0" fmla="*/ 1779 h 290254"/>
                <a:gd name="connsiteX1" fmla="*/ 81592 w 330470"/>
                <a:gd name="connsiteY1" fmla="*/ 1779 h 290254"/>
                <a:gd name="connsiteX2" fmla="*/ 45873 w 330470"/>
                <a:gd name="connsiteY2" fmla="*/ 6542 h 290254"/>
                <a:gd name="connsiteX3" fmla="*/ 24442 w 330470"/>
                <a:gd name="connsiteY3" fmla="*/ 27973 h 290254"/>
                <a:gd name="connsiteX4" fmla="*/ 10154 w 330470"/>
                <a:gd name="connsiteY4" fmla="*/ 58929 h 290254"/>
                <a:gd name="connsiteX5" fmla="*/ 3010 w 330470"/>
                <a:gd name="connsiteY5" fmla="*/ 104173 h 290254"/>
                <a:gd name="connsiteX6" fmla="*/ 629 w 330470"/>
                <a:gd name="connsiteY6" fmla="*/ 147036 h 290254"/>
                <a:gd name="connsiteX7" fmla="*/ 629 w 330470"/>
                <a:gd name="connsiteY7" fmla="*/ 185136 h 290254"/>
                <a:gd name="connsiteX8" fmla="*/ 7773 w 330470"/>
                <a:gd name="connsiteY8" fmla="*/ 211329 h 290254"/>
                <a:gd name="connsiteX9" fmla="*/ 29204 w 330470"/>
                <a:gd name="connsiteY9" fmla="*/ 242286 h 290254"/>
                <a:gd name="connsiteX10" fmla="*/ 60160 w 330470"/>
                <a:gd name="connsiteY10" fmla="*/ 266098 h 290254"/>
                <a:gd name="connsiteX11" fmla="*/ 93498 w 330470"/>
                <a:gd name="connsiteY11" fmla="*/ 285148 h 290254"/>
                <a:gd name="connsiteX12" fmla="*/ 138742 w 330470"/>
                <a:gd name="connsiteY12" fmla="*/ 289911 h 290254"/>
                <a:gd name="connsiteX13" fmla="*/ 198273 w 330470"/>
                <a:gd name="connsiteY13" fmla="*/ 278004 h 290254"/>
                <a:gd name="connsiteX14" fmla="*/ 245898 w 330470"/>
                <a:gd name="connsiteY14" fmla="*/ 268479 h 290254"/>
                <a:gd name="connsiteX15" fmla="*/ 286379 w 330470"/>
                <a:gd name="connsiteY15" fmla="*/ 244667 h 290254"/>
                <a:gd name="connsiteX16" fmla="*/ 317335 w 330470"/>
                <a:gd name="connsiteY16" fmla="*/ 197042 h 290254"/>
                <a:gd name="connsiteX17" fmla="*/ 329242 w 330470"/>
                <a:gd name="connsiteY17" fmla="*/ 154179 h 290254"/>
                <a:gd name="connsiteX18" fmla="*/ 326860 w 330470"/>
                <a:gd name="connsiteY18" fmla="*/ 125604 h 290254"/>
                <a:gd name="connsiteX19" fmla="*/ 300667 w 330470"/>
                <a:gd name="connsiteY19" fmla="*/ 92267 h 290254"/>
                <a:gd name="connsiteX20" fmla="*/ 279235 w 330470"/>
                <a:gd name="connsiteY20" fmla="*/ 68454 h 290254"/>
                <a:gd name="connsiteX21" fmla="*/ 238754 w 330470"/>
                <a:gd name="connsiteY21" fmla="*/ 44642 h 290254"/>
                <a:gd name="connsiteX22" fmla="*/ 191129 w 330470"/>
                <a:gd name="connsiteY22" fmla="*/ 23211 h 290254"/>
                <a:gd name="connsiteX23" fmla="*/ 133979 w 330470"/>
                <a:gd name="connsiteY23" fmla="*/ 1779 h 290254"/>
                <a:gd name="connsiteX0" fmla="*/ 133979 w 330470"/>
                <a:gd name="connsiteY0" fmla="*/ 1779 h 290109"/>
                <a:gd name="connsiteX1" fmla="*/ 81592 w 330470"/>
                <a:gd name="connsiteY1" fmla="*/ 1779 h 290109"/>
                <a:gd name="connsiteX2" fmla="*/ 45873 w 330470"/>
                <a:gd name="connsiteY2" fmla="*/ 6542 h 290109"/>
                <a:gd name="connsiteX3" fmla="*/ 24442 w 330470"/>
                <a:gd name="connsiteY3" fmla="*/ 27973 h 290109"/>
                <a:gd name="connsiteX4" fmla="*/ 10154 w 330470"/>
                <a:gd name="connsiteY4" fmla="*/ 58929 h 290109"/>
                <a:gd name="connsiteX5" fmla="*/ 3010 w 330470"/>
                <a:gd name="connsiteY5" fmla="*/ 104173 h 290109"/>
                <a:gd name="connsiteX6" fmla="*/ 629 w 330470"/>
                <a:gd name="connsiteY6" fmla="*/ 147036 h 290109"/>
                <a:gd name="connsiteX7" fmla="*/ 629 w 330470"/>
                <a:gd name="connsiteY7" fmla="*/ 185136 h 290109"/>
                <a:gd name="connsiteX8" fmla="*/ 7773 w 330470"/>
                <a:gd name="connsiteY8" fmla="*/ 211329 h 290109"/>
                <a:gd name="connsiteX9" fmla="*/ 29204 w 330470"/>
                <a:gd name="connsiteY9" fmla="*/ 242286 h 290109"/>
                <a:gd name="connsiteX10" fmla="*/ 60160 w 330470"/>
                <a:gd name="connsiteY10" fmla="*/ 266098 h 290109"/>
                <a:gd name="connsiteX11" fmla="*/ 93498 w 330470"/>
                <a:gd name="connsiteY11" fmla="*/ 285148 h 290109"/>
                <a:gd name="connsiteX12" fmla="*/ 138742 w 330470"/>
                <a:gd name="connsiteY12" fmla="*/ 289911 h 290109"/>
                <a:gd name="connsiteX13" fmla="*/ 198273 w 330470"/>
                <a:gd name="connsiteY13" fmla="*/ 280385 h 290109"/>
                <a:gd name="connsiteX14" fmla="*/ 245898 w 330470"/>
                <a:gd name="connsiteY14" fmla="*/ 268479 h 290109"/>
                <a:gd name="connsiteX15" fmla="*/ 286379 w 330470"/>
                <a:gd name="connsiteY15" fmla="*/ 244667 h 290109"/>
                <a:gd name="connsiteX16" fmla="*/ 317335 w 330470"/>
                <a:gd name="connsiteY16" fmla="*/ 197042 h 290109"/>
                <a:gd name="connsiteX17" fmla="*/ 329242 w 330470"/>
                <a:gd name="connsiteY17" fmla="*/ 154179 h 290109"/>
                <a:gd name="connsiteX18" fmla="*/ 326860 w 330470"/>
                <a:gd name="connsiteY18" fmla="*/ 125604 h 290109"/>
                <a:gd name="connsiteX19" fmla="*/ 300667 w 330470"/>
                <a:gd name="connsiteY19" fmla="*/ 92267 h 290109"/>
                <a:gd name="connsiteX20" fmla="*/ 279235 w 330470"/>
                <a:gd name="connsiteY20" fmla="*/ 68454 h 290109"/>
                <a:gd name="connsiteX21" fmla="*/ 238754 w 330470"/>
                <a:gd name="connsiteY21" fmla="*/ 44642 h 290109"/>
                <a:gd name="connsiteX22" fmla="*/ 191129 w 330470"/>
                <a:gd name="connsiteY22" fmla="*/ 23211 h 290109"/>
                <a:gd name="connsiteX23" fmla="*/ 133979 w 330470"/>
                <a:gd name="connsiteY23" fmla="*/ 1779 h 290109"/>
                <a:gd name="connsiteX0" fmla="*/ 135807 w 332298"/>
                <a:gd name="connsiteY0" fmla="*/ 1779 h 290109"/>
                <a:gd name="connsiteX1" fmla="*/ 83420 w 332298"/>
                <a:gd name="connsiteY1" fmla="*/ 1779 h 290109"/>
                <a:gd name="connsiteX2" fmla="*/ 47701 w 332298"/>
                <a:gd name="connsiteY2" fmla="*/ 6542 h 290109"/>
                <a:gd name="connsiteX3" fmla="*/ 26270 w 332298"/>
                <a:gd name="connsiteY3" fmla="*/ 27973 h 290109"/>
                <a:gd name="connsiteX4" fmla="*/ 11982 w 332298"/>
                <a:gd name="connsiteY4" fmla="*/ 58929 h 290109"/>
                <a:gd name="connsiteX5" fmla="*/ 4838 w 332298"/>
                <a:gd name="connsiteY5" fmla="*/ 104173 h 290109"/>
                <a:gd name="connsiteX6" fmla="*/ 76 w 332298"/>
                <a:gd name="connsiteY6" fmla="*/ 147036 h 290109"/>
                <a:gd name="connsiteX7" fmla="*/ 2457 w 332298"/>
                <a:gd name="connsiteY7" fmla="*/ 185136 h 290109"/>
                <a:gd name="connsiteX8" fmla="*/ 9601 w 332298"/>
                <a:gd name="connsiteY8" fmla="*/ 211329 h 290109"/>
                <a:gd name="connsiteX9" fmla="*/ 31032 w 332298"/>
                <a:gd name="connsiteY9" fmla="*/ 242286 h 290109"/>
                <a:gd name="connsiteX10" fmla="*/ 61988 w 332298"/>
                <a:gd name="connsiteY10" fmla="*/ 266098 h 290109"/>
                <a:gd name="connsiteX11" fmla="*/ 95326 w 332298"/>
                <a:gd name="connsiteY11" fmla="*/ 285148 h 290109"/>
                <a:gd name="connsiteX12" fmla="*/ 140570 w 332298"/>
                <a:gd name="connsiteY12" fmla="*/ 289911 h 290109"/>
                <a:gd name="connsiteX13" fmla="*/ 200101 w 332298"/>
                <a:gd name="connsiteY13" fmla="*/ 280385 h 290109"/>
                <a:gd name="connsiteX14" fmla="*/ 247726 w 332298"/>
                <a:gd name="connsiteY14" fmla="*/ 268479 h 290109"/>
                <a:gd name="connsiteX15" fmla="*/ 288207 w 332298"/>
                <a:gd name="connsiteY15" fmla="*/ 244667 h 290109"/>
                <a:gd name="connsiteX16" fmla="*/ 319163 w 332298"/>
                <a:gd name="connsiteY16" fmla="*/ 197042 h 290109"/>
                <a:gd name="connsiteX17" fmla="*/ 331070 w 332298"/>
                <a:gd name="connsiteY17" fmla="*/ 154179 h 290109"/>
                <a:gd name="connsiteX18" fmla="*/ 328688 w 332298"/>
                <a:gd name="connsiteY18" fmla="*/ 125604 h 290109"/>
                <a:gd name="connsiteX19" fmla="*/ 302495 w 332298"/>
                <a:gd name="connsiteY19" fmla="*/ 92267 h 290109"/>
                <a:gd name="connsiteX20" fmla="*/ 281063 w 332298"/>
                <a:gd name="connsiteY20" fmla="*/ 68454 h 290109"/>
                <a:gd name="connsiteX21" fmla="*/ 240582 w 332298"/>
                <a:gd name="connsiteY21" fmla="*/ 44642 h 290109"/>
                <a:gd name="connsiteX22" fmla="*/ 192957 w 332298"/>
                <a:gd name="connsiteY22" fmla="*/ 23211 h 290109"/>
                <a:gd name="connsiteX23" fmla="*/ 135807 w 332298"/>
                <a:gd name="connsiteY23" fmla="*/ 1779 h 290109"/>
                <a:gd name="connsiteX0" fmla="*/ 135807 w 332298"/>
                <a:gd name="connsiteY0" fmla="*/ 1605 h 289935"/>
                <a:gd name="connsiteX1" fmla="*/ 83420 w 332298"/>
                <a:gd name="connsiteY1" fmla="*/ 1605 h 289935"/>
                <a:gd name="connsiteX2" fmla="*/ 47701 w 332298"/>
                <a:gd name="connsiteY2" fmla="*/ 6368 h 289935"/>
                <a:gd name="connsiteX3" fmla="*/ 26270 w 332298"/>
                <a:gd name="connsiteY3" fmla="*/ 27799 h 289935"/>
                <a:gd name="connsiteX4" fmla="*/ 11982 w 332298"/>
                <a:gd name="connsiteY4" fmla="*/ 58755 h 289935"/>
                <a:gd name="connsiteX5" fmla="*/ 4838 w 332298"/>
                <a:gd name="connsiteY5" fmla="*/ 103999 h 289935"/>
                <a:gd name="connsiteX6" fmla="*/ 76 w 332298"/>
                <a:gd name="connsiteY6" fmla="*/ 146862 h 289935"/>
                <a:gd name="connsiteX7" fmla="*/ 2457 w 332298"/>
                <a:gd name="connsiteY7" fmla="*/ 184962 h 289935"/>
                <a:gd name="connsiteX8" fmla="*/ 9601 w 332298"/>
                <a:gd name="connsiteY8" fmla="*/ 211155 h 289935"/>
                <a:gd name="connsiteX9" fmla="*/ 31032 w 332298"/>
                <a:gd name="connsiteY9" fmla="*/ 242112 h 289935"/>
                <a:gd name="connsiteX10" fmla="*/ 61988 w 332298"/>
                <a:gd name="connsiteY10" fmla="*/ 265924 h 289935"/>
                <a:gd name="connsiteX11" fmla="*/ 95326 w 332298"/>
                <a:gd name="connsiteY11" fmla="*/ 284974 h 289935"/>
                <a:gd name="connsiteX12" fmla="*/ 140570 w 332298"/>
                <a:gd name="connsiteY12" fmla="*/ 289737 h 289935"/>
                <a:gd name="connsiteX13" fmla="*/ 200101 w 332298"/>
                <a:gd name="connsiteY13" fmla="*/ 280211 h 289935"/>
                <a:gd name="connsiteX14" fmla="*/ 247726 w 332298"/>
                <a:gd name="connsiteY14" fmla="*/ 268305 h 289935"/>
                <a:gd name="connsiteX15" fmla="*/ 288207 w 332298"/>
                <a:gd name="connsiteY15" fmla="*/ 244493 h 289935"/>
                <a:gd name="connsiteX16" fmla="*/ 319163 w 332298"/>
                <a:gd name="connsiteY16" fmla="*/ 196868 h 289935"/>
                <a:gd name="connsiteX17" fmla="*/ 331070 w 332298"/>
                <a:gd name="connsiteY17" fmla="*/ 154005 h 289935"/>
                <a:gd name="connsiteX18" fmla="*/ 328688 w 332298"/>
                <a:gd name="connsiteY18" fmla="*/ 125430 h 289935"/>
                <a:gd name="connsiteX19" fmla="*/ 302495 w 332298"/>
                <a:gd name="connsiteY19" fmla="*/ 92093 h 289935"/>
                <a:gd name="connsiteX20" fmla="*/ 281063 w 332298"/>
                <a:gd name="connsiteY20" fmla="*/ 68280 h 289935"/>
                <a:gd name="connsiteX21" fmla="*/ 240582 w 332298"/>
                <a:gd name="connsiteY21" fmla="*/ 44468 h 289935"/>
                <a:gd name="connsiteX22" fmla="*/ 195338 w 332298"/>
                <a:gd name="connsiteY22" fmla="*/ 20656 h 289935"/>
                <a:gd name="connsiteX23" fmla="*/ 135807 w 332298"/>
                <a:gd name="connsiteY23" fmla="*/ 1605 h 289935"/>
                <a:gd name="connsiteX0" fmla="*/ 135807 w 332298"/>
                <a:gd name="connsiteY0" fmla="*/ 1605 h 289935"/>
                <a:gd name="connsiteX1" fmla="*/ 83420 w 332298"/>
                <a:gd name="connsiteY1" fmla="*/ 1605 h 289935"/>
                <a:gd name="connsiteX2" fmla="*/ 47701 w 332298"/>
                <a:gd name="connsiteY2" fmla="*/ 6368 h 289935"/>
                <a:gd name="connsiteX3" fmla="*/ 26270 w 332298"/>
                <a:gd name="connsiteY3" fmla="*/ 27799 h 289935"/>
                <a:gd name="connsiteX4" fmla="*/ 11982 w 332298"/>
                <a:gd name="connsiteY4" fmla="*/ 58755 h 289935"/>
                <a:gd name="connsiteX5" fmla="*/ 4838 w 332298"/>
                <a:gd name="connsiteY5" fmla="*/ 103999 h 289935"/>
                <a:gd name="connsiteX6" fmla="*/ 76 w 332298"/>
                <a:gd name="connsiteY6" fmla="*/ 146862 h 289935"/>
                <a:gd name="connsiteX7" fmla="*/ 2457 w 332298"/>
                <a:gd name="connsiteY7" fmla="*/ 184962 h 289935"/>
                <a:gd name="connsiteX8" fmla="*/ 9601 w 332298"/>
                <a:gd name="connsiteY8" fmla="*/ 211155 h 289935"/>
                <a:gd name="connsiteX9" fmla="*/ 31032 w 332298"/>
                <a:gd name="connsiteY9" fmla="*/ 242112 h 289935"/>
                <a:gd name="connsiteX10" fmla="*/ 61988 w 332298"/>
                <a:gd name="connsiteY10" fmla="*/ 265924 h 289935"/>
                <a:gd name="connsiteX11" fmla="*/ 95326 w 332298"/>
                <a:gd name="connsiteY11" fmla="*/ 284974 h 289935"/>
                <a:gd name="connsiteX12" fmla="*/ 140570 w 332298"/>
                <a:gd name="connsiteY12" fmla="*/ 289737 h 289935"/>
                <a:gd name="connsiteX13" fmla="*/ 200101 w 332298"/>
                <a:gd name="connsiteY13" fmla="*/ 280211 h 289935"/>
                <a:gd name="connsiteX14" fmla="*/ 247726 w 332298"/>
                <a:gd name="connsiteY14" fmla="*/ 268305 h 289935"/>
                <a:gd name="connsiteX15" fmla="*/ 288207 w 332298"/>
                <a:gd name="connsiteY15" fmla="*/ 244493 h 289935"/>
                <a:gd name="connsiteX16" fmla="*/ 319163 w 332298"/>
                <a:gd name="connsiteY16" fmla="*/ 196868 h 289935"/>
                <a:gd name="connsiteX17" fmla="*/ 331070 w 332298"/>
                <a:gd name="connsiteY17" fmla="*/ 154005 h 289935"/>
                <a:gd name="connsiteX18" fmla="*/ 328688 w 332298"/>
                <a:gd name="connsiteY18" fmla="*/ 125430 h 289935"/>
                <a:gd name="connsiteX19" fmla="*/ 302495 w 332298"/>
                <a:gd name="connsiteY19" fmla="*/ 92093 h 289935"/>
                <a:gd name="connsiteX20" fmla="*/ 281063 w 332298"/>
                <a:gd name="connsiteY20" fmla="*/ 68280 h 289935"/>
                <a:gd name="connsiteX21" fmla="*/ 240582 w 332298"/>
                <a:gd name="connsiteY21" fmla="*/ 42086 h 289935"/>
                <a:gd name="connsiteX22" fmla="*/ 195338 w 332298"/>
                <a:gd name="connsiteY22" fmla="*/ 20656 h 289935"/>
                <a:gd name="connsiteX23" fmla="*/ 135807 w 332298"/>
                <a:gd name="connsiteY23" fmla="*/ 1605 h 289935"/>
                <a:gd name="connsiteX0" fmla="*/ 135807 w 332298"/>
                <a:gd name="connsiteY0" fmla="*/ 1605 h 289809"/>
                <a:gd name="connsiteX1" fmla="*/ 83420 w 332298"/>
                <a:gd name="connsiteY1" fmla="*/ 1605 h 289809"/>
                <a:gd name="connsiteX2" fmla="*/ 47701 w 332298"/>
                <a:gd name="connsiteY2" fmla="*/ 6368 h 289809"/>
                <a:gd name="connsiteX3" fmla="*/ 26270 w 332298"/>
                <a:gd name="connsiteY3" fmla="*/ 27799 h 289809"/>
                <a:gd name="connsiteX4" fmla="*/ 11982 w 332298"/>
                <a:gd name="connsiteY4" fmla="*/ 58755 h 289809"/>
                <a:gd name="connsiteX5" fmla="*/ 4838 w 332298"/>
                <a:gd name="connsiteY5" fmla="*/ 103999 h 289809"/>
                <a:gd name="connsiteX6" fmla="*/ 76 w 332298"/>
                <a:gd name="connsiteY6" fmla="*/ 146862 h 289809"/>
                <a:gd name="connsiteX7" fmla="*/ 2457 w 332298"/>
                <a:gd name="connsiteY7" fmla="*/ 184962 h 289809"/>
                <a:gd name="connsiteX8" fmla="*/ 9601 w 332298"/>
                <a:gd name="connsiteY8" fmla="*/ 211155 h 289809"/>
                <a:gd name="connsiteX9" fmla="*/ 31032 w 332298"/>
                <a:gd name="connsiteY9" fmla="*/ 242112 h 289809"/>
                <a:gd name="connsiteX10" fmla="*/ 61988 w 332298"/>
                <a:gd name="connsiteY10" fmla="*/ 265924 h 289809"/>
                <a:gd name="connsiteX11" fmla="*/ 95326 w 332298"/>
                <a:gd name="connsiteY11" fmla="*/ 284974 h 289809"/>
                <a:gd name="connsiteX12" fmla="*/ 140570 w 332298"/>
                <a:gd name="connsiteY12" fmla="*/ 289737 h 289809"/>
                <a:gd name="connsiteX13" fmla="*/ 200101 w 332298"/>
                <a:gd name="connsiteY13" fmla="*/ 282593 h 289809"/>
                <a:gd name="connsiteX14" fmla="*/ 247726 w 332298"/>
                <a:gd name="connsiteY14" fmla="*/ 268305 h 289809"/>
                <a:gd name="connsiteX15" fmla="*/ 288207 w 332298"/>
                <a:gd name="connsiteY15" fmla="*/ 244493 h 289809"/>
                <a:gd name="connsiteX16" fmla="*/ 319163 w 332298"/>
                <a:gd name="connsiteY16" fmla="*/ 196868 h 289809"/>
                <a:gd name="connsiteX17" fmla="*/ 331070 w 332298"/>
                <a:gd name="connsiteY17" fmla="*/ 154005 h 289809"/>
                <a:gd name="connsiteX18" fmla="*/ 328688 w 332298"/>
                <a:gd name="connsiteY18" fmla="*/ 125430 h 289809"/>
                <a:gd name="connsiteX19" fmla="*/ 302495 w 332298"/>
                <a:gd name="connsiteY19" fmla="*/ 92093 h 289809"/>
                <a:gd name="connsiteX20" fmla="*/ 281063 w 332298"/>
                <a:gd name="connsiteY20" fmla="*/ 68280 h 289809"/>
                <a:gd name="connsiteX21" fmla="*/ 240582 w 332298"/>
                <a:gd name="connsiteY21" fmla="*/ 42086 h 289809"/>
                <a:gd name="connsiteX22" fmla="*/ 195338 w 332298"/>
                <a:gd name="connsiteY22" fmla="*/ 20656 h 289809"/>
                <a:gd name="connsiteX23" fmla="*/ 135807 w 332298"/>
                <a:gd name="connsiteY23" fmla="*/ 1605 h 289809"/>
                <a:gd name="connsiteX0" fmla="*/ 135807 w 332298"/>
                <a:gd name="connsiteY0" fmla="*/ 2918 h 291122"/>
                <a:gd name="connsiteX1" fmla="*/ 83420 w 332298"/>
                <a:gd name="connsiteY1" fmla="*/ 537 h 291122"/>
                <a:gd name="connsiteX2" fmla="*/ 47701 w 332298"/>
                <a:gd name="connsiteY2" fmla="*/ 7681 h 291122"/>
                <a:gd name="connsiteX3" fmla="*/ 26270 w 332298"/>
                <a:gd name="connsiteY3" fmla="*/ 29112 h 291122"/>
                <a:gd name="connsiteX4" fmla="*/ 11982 w 332298"/>
                <a:gd name="connsiteY4" fmla="*/ 60068 h 291122"/>
                <a:gd name="connsiteX5" fmla="*/ 4838 w 332298"/>
                <a:gd name="connsiteY5" fmla="*/ 105312 h 291122"/>
                <a:gd name="connsiteX6" fmla="*/ 76 w 332298"/>
                <a:gd name="connsiteY6" fmla="*/ 148175 h 291122"/>
                <a:gd name="connsiteX7" fmla="*/ 2457 w 332298"/>
                <a:gd name="connsiteY7" fmla="*/ 186275 h 291122"/>
                <a:gd name="connsiteX8" fmla="*/ 9601 w 332298"/>
                <a:gd name="connsiteY8" fmla="*/ 212468 h 291122"/>
                <a:gd name="connsiteX9" fmla="*/ 31032 w 332298"/>
                <a:gd name="connsiteY9" fmla="*/ 243425 h 291122"/>
                <a:gd name="connsiteX10" fmla="*/ 61988 w 332298"/>
                <a:gd name="connsiteY10" fmla="*/ 267237 h 291122"/>
                <a:gd name="connsiteX11" fmla="*/ 95326 w 332298"/>
                <a:gd name="connsiteY11" fmla="*/ 286287 h 291122"/>
                <a:gd name="connsiteX12" fmla="*/ 140570 w 332298"/>
                <a:gd name="connsiteY12" fmla="*/ 291050 h 291122"/>
                <a:gd name="connsiteX13" fmla="*/ 200101 w 332298"/>
                <a:gd name="connsiteY13" fmla="*/ 283906 h 291122"/>
                <a:gd name="connsiteX14" fmla="*/ 247726 w 332298"/>
                <a:gd name="connsiteY14" fmla="*/ 269618 h 291122"/>
                <a:gd name="connsiteX15" fmla="*/ 288207 w 332298"/>
                <a:gd name="connsiteY15" fmla="*/ 245806 h 291122"/>
                <a:gd name="connsiteX16" fmla="*/ 319163 w 332298"/>
                <a:gd name="connsiteY16" fmla="*/ 198181 h 291122"/>
                <a:gd name="connsiteX17" fmla="*/ 331070 w 332298"/>
                <a:gd name="connsiteY17" fmla="*/ 155318 h 291122"/>
                <a:gd name="connsiteX18" fmla="*/ 328688 w 332298"/>
                <a:gd name="connsiteY18" fmla="*/ 126743 h 291122"/>
                <a:gd name="connsiteX19" fmla="*/ 302495 w 332298"/>
                <a:gd name="connsiteY19" fmla="*/ 93406 h 291122"/>
                <a:gd name="connsiteX20" fmla="*/ 281063 w 332298"/>
                <a:gd name="connsiteY20" fmla="*/ 69593 h 291122"/>
                <a:gd name="connsiteX21" fmla="*/ 240582 w 332298"/>
                <a:gd name="connsiteY21" fmla="*/ 43399 h 291122"/>
                <a:gd name="connsiteX22" fmla="*/ 195338 w 332298"/>
                <a:gd name="connsiteY22" fmla="*/ 21969 h 291122"/>
                <a:gd name="connsiteX23" fmla="*/ 135807 w 332298"/>
                <a:gd name="connsiteY23" fmla="*/ 2918 h 291122"/>
                <a:gd name="connsiteX0" fmla="*/ 135807 w 332298"/>
                <a:gd name="connsiteY0" fmla="*/ 2918 h 291122"/>
                <a:gd name="connsiteX1" fmla="*/ 83420 w 332298"/>
                <a:gd name="connsiteY1" fmla="*/ 537 h 291122"/>
                <a:gd name="connsiteX2" fmla="*/ 47701 w 332298"/>
                <a:gd name="connsiteY2" fmla="*/ 7681 h 291122"/>
                <a:gd name="connsiteX3" fmla="*/ 26270 w 332298"/>
                <a:gd name="connsiteY3" fmla="*/ 29112 h 291122"/>
                <a:gd name="connsiteX4" fmla="*/ 11982 w 332298"/>
                <a:gd name="connsiteY4" fmla="*/ 60068 h 291122"/>
                <a:gd name="connsiteX5" fmla="*/ 4838 w 332298"/>
                <a:gd name="connsiteY5" fmla="*/ 105312 h 291122"/>
                <a:gd name="connsiteX6" fmla="*/ 76 w 332298"/>
                <a:gd name="connsiteY6" fmla="*/ 148175 h 291122"/>
                <a:gd name="connsiteX7" fmla="*/ 2457 w 332298"/>
                <a:gd name="connsiteY7" fmla="*/ 186275 h 291122"/>
                <a:gd name="connsiteX8" fmla="*/ 9601 w 332298"/>
                <a:gd name="connsiteY8" fmla="*/ 212468 h 291122"/>
                <a:gd name="connsiteX9" fmla="*/ 31032 w 332298"/>
                <a:gd name="connsiteY9" fmla="*/ 243425 h 291122"/>
                <a:gd name="connsiteX10" fmla="*/ 61988 w 332298"/>
                <a:gd name="connsiteY10" fmla="*/ 267237 h 291122"/>
                <a:gd name="connsiteX11" fmla="*/ 95326 w 332298"/>
                <a:gd name="connsiteY11" fmla="*/ 286287 h 291122"/>
                <a:gd name="connsiteX12" fmla="*/ 140570 w 332298"/>
                <a:gd name="connsiteY12" fmla="*/ 291050 h 291122"/>
                <a:gd name="connsiteX13" fmla="*/ 200101 w 332298"/>
                <a:gd name="connsiteY13" fmla="*/ 283906 h 291122"/>
                <a:gd name="connsiteX14" fmla="*/ 247726 w 332298"/>
                <a:gd name="connsiteY14" fmla="*/ 269618 h 291122"/>
                <a:gd name="connsiteX15" fmla="*/ 288207 w 332298"/>
                <a:gd name="connsiteY15" fmla="*/ 245806 h 291122"/>
                <a:gd name="connsiteX16" fmla="*/ 319163 w 332298"/>
                <a:gd name="connsiteY16" fmla="*/ 198181 h 291122"/>
                <a:gd name="connsiteX17" fmla="*/ 331070 w 332298"/>
                <a:gd name="connsiteY17" fmla="*/ 155318 h 291122"/>
                <a:gd name="connsiteX18" fmla="*/ 328688 w 332298"/>
                <a:gd name="connsiteY18" fmla="*/ 126743 h 291122"/>
                <a:gd name="connsiteX19" fmla="*/ 302495 w 332298"/>
                <a:gd name="connsiteY19" fmla="*/ 93406 h 291122"/>
                <a:gd name="connsiteX20" fmla="*/ 281063 w 332298"/>
                <a:gd name="connsiteY20" fmla="*/ 69593 h 291122"/>
                <a:gd name="connsiteX21" fmla="*/ 240582 w 332298"/>
                <a:gd name="connsiteY21" fmla="*/ 43399 h 291122"/>
                <a:gd name="connsiteX22" fmla="*/ 195338 w 332298"/>
                <a:gd name="connsiteY22" fmla="*/ 21969 h 291122"/>
                <a:gd name="connsiteX23" fmla="*/ 135807 w 332298"/>
                <a:gd name="connsiteY23" fmla="*/ 2918 h 291122"/>
                <a:gd name="connsiteX0" fmla="*/ 135807 w 332061"/>
                <a:gd name="connsiteY0" fmla="*/ 2918 h 291122"/>
                <a:gd name="connsiteX1" fmla="*/ 83420 w 332061"/>
                <a:gd name="connsiteY1" fmla="*/ 537 h 291122"/>
                <a:gd name="connsiteX2" fmla="*/ 47701 w 332061"/>
                <a:gd name="connsiteY2" fmla="*/ 7681 h 291122"/>
                <a:gd name="connsiteX3" fmla="*/ 26270 w 332061"/>
                <a:gd name="connsiteY3" fmla="*/ 29112 h 291122"/>
                <a:gd name="connsiteX4" fmla="*/ 11982 w 332061"/>
                <a:gd name="connsiteY4" fmla="*/ 60068 h 291122"/>
                <a:gd name="connsiteX5" fmla="*/ 4838 w 332061"/>
                <a:gd name="connsiteY5" fmla="*/ 105312 h 291122"/>
                <a:gd name="connsiteX6" fmla="*/ 76 w 332061"/>
                <a:gd name="connsiteY6" fmla="*/ 148175 h 291122"/>
                <a:gd name="connsiteX7" fmla="*/ 2457 w 332061"/>
                <a:gd name="connsiteY7" fmla="*/ 186275 h 291122"/>
                <a:gd name="connsiteX8" fmla="*/ 9601 w 332061"/>
                <a:gd name="connsiteY8" fmla="*/ 212468 h 291122"/>
                <a:gd name="connsiteX9" fmla="*/ 31032 w 332061"/>
                <a:gd name="connsiteY9" fmla="*/ 243425 h 291122"/>
                <a:gd name="connsiteX10" fmla="*/ 61988 w 332061"/>
                <a:gd name="connsiteY10" fmla="*/ 267237 h 291122"/>
                <a:gd name="connsiteX11" fmla="*/ 95326 w 332061"/>
                <a:gd name="connsiteY11" fmla="*/ 286287 h 291122"/>
                <a:gd name="connsiteX12" fmla="*/ 140570 w 332061"/>
                <a:gd name="connsiteY12" fmla="*/ 291050 h 291122"/>
                <a:gd name="connsiteX13" fmla="*/ 200101 w 332061"/>
                <a:gd name="connsiteY13" fmla="*/ 283906 h 291122"/>
                <a:gd name="connsiteX14" fmla="*/ 247726 w 332061"/>
                <a:gd name="connsiteY14" fmla="*/ 269618 h 291122"/>
                <a:gd name="connsiteX15" fmla="*/ 288207 w 332061"/>
                <a:gd name="connsiteY15" fmla="*/ 245806 h 291122"/>
                <a:gd name="connsiteX16" fmla="*/ 319163 w 332061"/>
                <a:gd name="connsiteY16" fmla="*/ 198181 h 291122"/>
                <a:gd name="connsiteX17" fmla="*/ 331070 w 332061"/>
                <a:gd name="connsiteY17" fmla="*/ 155318 h 291122"/>
                <a:gd name="connsiteX18" fmla="*/ 328688 w 332061"/>
                <a:gd name="connsiteY18" fmla="*/ 126743 h 291122"/>
                <a:gd name="connsiteX19" fmla="*/ 307258 w 332061"/>
                <a:gd name="connsiteY19" fmla="*/ 93406 h 291122"/>
                <a:gd name="connsiteX20" fmla="*/ 281063 w 332061"/>
                <a:gd name="connsiteY20" fmla="*/ 69593 h 291122"/>
                <a:gd name="connsiteX21" fmla="*/ 240582 w 332061"/>
                <a:gd name="connsiteY21" fmla="*/ 43399 h 291122"/>
                <a:gd name="connsiteX22" fmla="*/ 195338 w 332061"/>
                <a:gd name="connsiteY22" fmla="*/ 21969 h 291122"/>
                <a:gd name="connsiteX23" fmla="*/ 135807 w 332061"/>
                <a:gd name="connsiteY23" fmla="*/ 2918 h 291122"/>
                <a:gd name="connsiteX0" fmla="*/ 135731 w 331985"/>
                <a:gd name="connsiteY0" fmla="*/ 2918 h 291122"/>
                <a:gd name="connsiteX1" fmla="*/ 83344 w 331985"/>
                <a:gd name="connsiteY1" fmla="*/ 537 h 291122"/>
                <a:gd name="connsiteX2" fmla="*/ 47625 w 331985"/>
                <a:gd name="connsiteY2" fmla="*/ 7681 h 291122"/>
                <a:gd name="connsiteX3" fmla="*/ 26194 w 331985"/>
                <a:gd name="connsiteY3" fmla="*/ 29112 h 291122"/>
                <a:gd name="connsiteX4" fmla="*/ 11906 w 331985"/>
                <a:gd name="connsiteY4" fmla="*/ 60068 h 291122"/>
                <a:gd name="connsiteX5" fmla="*/ 2381 w 331985"/>
                <a:gd name="connsiteY5" fmla="*/ 105312 h 291122"/>
                <a:gd name="connsiteX6" fmla="*/ 0 w 331985"/>
                <a:gd name="connsiteY6" fmla="*/ 148175 h 291122"/>
                <a:gd name="connsiteX7" fmla="*/ 2381 w 331985"/>
                <a:gd name="connsiteY7" fmla="*/ 186275 h 291122"/>
                <a:gd name="connsiteX8" fmla="*/ 9525 w 331985"/>
                <a:gd name="connsiteY8" fmla="*/ 212468 h 291122"/>
                <a:gd name="connsiteX9" fmla="*/ 30956 w 331985"/>
                <a:gd name="connsiteY9" fmla="*/ 243425 h 291122"/>
                <a:gd name="connsiteX10" fmla="*/ 61912 w 331985"/>
                <a:gd name="connsiteY10" fmla="*/ 267237 h 291122"/>
                <a:gd name="connsiteX11" fmla="*/ 95250 w 331985"/>
                <a:gd name="connsiteY11" fmla="*/ 286287 h 291122"/>
                <a:gd name="connsiteX12" fmla="*/ 140494 w 331985"/>
                <a:gd name="connsiteY12" fmla="*/ 291050 h 291122"/>
                <a:gd name="connsiteX13" fmla="*/ 200025 w 331985"/>
                <a:gd name="connsiteY13" fmla="*/ 283906 h 291122"/>
                <a:gd name="connsiteX14" fmla="*/ 247650 w 331985"/>
                <a:gd name="connsiteY14" fmla="*/ 269618 h 291122"/>
                <a:gd name="connsiteX15" fmla="*/ 288131 w 331985"/>
                <a:gd name="connsiteY15" fmla="*/ 245806 h 291122"/>
                <a:gd name="connsiteX16" fmla="*/ 319087 w 331985"/>
                <a:gd name="connsiteY16" fmla="*/ 198181 h 291122"/>
                <a:gd name="connsiteX17" fmla="*/ 330994 w 331985"/>
                <a:gd name="connsiteY17" fmla="*/ 155318 h 291122"/>
                <a:gd name="connsiteX18" fmla="*/ 328612 w 331985"/>
                <a:gd name="connsiteY18" fmla="*/ 126743 h 291122"/>
                <a:gd name="connsiteX19" fmla="*/ 307182 w 331985"/>
                <a:gd name="connsiteY19" fmla="*/ 93406 h 291122"/>
                <a:gd name="connsiteX20" fmla="*/ 280987 w 331985"/>
                <a:gd name="connsiteY20" fmla="*/ 69593 h 291122"/>
                <a:gd name="connsiteX21" fmla="*/ 240506 w 331985"/>
                <a:gd name="connsiteY21" fmla="*/ 43399 h 291122"/>
                <a:gd name="connsiteX22" fmla="*/ 195262 w 331985"/>
                <a:gd name="connsiteY22" fmla="*/ 21969 h 291122"/>
                <a:gd name="connsiteX23" fmla="*/ 135731 w 331985"/>
                <a:gd name="connsiteY23" fmla="*/ 2918 h 291122"/>
                <a:gd name="connsiteX0" fmla="*/ 135731 w 331985"/>
                <a:gd name="connsiteY0" fmla="*/ 2918 h 291109"/>
                <a:gd name="connsiteX1" fmla="*/ 83344 w 331985"/>
                <a:gd name="connsiteY1" fmla="*/ 537 h 291109"/>
                <a:gd name="connsiteX2" fmla="*/ 47625 w 331985"/>
                <a:gd name="connsiteY2" fmla="*/ 7681 h 291109"/>
                <a:gd name="connsiteX3" fmla="*/ 26194 w 331985"/>
                <a:gd name="connsiteY3" fmla="*/ 29112 h 291109"/>
                <a:gd name="connsiteX4" fmla="*/ 11906 w 331985"/>
                <a:gd name="connsiteY4" fmla="*/ 60068 h 291109"/>
                <a:gd name="connsiteX5" fmla="*/ 2381 w 331985"/>
                <a:gd name="connsiteY5" fmla="*/ 105312 h 291109"/>
                <a:gd name="connsiteX6" fmla="*/ 0 w 331985"/>
                <a:gd name="connsiteY6" fmla="*/ 148175 h 291109"/>
                <a:gd name="connsiteX7" fmla="*/ 2381 w 331985"/>
                <a:gd name="connsiteY7" fmla="*/ 186275 h 291109"/>
                <a:gd name="connsiteX8" fmla="*/ 9525 w 331985"/>
                <a:gd name="connsiteY8" fmla="*/ 212468 h 291109"/>
                <a:gd name="connsiteX9" fmla="*/ 30956 w 331985"/>
                <a:gd name="connsiteY9" fmla="*/ 243425 h 291109"/>
                <a:gd name="connsiteX10" fmla="*/ 61912 w 331985"/>
                <a:gd name="connsiteY10" fmla="*/ 269619 h 291109"/>
                <a:gd name="connsiteX11" fmla="*/ 95250 w 331985"/>
                <a:gd name="connsiteY11" fmla="*/ 286287 h 291109"/>
                <a:gd name="connsiteX12" fmla="*/ 140494 w 331985"/>
                <a:gd name="connsiteY12" fmla="*/ 291050 h 291109"/>
                <a:gd name="connsiteX13" fmla="*/ 200025 w 331985"/>
                <a:gd name="connsiteY13" fmla="*/ 283906 h 291109"/>
                <a:gd name="connsiteX14" fmla="*/ 247650 w 331985"/>
                <a:gd name="connsiteY14" fmla="*/ 269618 h 291109"/>
                <a:gd name="connsiteX15" fmla="*/ 288131 w 331985"/>
                <a:gd name="connsiteY15" fmla="*/ 245806 h 291109"/>
                <a:gd name="connsiteX16" fmla="*/ 319087 w 331985"/>
                <a:gd name="connsiteY16" fmla="*/ 198181 h 291109"/>
                <a:gd name="connsiteX17" fmla="*/ 330994 w 331985"/>
                <a:gd name="connsiteY17" fmla="*/ 155318 h 291109"/>
                <a:gd name="connsiteX18" fmla="*/ 328612 w 331985"/>
                <a:gd name="connsiteY18" fmla="*/ 126743 h 291109"/>
                <a:gd name="connsiteX19" fmla="*/ 307182 w 331985"/>
                <a:gd name="connsiteY19" fmla="*/ 93406 h 291109"/>
                <a:gd name="connsiteX20" fmla="*/ 280987 w 331985"/>
                <a:gd name="connsiteY20" fmla="*/ 69593 h 291109"/>
                <a:gd name="connsiteX21" fmla="*/ 240506 w 331985"/>
                <a:gd name="connsiteY21" fmla="*/ 43399 h 291109"/>
                <a:gd name="connsiteX22" fmla="*/ 195262 w 331985"/>
                <a:gd name="connsiteY22" fmla="*/ 21969 h 291109"/>
                <a:gd name="connsiteX23" fmla="*/ 135731 w 331985"/>
                <a:gd name="connsiteY23" fmla="*/ 2918 h 29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1985" h="291109">
                  <a:moveTo>
                    <a:pt x="135731" y="2918"/>
                  </a:moveTo>
                  <a:cubicBezTo>
                    <a:pt x="117078" y="-654"/>
                    <a:pt x="98028" y="-257"/>
                    <a:pt x="83344" y="537"/>
                  </a:cubicBezTo>
                  <a:cubicBezTo>
                    <a:pt x="68660" y="1331"/>
                    <a:pt x="57150" y="2918"/>
                    <a:pt x="47625" y="7681"/>
                  </a:cubicBezTo>
                  <a:cubicBezTo>
                    <a:pt x="38100" y="12444"/>
                    <a:pt x="32147" y="20381"/>
                    <a:pt x="26194" y="29112"/>
                  </a:cubicBezTo>
                  <a:cubicBezTo>
                    <a:pt x="20241" y="37843"/>
                    <a:pt x="15875" y="47368"/>
                    <a:pt x="11906" y="60068"/>
                  </a:cubicBezTo>
                  <a:cubicBezTo>
                    <a:pt x="7937" y="72768"/>
                    <a:pt x="4365" y="90628"/>
                    <a:pt x="2381" y="105312"/>
                  </a:cubicBezTo>
                  <a:cubicBezTo>
                    <a:pt x="397" y="119996"/>
                    <a:pt x="0" y="134681"/>
                    <a:pt x="0" y="148175"/>
                  </a:cubicBezTo>
                  <a:cubicBezTo>
                    <a:pt x="0" y="161669"/>
                    <a:pt x="794" y="175560"/>
                    <a:pt x="2381" y="186275"/>
                  </a:cubicBezTo>
                  <a:cubicBezTo>
                    <a:pt x="3968" y="196990"/>
                    <a:pt x="4762" y="202943"/>
                    <a:pt x="9525" y="212468"/>
                  </a:cubicBezTo>
                  <a:cubicBezTo>
                    <a:pt x="14288" y="221993"/>
                    <a:pt x="22225" y="233900"/>
                    <a:pt x="30956" y="243425"/>
                  </a:cubicBezTo>
                  <a:cubicBezTo>
                    <a:pt x="39687" y="252950"/>
                    <a:pt x="51196" y="262475"/>
                    <a:pt x="61912" y="269619"/>
                  </a:cubicBezTo>
                  <a:cubicBezTo>
                    <a:pt x="72628" y="276763"/>
                    <a:pt x="82153" y="282715"/>
                    <a:pt x="95250" y="286287"/>
                  </a:cubicBezTo>
                  <a:cubicBezTo>
                    <a:pt x="108347" y="289859"/>
                    <a:pt x="123032" y="291447"/>
                    <a:pt x="140494" y="291050"/>
                  </a:cubicBezTo>
                  <a:cubicBezTo>
                    <a:pt x="157956" y="290653"/>
                    <a:pt x="200025" y="283906"/>
                    <a:pt x="200025" y="283906"/>
                  </a:cubicBezTo>
                  <a:cubicBezTo>
                    <a:pt x="217884" y="280334"/>
                    <a:pt x="232966" y="275968"/>
                    <a:pt x="247650" y="269618"/>
                  </a:cubicBezTo>
                  <a:cubicBezTo>
                    <a:pt x="262334" y="263268"/>
                    <a:pt x="276225" y="257712"/>
                    <a:pt x="288131" y="245806"/>
                  </a:cubicBezTo>
                  <a:cubicBezTo>
                    <a:pt x="300037" y="233900"/>
                    <a:pt x="311943" y="213262"/>
                    <a:pt x="319087" y="198181"/>
                  </a:cubicBezTo>
                  <a:cubicBezTo>
                    <a:pt x="326231" y="183100"/>
                    <a:pt x="329407" y="167224"/>
                    <a:pt x="330994" y="155318"/>
                  </a:cubicBezTo>
                  <a:cubicBezTo>
                    <a:pt x="332581" y="143412"/>
                    <a:pt x="332581" y="137062"/>
                    <a:pt x="328612" y="126743"/>
                  </a:cubicBezTo>
                  <a:cubicBezTo>
                    <a:pt x="324643" y="116424"/>
                    <a:pt x="315119" y="102931"/>
                    <a:pt x="307182" y="93406"/>
                  </a:cubicBezTo>
                  <a:cubicBezTo>
                    <a:pt x="299245" y="83881"/>
                    <a:pt x="292100" y="77928"/>
                    <a:pt x="280987" y="69593"/>
                  </a:cubicBezTo>
                  <a:cubicBezTo>
                    <a:pt x="269874" y="61259"/>
                    <a:pt x="255190" y="50939"/>
                    <a:pt x="240506" y="43399"/>
                  </a:cubicBezTo>
                  <a:cubicBezTo>
                    <a:pt x="225822" y="35859"/>
                    <a:pt x="212724" y="28716"/>
                    <a:pt x="195262" y="21969"/>
                  </a:cubicBezTo>
                  <a:cubicBezTo>
                    <a:pt x="177800" y="15222"/>
                    <a:pt x="154384" y="6490"/>
                    <a:pt x="135731" y="2918"/>
                  </a:cubicBezTo>
                  <a:close/>
                </a:path>
              </a:pathLst>
            </a:cu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370210" y="4171134"/>
              <a:ext cx="360000" cy="360000"/>
            </a:xfrm>
            <a:prstGeom prst="ellipse">
              <a:avLst/>
            </a:prstGeom>
            <a:solidFill>
              <a:schemeClr val="bg1"/>
            </a:solidFill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6273695" y="2609633"/>
            <a:ext cx="360000" cy="360000"/>
          </a:xfrm>
          <a:prstGeom prst="ellipse">
            <a:avLst/>
          </a:prstGeom>
          <a:solidFill>
            <a:schemeClr val="bg1"/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749356" y="2768271"/>
            <a:ext cx="360000" cy="360000"/>
          </a:xfrm>
          <a:prstGeom prst="ellipse">
            <a:avLst/>
          </a:prstGeom>
          <a:solidFill>
            <a:schemeClr val="bg1"/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D784C19-46EC-4261-6687-97D7D7F1C617}"/>
              </a:ext>
            </a:extLst>
          </p:cNvPr>
          <p:cNvGrpSpPr/>
          <p:nvPr/>
        </p:nvGrpSpPr>
        <p:grpSpPr>
          <a:xfrm>
            <a:off x="6349699" y="5208403"/>
            <a:ext cx="757727" cy="579711"/>
            <a:chOff x="6349699" y="5304653"/>
            <a:chExt cx="757727" cy="579711"/>
          </a:xfrm>
        </p:grpSpPr>
        <p:sp>
          <p:nvSpPr>
            <p:cNvPr id="12" name="任意多边形 11"/>
            <p:cNvSpPr/>
            <p:nvPr/>
          </p:nvSpPr>
          <p:spPr>
            <a:xfrm>
              <a:off x="6349699" y="5304653"/>
              <a:ext cx="757727" cy="579711"/>
            </a:xfrm>
            <a:custGeom>
              <a:avLst/>
              <a:gdLst>
                <a:gd name="connsiteX0" fmla="*/ 260642 w 757727"/>
                <a:gd name="connsiteY0" fmla="*/ 110308 h 575110"/>
                <a:gd name="connsiteX1" fmla="*/ 210635 w 757727"/>
                <a:gd name="connsiteY1" fmla="*/ 124596 h 575110"/>
                <a:gd name="connsiteX2" fmla="*/ 172535 w 757727"/>
                <a:gd name="connsiteY2" fmla="*/ 136502 h 575110"/>
                <a:gd name="connsiteX3" fmla="*/ 139198 w 757727"/>
                <a:gd name="connsiteY3" fmla="*/ 148408 h 575110"/>
                <a:gd name="connsiteX4" fmla="*/ 105860 w 757727"/>
                <a:gd name="connsiteY4" fmla="*/ 160315 h 575110"/>
                <a:gd name="connsiteX5" fmla="*/ 65379 w 757727"/>
                <a:gd name="connsiteY5" fmla="*/ 193652 h 575110"/>
                <a:gd name="connsiteX6" fmla="*/ 34423 w 757727"/>
                <a:gd name="connsiteY6" fmla="*/ 217465 h 575110"/>
                <a:gd name="connsiteX7" fmla="*/ 20135 w 757727"/>
                <a:gd name="connsiteY7" fmla="*/ 250802 h 575110"/>
                <a:gd name="connsiteX8" fmla="*/ 5848 w 757727"/>
                <a:gd name="connsiteY8" fmla="*/ 293665 h 575110"/>
                <a:gd name="connsiteX9" fmla="*/ 1085 w 757727"/>
                <a:gd name="connsiteY9" fmla="*/ 343671 h 575110"/>
                <a:gd name="connsiteX10" fmla="*/ 1085 w 757727"/>
                <a:gd name="connsiteY10" fmla="*/ 381771 h 575110"/>
                <a:gd name="connsiteX11" fmla="*/ 12992 w 757727"/>
                <a:gd name="connsiteY11" fmla="*/ 431777 h 575110"/>
                <a:gd name="connsiteX12" fmla="*/ 29660 w 757727"/>
                <a:gd name="connsiteY12" fmla="*/ 467496 h 575110"/>
                <a:gd name="connsiteX13" fmla="*/ 53473 w 757727"/>
                <a:gd name="connsiteY13" fmla="*/ 498452 h 575110"/>
                <a:gd name="connsiteX14" fmla="*/ 86810 w 757727"/>
                <a:gd name="connsiteY14" fmla="*/ 527027 h 575110"/>
                <a:gd name="connsiteX15" fmla="*/ 129673 w 757727"/>
                <a:gd name="connsiteY15" fmla="*/ 557983 h 575110"/>
                <a:gd name="connsiteX16" fmla="*/ 193967 w 757727"/>
                <a:gd name="connsiteY16" fmla="*/ 572271 h 575110"/>
                <a:gd name="connsiteX17" fmla="*/ 263023 w 757727"/>
                <a:gd name="connsiteY17" fmla="*/ 574652 h 575110"/>
                <a:gd name="connsiteX18" fmla="*/ 317792 w 757727"/>
                <a:gd name="connsiteY18" fmla="*/ 574652 h 575110"/>
                <a:gd name="connsiteX19" fmla="*/ 389229 w 757727"/>
                <a:gd name="connsiteY19" fmla="*/ 569890 h 575110"/>
                <a:gd name="connsiteX20" fmla="*/ 458285 w 757727"/>
                <a:gd name="connsiteY20" fmla="*/ 541315 h 575110"/>
                <a:gd name="connsiteX21" fmla="*/ 524960 w 757727"/>
                <a:gd name="connsiteY21" fmla="*/ 510358 h 575110"/>
                <a:gd name="connsiteX22" fmla="*/ 570204 w 757727"/>
                <a:gd name="connsiteY22" fmla="*/ 479402 h 575110"/>
                <a:gd name="connsiteX23" fmla="*/ 624973 w 757727"/>
                <a:gd name="connsiteY23" fmla="*/ 446065 h 575110"/>
                <a:gd name="connsiteX24" fmla="*/ 672598 w 757727"/>
                <a:gd name="connsiteY24" fmla="*/ 403202 h 575110"/>
                <a:gd name="connsiteX25" fmla="*/ 710698 w 757727"/>
                <a:gd name="connsiteY25" fmla="*/ 350815 h 575110"/>
                <a:gd name="connsiteX26" fmla="*/ 741654 w 757727"/>
                <a:gd name="connsiteY26" fmla="*/ 298427 h 575110"/>
                <a:gd name="connsiteX27" fmla="*/ 755942 w 757727"/>
                <a:gd name="connsiteY27" fmla="*/ 236515 h 575110"/>
                <a:gd name="connsiteX28" fmla="*/ 755942 w 757727"/>
                <a:gd name="connsiteY28" fmla="*/ 176983 h 575110"/>
                <a:gd name="connsiteX29" fmla="*/ 741654 w 757727"/>
                <a:gd name="connsiteY29" fmla="*/ 124596 h 575110"/>
                <a:gd name="connsiteX30" fmla="*/ 703554 w 757727"/>
                <a:gd name="connsiteY30" fmla="*/ 69827 h 575110"/>
                <a:gd name="connsiteX31" fmla="*/ 660692 w 757727"/>
                <a:gd name="connsiteY31" fmla="*/ 26965 h 575110"/>
                <a:gd name="connsiteX32" fmla="*/ 589254 w 757727"/>
                <a:gd name="connsiteY32" fmla="*/ 3152 h 575110"/>
                <a:gd name="connsiteX33" fmla="*/ 527342 w 757727"/>
                <a:gd name="connsiteY33" fmla="*/ 771 h 575110"/>
                <a:gd name="connsiteX34" fmla="*/ 465429 w 757727"/>
                <a:gd name="connsiteY34" fmla="*/ 7915 h 575110"/>
                <a:gd name="connsiteX35" fmla="*/ 420185 w 757727"/>
                <a:gd name="connsiteY35" fmla="*/ 22202 h 575110"/>
                <a:gd name="connsiteX36" fmla="*/ 377323 w 757727"/>
                <a:gd name="connsiteY36" fmla="*/ 48396 h 575110"/>
                <a:gd name="connsiteX37" fmla="*/ 339223 w 757727"/>
                <a:gd name="connsiteY37" fmla="*/ 72208 h 575110"/>
                <a:gd name="connsiteX38" fmla="*/ 260642 w 757727"/>
                <a:gd name="connsiteY38" fmla="*/ 110308 h 575110"/>
                <a:gd name="connsiteX0" fmla="*/ 260642 w 757727"/>
                <a:gd name="connsiteY0" fmla="*/ 110308 h 575110"/>
                <a:gd name="connsiteX1" fmla="*/ 210635 w 757727"/>
                <a:gd name="connsiteY1" fmla="*/ 124596 h 575110"/>
                <a:gd name="connsiteX2" fmla="*/ 172535 w 757727"/>
                <a:gd name="connsiteY2" fmla="*/ 136502 h 575110"/>
                <a:gd name="connsiteX3" fmla="*/ 139198 w 757727"/>
                <a:gd name="connsiteY3" fmla="*/ 148408 h 575110"/>
                <a:gd name="connsiteX4" fmla="*/ 105860 w 757727"/>
                <a:gd name="connsiteY4" fmla="*/ 160315 h 575110"/>
                <a:gd name="connsiteX5" fmla="*/ 65379 w 757727"/>
                <a:gd name="connsiteY5" fmla="*/ 188889 h 575110"/>
                <a:gd name="connsiteX6" fmla="*/ 34423 w 757727"/>
                <a:gd name="connsiteY6" fmla="*/ 217465 h 575110"/>
                <a:gd name="connsiteX7" fmla="*/ 20135 w 757727"/>
                <a:gd name="connsiteY7" fmla="*/ 250802 h 575110"/>
                <a:gd name="connsiteX8" fmla="*/ 5848 w 757727"/>
                <a:gd name="connsiteY8" fmla="*/ 293665 h 575110"/>
                <a:gd name="connsiteX9" fmla="*/ 1085 w 757727"/>
                <a:gd name="connsiteY9" fmla="*/ 343671 h 575110"/>
                <a:gd name="connsiteX10" fmla="*/ 1085 w 757727"/>
                <a:gd name="connsiteY10" fmla="*/ 381771 h 575110"/>
                <a:gd name="connsiteX11" fmla="*/ 12992 w 757727"/>
                <a:gd name="connsiteY11" fmla="*/ 431777 h 575110"/>
                <a:gd name="connsiteX12" fmla="*/ 29660 w 757727"/>
                <a:gd name="connsiteY12" fmla="*/ 467496 h 575110"/>
                <a:gd name="connsiteX13" fmla="*/ 53473 w 757727"/>
                <a:gd name="connsiteY13" fmla="*/ 498452 h 575110"/>
                <a:gd name="connsiteX14" fmla="*/ 86810 w 757727"/>
                <a:gd name="connsiteY14" fmla="*/ 527027 h 575110"/>
                <a:gd name="connsiteX15" fmla="*/ 129673 w 757727"/>
                <a:gd name="connsiteY15" fmla="*/ 557983 h 575110"/>
                <a:gd name="connsiteX16" fmla="*/ 193967 w 757727"/>
                <a:gd name="connsiteY16" fmla="*/ 572271 h 575110"/>
                <a:gd name="connsiteX17" fmla="*/ 263023 w 757727"/>
                <a:gd name="connsiteY17" fmla="*/ 574652 h 575110"/>
                <a:gd name="connsiteX18" fmla="*/ 317792 w 757727"/>
                <a:gd name="connsiteY18" fmla="*/ 574652 h 575110"/>
                <a:gd name="connsiteX19" fmla="*/ 389229 w 757727"/>
                <a:gd name="connsiteY19" fmla="*/ 569890 h 575110"/>
                <a:gd name="connsiteX20" fmla="*/ 458285 w 757727"/>
                <a:gd name="connsiteY20" fmla="*/ 541315 h 575110"/>
                <a:gd name="connsiteX21" fmla="*/ 524960 w 757727"/>
                <a:gd name="connsiteY21" fmla="*/ 510358 h 575110"/>
                <a:gd name="connsiteX22" fmla="*/ 570204 w 757727"/>
                <a:gd name="connsiteY22" fmla="*/ 479402 h 575110"/>
                <a:gd name="connsiteX23" fmla="*/ 624973 w 757727"/>
                <a:gd name="connsiteY23" fmla="*/ 446065 h 575110"/>
                <a:gd name="connsiteX24" fmla="*/ 672598 w 757727"/>
                <a:gd name="connsiteY24" fmla="*/ 403202 h 575110"/>
                <a:gd name="connsiteX25" fmla="*/ 710698 w 757727"/>
                <a:gd name="connsiteY25" fmla="*/ 350815 h 575110"/>
                <a:gd name="connsiteX26" fmla="*/ 741654 w 757727"/>
                <a:gd name="connsiteY26" fmla="*/ 298427 h 575110"/>
                <a:gd name="connsiteX27" fmla="*/ 755942 w 757727"/>
                <a:gd name="connsiteY27" fmla="*/ 236515 h 575110"/>
                <a:gd name="connsiteX28" fmla="*/ 755942 w 757727"/>
                <a:gd name="connsiteY28" fmla="*/ 176983 h 575110"/>
                <a:gd name="connsiteX29" fmla="*/ 741654 w 757727"/>
                <a:gd name="connsiteY29" fmla="*/ 124596 h 575110"/>
                <a:gd name="connsiteX30" fmla="*/ 703554 w 757727"/>
                <a:gd name="connsiteY30" fmla="*/ 69827 h 575110"/>
                <a:gd name="connsiteX31" fmla="*/ 660692 w 757727"/>
                <a:gd name="connsiteY31" fmla="*/ 26965 h 575110"/>
                <a:gd name="connsiteX32" fmla="*/ 589254 w 757727"/>
                <a:gd name="connsiteY32" fmla="*/ 3152 h 575110"/>
                <a:gd name="connsiteX33" fmla="*/ 527342 w 757727"/>
                <a:gd name="connsiteY33" fmla="*/ 771 h 575110"/>
                <a:gd name="connsiteX34" fmla="*/ 465429 w 757727"/>
                <a:gd name="connsiteY34" fmla="*/ 7915 h 575110"/>
                <a:gd name="connsiteX35" fmla="*/ 420185 w 757727"/>
                <a:gd name="connsiteY35" fmla="*/ 22202 h 575110"/>
                <a:gd name="connsiteX36" fmla="*/ 377323 w 757727"/>
                <a:gd name="connsiteY36" fmla="*/ 48396 h 575110"/>
                <a:gd name="connsiteX37" fmla="*/ 339223 w 757727"/>
                <a:gd name="connsiteY37" fmla="*/ 72208 h 575110"/>
                <a:gd name="connsiteX38" fmla="*/ 260642 w 757727"/>
                <a:gd name="connsiteY38" fmla="*/ 110308 h 575110"/>
                <a:gd name="connsiteX0" fmla="*/ 260642 w 757727"/>
                <a:gd name="connsiteY0" fmla="*/ 110308 h 575110"/>
                <a:gd name="connsiteX1" fmla="*/ 210635 w 757727"/>
                <a:gd name="connsiteY1" fmla="*/ 124596 h 575110"/>
                <a:gd name="connsiteX2" fmla="*/ 172535 w 757727"/>
                <a:gd name="connsiteY2" fmla="*/ 136502 h 575110"/>
                <a:gd name="connsiteX3" fmla="*/ 139198 w 757727"/>
                <a:gd name="connsiteY3" fmla="*/ 148408 h 575110"/>
                <a:gd name="connsiteX4" fmla="*/ 105860 w 757727"/>
                <a:gd name="connsiteY4" fmla="*/ 160315 h 575110"/>
                <a:gd name="connsiteX5" fmla="*/ 65379 w 757727"/>
                <a:gd name="connsiteY5" fmla="*/ 188889 h 575110"/>
                <a:gd name="connsiteX6" fmla="*/ 34423 w 757727"/>
                <a:gd name="connsiteY6" fmla="*/ 217465 h 575110"/>
                <a:gd name="connsiteX7" fmla="*/ 20135 w 757727"/>
                <a:gd name="connsiteY7" fmla="*/ 250802 h 575110"/>
                <a:gd name="connsiteX8" fmla="*/ 5848 w 757727"/>
                <a:gd name="connsiteY8" fmla="*/ 293665 h 575110"/>
                <a:gd name="connsiteX9" fmla="*/ 1085 w 757727"/>
                <a:gd name="connsiteY9" fmla="*/ 343671 h 575110"/>
                <a:gd name="connsiteX10" fmla="*/ 1085 w 757727"/>
                <a:gd name="connsiteY10" fmla="*/ 381771 h 575110"/>
                <a:gd name="connsiteX11" fmla="*/ 12992 w 757727"/>
                <a:gd name="connsiteY11" fmla="*/ 431777 h 575110"/>
                <a:gd name="connsiteX12" fmla="*/ 29660 w 757727"/>
                <a:gd name="connsiteY12" fmla="*/ 467496 h 575110"/>
                <a:gd name="connsiteX13" fmla="*/ 53473 w 757727"/>
                <a:gd name="connsiteY13" fmla="*/ 498452 h 575110"/>
                <a:gd name="connsiteX14" fmla="*/ 86810 w 757727"/>
                <a:gd name="connsiteY14" fmla="*/ 527027 h 575110"/>
                <a:gd name="connsiteX15" fmla="*/ 129673 w 757727"/>
                <a:gd name="connsiteY15" fmla="*/ 557983 h 575110"/>
                <a:gd name="connsiteX16" fmla="*/ 193967 w 757727"/>
                <a:gd name="connsiteY16" fmla="*/ 572271 h 575110"/>
                <a:gd name="connsiteX17" fmla="*/ 263023 w 757727"/>
                <a:gd name="connsiteY17" fmla="*/ 574652 h 575110"/>
                <a:gd name="connsiteX18" fmla="*/ 317792 w 757727"/>
                <a:gd name="connsiteY18" fmla="*/ 574652 h 575110"/>
                <a:gd name="connsiteX19" fmla="*/ 389229 w 757727"/>
                <a:gd name="connsiteY19" fmla="*/ 569890 h 575110"/>
                <a:gd name="connsiteX20" fmla="*/ 458285 w 757727"/>
                <a:gd name="connsiteY20" fmla="*/ 541315 h 575110"/>
                <a:gd name="connsiteX21" fmla="*/ 524960 w 757727"/>
                <a:gd name="connsiteY21" fmla="*/ 510358 h 575110"/>
                <a:gd name="connsiteX22" fmla="*/ 570204 w 757727"/>
                <a:gd name="connsiteY22" fmla="*/ 479402 h 575110"/>
                <a:gd name="connsiteX23" fmla="*/ 624973 w 757727"/>
                <a:gd name="connsiteY23" fmla="*/ 446065 h 575110"/>
                <a:gd name="connsiteX24" fmla="*/ 672598 w 757727"/>
                <a:gd name="connsiteY24" fmla="*/ 403202 h 575110"/>
                <a:gd name="connsiteX25" fmla="*/ 710698 w 757727"/>
                <a:gd name="connsiteY25" fmla="*/ 350815 h 575110"/>
                <a:gd name="connsiteX26" fmla="*/ 741654 w 757727"/>
                <a:gd name="connsiteY26" fmla="*/ 298427 h 575110"/>
                <a:gd name="connsiteX27" fmla="*/ 755942 w 757727"/>
                <a:gd name="connsiteY27" fmla="*/ 236515 h 575110"/>
                <a:gd name="connsiteX28" fmla="*/ 755942 w 757727"/>
                <a:gd name="connsiteY28" fmla="*/ 176983 h 575110"/>
                <a:gd name="connsiteX29" fmla="*/ 741654 w 757727"/>
                <a:gd name="connsiteY29" fmla="*/ 124596 h 575110"/>
                <a:gd name="connsiteX30" fmla="*/ 710698 w 757727"/>
                <a:gd name="connsiteY30" fmla="*/ 69827 h 575110"/>
                <a:gd name="connsiteX31" fmla="*/ 660692 w 757727"/>
                <a:gd name="connsiteY31" fmla="*/ 26965 h 575110"/>
                <a:gd name="connsiteX32" fmla="*/ 589254 w 757727"/>
                <a:gd name="connsiteY32" fmla="*/ 3152 h 575110"/>
                <a:gd name="connsiteX33" fmla="*/ 527342 w 757727"/>
                <a:gd name="connsiteY33" fmla="*/ 771 h 575110"/>
                <a:gd name="connsiteX34" fmla="*/ 465429 w 757727"/>
                <a:gd name="connsiteY34" fmla="*/ 7915 h 575110"/>
                <a:gd name="connsiteX35" fmla="*/ 420185 w 757727"/>
                <a:gd name="connsiteY35" fmla="*/ 22202 h 575110"/>
                <a:gd name="connsiteX36" fmla="*/ 377323 w 757727"/>
                <a:gd name="connsiteY36" fmla="*/ 48396 h 575110"/>
                <a:gd name="connsiteX37" fmla="*/ 339223 w 757727"/>
                <a:gd name="connsiteY37" fmla="*/ 72208 h 575110"/>
                <a:gd name="connsiteX38" fmla="*/ 260642 w 757727"/>
                <a:gd name="connsiteY38" fmla="*/ 110308 h 575110"/>
                <a:gd name="connsiteX0" fmla="*/ 260642 w 757727"/>
                <a:gd name="connsiteY0" fmla="*/ 110308 h 575110"/>
                <a:gd name="connsiteX1" fmla="*/ 210635 w 757727"/>
                <a:gd name="connsiteY1" fmla="*/ 124596 h 575110"/>
                <a:gd name="connsiteX2" fmla="*/ 172535 w 757727"/>
                <a:gd name="connsiteY2" fmla="*/ 136502 h 575110"/>
                <a:gd name="connsiteX3" fmla="*/ 139198 w 757727"/>
                <a:gd name="connsiteY3" fmla="*/ 148408 h 575110"/>
                <a:gd name="connsiteX4" fmla="*/ 105860 w 757727"/>
                <a:gd name="connsiteY4" fmla="*/ 160315 h 575110"/>
                <a:gd name="connsiteX5" fmla="*/ 65379 w 757727"/>
                <a:gd name="connsiteY5" fmla="*/ 188889 h 575110"/>
                <a:gd name="connsiteX6" fmla="*/ 34423 w 757727"/>
                <a:gd name="connsiteY6" fmla="*/ 217465 h 575110"/>
                <a:gd name="connsiteX7" fmla="*/ 20135 w 757727"/>
                <a:gd name="connsiteY7" fmla="*/ 250802 h 575110"/>
                <a:gd name="connsiteX8" fmla="*/ 5848 w 757727"/>
                <a:gd name="connsiteY8" fmla="*/ 293665 h 575110"/>
                <a:gd name="connsiteX9" fmla="*/ 1085 w 757727"/>
                <a:gd name="connsiteY9" fmla="*/ 343671 h 575110"/>
                <a:gd name="connsiteX10" fmla="*/ 1085 w 757727"/>
                <a:gd name="connsiteY10" fmla="*/ 381771 h 575110"/>
                <a:gd name="connsiteX11" fmla="*/ 12992 w 757727"/>
                <a:gd name="connsiteY11" fmla="*/ 431777 h 575110"/>
                <a:gd name="connsiteX12" fmla="*/ 29660 w 757727"/>
                <a:gd name="connsiteY12" fmla="*/ 467496 h 575110"/>
                <a:gd name="connsiteX13" fmla="*/ 53473 w 757727"/>
                <a:gd name="connsiteY13" fmla="*/ 498452 h 575110"/>
                <a:gd name="connsiteX14" fmla="*/ 86810 w 757727"/>
                <a:gd name="connsiteY14" fmla="*/ 527027 h 575110"/>
                <a:gd name="connsiteX15" fmla="*/ 129673 w 757727"/>
                <a:gd name="connsiteY15" fmla="*/ 557983 h 575110"/>
                <a:gd name="connsiteX16" fmla="*/ 193967 w 757727"/>
                <a:gd name="connsiteY16" fmla="*/ 572271 h 575110"/>
                <a:gd name="connsiteX17" fmla="*/ 263023 w 757727"/>
                <a:gd name="connsiteY17" fmla="*/ 574652 h 575110"/>
                <a:gd name="connsiteX18" fmla="*/ 317792 w 757727"/>
                <a:gd name="connsiteY18" fmla="*/ 574652 h 575110"/>
                <a:gd name="connsiteX19" fmla="*/ 389229 w 757727"/>
                <a:gd name="connsiteY19" fmla="*/ 569890 h 575110"/>
                <a:gd name="connsiteX20" fmla="*/ 458285 w 757727"/>
                <a:gd name="connsiteY20" fmla="*/ 541315 h 575110"/>
                <a:gd name="connsiteX21" fmla="*/ 524960 w 757727"/>
                <a:gd name="connsiteY21" fmla="*/ 510358 h 575110"/>
                <a:gd name="connsiteX22" fmla="*/ 577348 w 757727"/>
                <a:gd name="connsiteY22" fmla="*/ 479402 h 575110"/>
                <a:gd name="connsiteX23" fmla="*/ 624973 w 757727"/>
                <a:gd name="connsiteY23" fmla="*/ 446065 h 575110"/>
                <a:gd name="connsiteX24" fmla="*/ 672598 w 757727"/>
                <a:gd name="connsiteY24" fmla="*/ 403202 h 575110"/>
                <a:gd name="connsiteX25" fmla="*/ 710698 w 757727"/>
                <a:gd name="connsiteY25" fmla="*/ 350815 h 575110"/>
                <a:gd name="connsiteX26" fmla="*/ 741654 w 757727"/>
                <a:gd name="connsiteY26" fmla="*/ 298427 h 575110"/>
                <a:gd name="connsiteX27" fmla="*/ 755942 w 757727"/>
                <a:gd name="connsiteY27" fmla="*/ 236515 h 575110"/>
                <a:gd name="connsiteX28" fmla="*/ 755942 w 757727"/>
                <a:gd name="connsiteY28" fmla="*/ 176983 h 575110"/>
                <a:gd name="connsiteX29" fmla="*/ 741654 w 757727"/>
                <a:gd name="connsiteY29" fmla="*/ 124596 h 575110"/>
                <a:gd name="connsiteX30" fmla="*/ 710698 w 757727"/>
                <a:gd name="connsiteY30" fmla="*/ 69827 h 575110"/>
                <a:gd name="connsiteX31" fmla="*/ 660692 w 757727"/>
                <a:gd name="connsiteY31" fmla="*/ 26965 h 575110"/>
                <a:gd name="connsiteX32" fmla="*/ 589254 w 757727"/>
                <a:gd name="connsiteY32" fmla="*/ 3152 h 575110"/>
                <a:gd name="connsiteX33" fmla="*/ 527342 w 757727"/>
                <a:gd name="connsiteY33" fmla="*/ 771 h 575110"/>
                <a:gd name="connsiteX34" fmla="*/ 465429 w 757727"/>
                <a:gd name="connsiteY34" fmla="*/ 7915 h 575110"/>
                <a:gd name="connsiteX35" fmla="*/ 420185 w 757727"/>
                <a:gd name="connsiteY35" fmla="*/ 22202 h 575110"/>
                <a:gd name="connsiteX36" fmla="*/ 377323 w 757727"/>
                <a:gd name="connsiteY36" fmla="*/ 48396 h 575110"/>
                <a:gd name="connsiteX37" fmla="*/ 339223 w 757727"/>
                <a:gd name="connsiteY37" fmla="*/ 72208 h 575110"/>
                <a:gd name="connsiteX38" fmla="*/ 260642 w 757727"/>
                <a:gd name="connsiteY38" fmla="*/ 110308 h 575110"/>
                <a:gd name="connsiteX0" fmla="*/ 260642 w 757727"/>
                <a:gd name="connsiteY0" fmla="*/ 110308 h 575454"/>
                <a:gd name="connsiteX1" fmla="*/ 210635 w 757727"/>
                <a:gd name="connsiteY1" fmla="*/ 124596 h 575454"/>
                <a:gd name="connsiteX2" fmla="*/ 172535 w 757727"/>
                <a:gd name="connsiteY2" fmla="*/ 136502 h 575454"/>
                <a:gd name="connsiteX3" fmla="*/ 139198 w 757727"/>
                <a:gd name="connsiteY3" fmla="*/ 148408 h 575454"/>
                <a:gd name="connsiteX4" fmla="*/ 105860 w 757727"/>
                <a:gd name="connsiteY4" fmla="*/ 160315 h 575454"/>
                <a:gd name="connsiteX5" fmla="*/ 65379 w 757727"/>
                <a:gd name="connsiteY5" fmla="*/ 188889 h 575454"/>
                <a:gd name="connsiteX6" fmla="*/ 34423 w 757727"/>
                <a:gd name="connsiteY6" fmla="*/ 217465 h 575454"/>
                <a:gd name="connsiteX7" fmla="*/ 20135 w 757727"/>
                <a:gd name="connsiteY7" fmla="*/ 250802 h 575454"/>
                <a:gd name="connsiteX8" fmla="*/ 5848 w 757727"/>
                <a:gd name="connsiteY8" fmla="*/ 293665 h 575454"/>
                <a:gd name="connsiteX9" fmla="*/ 1085 w 757727"/>
                <a:gd name="connsiteY9" fmla="*/ 343671 h 575454"/>
                <a:gd name="connsiteX10" fmla="*/ 1085 w 757727"/>
                <a:gd name="connsiteY10" fmla="*/ 381771 h 575454"/>
                <a:gd name="connsiteX11" fmla="*/ 12992 w 757727"/>
                <a:gd name="connsiteY11" fmla="*/ 431777 h 575454"/>
                <a:gd name="connsiteX12" fmla="*/ 29660 w 757727"/>
                <a:gd name="connsiteY12" fmla="*/ 467496 h 575454"/>
                <a:gd name="connsiteX13" fmla="*/ 53473 w 757727"/>
                <a:gd name="connsiteY13" fmla="*/ 498452 h 575454"/>
                <a:gd name="connsiteX14" fmla="*/ 86810 w 757727"/>
                <a:gd name="connsiteY14" fmla="*/ 527027 h 575454"/>
                <a:gd name="connsiteX15" fmla="*/ 129673 w 757727"/>
                <a:gd name="connsiteY15" fmla="*/ 557983 h 575454"/>
                <a:gd name="connsiteX16" fmla="*/ 193967 w 757727"/>
                <a:gd name="connsiteY16" fmla="*/ 572271 h 575454"/>
                <a:gd name="connsiteX17" fmla="*/ 263023 w 757727"/>
                <a:gd name="connsiteY17" fmla="*/ 574652 h 575454"/>
                <a:gd name="connsiteX18" fmla="*/ 317792 w 757727"/>
                <a:gd name="connsiteY18" fmla="*/ 574652 h 575454"/>
                <a:gd name="connsiteX19" fmla="*/ 393991 w 757727"/>
                <a:gd name="connsiteY19" fmla="*/ 565127 h 575454"/>
                <a:gd name="connsiteX20" fmla="*/ 458285 w 757727"/>
                <a:gd name="connsiteY20" fmla="*/ 541315 h 575454"/>
                <a:gd name="connsiteX21" fmla="*/ 524960 w 757727"/>
                <a:gd name="connsiteY21" fmla="*/ 510358 h 575454"/>
                <a:gd name="connsiteX22" fmla="*/ 577348 w 757727"/>
                <a:gd name="connsiteY22" fmla="*/ 479402 h 575454"/>
                <a:gd name="connsiteX23" fmla="*/ 624973 w 757727"/>
                <a:gd name="connsiteY23" fmla="*/ 446065 h 575454"/>
                <a:gd name="connsiteX24" fmla="*/ 672598 w 757727"/>
                <a:gd name="connsiteY24" fmla="*/ 403202 h 575454"/>
                <a:gd name="connsiteX25" fmla="*/ 710698 w 757727"/>
                <a:gd name="connsiteY25" fmla="*/ 350815 h 575454"/>
                <a:gd name="connsiteX26" fmla="*/ 741654 w 757727"/>
                <a:gd name="connsiteY26" fmla="*/ 298427 h 575454"/>
                <a:gd name="connsiteX27" fmla="*/ 755942 w 757727"/>
                <a:gd name="connsiteY27" fmla="*/ 236515 h 575454"/>
                <a:gd name="connsiteX28" fmla="*/ 755942 w 757727"/>
                <a:gd name="connsiteY28" fmla="*/ 176983 h 575454"/>
                <a:gd name="connsiteX29" fmla="*/ 741654 w 757727"/>
                <a:gd name="connsiteY29" fmla="*/ 124596 h 575454"/>
                <a:gd name="connsiteX30" fmla="*/ 710698 w 757727"/>
                <a:gd name="connsiteY30" fmla="*/ 69827 h 575454"/>
                <a:gd name="connsiteX31" fmla="*/ 660692 w 757727"/>
                <a:gd name="connsiteY31" fmla="*/ 26965 h 575454"/>
                <a:gd name="connsiteX32" fmla="*/ 589254 w 757727"/>
                <a:gd name="connsiteY32" fmla="*/ 3152 h 575454"/>
                <a:gd name="connsiteX33" fmla="*/ 527342 w 757727"/>
                <a:gd name="connsiteY33" fmla="*/ 771 h 575454"/>
                <a:gd name="connsiteX34" fmla="*/ 465429 w 757727"/>
                <a:gd name="connsiteY34" fmla="*/ 7915 h 575454"/>
                <a:gd name="connsiteX35" fmla="*/ 420185 w 757727"/>
                <a:gd name="connsiteY35" fmla="*/ 22202 h 575454"/>
                <a:gd name="connsiteX36" fmla="*/ 377323 w 757727"/>
                <a:gd name="connsiteY36" fmla="*/ 48396 h 575454"/>
                <a:gd name="connsiteX37" fmla="*/ 339223 w 757727"/>
                <a:gd name="connsiteY37" fmla="*/ 72208 h 575454"/>
                <a:gd name="connsiteX38" fmla="*/ 260642 w 757727"/>
                <a:gd name="connsiteY38" fmla="*/ 110308 h 575454"/>
                <a:gd name="connsiteX0" fmla="*/ 260642 w 757727"/>
                <a:gd name="connsiteY0" fmla="*/ 110308 h 579452"/>
                <a:gd name="connsiteX1" fmla="*/ 210635 w 757727"/>
                <a:gd name="connsiteY1" fmla="*/ 124596 h 579452"/>
                <a:gd name="connsiteX2" fmla="*/ 172535 w 757727"/>
                <a:gd name="connsiteY2" fmla="*/ 136502 h 579452"/>
                <a:gd name="connsiteX3" fmla="*/ 139198 w 757727"/>
                <a:gd name="connsiteY3" fmla="*/ 148408 h 579452"/>
                <a:gd name="connsiteX4" fmla="*/ 105860 w 757727"/>
                <a:gd name="connsiteY4" fmla="*/ 160315 h 579452"/>
                <a:gd name="connsiteX5" fmla="*/ 65379 w 757727"/>
                <a:gd name="connsiteY5" fmla="*/ 188889 h 579452"/>
                <a:gd name="connsiteX6" fmla="*/ 34423 w 757727"/>
                <a:gd name="connsiteY6" fmla="*/ 217465 h 579452"/>
                <a:gd name="connsiteX7" fmla="*/ 20135 w 757727"/>
                <a:gd name="connsiteY7" fmla="*/ 250802 h 579452"/>
                <a:gd name="connsiteX8" fmla="*/ 5848 w 757727"/>
                <a:gd name="connsiteY8" fmla="*/ 293665 h 579452"/>
                <a:gd name="connsiteX9" fmla="*/ 1085 w 757727"/>
                <a:gd name="connsiteY9" fmla="*/ 343671 h 579452"/>
                <a:gd name="connsiteX10" fmla="*/ 1085 w 757727"/>
                <a:gd name="connsiteY10" fmla="*/ 381771 h 579452"/>
                <a:gd name="connsiteX11" fmla="*/ 12992 w 757727"/>
                <a:gd name="connsiteY11" fmla="*/ 431777 h 579452"/>
                <a:gd name="connsiteX12" fmla="*/ 29660 w 757727"/>
                <a:gd name="connsiteY12" fmla="*/ 467496 h 579452"/>
                <a:gd name="connsiteX13" fmla="*/ 53473 w 757727"/>
                <a:gd name="connsiteY13" fmla="*/ 498452 h 579452"/>
                <a:gd name="connsiteX14" fmla="*/ 86810 w 757727"/>
                <a:gd name="connsiteY14" fmla="*/ 527027 h 579452"/>
                <a:gd name="connsiteX15" fmla="*/ 129673 w 757727"/>
                <a:gd name="connsiteY15" fmla="*/ 557983 h 579452"/>
                <a:gd name="connsiteX16" fmla="*/ 193967 w 757727"/>
                <a:gd name="connsiteY16" fmla="*/ 572271 h 579452"/>
                <a:gd name="connsiteX17" fmla="*/ 263023 w 757727"/>
                <a:gd name="connsiteY17" fmla="*/ 579414 h 579452"/>
                <a:gd name="connsiteX18" fmla="*/ 317792 w 757727"/>
                <a:gd name="connsiteY18" fmla="*/ 574652 h 579452"/>
                <a:gd name="connsiteX19" fmla="*/ 393991 w 757727"/>
                <a:gd name="connsiteY19" fmla="*/ 565127 h 579452"/>
                <a:gd name="connsiteX20" fmla="*/ 458285 w 757727"/>
                <a:gd name="connsiteY20" fmla="*/ 541315 h 579452"/>
                <a:gd name="connsiteX21" fmla="*/ 524960 w 757727"/>
                <a:gd name="connsiteY21" fmla="*/ 510358 h 579452"/>
                <a:gd name="connsiteX22" fmla="*/ 577348 w 757727"/>
                <a:gd name="connsiteY22" fmla="*/ 479402 h 579452"/>
                <a:gd name="connsiteX23" fmla="*/ 624973 w 757727"/>
                <a:gd name="connsiteY23" fmla="*/ 446065 h 579452"/>
                <a:gd name="connsiteX24" fmla="*/ 672598 w 757727"/>
                <a:gd name="connsiteY24" fmla="*/ 403202 h 579452"/>
                <a:gd name="connsiteX25" fmla="*/ 710698 w 757727"/>
                <a:gd name="connsiteY25" fmla="*/ 350815 h 579452"/>
                <a:gd name="connsiteX26" fmla="*/ 741654 w 757727"/>
                <a:gd name="connsiteY26" fmla="*/ 298427 h 579452"/>
                <a:gd name="connsiteX27" fmla="*/ 755942 w 757727"/>
                <a:gd name="connsiteY27" fmla="*/ 236515 h 579452"/>
                <a:gd name="connsiteX28" fmla="*/ 755942 w 757727"/>
                <a:gd name="connsiteY28" fmla="*/ 176983 h 579452"/>
                <a:gd name="connsiteX29" fmla="*/ 741654 w 757727"/>
                <a:gd name="connsiteY29" fmla="*/ 124596 h 579452"/>
                <a:gd name="connsiteX30" fmla="*/ 710698 w 757727"/>
                <a:gd name="connsiteY30" fmla="*/ 69827 h 579452"/>
                <a:gd name="connsiteX31" fmla="*/ 660692 w 757727"/>
                <a:gd name="connsiteY31" fmla="*/ 26965 h 579452"/>
                <a:gd name="connsiteX32" fmla="*/ 589254 w 757727"/>
                <a:gd name="connsiteY32" fmla="*/ 3152 h 579452"/>
                <a:gd name="connsiteX33" fmla="*/ 527342 w 757727"/>
                <a:gd name="connsiteY33" fmla="*/ 771 h 579452"/>
                <a:gd name="connsiteX34" fmla="*/ 465429 w 757727"/>
                <a:gd name="connsiteY34" fmla="*/ 7915 h 579452"/>
                <a:gd name="connsiteX35" fmla="*/ 420185 w 757727"/>
                <a:gd name="connsiteY35" fmla="*/ 22202 h 579452"/>
                <a:gd name="connsiteX36" fmla="*/ 377323 w 757727"/>
                <a:gd name="connsiteY36" fmla="*/ 48396 h 579452"/>
                <a:gd name="connsiteX37" fmla="*/ 339223 w 757727"/>
                <a:gd name="connsiteY37" fmla="*/ 72208 h 579452"/>
                <a:gd name="connsiteX38" fmla="*/ 260642 w 757727"/>
                <a:gd name="connsiteY38" fmla="*/ 110308 h 579452"/>
                <a:gd name="connsiteX0" fmla="*/ 260642 w 757727"/>
                <a:gd name="connsiteY0" fmla="*/ 110308 h 579711"/>
                <a:gd name="connsiteX1" fmla="*/ 210635 w 757727"/>
                <a:gd name="connsiteY1" fmla="*/ 124596 h 579711"/>
                <a:gd name="connsiteX2" fmla="*/ 172535 w 757727"/>
                <a:gd name="connsiteY2" fmla="*/ 136502 h 579711"/>
                <a:gd name="connsiteX3" fmla="*/ 139198 w 757727"/>
                <a:gd name="connsiteY3" fmla="*/ 148408 h 579711"/>
                <a:gd name="connsiteX4" fmla="*/ 105860 w 757727"/>
                <a:gd name="connsiteY4" fmla="*/ 160315 h 579711"/>
                <a:gd name="connsiteX5" fmla="*/ 65379 w 757727"/>
                <a:gd name="connsiteY5" fmla="*/ 188889 h 579711"/>
                <a:gd name="connsiteX6" fmla="*/ 34423 w 757727"/>
                <a:gd name="connsiteY6" fmla="*/ 217465 h 579711"/>
                <a:gd name="connsiteX7" fmla="*/ 20135 w 757727"/>
                <a:gd name="connsiteY7" fmla="*/ 250802 h 579711"/>
                <a:gd name="connsiteX8" fmla="*/ 5848 w 757727"/>
                <a:gd name="connsiteY8" fmla="*/ 293665 h 579711"/>
                <a:gd name="connsiteX9" fmla="*/ 1085 w 757727"/>
                <a:gd name="connsiteY9" fmla="*/ 343671 h 579711"/>
                <a:gd name="connsiteX10" fmla="*/ 1085 w 757727"/>
                <a:gd name="connsiteY10" fmla="*/ 381771 h 579711"/>
                <a:gd name="connsiteX11" fmla="*/ 12992 w 757727"/>
                <a:gd name="connsiteY11" fmla="*/ 431777 h 579711"/>
                <a:gd name="connsiteX12" fmla="*/ 29660 w 757727"/>
                <a:gd name="connsiteY12" fmla="*/ 467496 h 579711"/>
                <a:gd name="connsiteX13" fmla="*/ 53473 w 757727"/>
                <a:gd name="connsiteY13" fmla="*/ 498452 h 579711"/>
                <a:gd name="connsiteX14" fmla="*/ 86810 w 757727"/>
                <a:gd name="connsiteY14" fmla="*/ 527027 h 579711"/>
                <a:gd name="connsiteX15" fmla="*/ 129673 w 757727"/>
                <a:gd name="connsiteY15" fmla="*/ 557983 h 579711"/>
                <a:gd name="connsiteX16" fmla="*/ 193967 w 757727"/>
                <a:gd name="connsiteY16" fmla="*/ 572271 h 579711"/>
                <a:gd name="connsiteX17" fmla="*/ 263023 w 757727"/>
                <a:gd name="connsiteY17" fmla="*/ 579414 h 579711"/>
                <a:gd name="connsiteX18" fmla="*/ 320173 w 757727"/>
                <a:gd name="connsiteY18" fmla="*/ 577033 h 579711"/>
                <a:gd name="connsiteX19" fmla="*/ 393991 w 757727"/>
                <a:gd name="connsiteY19" fmla="*/ 565127 h 579711"/>
                <a:gd name="connsiteX20" fmla="*/ 458285 w 757727"/>
                <a:gd name="connsiteY20" fmla="*/ 541315 h 579711"/>
                <a:gd name="connsiteX21" fmla="*/ 524960 w 757727"/>
                <a:gd name="connsiteY21" fmla="*/ 510358 h 579711"/>
                <a:gd name="connsiteX22" fmla="*/ 577348 w 757727"/>
                <a:gd name="connsiteY22" fmla="*/ 479402 h 579711"/>
                <a:gd name="connsiteX23" fmla="*/ 624973 w 757727"/>
                <a:gd name="connsiteY23" fmla="*/ 446065 h 579711"/>
                <a:gd name="connsiteX24" fmla="*/ 672598 w 757727"/>
                <a:gd name="connsiteY24" fmla="*/ 403202 h 579711"/>
                <a:gd name="connsiteX25" fmla="*/ 710698 w 757727"/>
                <a:gd name="connsiteY25" fmla="*/ 350815 h 579711"/>
                <a:gd name="connsiteX26" fmla="*/ 741654 w 757727"/>
                <a:gd name="connsiteY26" fmla="*/ 298427 h 579711"/>
                <a:gd name="connsiteX27" fmla="*/ 755942 w 757727"/>
                <a:gd name="connsiteY27" fmla="*/ 236515 h 579711"/>
                <a:gd name="connsiteX28" fmla="*/ 755942 w 757727"/>
                <a:gd name="connsiteY28" fmla="*/ 176983 h 579711"/>
                <a:gd name="connsiteX29" fmla="*/ 741654 w 757727"/>
                <a:gd name="connsiteY29" fmla="*/ 124596 h 579711"/>
                <a:gd name="connsiteX30" fmla="*/ 710698 w 757727"/>
                <a:gd name="connsiteY30" fmla="*/ 69827 h 579711"/>
                <a:gd name="connsiteX31" fmla="*/ 660692 w 757727"/>
                <a:gd name="connsiteY31" fmla="*/ 26965 h 579711"/>
                <a:gd name="connsiteX32" fmla="*/ 589254 w 757727"/>
                <a:gd name="connsiteY32" fmla="*/ 3152 h 579711"/>
                <a:gd name="connsiteX33" fmla="*/ 527342 w 757727"/>
                <a:gd name="connsiteY33" fmla="*/ 771 h 579711"/>
                <a:gd name="connsiteX34" fmla="*/ 465429 w 757727"/>
                <a:gd name="connsiteY34" fmla="*/ 7915 h 579711"/>
                <a:gd name="connsiteX35" fmla="*/ 420185 w 757727"/>
                <a:gd name="connsiteY35" fmla="*/ 22202 h 579711"/>
                <a:gd name="connsiteX36" fmla="*/ 377323 w 757727"/>
                <a:gd name="connsiteY36" fmla="*/ 48396 h 579711"/>
                <a:gd name="connsiteX37" fmla="*/ 339223 w 757727"/>
                <a:gd name="connsiteY37" fmla="*/ 72208 h 579711"/>
                <a:gd name="connsiteX38" fmla="*/ 260642 w 757727"/>
                <a:gd name="connsiteY38" fmla="*/ 110308 h 579711"/>
                <a:gd name="connsiteX0" fmla="*/ 260642 w 757727"/>
                <a:gd name="connsiteY0" fmla="*/ 110308 h 579711"/>
                <a:gd name="connsiteX1" fmla="*/ 210635 w 757727"/>
                <a:gd name="connsiteY1" fmla="*/ 124596 h 579711"/>
                <a:gd name="connsiteX2" fmla="*/ 172535 w 757727"/>
                <a:gd name="connsiteY2" fmla="*/ 136502 h 579711"/>
                <a:gd name="connsiteX3" fmla="*/ 139198 w 757727"/>
                <a:gd name="connsiteY3" fmla="*/ 148408 h 579711"/>
                <a:gd name="connsiteX4" fmla="*/ 105860 w 757727"/>
                <a:gd name="connsiteY4" fmla="*/ 160315 h 579711"/>
                <a:gd name="connsiteX5" fmla="*/ 65379 w 757727"/>
                <a:gd name="connsiteY5" fmla="*/ 188889 h 579711"/>
                <a:gd name="connsiteX6" fmla="*/ 34423 w 757727"/>
                <a:gd name="connsiteY6" fmla="*/ 217465 h 579711"/>
                <a:gd name="connsiteX7" fmla="*/ 17754 w 757727"/>
                <a:gd name="connsiteY7" fmla="*/ 250802 h 579711"/>
                <a:gd name="connsiteX8" fmla="*/ 5848 w 757727"/>
                <a:gd name="connsiteY8" fmla="*/ 293665 h 579711"/>
                <a:gd name="connsiteX9" fmla="*/ 1085 w 757727"/>
                <a:gd name="connsiteY9" fmla="*/ 343671 h 579711"/>
                <a:gd name="connsiteX10" fmla="*/ 1085 w 757727"/>
                <a:gd name="connsiteY10" fmla="*/ 381771 h 579711"/>
                <a:gd name="connsiteX11" fmla="*/ 12992 w 757727"/>
                <a:gd name="connsiteY11" fmla="*/ 431777 h 579711"/>
                <a:gd name="connsiteX12" fmla="*/ 29660 w 757727"/>
                <a:gd name="connsiteY12" fmla="*/ 467496 h 579711"/>
                <a:gd name="connsiteX13" fmla="*/ 53473 w 757727"/>
                <a:gd name="connsiteY13" fmla="*/ 498452 h 579711"/>
                <a:gd name="connsiteX14" fmla="*/ 86810 w 757727"/>
                <a:gd name="connsiteY14" fmla="*/ 527027 h 579711"/>
                <a:gd name="connsiteX15" fmla="*/ 129673 w 757727"/>
                <a:gd name="connsiteY15" fmla="*/ 557983 h 579711"/>
                <a:gd name="connsiteX16" fmla="*/ 193967 w 757727"/>
                <a:gd name="connsiteY16" fmla="*/ 572271 h 579711"/>
                <a:gd name="connsiteX17" fmla="*/ 263023 w 757727"/>
                <a:gd name="connsiteY17" fmla="*/ 579414 h 579711"/>
                <a:gd name="connsiteX18" fmla="*/ 320173 w 757727"/>
                <a:gd name="connsiteY18" fmla="*/ 577033 h 579711"/>
                <a:gd name="connsiteX19" fmla="*/ 393991 w 757727"/>
                <a:gd name="connsiteY19" fmla="*/ 565127 h 579711"/>
                <a:gd name="connsiteX20" fmla="*/ 458285 w 757727"/>
                <a:gd name="connsiteY20" fmla="*/ 541315 h 579711"/>
                <a:gd name="connsiteX21" fmla="*/ 524960 w 757727"/>
                <a:gd name="connsiteY21" fmla="*/ 510358 h 579711"/>
                <a:gd name="connsiteX22" fmla="*/ 577348 w 757727"/>
                <a:gd name="connsiteY22" fmla="*/ 479402 h 579711"/>
                <a:gd name="connsiteX23" fmla="*/ 624973 w 757727"/>
                <a:gd name="connsiteY23" fmla="*/ 446065 h 579711"/>
                <a:gd name="connsiteX24" fmla="*/ 672598 w 757727"/>
                <a:gd name="connsiteY24" fmla="*/ 403202 h 579711"/>
                <a:gd name="connsiteX25" fmla="*/ 710698 w 757727"/>
                <a:gd name="connsiteY25" fmla="*/ 350815 h 579711"/>
                <a:gd name="connsiteX26" fmla="*/ 741654 w 757727"/>
                <a:gd name="connsiteY26" fmla="*/ 298427 h 579711"/>
                <a:gd name="connsiteX27" fmla="*/ 755942 w 757727"/>
                <a:gd name="connsiteY27" fmla="*/ 236515 h 579711"/>
                <a:gd name="connsiteX28" fmla="*/ 755942 w 757727"/>
                <a:gd name="connsiteY28" fmla="*/ 176983 h 579711"/>
                <a:gd name="connsiteX29" fmla="*/ 741654 w 757727"/>
                <a:gd name="connsiteY29" fmla="*/ 124596 h 579711"/>
                <a:gd name="connsiteX30" fmla="*/ 710698 w 757727"/>
                <a:gd name="connsiteY30" fmla="*/ 69827 h 579711"/>
                <a:gd name="connsiteX31" fmla="*/ 660692 w 757727"/>
                <a:gd name="connsiteY31" fmla="*/ 26965 h 579711"/>
                <a:gd name="connsiteX32" fmla="*/ 589254 w 757727"/>
                <a:gd name="connsiteY32" fmla="*/ 3152 h 579711"/>
                <a:gd name="connsiteX33" fmla="*/ 527342 w 757727"/>
                <a:gd name="connsiteY33" fmla="*/ 771 h 579711"/>
                <a:gd name="connsiteX34" fmla="*/ 465429 w 757727"/>
                <a:gd name="connsiteY34" fmla="*/ 7915 h 579711"/>
                <a:gd name="connsiteX35" fmla="*/ 420185 w 757727"/>
                <a:gd name="connsiteY35" fmla="*/ 22202 h 579711"/>
                <a:gd name="connsiteX36" fmla="*/ 377323 w 757727"/>
                <a:gd name="connsiteY36" fmla="*/ 48396 h 579711"/>
                <a:gd name="connsiteX37" fmla="*/ 339223 w 757727"/>
                <a:gd name="connsiteY37" fmla="*/ 72208 h 579711"/>
                <a:gd name="connsiteX38" fmla="*/ 260642 w 757727"/>
                <a:gd name="connsiteY38" fmla="*/ 110308 h 579711"/>
                <a:gd name="connsiteX0" fmla="*/ 260642 w 757727"/>
                <a:gd name="connsiteY0" fmla="*/ 110308 h 579711"/>
                <a:gd name="connsiteX1" fmla="*/ 210635 w 757727"/>
                <a:gd name="connsiteY1" fmla="*/ 124596 h 579711"/>
                <a:gd name="connsiteX2" fmla="*/ 172535 w 757727"/>
                <a:gd name="connsiteY2" fmla="*/ 136502 h 579711"/>
                <a:gd name="connsiteX3" fmla="*/ 139198 w 757727"/>
                <a:gd name="connsiteY3" fmla="*/ 148408 h 579711"/>
                <a:gd name="connsiteX4" fmla="*/ 105860 w 757727"/>
                <a:gd name="connsiteY4" fmla="*/ 160315 h 579711"/>
                <a:gd name="connsiteX5" fmla="*/ 62998 w 757727"/>
                <a:gd name="connsiteY5" fmla="*/ 186508 h 579711"/>
                <a:gd name="connsiteX6" fmla="*/ 34423 w 757727"/>
                <a:gd name="connsiteY6" fmla="*/ 217465 h 579711"/>
                <a:gd name="connsiteX7" fmla="*/ 17754 w 757727"/>
                <a:gd name="connsiteY7" fmla="*/ 250802 h 579711"/>
                <a:gd name="connsiteX8" fmla="*/ 5848 w 757727"/>
                <a:gd name="connsiteY8" fmla="*/ 293665 h 579711"/>
                <a:gd name="connsiteX9" fmla="*/ 1085 w 757727"/>
                <a:gd name="connsiteY9" fmla="*/ 343671 h 579711"/>
                <a:gd name="connsiteX10" fmla="*/ 1085 w 757727"/>
                <a:gd name="connsiteY10" fmla="*/ 381771 h 579711"/>
                <a:gd name="connsiteX11" fmla="*/ 12992 w 757727"/>
                <a:gd name="connsiteY11" fmla="*/ 431777 h 579711"/>
                <a:gd name="connsiteX12" fmla="*/ 29660 w 757727"/>
                <a:gd name="connsiteY12" fmla="*/ 467496 h 579711"/>
                <a:gd name="connsiteX13" fmla="*/ 53473 w 757727"/>
                <a:gd name="connsiteY13" fmla="*/ 498452 h 579711"/>
                <a:gd name="connsiteX14" fmla="*/ 86810 w 757727"/>
                <a:gd name="connsiteY14" fmla="*/ 527027 h 579711"/>
                <a:gd name="connsiteX15" fmla="*/ 129673 w 757727"/>
                <a:gd name="connsiteY15" fmla="*/ 557983 h 579711"/>
                <a:gd name="connsiteX16" fmla="*/ 193967 w 757727"/>
                <a:gd name="connsiteY16" fmla="*/ 572271 h 579711"/>
                <a:gd name="connsiteX17" fmla="*/ 263023 w 757727"/>
                <a:gd name="connsiteY17" fmla="*/ 579414 h 579711"/>
                <a:gd name="connsiteX18" fmla="*/ 320173 w 757727"/>
                <a:gd name="connsiteY18" fmla="*/ 577033 h 579711"/>
                <a:gd name="connsiteX19" fmla="*/ 393991 w 757727"/>
                <a:gd name="connsiteY19" fmla="*/ 565127 h 579711"/>
                <a:gd name="connsiteX20" fmla="*/ 458285 w 757727"/>
                <a:gd name="connsiteY20" fmla="*/ 541315 h 579711"/>
                <a:gd name="connsiteX21" fmla="*/ 524960 w 757727"/>
                <a:gd name="connsiteY21" fmla="*/ 510358 h 579711"/>
                <a:gd name="connsiteX22" fmla="*/ 577348 w 757727"/>
                <a:gd name="connsiteY22" fmla="*/ 479402 h 579711"/>
                <a:gd name="connsiteX23" fmla="*/ 624973 w 757727"/>
                <a:gd name="connsiteY23" fmla="*/ 446065 h 579711"/>
                <a:gd name="connsiteX24" fmla="*/ 672598 w 757727"/>
                <a:gd name="connsiteY24" fmla="*/ 403202 h 579711"/>
                <a:gd name="connsiteX25" fmla="*/ 710698 w 757727"/>
                <a:gd name="connsiteY25" fmla="*/ 350815 h 579711"/>
                <a:gd name="connsiteX26" fmla="*/ 741654 w 757727"/>
                <a:gd name="connsiteY26" fmla="*/ 298427 h 579711"/>
                <a:gd name="connsiteX27" fmla="*/ 755942 w 757727"/>
                <a:gd name="connsiteY27" fmla="*/ 236515 h 579711"/>
                <a:gd name="connsiteX28" fmla="*/ 755942 w 757727"/>
                <a:gd name="connsiteY28" fmla="*/ 176983 h 579711"/>
                <a:gd name="connsiteX29" fmla="*/ 741654 w 757727"/>
                <a:gd name="connsiteY29" fmla="*/ 124596 h 579711"/>
                <a:gd name="connsiteX30" fmla="*/ 710698 w 757727"/>
                <a:gd name="connsiteY30" fmla="*/ 69827 h 579711"/>
                <a:gd name="connsiteX31" fmla="*/ 660692 w 757727"/>
                <a:gd name="connsiteY31" fmla="*/ 26965 h 579711"/>
                <a:gd name="connsiteX32" fmla="*/ 589254 w 757727"/>
                <a:gd name="connsiteY32" fmla="*/ 3152 h 579711"/>
                <a:gd name="connsiteX33" fmla="*/ 527342 w 757727"/>
                <a:gd name="connsiteY33" fmla="*/ 771 h 579711"/>
                <a:gd name="connsiteX34" fmla="*/ 465429 w 757727"/>
                <a:gd name="connsiteY34" fmla="*/ 7915 h 579711"/>
                <a:gd name="connsiteX35" fmla="*/ 420185 w 757727"/>
                <a:gd name="connsiteY35" fmla="*/ 22202 h 579711"/>
                <a:gd name="connsiteX36" fmla="*/ 377323 w 757727"/>
                <a:gd name="connsiteY36" fmla="*/ 48396 h 579711"/>
                <a:gd name="connsiteX37" fmla="*/ 339223 w 757727"/>
                <a:gd name="connsiteY37" fmla="*/ 72208 h 579711"/>
                <a:gd name="connsiteX38" fmla="*/ 260642 w 757727"/>
                <a:gd name="connsiteY38" fmla="*/ 110308 h 579711"/>
                <a:gd name="connsiteX0" fmla="*/ 260642 w 757727"/>
                <a:gd name="connsiteY0" fmla="*/ 110308 h 579711"/>
                <a:gd name="connsiteX1" fmla="*/ 210635 w 757727"/>
                <a:gd name="connsiteY1" fmla="*/ 124596 h 579711"/>
                <a:gd name="connsiteX2" fmla="*/ 172535 w 757727"/>
                <a:gd name="connsiteY2" fmla="*/ 136502 h 579711"/>
                <a:gd name="connsiteX3" fmla="*/ 139198 w 757727"/>
                <a:gd name="connsiteY3" fmla="*/ 148408 h 579711"/>
                <a:gd name="connsiteX4" fmla="*/ 105860 w 757727"/>
                <a:gd name="connsiteY4" fmla="*/ 160315 h 579711"/>
                <a:gd name="connsiteX5" fmla="*/ 62998 w 757727"/>
                <a:gd name="connsiteY5" fmla="*/ 186508 h 579711"/>
                <a:gd name="connsiteX6" fmla="*/ 34423 w 757727"/>
                <a:gd name="connsiteY6" fmla="*/ 217465 h 579711"/>
                <a:gd name="connsiteX7" fmla="*/ 17754 w 757727"/>
                <a:gd name="connsiteY7" fmla="*/ 250802 h 579711"/>
                <a:gd name="connsiteX8" fmla="*/ 5848 w 757727"/>
                <a:gd name="connsiteY8" fmla="*/ 293665 h 579711"/>
                <a:gd name="connsiteX9" fmla="*/ 1085 w 757727"/>
                <a:gd name="connsiteY9" fmla="*/ 343671 h 579711"/>
                <a:gd name="connsiteX10" fmla="*/ 1085 w 757727"/>
                <a:gd name="connsiteY10" fmla="*/ 381771 h 579711"/>
                <a:gd name="connsiteX11" fmla="*/ 12992 w 757727"/>
                <a:gd name="connsiteY11" fmla="*/ 431777 h 579711"/>
                <a:gd name="connsiteX12" fmla="*/ 29660 w 757727"/>
                <a:gd name="connsiteY12" fmla="*/ 467496 h 579711"/>
                <a:gd name="connsiteX13" fmla="*/ 53473 w 757727"/>
                <a:gd name="connsiteY13" fmla="*/ 498452 h 579711"/>
                <a:gd name="connsiteX14" fmla="*/ 86810 w 757727"/>
                <a:gd name="connsiteY14" fmla="*/ 527027 h 579711"/>
                <a:gd name="connsiteX15" fmla="*/ 129673 w 757727"/>
                <a:gd name="connsiteY15" fmla="*/ 557983 h 579711"/>
                <a:gd name="connsiteX16" fmla="*/ 193967 w 757727"/>
                <a:gd name="connsiteY16" fmla="*/ 572271 h 579711"/>
                <a:gd name="connsiteX17" fmla="*/ 263023 w 757727"/>
                <a:gd name="connsiteY17" fmla="*/ 579414 h 579711"/>
                <a:gd name="connsiteX18" fmla="*/ 320173 w 757727"/>
                <a:gd name="connsiteY18" fmla="*/ 577033 h 579711"/>
                <a:gd name="connsiteX19" fmla="*/ 393991 w 757727"/>
                <a:gd name="connsiteY19" fmla="*/ 565127 h 579711"/>
                <a:gd name="connsiteX20" fmla="*/ 458285 w 757727"/>
                <a:gd name="connsiteY20" fmla="*/ 541315 h 579711"/>
                <a:gd name="connsiteX21" fmla="*/ 524960 w 757727"/>
                <a:gd name="connsiteY21" fmla="*/ 510358 h 579711"/>
                <a:gd name="connsiteX22" fmla="*/ 577348 w 757727"/>
                <a:gd name="connsiteY22" fmla="*/ 479402 h 579711"/>
                <a:gd name="connsiteX23" fmla="*/ 624973 w 757727"/>
                <a:gd name="connsiteY23" fmla="*/ 446065 h 579711"/>
                <a:gd name="connsiteX24" fmla="*/ 672598 w 757727"/>
                <a:gd name="connsiteY24" fmla="*/ 403202 h 579711"/>
                <a:gd name="connsiteX25" fmla="*/ 715460 w 757727"/>
                <a:gd name="connsiteY25" fmla="*/ 348434 h 579711"/>
                <a:gd name="connsiteX26" fmla="*/ 741654 w 757727"/>
                <a:gd name="connsiteY26" fmla="*/ 298427 h 579711"/>
                <a:gd name="connsiteX27" fmla="*/ 755942 w 757727"/>
                <a:gd name="connsiteY27" fmla="*/ 236515 h 579711"/>
                <a:gd name="connsiteX28" fmla="*/ 755942 w 757727"/>
                <a:gd name="connsiteY28" fmla="*/ 176983 h 579711"/>
                <a:gd name="connsiteX29" fmla="*/ 741654 w 757727"/>
                <a:gd name="connsiteY29" fmla="*/ 124596 h 579711"/>
                <a:gd name="connsiteX30" fmla="*/ 710698 w 757727"/>
                <a:gd name="connsiteY30" fmla="*/ 69827 h 579711"/>
                <a:gd name="connsiteX31" fmla="*/ 660692 w 757727"/>
                <a:gd name="connsiteY31" fmla="*/ 26965 h 579711"/>
                <a:gd name="connsiteX32" fmla="*/ 589254 w 757727"/>
                <a:gd name="connsiteY32" fmla="*/ 3152 h 579711"/>
                <a:gd name="connsiteX33" fmla="*/ 527342 w 757727"/>
                <a:gd name="connsiteY33" fmla="*/ 771 h 579711"/>
                <a:gd name="connsiteX34" fmla="*/ 465429 w 757727"/>
                <a:gd name="connsiteY34" fmla="*/ 7915 h 579711"/>
                <a:gd name="connsiteX35" fmla="*/ 420185 w 757727"/>
                <a:gd name="connsiteY35" fmla="*/ 22202 h 579711"/>
                <a:gd name="connsiteX36" fmla="*/ 377323 w 757727"/>
                <a:gd name="connsiteY36" fmla="*/ 48396 h 579711"/>
                <a:gd name="connsiteX37" fmla="*/ 339223 w 757727"/>
                <a:gd name="connsiteY37" fmla="*/ 72208 h 579711"/>
                <a:gd name="connsiteX38" fmla="*/ 260642 w 757727"/>
                <a:gd name="connsiteY38" fmla="*/ 110308 h 579711"/>
                <a:gd name="connsiteX0" fmla="*/ 260642 w 757727"/>
                <a:gd name="connsiteY0" fmla="*/ 110308 h 579711"/>
                <a:gd name="connsiteX1" fmla="*/ 210635 w 757727"/>
                <a:gd name="connsiteY1" fmla="*/ 124596 h 579711"/>
                <a:gd name="connsiteX2" fmla="*/ 172535 w 757727"/>
                <a:gd name="connsiteY2" fmla="*/ 136502 h 579711"/>
                <a:gd name="connsiteX3" fmla="*/ 139198 w 757727"/>
                <a:gd name="connsiteY3" fmla="*/ 148408 h 579711"/>
                <a:gd name="connsiteX4" fmla="*/ 105860 w 757727"/>
                <a:gd name="connsiteY4" fmla="*/ 160315 h 579711"/>
                <a:gd name="connsiteX5" fmla="*/ 62998 w 757727"/>
                <a:gd name="connsiteY5" fmla="*/ 186508 h 579711"/>
                <a:gd name="connsiteX6" fmla="*/ 34423 w 757727"/>
                <a:gd name="connsiteY6" fmla="*/ 217465 h 579711"/>
                <a:gd name="connsiteX7" fmla="*/ 17754 w 757727"/>
                <a:gd name="connsiteY7" fmla="*/ 250802 h 579711"/>
                <a:gd name="connsiteX8" fmla="*/ 5848 w 757727"/>
                <a:gd name="connsiteY8" fmla="*/ 293665 h 579711"/>
                <a:gd name="connsiteX9" fmla="*/ 1085 w 757727"/>
                <a:gd name="connsiteY9" fmla="*/ 343671 h 579711"/>
                <a:gd name="connsiteX10" fmla="*/ 1085 w 757727"/>
                <a:gd name="connsiteY10" fmla="*/ 381771 h 579711"/>
                <a:gd name="connsiteX11" fmla="*/ 12992 w 757727"/>
                <a:gd name="connsiteY11" fmla="*/ 431777 h 579711"/>
                <a:gd name="connsiteX12" fmla="*/ 29660 w 757727"/>
                <a:gd name="connsiteY12" fmla="*/ 467496 h 579711"/>
                <a:gd name="connsiteX13" fmla="*/ 53473 w 757727"/>
                <a:gd name="connsiteY13" fmla="*/ 498452 h 579711"/>
                <a:gd name="connsiteX14" fmla="*/ 84428 w 757727"/>
                <a:gd name="connsiteY14" fmla="*/ 527027 h 579711"/>
                <a:gd name="connsiteX15" fmla="*/ 129673 w 757727"/>
                <a:gd name="connsiteY15" fmla="*/ 557983 h 579711"/>
                <a:gd name="connsiteX16" fmla="*/ 193967 w 757727"/>
                <a:gd name="connsiteY16" fmla="*/ 572271 h 579711"/>
                <a:gd name="connsiteX17" fmla="*/ 263023 w 757727"/>
                <a:gd name="connsiteY17" fmla="*/ 579414 h 579711"/>
                <a:gd name="connsiteX18" fmla="*/ 320173 w 757727"/>
                <a:gd name="connsiteY18" fmla="*/ 577033 h 579711"/>
                <a:gd name="connsiteX19" fmla="*/ 393991 w 757727"/>
                <a:gd name="connsiteY19" fmla="*/ 565127 h 579711"/>
                <a:gd name="connsiteX20" fmla="*/ 458285 w 757727"/>
                <a:gd name="connsiteY20" fmla="*/ 541315 h 579711"/>
                <a:gd name="connsiteX21" fmla="*/ 524960 w 757727"/>
                <a:gd name="connsiteY21" fmla="*/ 510358 h 579711"/>
                <a:gd name="connsiteX22" fmla="*/ 577348 w 757727"/>
                <a:gd name="connsiteY22" fmla="*/ 479402 h 579711"/>
                <a:gd name="connsiteX23" fmla="*/ 624973 w 757727"/>
                <a:gd name="connsiteY23" fmla="*/ 446065 h 579711"/>
                <a:gd name="connsiteX24" fmla="*/ 672598 w 757727"/>
                <a:gd name="connsiteY24" fmla="*/ 403202 h 579711"/>
                <a:gd name="connsiteX25" fmla="*/ 715460 w 757727"/>
                <a:gd name="connsiteY25" fmla="*/ 348434 h 579711"/>
                <a:gd name="connsiteX26" fmla="*/ 741654 w 757727"/>
                <a:gd name="connsiteY26" fmla="*/ 298427 h 579711"/>
                <a:gd name="connsiteX27" fmla="*/ 755942 w 757727"/>
                <a:gd name="connsiteY27" fmla="*/ 236515 h 579711"/>
                <a:gd name="connsiteX28" fmla="*/ 755942 w 757727"/>
                <a:gd name="connsiteY28" fmla="*/ 176983 h 579711"/>
                <a:gd name="connsiteX29" fmla="*/ 741654 w 757727"/>
                <a:gd name="connsiteY29" fmla="*/ 124596 h 579711"/>
                <a:gd name="connsiteX30" fmla="*/ 710698 w 757727"/>
                <a:gd name="connsiteY30" fmla="*/ 69827 h 579711"/>
                <a:gd name="connsiteX31" fmla="*/ 660692 w 757727"/>
                <a:gd name="connsiteY31" fmla="*/ 26965 h 579711"/>
                <a:gd name="connsiteX32" fmla="*/ 589254 w 757727"/>
                <a:gd name="connsiteY32" fmla="*/ 3152 h 579711"/>
                <a:gd name="connsiteX33" fmla="*/ 527342 w 757727"/>
                <a:gd name="connsiteY33" fmla="*/ 771 h 579711"/>
                <a:gd name="connsiteX34" fmla="*/ 465429 w 757727"/>
                <a:gd name="connsiteY34" fmla="*/ 7915 h 579711"/>
                <a:gd name="connsiteX35" fmla="*/ 420185 w 757727"/>
                <a:gd name="connsiteY35" fmla="*/ 22202 h 579711"/>
                <a:gd name="connsiteX36" fmla="*/ 377323 w 757727"/>
                <a:gd name="connsiteY36" fmla="*/ 48396 h 579711"/>
                <a:gd name="connsiteX37" fmla="*/ 339223 w 757727"/>
                <a:gd name="connsiteY37" fmla="*/ 72208 h 579711"/>
                <a:gd name="connsiteX38" fmla="*/ 260642 w 757727"/>
                <a:gd name="connsiteY38" fmla="*/ 110308 h 57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57727" h="579711">
                  <a:moveTo>
                    <a:pt x="260642" y="110308"/>
                  </a:moveTo>
                  <a:cubicBezTo>
                    <a:pt x="239211" y="119039"/>
                    <a:pt x="225319" y="120230"/>
                    <a:pt x="210635" y="124596"/>
                  </a:cubicBezTo>
                  <a:cubicBezTo>
                    <a:pt x="195950" y="128962"/>
                    <a:pt x="184441" y="132533"/>
                    <a:pt x="172535" y="136502"/>
                  </a:cubicBezTo>
                  <a:cubicBezTo>
                    <a:pt x="160629" y="140471"/>
                    <a:pt x="139198" y="148408"/>
                    <a:pt x="139198" y="148408"/>
                  </a:cubicBezTo>
                  <a:cubicBezTo>
                    <a:pt x="128086" y="152377"/>
                    <a:pt x="118560" y="153965"/>
                    <a:pt x="105860" y="160315"/>
                  </a:cubicBezTo>
                  <a:cubicBezTo>
                    <a:pt x="93160" y="166665"/>
                    <a:pt x="74904" y="176983"/>
                    <a:pt x="62998" y="186508"/>
                  </a:cubicBezTo>
                  <a:cubicBezTo>
                    <a:pt x="51092" y="196033"/>
                    <a:pt x="41964" y="206749"/>
                    <a:pt x="34423" y="217465"/>
                  </a:cubicBezTo>
                  <a:cubicBezTo>
                    <a:pt x="26882" y="228181"/>
                    <a:pt x="22517" y="238102"/>
                    <a:pt x="17754" y="250802"/>
                  </a:cubicBezTo>
                  <a:cubicBezTo>
                    <a:pt x="12991" y="263502"/>
                    <a:pt x="8626" y="278187"/>
                    <a:pt x="5848" y="293665"/>
                  </a:cubicBezTo>
                  <a:cubicBezTo>
                    <a:pt x="3070" y="309143"/>
                    <a:pt x="1879" y="328987"/>
                    <a:pt x="1085" y="343671"/>
                  </a:cubicBezTo>
                  <a:cubicBezTo>
                    <a:pt x="291" y="358355"/>
                    <a:pt x="-899" y="367087"/>
                    <a:pt x="1085" y="381771"/>
                  </a:cubicBezTo>
                  <a:cubicBezTo>
                    <a:pt x="3069" y="396455"/>
                    <a:pt x="8229" y="417489"/>
                    <a:pt x="12992" y="431777"/>
                  </a:cubicBezTo>
                  <a:cubicBezTo>
                    <a:pt x="17755" y="446065"/>
                    <a:pt x="22913" y="456384"/>
                    <a:pt x="29660" y="467496"/>
                  </a:cubicBezTo>
                  <a:cubicBezTo>
                    <a:pt x="36407" y="478608"/>
                    <a:pt x="44345" y="488530"/>
                    <a:pt x="53473" y="498452"/>
                  </a:cubicBezTo>
                  <a:cubicBezTo>
                    <a:pt x="62601" y="508374"/>
                    <a:pt x="71728" y="517105"/>
                    <a:pt x="84428" y="527027"/>
                  </a:cubicBezTo>
                  <a:cubicBezTo>
                    <a:pt x="97128" y="536949"/>
                    <a:pt x="111417" y="550442"/>
                    <a:pt x="129673" y="557983"/>
                  </a:cubicBezTo>
                  <a:cubicBezTo>
                    <a:pt x="147929" y="565524"/>
                    <a:pt x="171742" y="568699"/>
                    <a:pt x="193967" y="572271"/>
                  </a:cubicBezTo>
                  <a:cubicBezTo>
                    <a:pt x="216192" y="575843"/>
                    <a:pt x="241989" y="578620"/>
                    <a:pt x="263023" y="579414"/>
                  </a:cubicBezTo>
                  <a:cubicBezTo>
                    <a:pt x="284057" y="580208"/>
                    <a:pt x="298345" y="579414"/>
                    <a:pt x="320173" y="577033"/>
                  </a:cubicBezTo>
                  <a:cubicBezTo>
                    <a:pt x="342001" y="574652"/>
                    <a:pt x="370972" y="571080"/>
                    <a:pt x="393991" y="565127"/>
                  </a:cubicBezTo>
                  <a:cubicBezTo>
                    <a:pt x="417010" y="559174"/>
                    <a:pt x="436457" y="550443"/>
                    <a:pt x="458285" y="541315"/>
                  </a:cubicBezTo>
                  <a:cubicBezTo>
                    <a:pt x="480113" y="532187"/>
                    <a:pt x="505116" y="520677"/>
                    <a:pt x="524960" y="510358"/>
                  </a:cubicBezTo>
                  <a:cubicBezTo>
                    <a:pt x="544804" y="500039"/>
                    <a:pt x="560679" y="490117"/>
                    <a:pt x="577348" y="479402"/>
                  </a:cubicBezTo>
                  <a:cubicBezTo>
                    <a:pt x="594017" y="468687"/>
                    <a:pt x="609098" y="458765"/>
                    <a:pt x="624973" y="446065"/>
                  </a:cubicBezTo>
                  <a:cubicBezTo>
                    <a:pt x="640848" y="433365"/>
                    <a:pt x="657517" y="419474"/>
                    <a:pt x="672598" y="403202"/>
                  </a:cubicBezTo>
                  <a:cubicBezTo>
                    <a:pt x="687679" y="386930"/>
                    <a:pt x="703951" y="365896"/>
                    <a:pt x="715460" y="348434"/>
                  </a:cubicBezTo>
                  <a:cubicBezTo>
                    <a:pt x="726969" y="330972"/>
                    <a:pt x="734907" y="317080"/>
                    <a:pt x="741654" y="298427"/>
                  </a:cubicBezTo>
                  <a:cubicBezTo>
                    <a:pt x="748401" y="279774"/>
                    <a:pt x="753561" y="256756"/>
                    <a:pt x="755942" y="236515"/>
                  </a:cubicBezTo>
                  <a:cubicBezTo>
                    <a:pt x="758323" y="216274"/>
                    <a:pt x="758323" y="195636"/>
                    <a:pt x="755942" y="176983"/>
                  </a:cubicBezTo>
                  <a:cubicBezTo>
                    <a:pt x="753561" y="158330"/>
                    <a:pt x="749195" y="142455"/>
                    <a:pt x="741654" y="124596"/>
                  </a:cubicBezTo>
                  <a:cubicBezTo>
                    <a:pt x="734113" y="106737"/>
                    <a:pt x="724192" y="86099"/>
                    <a:pt x="710698" y="69827"/>
                  </a:cubicBezTo>
                  <a:cubicBezTo>
                    <a:pt x="697204" y="53555"/>
                    <a:pt x="680933" y="38077"/>
                    <a:pt x="660692" y="26965"/>
                  </a:cubicBezTo>
                  <a:cubicBezTo>
                    <a:pt x="640451" y="15853"/>
                    <a:pt x="611479" y="7518"/>
                    <a:pt x="589254" y="3152"/>
                  </a:cubicBezTo>
                  <a:cubicBezTo>
                    <a:pt x="567029" y="-1214"/>
                    <a:pt x="547979" y="-23"/>
                    <a:pt x="527342" y="771"/>
                  </a:cubicBezTo>
                  <a:cubicBezTo>
                    <a:pt x="506705" y="1565"/>
                    <a:pt x="483288" y="4343"/>
                    <a:pt x="465429" y="7915"/>
                  </a:cubicBezTo>
                  <a:cubicBezTo>
                    <a:pt x="447570" y="11487"/>
                    <a:pt x="434869" y="15455"/>
                    <a:pt x="420185" y="22202"/>
                  </a:cubicBezTo>
                  <a:cubicBezTo>
                    <a:pt x="405501" y="28949"/>
                    <a:pt x="377323" y="48396"/>
                    <a:pt x="377323" y="48396"/>
                  </a:cubicBezTo>
                  <a:cubicBezTo>
                    <a:pt x="363829" y="56730"/>
                    <a:pt x="352717" y="64271"/>
                    <a:pt x="339223" y="72208"/>
                  </a:cubicBezTo>
                  <a:cubicBezTo>
                    <a:pt x="325729" y="80145"/>
                    <a:pt x="282073" y="101577"/>
                    <a:pt x="260642" y="110308"/>
                  </a:cubicBezTo>
                  <a:close/>
                </a:path>
              </a:pathLst>
            </a:custGeom>
            <a:solidFill>
              <a:srgbClr val="E9A02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544662" y="5507120"/>
              <a:ext cx="293420" cy="189715"/>
            </a:xfrm>
            <a:custGeom>
              <a:avLst/>
              <a:gdLst>
                <a:gd name="connsiteX0" fmla="*/ 111956 w 295950"/>
                <a:gd name="connsiteY0" fmla="*/ 21823 h 188901"/>
                <a:gd name="connsiteX1" fmla="*/ 30993 w 295950"/>
                <a:gd name="connsiteY1" fmla="*/ 50398 h 188901"/>
                <a:gd name="connsiteX2" fmla="*/ 9562 w 295950"/>
                <a:gd name="connsiteY2" fmla="*/ 78973 h 188901"/>
                <a:gd name="connsiteX3" fmla="*/ 37 w 295950"/>
                <a:gd name="connsiteY3" fmla="*/ 112310 h 188901"/>
                <a:gd name="connsiteX4" fmla="*/ 7181 w 295950"/>
                <a:gd name="connsiteY4" fmla="*/ 148029 h 188901"/>
                <a:gd name="connsiteX5" fmla="*/ 28612 w 295950"/>
                <a:gd name="connsiteY5" fmla="*/ 171841 h 188901"/>
                <a:gd name="connsiteX6" fmla="*/ 73856 w 295950"/>
                <a:gd name="connsiteY6" fmla="*/ 183748 h 188901"/>
                <a:gd name="connsiteX7" fmla="*/ 128624 w 295950"/>
                <a:gd name="connsiteY7" fmla="*/ 188510 h 188901"/>
                <a:gd name="connsiteX8" fmla="*/ 185774 w 295950"/>
                <a:gd name="connsiteY8" fmla="*/ 174223 h 188901"/>
                <a:gd name="connsiteX9" fmla="*/ 226256 w 295950"/>
                <a:gd name="connsiteY9" fmla="*/ 157554 h 188901"/>
                <a:gd name="connsiteX10" fmla="*/ 259593 w 295950"/>
                <a:gd name="connsiteY10" fmla="*/ 136123 h 188901"/>
                <a:gd name="connsiteX11" fmla="*/ 283406 w 295950"/>
                <a:gd name="connsiteY11" fmla="*/ 105166 h 188901"/>
                <a:gd name="connsiteX12" fmla="*/ 295312 w 295950"/>
                <a:gd name="connsiteY12" fmla="*/ 78973 h 188901"/>
                <a:gd name="connsiteX13" fmla="*/ 292931 w 295950"/>
                <a:gd name="connsiteY13" fmla="*/ 38491 h 188901"/>
                <a:gd name="connsiteX14" fmla="*/ 281024 w 295950"/>
                <a:gd name="connsiteY14" fmla="*/ 14679 h 188901"/>
                <a:gd name="connsiteX15" fmla="*/ 245306 w 295950"/>
                <a:gd name="connsiteY15" fmla="*/ 391 h 188901"/>
                <a:gd name="connsiteX16" fmla="*/ 181012 w 295950"/>
                <a:gd name="connsiteY16" fmla="*/ 5154 h 188901"/>
                <a:gd name="connsiteX17" fmla="*/ 111956 w 295950"/>
                <a:gd name="connsiteY17" fmla="*/ 21823 h 188901"/>
                <a:gd name="connsiteX0" fmla="*/ 111956 w 295950"/>
                <a:gd name="connsiteY0" fmla="*/ 17060 h 188901"/>
                <a:gd name="connsiteX1" fmla="*/ 30993 w 295950"/>
                <a:gd name="connsiteY1" fmla="*/ 50398 h 188901"/>
                <a:gd name="connsiteX2" fmla="*/ 9562 w 295950"/>
                <a:gd name="connsiteY2" fmla="*/ 78973 h 188901"/>
                <a:gd name="connsiteX3" fmla="*/ 37 w 295950"/>
                <a:gd name="connsiteY3" fmla="*/ 112310 h 188901"/>
                <a:gd name="connsiteX4" fmla="*/ 7181 w 295950"/>
                <a:gd name="connsiteY4" fmla="*/ 148029 h 188901"/>
                <a:gd name="connsiteX5" fmla="*/ 28612 w 295950"/>
                <a:gd name="connsiteY5" fmla="*/ 171841 h 188901"/>
                <a:gd name="connsiteX6" fmla="*/ 73856 w 295950"/>
                <a:gd name="connsiteY6" fmla="*/ 183748 h 188901"/>
                <a:gd name="connsiteX7" fmla="*/ 128624 w 295950"/>
                <a:gd name="connsiteY7" fmla="*/ 188510 h 188901"/>
                <a:gd name="connsiteX8" fmla="*/ 185774 w 295950"/>
                <a:gd name="connsiteY8" fmla="*/ 174223 h 188901"/>
                <a:gd name="connsiteX9" fmla="*/ 226256 w 295950"/>
                <a:gd name="connsiteY9" fmla="*/ 157554 h 188901"/>
                <a:gd name="connsiteX10" fmla="*/ 259593 w 295950"/>
                <a:gd name="connsiteY10" fmla="*/ 136123 h 188901"/>
                <a:gd name="connsiteX11" fmla="*/ 283406 w 295950"/>
                <a:gd name="connsiteY11" fmla="*/ 105166 h 188901"/>
                <a:gd name="connsiteX12" fmla="*/ 295312 w 295950"/>
                <a:gd name="connsiteY12" fmla="*/ 78973 h 188901"/>
                <a:gd name="connsiteX13" fmla="*/ 292931 w 295950"/>
                <a:gd name="connsiteY13" fmla="*/ 38491 h 188901"/>
                <a:gd name="connsiteX14" fmla="*/ 281024 w 295950"/>
                <a:gd name="connsiteY14" fmla="*/ 14679 h 188901"/>
                <a:gd name="connsiteX15" fmla="*/ 245306 w 295950"/>
                <a:gd name="connsiteY15" fmla="*/ 391 h 188901"/>
                <a:gd name="connsiteX16" fmla="*/ 181012 w 295950"/>
                <a:gd name="connsiteY16" fmla="*/ 5154 h 188901"/>
                <a:gd name="connsiteX17" fmla="*/ 111956 w 295950"/>
                <a:gd name="connsiteY17" fmla="*/ 17060 h 188901"/>
                <a:gd name="connsiteX0" fmla="*/ 111956 w 295950"/>
                <a:gd name="connsiteY0" fmla="*/ 17379 h 189220"/>
                <a:gd name="connsiteX1" fmla="*/ 30993 w 295950"/>
                <a:gd name="connsiteY1" fmla="*/ 50717 h 189220"/>
                <a:gd name="connsiteX2" fmla="*/ 9562 w 295950"/>
                <a:gd name="connsiteY2" fmla="*/ 79292 h 189220"/>
                <a:gd name="connsiteX3" fmla="*/ 37 w 295950"/>
                <a:gd name="connsiteY3" fmla="*/ 112629 h 189220"/>
                <a:gd name="connsiteX4" fmla="*/ 7181 w 295950"/>
                <a:gd name="connsiteY4" fmla="*/ 148348 h 189220"/>
                <a:gd name="connsiteX5" fmla="*/ 28612 w 295950"/>
                <a:gd name="connsiteY5" fmla="*/ 172160 h 189220"/>
                <a:gd name="connsiteX6" fmla="*/ 73856 w 295950"/>
                <a:gd name="connsiteY6" fmla="*/ 184067 h 189220"/>
                <a:gd name="connsiteX7" fmla="*/ 128624 w 295950"/>
                <a:gd name="connsiteY7" fmla="*/ 188829 h 189220"/>
                <a:gd name="connsiteX8" fmla="*/ 185774 w 295950"/>
                <a:gd name="connsiteY8" fmla="*/ 174542 h 189220"/>
                <a:gd name="connsiteX9" fmla="*/ 226256 w 295950"/>
                <a:gd name="connsiteY9" fmla="*/ 157873 h 189220"/>
                <a:gd name="connsiteX10" fmla="*/ 259593 w 295950"/>
                <a:gd name="connsiteY10" fmla="*/ 136442 h 189220"/>
                <a:gd name="connsiteX11" fmla="*/ 283406 w 295950"/>
                <a:gd name="connsiteY11" fmla="*/ 105485 h 189220"/>
                <a:gd name="connsiteX12" fmla="*/ 295312 w 295950"/>
                <a:gd name="connsiteY12" fmla="*/ 79292 h 189220"/>
                <a:gd name="connsiteX13" fmla="*/ 292931 w 295950"/>
                <a:gd name="connsiteY13" fmla="*/ 38810 h 189220"/>
                <a:gd name="connsiteX14" fmla="*/ 281024 w 295950"/>
                <a:gd name="connsiteY14" fmla="*/ 14998 h 189220"/>
                <a:gd name="connsiteX15" fmla="*/ 245306 w 295950"/>
                <a:gd name="connsiteY15" fmla="*/ 710 h 189220"/>
                <a:gd name="connsiteX16" fmla="*/ 181012 w 295950"/>
                <a:gd name="connsiteY16" fmla="*/ 3092 h 189220"/>
                <a:gd name="connsiteX17" fmla="*/ 111956 w 295950"/>
                <a:gd name="connsiteY17" fmla="*/ 17379 h 189220"/>
                <a:gd name="connsiteX0" fmla="*/ 111956 w 295950"/>
                <a:gd name="connsiteY0" fmla="*/ 17379 h 189715"/>
                <a:gd name="connsiteX1" fmla="*/ 30993 w 295950"/>
                <a:gd name="connsiteY1" fmla="*/ 50717 h 189715"/>
                <a:gd name="connsiteX2" fmla="*/ 9562 w 295950"/>
                <a:gd name="connsiteY2" fmla="*/ 79292 h 189715"/>
                <a:gd name="connsiteX3" fmla="*/ 37 w 295950"/>
                <a:gd name="connsiteY3" fmla="*/ 112629 h 189715"/>
                <a:gd name="connsiteX4" fmla="*/ 7181 w 295950"/>
                <a:gd name="connsiteY4" fmla="*/ 148348 h 189715"/>
                <a:gd name="connsiteX5" fmla="*/ 28612 w 295950"/>
                <a:gd name="connsiteY5" fmla="*/ 172160 h 189715"/>
                <a:gd name="connsiteX6" fmla="*/ 73856 w 295950"/>
                <a:gd name="connsiteY6" fmla="*/ 186448 h 189715"/>
                <a:gd name="connsiteX7" fmla="*/ 128624 w 295950"/>
                <a:gd name="connsiteY7" fmla="*/ 188829 h 189715"/>
                <a:gd name="connsiteX8" fmla="*/ 185774 w 295950"/>
                <a:gd name="connsiteY8" fmla="*/ 174542 h 189715"/>
                <a:gd name="connsiteX9" fmla="*/ 226256 w 295950"/>
                <a:gd name="connsiteY9" fmla="*/ 157873 h 189715"/>
                <a:gd name="connsiteX10" fmla="*/ 259593 w 295950"/>
                <a:gd name="connsiteY10" fmla="*/ 136442 h 189715"/>
                <a:gd name="connsiteX11" fmla="*/ 283406 w 295950"/>
                <a:gd name="connsiteY11" fmla="*/ 105485 h 189715"/>
                <a:gd name="connsiteX12" fmla="*/ 295312 w 295950"/>
                <a:gd name="connsiteY12" fmla="*/ 79292 h 189715"/>
                <a:gd name="connsiteX13" fmla="*/ 292931 w 295950"/>
                <a:gd name="connsiteY13" fmla="*/ 38810 h 189715"/>
                <a:gd name="connsiteX14" fmla="*/ 281024 w 295950"/>
                <a:gd name="connsiteY14" fmla="*/ 14998 h 189715"/>
                <a:gd name="connsiteX15" fmla="*/ 245306 w 295950"/>
                <a:gd name="connsiteY15" fmla="*/ 710 h 189715"/>
                <a:gd name="connsiteX16" fmla="*/ 181012 w 295950"/>
                <a:gd name="connsiteY16" fmla="*/ 3092 h 189715"/>
                <a:gd name="connsiteX17" fmla="*/ 111956 w 295950"/>
                <a:gd name="connsiteY17" fmla="*/ 17379 h 189715"/>
                <a:gd name="connsiteX0" fmla="*/ 111919 w 295913"/>
                <a:gd name="connsiteY0" fmla="*/ 17379 h 189715"/>
                <a:gd name="connsiteX1" fmla="*/ 30956 w 295913"/>
                <a:gd name="connsiteY1" fmla="*/ 50717 h 189715"/>
                <a:gd name="connsiteX2" fmla="*/ 7143 w 295913"/>
                <a:gd name="connsiteY2" fmla="*/ 79292 h 189715"/>
                <a:gd name="connsiteX3" fmla="*/ 0 w 295913"/>
                <a:gd name="connsiteY3" fmla="*/ 112629 h 189715"/>
                <a:gd name="connsiteX4" fmla="*/ 7144 w 295913"/>
                <a:gd name="connsiteY4" fmla="*/ 148348 h 189715"/>
                <a:gd name="connsiteX5" fmla="*/ 28575 w 295913"/>
                <a:gd name="connsiteY5" fmla="*/ 172160 h 189715"/>
                <a:gd name="connsiteX6" fmla="*/ 73819 w 295913"/>
                <a:gd name="connsiteY6" fmla="*/ 186448 h 189715"/>
                <a:gd name="connsiteX7" fmla="*/ 128587 w 295913"/>
                <a:gd name="connsiteY7" fmla="*/ 188829 h 189715"/>
                <a:gd name="connsiteX8" fmla="*/ 185737 w 295913"/>
                <a:gd name="connsiteY8" fmla="*/ 174542 h 189715"/>
                <a:gd name="connsiteX9" fmla="*/ 226219 w 295913"/>
                <a:gd name="connsiteY9" fmla="*/ 157873 h 189715"/>
                <a:gd name="connsiteX10" fmla="*/ 259556 w 295913"/>
                <a:gd name="connsiteY10" fmla="*/ 136442 h 189715"/>
                <a:gd name="connsiteX11" fmla="*/ 283369 w 295913"/>
                <a:gd name="connsiteY11" fmla="*/ 105485 h 189715"/>
                <a:gd name="connsiteX12" fmla="*/ 295275 w 295913"/>
                <a:gd name="connsiteY12" fmla="*/ 79292 h 189715"/>
                <a:gd name="connsiteX13" fmla="*/ 292894 w 295913"/>
                <a:gd name="connsiteY13" fmla="*/ 38810 h 189715"/>
                <a:gd name="connsiteX14" fmla="*/ 280987 w 295913"/>
                <a:gd name="connsiteY14" fmla="*/ 14998 h 189715"/>
                <a:gd name="connsiteX15" fmla="*/ 245269 w 295913"/>
                <a:gd name="connsiteY15" fmla="*/ 710 h 189715"/>
                <a:gd name="connsiteX16" fmla="*/ 180975 w 295913"/>
                <a:gd name="connsiteY16" fmla="*/ 3092 h 189715"/>
                <a:gd name="connsiteX17" fmla="*/ 111919 w 295913"/>
                <a:gd name="connsiteY17" fmla="*/ 17379 h 189715"/>
                <a:gd name="connsiteX0" fmla="*/ 111919 w 295913"/>
                <a:gd name="connsiteY0" fmla="*/ 17379 h 189715"/>
                <a:gd name="connsiteX1" fmla="*/ 30956 w 295913"/>
                <a:gd name="connsiteY1" fmla="*/ 50717 h 189715"/>
                <a:gd name="connsiteX2" fmla="*/ 7143 w 295913"/>
                <a:gd name="connsiteY2" fmla="*/ 79292 h 189715"/>
                <a:gd name="connsiteX3" fmla="*/ 0 w 295913"/>
                <a:gd name="connsiteY3" fmla="*/ 112629 h 189715"/>
                <a:gd name="connsiteX4" fmla="*/ 7144 w 295913"/>
                <a:gd name="connsiteY4" fmla="*/ 148348 h 189715"/>
                <a:gd name="connsiteX5" fmla="*/ 28575 w 295913"/>
                <a:gd name="connsiteY5" fmla="*/ 172160 h 189715"/>
                <a:gd name="connsiteX6" fmla="*/ 73819 w 295913"/>
                <a:gd name="connsiteY6" fmla="*/ 186448 h 189715"/>
                <a:gd name="connsiteX7" fmla="*/ 128587 w 295913"/>
                <a:gd name="connsiteY7" fmla="*/ 188829 h 189715"/>
                <a:gd name="connsiteX8" fmla="*/ 190500 w 295913"/>
                <a:gd name="connsiteY8" fmla="*/ 174542 h 189715"/>
                <a:gd name="connsiteX9" fmla="*/ 226219 w 295913"/>
                <a:gd name="connsiteY9" fmla="*/ 157873 h 189715"/>
                <a:gd name="connsiteX10" fmla="*/ 259556 w 295913"/>
                <a:gd name="connsiteY10" fmla="*/ 136442 h 189715"/>
                <a:gd name="connsiteX11" fmla="*/ 283369 w 295913"/>
                <a:gd name="connsiteY11" fmla="*/ 105485 h 189715"/>
                <a:gd name="connsiteX12" fmla="*/ 295275 w 295913"/>
                <a:gd name="connsiteY12" fmla="*/ 79292 h 189715"/>
                <a:gd name="connsiteX13" fmla="*/ 292894 w 295913"/>
                <a:gd name="connsiteY13" fmla="*/ 38810 h 189715"/>
                <a:gd name="connsiteX14" fmla="*/ 280987 w 295913"/>
                <a:gd name="connsiteY14" fmla="*/ 14998 h 189715"/>
                <a:gd name="connsiteX15" fmla="*/ 245269 w 295913"/>
                <a:gd name="connsiteY15" fmla="*/ 710 h 189715"/>
                <a:gd name="connsiteX16" fmla="*/ 180975 w 295913"/>
                <a:gd name="connsiteY16" fmla="*/ 3092 h 189715"/>
                <a:gd name="connsiteX17" fmla="*/ 111919 w 295913"/>
                <a:gd name="connsiteY17" fmla="*/ 17379 h 189715"/>
                <a:gd name="connsiteX0" fmla="*/ 111919 w 293417"/>
                <a:gd name="connsiteY0" fmla="*/ 17379 h 189715"/>
                <a:gd name="connsiteX1" fmla="*/ 30956 w 293417"/>
                <a:gd name="connsiteY1" fmla="*/ 50717 h 189715"/>
                <a:gd name="connsiteX2" fmla="*/ 7143 w 293417"/>
                <a:gd name="connsiteY2" fmla="*/ 79292 h 189715"/>
                <a:gd name="connsiteX3" fmla="*/ 0 w 293417"/>
                <a:gd name="connsiteY3" fmla="*/ 112629 h 189715"/>
                <a:gd name="connsiteX4" fmla="*/ 7144 w 293417"/>
                <a:gd name="connsiteY4" fmla="*/ 148348 h 189715"/>
                <a:gd name="connsiteX5" fmla="*/ 28575 w 293417"/>
                <a:gd name="connsiteY5" fmla="*/ 172160 h 189715"/>
                <a:gd name="connsiteX6" fmla="*/ 73819 w 293417"/>
                <a:gd name="connsiteY6" fmla="*/ 186448 h 189715"/>
                <a:gd name="connsiteX7" fmla="*/ 128587 w 293417"/>
                <a:gd name="connsiteY7" fmla="*/ 188829 h 189715"/>
                <a:gd name="connsiteX8" fmla="*/ 190500 w 293417"/>
                <a:gd name="connsiteY8" fmla="*/ 174542 h 189715"/>
                <a:gd name="connsiteX9" fmla="*/ 226219 w 293417"/>
                <a:gd name="connsiteY9" fmla="*/ 157873 h 189715"/>
                <a:gd name="connsiteX10" fmla="*/ 259556 w 293417"/>
                <a:gd name="connsiteY10" fmla="*/ 136442 h 189715"/>
                <a:gd name="connsiteX11" fmla="*/ 283369 w 293417"/>
                <a:gd name="connsiteY11" fmla="*/ 105485 h 189715"/>
                <a:gd name="connsiteX12" fmla="*/ 290513 w 293417"/>
                <a:gd name="connsiteY12" fmla="*/ 79292 h 189715"/>
                <a:gd name="connsiteX13" fmla="*/ 292894 w 293417"/>
                <a:gd name="connsiteY13" fmla="*/ 38810 h 189715"/>
                <a:gd name="connsiteX14" fmla="*/ 280987 w 293417"/>
                <a:gd name="connsiteY14" fmla="*/ 14998 h 189715"/>
                <a:gd name="connsiteX15" fmla="*/ 245269 w 293417"/>
                <a:gd name="connsiteY15" fmla="*/ 710 h 189715"/>
                <a:gd name="connsiteX16" fmla="*/ 180975 w 293417"/>
                <a:gd name="connsiteY16" fmla="*/ 3092 h 189715"/>
                <a:gd name="connsiteX17" fmla="*/ 111919 w 293417"/>
                <a:gd name="connsiteY17" fmla="*/ 17379 h 189715"/>
                <a:gd name="connsiteX0" fmla="*/ 111922 w 293420"/>
                <a:gd name="connsiteY0" fmla="*/ 17379 h 189715"/>
                <a:gd name="connsiteX1" fmla="*/ 45246 w 293420"/>
                <a:gd name="connsiteY1" fmla="*/ 43573 h 189715"/>
                <a:gd name="connsiteX2" fmla="*/ 7146 w 293420"/>
                <a:gd name="connsiteY2" fmla="*/ 79292 h 189715"/>
                <a:gd name="connsiteX3" fmla="*/ 3 w 293420"/>
                <a:gd name="connsiteY3" fmla="*/ 112629 h 189715"/>
                <a:gd name="connsiteX4" fmla="*/ 7147 w 293420"/>
                <a:gd name="connsiteY4" fmla="*/ 148348 h 189715"/>
                <a:gd name="connsiteX5" fmla="*/ 28578 w 293420"/>
                <a:gd name="connsiteY5" fmla="*/ 172160 h 189715"/>
                <a:gd name="connsiteX6" fmla="*/ 73822 w 293420"/>
                <a:gd name="connsiteY6" fmla="*/ 186448 h 189715"/>
                <a:gd name="connsiteX7" fmla="*/ 128590 w 293420"/>
                <a:gd name="connsiteY7" fmla="*/ 188829 h 189715"/>
                <a:gd name="connsiteX8" fmla="*/ 190503 w 293420"/>
                <a:gd name="connsiteY8" fmla="*/ 174542 h 189715"/>
                <a:gd name="connsiteX9" fmla="*/ 226222 w 293420"/>
                <a:gd name="connsiteY9" fmla="*/ 157873 h 189715"/>
                <a:gd name="connsiteX10" fmla="*/ 259559 w 293420"/>
                <a:gd name="connsiteY10" fmla="*/ 136442 h 189715"/>
                <a:gd name="connsiteX11" fmla="*/ 283372 w 293420"/>
                <a:gd name="connsiteY11" fmla="*/ 105485 h 189715"/>
                <a:gd name="connsiteX12" fmla="*/ 290516 w 293420"/>
                <a:gd name="connsiteY12" fmla="*/ 79292 h 189715"/>
                <a:gd name="connsiteX13" fmla="*/ 292897 w 293420"/>
                <a:gd name="connsiteY13" fmla="*/ 38810 h 189715"/>
                <a:gd name="connsiteX14" fmla="*/ 280990 w 293420"/>
                <a:gd name="connsiteY14" fmla="*/ 14998 h 189715"/>
                <a:gd name="connsiteX15" fmla="*/ 245272 w 293420"/>
                <a:gd name="connsiteY15" fmla="*/ 710 h 189715"/>
                <a:gd name="connsiteX16" fmla="*/ 180978 w 293420"/>
                <a:gd name="connsiteY16" fmla="*/ 3092 h 189715"/>
                <a:gd name="connsiteX17" fmla="*/ 111922 w 293420"/>
                <a:gd name="connsiteY17" fmla="*/ 17379 h 18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3420" h="189715">
                  <a:moveTo>
                    <a:pt x="111922" y="17379"/>
                  </a:moveTo>
                  <a:cubicBezTo>
                    <a:pt x="89300" y="24126"/>
                    <a:pt x="62709" y="33254"/>
                    <a:pt x="45246" y="43573"/>
                  </a:cubicBezTo>
                  <a:cubicBezTo>
                    <a:pt x="27783" y="53892"/>
                    <a:pt x="14687" y="67783"/>
                    <a:pt x="7146" y="79292"/>
                  </a:cubicBezTo>
                  <a:cubicBezTo>
                    <a:pt x="-395" y="90801"/>
                    <a:pt x="3" y="101120"/>
                    <a:pt x="3" y="112629"/>
                  </a:cubicBezTo>
                  <a:cubicBezTo>
                    <a:pt x="3" y="124138"/>
                    <a:pt x="2385" y="138426"/>
                    <a:pt x="7147" y="148348"/>
                  </a:cubicBezTo>
                  <a:cubicBezTo>
                    <a:pt x="11909" y="158270"/>
                    <a:pt x="17466" y="165810"/>
                    <a:pt x="28578" y="172160"/>
                  </a:cubicBezTo>
                  <a:cubicBezTo>
                    <a:pt x="39690" y="178510"/>
                    <a:pt x="57153" y="183670"/>
                    <a:pt x="73822" y="186448"/>
                  </a:cubicBezTo>
                  <a:cubicBezTo>
                    <a:pt x="90491" y="189226"/>
                    <a:pt x="109143" y="190813"/>
                    <a:pt x="128590" y="188829"/>
                  </a:cubicBezTo>
                  <a:cubicBezTo>
                    <a:pt x="148037" y="186845"/>
                    <a:pt x="174231" y="179701"/>
                    <a:pt x="190503" y="174542"/>
                  </a:cubicBezTo>
                  <a:cubicBezTo>
                    <a:pt x="206775" y="169383"/>
                    <a:pt x="214713" y="164223"/>
                    <a:pt x="226222" y="157873"/>
                  </a:cubicBezTo>
                  <a:cubicBezTo>
                    <a:pt x="237731" y="151523"/>
                    <a:pt x="250034" y="145173"/>
                    <a:pt x="259559" y="136442"/>
                  </a:cubicBezTo>
                  <a:cubicBezTo>
                    <a:pt x="269084" y="127711"/>
                    <a:pt x="278213" y="115010"/>
                    <a:pt x="283372" y="105485"/>
                  </a:cubicBezTo>
                  <a:cubicBezTo>
                    <a:pt x="288531" y="95960"/>
                    <a:pt x="288929" y="90404"/>
                    <a:pt x="290516" y="79292"/>
                  </a:cubicBezTo>
                  <a:cubicBezTo>
                    <a:pt x="292103" y="68180"/>
                    <a:pt x="294485" y="49526"/>
                    <a:pt x="292897" y="38810"/>
                  </a:cubicBezTo>
                  <a:cubicBezTo>
                    <a:pt x="291309" y="28094"/>
                    <a:pt x="288927" y="21348"/>
                    <a:pt x="280990" y="14998"/>
                  </a:cubicBezTo>
                  <a:cubicBezTo>
                    <a:pt x="273053" y="8648"/>
                    <a:pt x="261941" y="2297"/>
                    <a:pt x="245272" y="710"/>
                  </a:cubicBezTo>
                  <a:cubicBezTo>
                    <a:pt x="228603" y="-877"/>
                    <a:pt x="203203" y="314"/>
                    <a:pt x="180978" y="3092"/>
                  </a:cubicBezTo>
                  <a:cubicBezTo>
                    <a:pt x="158753" y="5870"/>
                    <a:pt x="134544" y="10632"/>
                    <a:pt x="111922" y="17379"/>
                  </a:cubicBezTo>
                  <a:close/>
                </a:path>
              </a:pathLst>
            </a:cu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6511372" y="5414508"/>
              <a:ext cx="360000" cy="360000"/>
            </a:xfrm>
            <a:prstGeom prst="ellipse">
              <a:avLst/>
            </a:prstGeom>
            <a:solidFill>
              <a:schemeClr val="bg1"/>
            </a:solidFill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43113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6" y="558242"/>
            <a:ext cx="2963334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八、维生素</a:t>
            </a:r>
            <a:r>
              <a:rPr lang="en-US" altLang="zh-CN" dirty="0"/>
              <a:t>B</a:t>
            </a:r>
            <a:r>
              <a:rPr lang="en-US" altLang="zh-CN" baseline="-25000" dirty="0"/>
              <a:t>12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2065918-05EB-FF50-7250-50B2897B1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6" y="1252177"/>
            <a:ext cx="10011876" cy="217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(vitamin 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：钴胺素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(cobalamin)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。含金属元素钴。主要存在形式有氰钴胺素、羟钴胺素、甲钴胺素和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5´-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脱氧腺苷钴胺素，后两者是维生素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B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的活性形式，也是血液中的主要存在形式。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79578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6" y="558242"/>
            <a:ext cx="2963334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八、维生素</a:t>
            </a:r>
            <a:r>
              <a:rPr lang="en-US" altLang="zh-CN" dirty="0"/>
              <a:t>B</a:t>
            </a:r>
            <a:r>
              <a:rPr lang="en-US" altLang="zh-CN" baseline="-25000" dirty="0"/>
              <a:t>12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8B94D7D6-6174-C234-53A3-1113B25056FA}"/>
              </a:ext>
            </a:extLst>
          </p:cNvPr>
          <p:cNvGrpSpPr/>
          <p:nvPr/>
        </p:nvGrpSpPr>
        <p:grpSpPr>
          <a:xfrm>
            <a:off x="2984480" y="187976"/>
            <a:ext cx="6458399" cy="6597262"/>
            <a:chOff x="2984480" y="187976"/>
            <a:chExt cx="6458399" cy="6597262"/>
          </a:xfrm>
        </p:grpSpPr>
        <p:grpSp>
          <p:nvGrpSpPr>
            <p:cNvPr id="174" name="组合 173"/>
            <p:cNvGrpSpPr>
              <a:grpSpLocks noChangeAspect="1"/>
            </p:cNvGrpSpPr>
            <p:nvPr/>
          </p:nvGrpSpPr>
          <p:grpSpPr>
            <a:xfrm>
              <a:off x="5173188" y="443126"/>
              <a:ext cx="929268" cy="612000"/>
              <a:chOff x="8322003" y="3994249"/>
              <a:chExt cx="1055895" cy="695394"/>
            </a:xfrm>
          </p:grpSpPr>
          <p:sp>
            <p:nvSpPr>
              <p:cNvPr id="175" name="正五边形 1"/>
              <p:cNvSpPr/>
              <p:nvPr/>
            </p:nvSpPr>
            <p:spPr>
              <a:xfrm>
                <a:off x="8352319" y="4070731"/>
                <a:ext cx="1008000" cy="540000"/>
              </a:xfrm>
              <a:custGeom>
                <a:avLst/>
                <a:gdLst>
                  <a:gd name="connsiteX0" fmla="*/ 2 w 2088000"/>
                  <a:gd name="connsiteY0" fmla="*/ 302516 h 792000"/>
                  <a:gd name="connsiteX1" fmla="*/ 1044000 w 2088000"/>
                  <a:gd name="connsiteY1" fmla="*/ 0 h 792000"/>
                  <a:gd name="connsiteX2" fmla="*/ 2087998 w 2088000"/>
                  <a:gd name="connsiteY2" fmla="*/ 302516 h 792000"/>
                  <a:gd name="connsiteX3" fmla="*/ 1689226 w 2088000"/>
                  <a:gd name="connsiteY3" fmla="*/ 791998 h 792000"/>
                  <a:gd name="connsiteX4" fmla="*/ 398774 w 2088000"/>
                  <a:gd name="connsiteY4" fmla="*/ 791998 h 792000"/>
                  <a:gd name="connsiteX5" fmla="*/ 2 w 2088000"/>
                  <a:gd name="connsiteY5" fmla="*/ 302516 h 792000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89224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03499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560636 w 2087996"/>
                  <a:gd name="connsiteY3" fmla="*/ 796761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97521"/>
                  <a:gd name="connsiteY0" fmla="*/ 302516 h 801523"/>
                  <a:gd name="connsiteX1" fmla="*/ 1043998 w 2097521"/>
                  <a:gd name="connsiteY1" fmla="*/ 0 h 801523"/>
                  <a:gd name="connsiteX2" fmla="*/ 2097521 w 2097521"/>
                  <a:gd name="connsiteY2" fmla="*/ 324606 h 801523"/>
                  <a:gd name="connsiteX3" fmla="*/ 1560636 w 2097521"/>
                  <a:gd name="connsiteY3" fmla="*/ 796761 h 801523"/>
                  <a:gd name="connsiteX4" fmla="*/ 532122 w 2097521"/>
                  <a:gd name="connsiteY4" fmla="*/ 801523 h 801523"/>
                  <a:gd name="connsiteX5" fmla="*/ 0 w 2097521"/>
                  <a:gd name="connsiteY5" fmla="*/ 302516 h 801523"/>
                  <a:gd name="connsiteX0" fmla="*/ 0 w 2087996"/>
                  <a:gd name="connsiteY0" fmla="*/ 315769 h 801523"/>
                  <a:gd name="connsiteX1" fmla="*/ 1034473 w 2087996"/>
                  <a:gd name="connsiteY1" fmla="*/ 0 h 801523"/>
                  <a:gd name="connsiteX2" fmla="*/ 2087996 w 2087996"/>
                  <a:gd name="connsiteY2" fmla="*/ 324606 h 801523"/>
                  <a:gd name="connsiteX3" fmla="*/ 1551111 w 2087996"/>
                  <a:gd name="connsiteY3" fmla="*/ 796761 h 801523"/>
                  <a:gd name="connsiteX4" fmla="*/ 522597 w 2087996"/>
                  <a:gd name="connsiteY4" fmla="*/ 801523 h 801523"/>
                  <a:gd name="connsiteX5" fmla="*/ 0 w 2087996"/>
                  <a:gd name="connsiteY5" fmla="*/ 315769 h 801523"/>
                  <a:gd name="connsiteX0" fmla="*/ 0 w 2119384"/>
                  <a:gd name="connsiteY0" fmla="*/ 315769 h 801523"/>
                  <a:gd name="connsiteX1" fmla="*/ 1034473 w 2119384"/>
                  <a:gd name="connsiteY1" fmla="*/ 0 h 801523"/>
                  <a:gd name="connsiteX2" fmla="*/ 2119384 w 2119384"/>
                  <a:gd name="connsiteY2" fmla="*/ 356416 h 801523"/>
                  <a:gd name="connsiteX3" fmla="*/ 1551111 w 2119384"/>
                  <a:gd name="connsiteY3" fmla="*/ 796761 h 801523"/>
                  <a:gd name="connsiteX4" fmla="*/ 522597 w 2119384"/>
                  <a:gd name="connsiteY4" fmla="*/ 801523 h 801523"/>
                  <a:gd name="connsiteX5" fmla="*/ 0 w 2119384"/>
                  <a:gd name="connsiteY5" fmla="*/ 315769 h 801523"/>
                  <a:gd name="connsiteX0" fmla="*/ 0 w 2131940"/>
                  <a:gd name="connsiteY0" fmla="*/ 368786 h 801523"/>
                  <a:gd name="connsiteX1" fmla="*/ 1047029 w 2131940"/>
                  <a:gd name="connsiteY1" fmla="*/ 0 h 801523"/>
                  <a:gd name="connsiteX2" fmla="*/ 2131940 w 2131940"/>
                  <a:gd name="connsiteY2" fmla="*/ 356416 h 801523"/>
                  <a:gd name="connsiteX3" fmla="*/ 1563667 w 2131940"/>
                  <a:gd name="connsiteY3" fmla="*/ 796761 h 801523"/>
                  <a:gd name="connsiteX4" fmla="*/ 535153 w 2131940"/>
                  <a:gd name="connsiteY4" fmla="*/ 801523 h 801523"/>
                  <a:gd name="connsiteX5" fmla="*/ 0 w 2131940"/>
                  <a:gd name="connsiteY5" fmla="*/ 368786 h 80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1940" h="801523">
                    <a:moveTo>
                      <a:pt x="0" y="368786"/>
                    </a:moveTo>
                    <a:lnTo>
                      <a:pt x="1047029" y="0"/>
                    </a:lnTo>
                    <a:lnTo>
                      <a:pt x="2131940" y="356416"/>
                    </a:lnTo>
                    <a:lnTo>
                      <a:pt x="1563667" y="796761"/>
                    </a:lnTo>
                    <a:lnTo>
                      <a:pt x="535153" y="801523"/>
                    </a:lnTo>
                    <a:lnTo>
                      <a:pt x="0" y="368786"/>
                    </a:lnTo>
                    <a:close/>
                  </a:path>
                </a:pathLst>
              </a:cu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6" name="直接连接符 175"/>
              <p:cNvCxnSpPr/>
              <p:nvPr/>
            </p:nvCxnSpPr>
            <p:spPr>
              <a:xfrm>
                <a:off x="8610928" y="4637188"/>
                <a:ext cx="4752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/>
            </p:nvCxnSpPr>
            <p:spPr>
              <a:xfrm flipH="1">
                <a:off x="8322003" y="4124427"/>
                <a:ext cx="432000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/>
              <p:nvPr/>
            </p:nvCxnSpPr>
            <p:spPr>
              <a:xfrm>
                <a:off x="8945898" y="4110140"/>
                <a:ext cx="432000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矩形 58"/>
              <p:cNvSpPr>
                <a:spLocks noChangeArrowheads="1"/>
              </p:cNvSpPr>
              <p:nvPr/>
            </p:nvSpPr>
            <p:spPr bwMode="auto">
              <a:xfrm>
                <a:off x="8730771" y="3994249"/>
                <a:ext cx="23179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O</a:t>
                </a:r>
                <a:endParaRPr lang="zh-CN" altLang="en-US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4" name="任意多边形 183"/>
              <p:cNvSpPr>
                <a:spLocks/>
              </p:cNvSpPr>
              <p:nvPr/>
            </p:nvSpPr>
            <p:spPr>
              <a:xfrm>
                <a:off x="9083025" y="4329643"/>
                <a:ext cx="288000" cy="360000"/>
              </a:xfrm>
              <a:custGeom>
                <a:avLst/>
                <a:gdLst>
                  <a:gd name="connsiteX0" fmla="*/ 338646 w 345784"/>
                  <a:gd name="connsiteY0" fmla="*/ 0 h 391390"/>
                  <a:gd name="connsiteX1" fmla="*/ 345784 w 345784"/>
                  <a:gd name="connsiteY1" fmla="*/ 7139 h 391390"/>
                  <a:gd name="connsiteX2" fmla="*/ 0 w 345784"/>
                  <a:gd name="connsiteY2" fmla="*/ 391390 h 391390"/>
                  <a:gd name="connsiteX3" fmla="*/ 2894 w 345784"/>
                  <a:gd name="connsiteY3" fmla="*/ 302140 h 391390"/>
                  <a:gd name="connsiteX4" fmla="*/ 338646 w 345784"/>
                  <a:gd name="connsiteY4" fmla="*/ 0 h 39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784" h="391390">
                    <a:moveTo>
                      <a:pt x="338646" y="0"/>
                    </a:moveTo>
                    <a:lnTo>
                      <a:pt x="345784" y="7139"/>
                    </a:lnTo>
                    <a:lnTo>
                      <a:pt x="0" y="391390"/>
                    </a:lnTo>
                    <a:lnTo>
                      <a:pt x="2894" y="302140"/>
                    </a:lnTo>
                    <a:lnTo>
                      <a:pt x="3386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85" name="任意多边形 184"/>
              <p:cNvSpPr>
                <a:spLocks/>
              </p:cNvSpPr>
              <p:nvPr/>
            </p:nvSpPr>
            <p:spPr>
              <a:xfrm flipH="1">
                <a:off x="8325776" y="4329633"/>
                <a:ext cx="288000" cy="360000"/>
              </a:xfrm>
              <a:custGeom>
                <a:avLst/>
                <a:gdLst>
                  <a:gd name="connsiteX0" fmla="*/ 338646 w 345784"/>
                  <a:gd name="connsiteY0" fmla="*/ 0 h 391390"/>
                  <a:gd name="connsiteX1" fmla="*/ 345784 w 345784"/>
                  <a:gd name="connsiteY1" fmla="*/ 7139 h 391390"/>
                  <a:gd name="connsiteX2" fmla="*/ 0 w 345784"/>
                  <a:gd name="connsiteY2" fmla="*/ 391390 h 391390"/>
                  <a:gd name="connsiteX3" fmla="*/ 2894 w 345784"/>
                  <a:gd name="connsiteY3" fmla="*/ 302140 h 391390"/>
                  <a:gd name="connsiteX4" fmla="*/ 338646 w 345784"/>
                  <a:gd name="connsiteY4" fmla="*/ 0 h 39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784" h="391390">
                    <a:moveTo>
                      <a:pt x="338646" y="0"/>
                    </a:moveTo>
                    <a:lnTo>
                      <a:pt x="345784" y="7139"/>
                    </a:lnTo>
                    <a:lnTo>
                      <a:pt x="0" y="391390"/>
                    </a:lnTo>
                    <a:lnTo>
                      <a:pt x="2894" y="302140"/>
                    </a:lnTo>
                    <a:lnTo>
                      <a:pt x="3386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186" name="组合 185"/>
            <p:cNvGrpSpPr>
              <a:grpSpLocks noChangeAspect="1"/>
            </p:cNvGrpSpPr>
            <p:nvPr/>
          </p:nvGrpSpPr>
          <p:grpSpPr>
            <a:xfrm>
              <a:off x="6098906" y="5697941"/>
              <a:ext cx="929268" cy="612000"/>
              <a:chOff x="8322003" y="3994249"/>
              <a:chExt cx="1055895" cy="695394"/>
            </a:xfrm>
          </p:grpSpPr>
          <p:sp>
            <p:nvSpPr>
              <p:cNvPr id="187" name="正五边形 1"/>
              <p:cNvSpPr/>
              <p:nvPr/>
            </p:nvSpPr>
            <p:spPr>
              <a:xfrm>
                <a:off x="8352319" y="4070731"/>
                <a:ext cx="1008000" cy="540000"/>
              </a:xfrm>
              <a:custGeom>
                <a:avLst/>
                <a:gdLst>
                  <a:gd name="connsiteX0" fmla="*/ 2 w 2088000"/>
                  <a:gd name="connsiteY0" fmla="*/ 302516 h 792000"/>
                  <a:gd name="connsiteX1" fmla="*/ 1044000 w 2088000"/>
                  <a:gd name="connsiteY1" fmla="*/ 0 h 792000"/>
                  <a:gd name="connsiteX2" fmla="*/ 2087998 w 2088000"/>
                  <a:gd name="connsiteY2" fmla="*/ 302516 h 792000"/>
                  <a:gd name="connsiteX3" fmla="*/ 1689226 w 2088000"/>
                  <a:gd name="connsiteY3" fmla="*/ 791998 h 792000"/>
                  <a:gd name="connsiteX4" fmla="*/ 398774 w 2088000"/>
                  <a:gd name="connsiteY4" fmla="*/ 791998 h 792000"/>
                  <a:gd name="connsiteX5" fmla="*/ 2 w 2088000"/>
                  <a:gd name="connsiteY5" fmla="*/ 302516 h 792000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89224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03499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560636 w 2087996"/>
                  <a:gd name="connsiteY3" fmla="*/ 796761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97521"/>
                  <a:gd name="connsiteY0" fmla="*/ 302516 h 801523"/>
                  <a:gd name="connsiteX1" fmla="*/ 1043998 w 2097521"/>
                  <a:gd name="connsiteY1" fmla="*/ 0 h 801523"/>
                  <a:gd name="connsiteX2" fmla="*/ 2097521 w 2097521"/>
                  <a:gd name="connsiteY2" fmla="*/ 324606 h 801523"/>
                  <a:gd name="connsiteX3" fmla="*/ 1560636 w 2097521"/>
                  <a:gd name="connsiteY3" fmla="*/ 796761 h 801523"/>
                  <a:gd name="connsiteX4" fmla="*/ 532122 w 2097521"/>
                  <a:gd name="connsiteY4" fmla="*/ 801523 h 801523"/>
                  <a:gd name="connsiteX5" fmla="*/ 0 w 2097521"/>
                  <a:gd name="connsiteY5" fmla="*/ 302516 h 801523"/>
                  <a:gd name="connsiteX0" fmla="*/ 0 w 2087996"/>
                  <a:gd name="connsiteY0" fmla="*/ 315769 h 801523"/>
                  <a:gd name="connsiteX1" fmla="*/ 1034473 w 2087996"/>
                  <a:gd name="connsiteY1" fmla="*/ 0 h 801523"/>
                  <a:gd name="connsiteX2" fmla="*/ 2087996 w 2087996"/>
                  <a:gd name="connsiteY2" fmla="*/ 324606 h 801523"/>
                  <a:gd name="connsiteX3" fmla="*/ 1551111 w 2087996"/>
                  <a:gd name="connsiteY3" fmla="*/ 796761 h 801523"/>
                  <a:gd name="connsiteX4" fmla="*/ 522597 w 2087996"/>
                  <a:gd name="connsiteY4" fmla="*/ 801523 h 801523"/>
                  <a:gd name="connsiteX5" fmla="*/ 0 w 2087996"/>
                  <a:gd name="connsiteY5" fmla="*/ 315769 h 801523"/>
                  <a:gd name="connsiteX0" fmla="*/ 0 w 2119384"/>
                  <a:gd name="connsiteY0" fmla="*/ 315769 h 801523"/>
                  <a:gd name="connsiteX1" fmla="*/ 1034473 w 2119384"/>
                  <a:gd name="connsiteY1" fmla="*/ 0 h 801523"/>
                  <a:gd name="connsiteX2" fmla="*/ 2119384 w 2119384"/>
                  <a:gd name="connsiteY2" fmla="*/ 356416 h 801523"/>
                  <a:gd name="connsiteX3" fmla="*/ 1551111 w 2119384"/>
                  <a:gd name="connsiteY3" fmla="*/ 796761 h 801523"/>
                  <a:gd name="connsiteX4" fmla="*/ 522597 w 2119384"/>
                  <a:gd name="connsiteY4" fmla="*/ 801523 h 801523"/>
                  <a:gd name="connsiteX5" fmla="*/ 0 w 2119384"/>
                  <a:gd name="connsiteY5" fmla="*/ 315769 h 801523"/>
                  <a:gd name="connsiteX0" fmla="*/ 0 w 2131940"/>
                  <a:gd name="connsiteY0" fmla="*/ 368786 h 801523"/>
                  <a:gd name="connsiteX1" fmla="*/ 1047029 w 2131940"/>
                  <a:gd name="connsiteY1" fmla="*/ 0 h 801523"/>
                  <a:gd name="connsiteX2" fmla="*/ 2131940 w 2131940"/>
                  <a:gd name="connsiteY2" fmla="*/ 356416 h 801523"/>
                  <a:gd name="connsiteX3" fmla="*/ 1563667 w 2131940"/>
                  <a:gd name="connsiteY3" fmla="*/ 796761 h 801523"/>
                  <a:gd name="connsiteX4" fmla="*/ 535153 w 2131940"/>
                  <a:gd name="connsiteY4" fmla="*/ 801523 h 801523"/>
                  <a:gd name="connsiteX5" fmla="*/ 0 w 2131940"/>
                  <a:gd name="connsiteY5" fmla="*/ 368786 h 80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1940" h="801523">
                    <a:moveTo>
                      <a:pt x="0" y="368786"/>
                    </a:moveTo>
                    <a:lnTo>
                      <a:pt x="1047029" y="0"/>
                    </a:lnTo>
                    <a:lnTo>
                      <a:pt x="2131940" y="356416"/>
                    </a:lnTo>
                    <a:lnTo>
                      <a:pt x="1563667" y="796761"/>
                    </a:lnTo>
                    <a:lnTo>
                      <a:pt x="535153" y="801523"/>
                    </a:lnTo>
                    <a:lnTo>
                      <a:pt x="0" y="368786"/>
                    </a:lnTo>
                    <a:close/>
                  </a:path>
                </a:pathLst>
              </a:cu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8" name="直接连接符 187"/>
              <p:cNvCxnSpPr/>
              <p:nvPr/>
            </p:nvCxnSpPr>
            <p:spPr>
              <a:xfrm>
                <a:off x="8610928" y="4637188"/>
                <a:ext cx="4752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 flipH="1">
                <a:off x="8322003" y="4124427"/>
                <a:ext cx="432000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>
                <a:off x="8945898" y="4110140"/>
                <a:ext cx="432000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矩形 58"/>
              <p:cNvSpPr>
                <a:spLocks noChangeArrowheads="1"/>
              </p:cNvSpPr>
              <p:nvPr/>
            </p:nvSpPr>
            <p:spPr bwMode="auto">
              <a:xfrm>
                <a:off x="8730771" y="3994249"/>
                <a:ext cx="23179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O</a:t>
                </a:r>
                <a:endParaRPr lang="zh-CN" altLang="en-US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2" name="任意多边形 191"/>
              <p:cNvSpPr>
                <a:spLocks/>
              </p:cNvSpPr>
              <p:nvPr/>
            </p:nvSpPr>
            <p:spPr>
              <a:xfrm>
                <a:off x="9083025" y="4329643"/>
                <a:ext cx="288000" cy="360000"/>
              </a:xfrm>
              <a:custGeom>
                <a:avLst/>
                <a:gdLst>
                  <a:gd name="connsiteX0" fmla="*/ 338646 w 345784"/>
                  <a:gd name="connsiteY0" fmla="*/ 0 h 391390"/>
                  <a:gd name="connsiteX1" fmla="*/ 345784 w 345784"/>
                  <a:gd name="connsiteY1" fmla="*/ 7139 h 391390"/>
                  <a:gd name="connsiteX2" fmla="*/ 0 w 345784"/>
                  <a:gd name="connsiteY2" fmla="*/ 391390 h 391390"/>
                  <a:gd name="connsiteX3" fmla="*/ 2894 w 345784"/>
                  <a:gd name="connsiteY3" fmla="*/ 302140 h 391390"/>
                  <a:gd name="connsiteX4" fmla="*/ 338646 w 345784"/>
                  <a:gd name="connsiteY4" fmla="*/ 0 h 39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784" h="391390">
                    <a:moveTo>
                      <a:pt x="338646" y="0"/>
                    </a:moveTo>
                    <a:lnTo>
                      <a:pt x="345784" y="7139"/>
                    </a:lnTo>
                    <a:lnTo>
                      <a:pt x="0" y="391390"/>
                    </a:lnTo>
                    <a:lnTo>
                      <a:pt x="2894" y="302140"/>
                    </a:lnTo>
                    <a:lnTo>
                      <a:pt x="3386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93" name="任意多边形 192"/>
              <p:cNvSpPr>
                <a:spLocks/>
              </p:cNvSpPr>
              <p:nvPr/>
            </p:nvSpPr>
            <p:spPr>
              <a:xfrm flipH="1">
                <a:off x="8325776" y="4329633"/>
                <a:ext cx="288000" cy="360000"/>
              </a:xfrm>
              <a:custGeom>
                <a:avLst/>
                <a:gdLst>
                  <a:gd name="connsiteX0" fmla="*/ 338646 w 345784"/>
                  <a:gd name="connsiteY0" fmla="*/ 0 h 391390"/>
                  <a:gd name="connsiteX1" fmla="*/ 345784 w 345784"/>
                  <a:gd name="connsiteY1" fmla="*/ 7139 h 391390"/>
                  <a:gd name="connsiteX2" fmla="*/ 0 w 345784"/>
                  <a:gd name="connsiteY2" fmla="*/ 391390 h 391390"/>
                  <a:gd name="connsiteX3" fmla="*/ 2894 w 345784"/>
                  <a:gd name="connsiteY3" fmla="*/ 302140 h 391390"/>
                  <a:gd name="connsiteX4" fmla="*/ 338646 w 345784"/>
                  <a:gd name="connsiteY4" fmla="*/ 0 h 39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784" h="391390">
                    <a:moveTo>
                      <a:pt x="338646" y="0"/>
                    </a:moveTo>
                    <a:lnTo>
                      <a:pt x="345784" y="7139"/>
                    </a:lnTo>
                    <a:lnTo>
                      <a:pt x="0" y="391390"/>
                    </a:lnTo>
                    <a:lnTo>
                      <a:pt x="2894" y="302140"/>
                    </a:lnTo>
                    <a:lnTo>
                      <a:pt x="33864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194" name="正五边形 193"/>
            <p:cNvSpPr/>
            <p:nvPr/>
          </p:nvSpPr>
          <p:spPr>
            <a:xfrm rot="16200000">
              <a:off x="5894025" y="1396325"/>
              <a:ext cx="504000" cy="504000"/>
            </a:xfrm>
            <a:prstGeom prst="pent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95" name="六边形 194"/>
            <p:cNvSpPr/>
            <p:nvPr/>
          </p:nvSpPr>
          <p:spPr>
            <a:xfrm rot="5400000">
              <a:off x="6383039" y="1383121"/>
              <a:ext cx="576000" cy="540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96" name="矩形 195"/>
            <p:cNvSpPr/>
            <p:nvPr/>
          </p:nvSpPr>
          <p:spPr>
            <a:xfrm>
              <a:off x="6946523" y="3819808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/>
            </a:p>
          </p:txBody>
        </p:sp>
        <p:cxnSp>
          <p:nvCxnSpPr>
            <p:cNvPr id="197" name="直接连接符 196"/>
            <p:cNvCxnSpPr/>
            <p:nvPr/>
          </p:nvCxnSpPr>
          <p:spPr>
            <a:xfrm flipV="1">
              <a:off x="4405139" y="3387760"/>
              <a:ext cx="432000" cy="3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>
              <a:off x="4405139" y="3741328"/>
              <a:ext cx="50400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 flipV="1">
              <a:off x="4909195" y="3783824"/>
              <a:ext cx="39600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4837187" y="3387760"/>
              <a:ext cx="4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 flipV="1">
              <a:off x="5261181" y="3440718"/>
              <a:ext cx="0" cy="28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 flipV="1">
              <a:off x="5305811" y="3397339"/>
              <a:ext cx="0" cy="39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矩形 202"/>
            <p:cNvSpPr/>
            <p:nvPr/>
          </p:nvSpPr>
          <p:spPr>
            <a:xfrm>
              <a:off x="4693171" y="3481254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/>
            </a:p>
          </p:txBody>
        </p:sp>
        <p:cxnSp>
          <p:nvCxnSpPr>
            <p:cNvPr id="204" name="直接连接符 203"/>
            <p:cNvCxnSpPr/>
            <p:nvPr/>
          </p:nvCxnSpPr>
          <p:spPr>
            <a:xfrm flipV="1">
              <a:off x="5296667" y="3174312"/>
              <a:ext cx="39600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 flipV="1">
              <a:off x="4837187" y="3387760"/>
              <a:ext cx="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矩形 205"/>
            <p:cNvSpPr/>
            <p:nvPr/>
          </p:nvSpPr>
          <p:spPr>
            <a:xfrm>
              <a:off x="5161795" y="3680086"/>
              <a:ext cx="2201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1600" dirty="0"/>
            </a:p>
          </p:txBody>
        </p:sp>
        <p:cxnSp>
          <p:nvCxnSpPr>
            <p:cNvPr id="207" name="直接连接符 206"/>
            <p:cNvCxnSpPr/>
            <p:nvPr/>
          </p:nvCxnSpPr>
          <p:spPr>
            <a:xfrm>
              <a:off x="4923715" y="3963824"/>
              <a:ext cx="14400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flipV="1">
              <a:off x="5061595" y="4215872"/>
              <a:ext cx="39600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flipV="1">
              <a:off x="4846331" y="4377640"/>
              <a:ext cx="216000" cy="50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>
              <a:cxnSpLocks noChangeAspect="1"/>
            </p:cNvCxnSpPr>
            <p:nvPr/>
          </p:nvCxnSpPr>
          <p:spPr>
            <a:xfrm>
              <a:off x="5467120" y="4225397"/>
              <a:ext cx="360000" cy="1963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flipV="1">
              <a:off x="5411875" y="4413584"/>
              <a:ext cx="432000" cy="46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>
              <a:off x="4846331" y="4881640"/>
              <a:ext cx="57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flipH="1" flipV="1">
              <a:off x="5053211" y="4386363"/>
              <a:ext cx="72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矩形 213"/>
            <p:cNvSpPr/>
            <p:nvPr/>
          </p:nvSpPr>
          <p:spPr>
            <a:xfrm>
              <a:off x="5002307" y="4413017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/>
            </a:p>
          </p:txBody>
        </p:sp>
        <p:cxnSp>
          <p:nvCxnSpPr>
            <p:cNvPr id="215" name="直接连接符 214"/>
            <p:cNvCxnSpPr/>
            <p:nvPr/>
          </p:nvCxnSpPr>
          <p:spPr>
            <a:xfrm>
              <a:off x="5816443" y="4449507"/>
              <a:ext cx="54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>
              <a:off x="5806918" y="4405453"/>
              <a:ext cx="54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矩形 216"/>
            <p:cNvSpPr/>
            <p:nvPr/>
          </p:nvSpPr>
          <p:spPr>
            <a:xfrm>
              <a:off x="6281963" y="4273342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</a:t>
              </a:r>
              <a:endParaRPr lang="zh-CN" altLang="en-US" sz="1600" dirty="0"/>
            </a:p>
          </p:txBody>
        </p:sp>
        <p:cxnSp>
          <p:nvCxnSpPr>
            <p:cNvPr id="218" name="直接连接符 217"/>
            <p:cNvCxnSpPr>
              <a:cxnSpLocks noChangeAspect="1"/>
            </p:cNvCxnSpPr>
            <p:nvPr/>
          </p:nvCxnSpPr>
          <p:spPr>
            <a:xfrm flipV="1">
              <a:off x="6551460" y="4220053"/>
              <a:ext cx="324000" cy="16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flipH="1" flipV="1">
              <a:off x="6549546" y="4477405"/>
              <a:ext cx="180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矩形 219"/>
            <p:cNvSpPr/>
            <p:nvPr/>
          </p:nvSpPr>
          <p:spPr>
            <a:xfrm>
              <a:off x="6659592" y="4458355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/>
            </a:p>
          </p:txBody>
        </p:sp>
        <p:cxnSp>
          <p:nvCxnSpPr>
            <p:cNvPr id="221" name="直接连接符 220"/>
            <p:cNvCxnSpPr/>
            <p:nvPr/>
          </p:nvCxnSpPr>
          <p:spPr>
            <a:xfrm>
              <a:off x="6844267" y="4233949"/>
              <a:ext cx="4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flipV="1">
              <a:off x="7293938" y="3907080"/>
              <a:ext cx="432000" cy="32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>
              <a:off x="7267082" y="3658620"/>
              <a:ext cx="468000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/>
          </p:nvCxnSpPr>
          <p:spPr>
            <a:xfrm flipV="1">
              <a:off x="6857931" y="3657504"/>
              <a:ext cx="43200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flipV="1">
              <a:off x="6907185" y="3902103"/>
              <a:ext cx="0" cy="28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 flipV="1">
              <a:off x="6862936" y="3829333"/>
              <a:ext cx="0" cy="39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H="1" flipV="1">
              <a:off x="7159731" y="4081552"/>
              <a:ext cx="288000" cy="32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矩形 227"/>
            <p:cNvSpPr/>
            <p:nvPr/>
          </p:nvSpPr>
          <p:spPr>
            <a:xfrm>
              <a:off x="6777248" y="3697278"/>
              <a:ext cx="2201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1600" dirty="0"/>
            </a:p>
          </p:txBody>
        </p:sp>
        <p:cxnSp>
          <p:nvCxnSpPr>
            <p:cNvPr id="229" name="直接连接符 228"/>
            <p:cNvCxnSpPr/>
            <p:nvPr/>
          </p:nvCxnSpPr>
          <p:spPr>
            <a:xfrm flipV="1">
              <a:off x="7276267" y="3514048"/>
              <a:ext cx="72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矩形 229"/>
            <p:cNvSpPr/>
            <p:nvPr/>
          </p:nvSpPr>
          <p:spPr>
            <a:xfrm>
              <a:off x="7213451" y="3243744"/>
              <a:ext cx="4796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endParaRPr lang="zh-CN" altLang="en-US" sz="1600" dirty="0"/>
            </a:p>
          </p:txBody>
        </p:sp>
        <p:cxnSp>
          <p:nvCxnSpPr>
            <p:cNvPr id="231" name="直接连接符 230"/>
            <p:cNvCxnSpPr/>
            <p:nvPr/>
          </p:nvCxnSpPr>
          <p:spPr>
            <a:xfrm flipH="1" flipV="1">
              <a:off x="7123451" y="3274032"/>
              <a:ext cx="18000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 flipV="1">
              <a:off x="7123451" y="2842032"/>
              <a:ext cx="32400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>
              <a:off x="6826619" y="2851552"/>
              <a:ext cx="61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flipV="1">
              <a:off x="6397923" y="2845198"/>
              <a:ext cx="432000" cy="28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flipV="1">
              <a:off x="6727451" y="3278165"/>
              <a:ext cx="396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flipV="1">
              <a:off x="6764259" y="3235759"/>
              <a:ext cx="324000" cy="12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>
              <a:off x="6384827" y="3134227"/>
              <a:ext cx="360000" cy="28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 flipH="1" flipV="1">
              <a:off x="6834696" y="2856707"/>
              <a:ext cx="72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矩形 238"/>
            <p:cNvSpPr/>
            <p:nvPr/>
          </p:nvSpPr>
          <p:spPr>
            <a:xfrm>
              <a:off x="6737293" y="2905190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sz="1600" dirty="0"/>
            </a:p>
          </p:txBody>
        </p:sp>
        <p:cxnSp>
          <p:nvCxnSpPr>
            <p:cNvPr id="240" name="直接连接符 239"/>
            <p:cNvCxnSpPr/>
            <p:nvPr/>
          </p:nvCxnSpPr>
          <p:spPr>
            <a:xfrm>
              <a:off x="5912687" y="3162451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>
              <a:off x="5912687" y="3118397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矩形 241"/>
            <p:cNvSpPr/>
            <p:nvPr/>
          </p:nvSpPr>
          <p:spPr>
            <a:xfrm>
              <a:off x="5629275" y="2977198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</a:t>
              </a:r>
              <a:endParaRPr lang="zh-CN" altLang="en-US" sz="1600" dirty="0"/>
            </a:p>
          </p:txBody>
        </p:sp>
        <p:sp>
          <p:nvSpPr>
            <p:cNvPr id="243" name="矩形 242"/>
            <p:cNvSpPr/>
            <p:nvPr/>
          </p:nvSpPr>
          <p:spPr>
            <a:xfrm>
              <a:off x="5434355" y="2595672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/>
            </a:p>
          </p:txBody>
        </p:sp>
        <p:cxnSp>
          <p:nvCxnSpPr>
            <p:cNvPr id="244" name="直接连接符 243"/>
            <p:cNvCxnSpPr/>
            <p:nvPr/>
          </p:nvCxnSpPr>
          <p:spPr>
            <a:xfrm flipH="1" flipV="1">
              <a:off x="5629291" y="2883704"/>
              <a:ext cx="10800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矩形 244"/>
            <p:cNvSpPr/>
            <p:nvPr/>
          </p:nvSpPr>
          <p:spPr>
            <a:xfrm>
              <a:off x="5337088" y="4107840"/>
              <a:ext cx="2201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1600" dirty="0"/>
            </a:p>
          </p:txBody>
        </p:sp>
        <p:sp>
          <p:nvSpPr>
            <p:cNvPr id="246" name="矩形 245"/>
            <p:cNvSpPr/>
            <p:nvPr/>
          </p:nvSpPr>
          <p:spPr>
            <a:xfrm>
              <a:off x="6681958" y="3243744"/>
              <a:ext cx="2201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1600" dirty="0"/>
            </a:p>
          </p:txBody>
        </p:sp>
        <p:cxnSp>
          <p:nvCxnSpPr>
            <p:cNvPr id="247" name="直接连接符 246"/>
            <p:cNvCxnSpPr/>
            <p:nvPr/>
          </p:nvCxnSpPr>
          <p:spPr>
            <a:xfrm flipH="1" flipV="1">
              <a:off x="7429475" y="2856707"/>
              <a:ext cx="180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 flipV="1">
              <a:off x="7428667" y="2712272"/>
              <a:ext cx="180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矩形 248"/>
            <p:cNvSpPr/>
            <p:nvPr/>
          </p:nvSpPr>
          <p:spPr>
            <a:xfrm>
              <a:off x="7522587" y="2545150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/>
            </a:p>
          </p:txBody>
        </p:sp>
        <p:sp>
          <p:nvSpPr>
            <p:cNvPr id="250" name="矩形 249"/>
            <p:cNvSpPr/>
            <p:nvPr/>
          </p:nvSpPr>
          <p:spPr>
            <a:xfrm>
              <a:off x="7522587" y="2833182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/>
            </a:p>
          </p:txBody>
        </p:sp>
        <p:cxnSp>
          <p:nvCxnSpPr>
            <p:cNvPr id="251" name="直接连接符 250"/>
            <p:cNvCxnSpPr/>
            <p:nvPr/>
          </p:nvCxnSpPr>
          <p:spPr>
            <a:xfrm flipH="1" flipV="1">
              <a:off x="4270267" y="3603784"/>
              <a:ext cx="144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矩形 251"/>
            <p:cNvSpPr/>
            <p:nvPr/>
          </p:nvSpPr>
          <p:spPr>
            <a:xfrm>
              <a:off x="4000989" y="3409246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sz="1600" dirty="0"/>
            </a:p>
          </p:txBody>
        </p:sp>
        <p:cxnSp>
          <p:nvCxnSpPr>
            <p:cNvPr id="253" name="直接连接符 252"/>
            <p:cNvCxnSpPr/>
            <p:nvPr/>
          </p:nvCxnSpPr>
          <p:spPr>
            <a:xfrm flipV="1">
              <a:off x="4324571" y="3747816"/>
              <a:ext cx="90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矩形 253"/>
            <p:cNvSpPr/>
            <p:nvPr/>
          </p:nvSpPr>
          <p:spPr>
            <a:xfrm>
              <a:off x="4117107" y="3841294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1600" dirty="0"/>
            </a:p>
          </p:txBody>
        </p:sp>
        <p:cxnSp>
          <p:nvCxnSpPr>
            <p:cNvPr id="255" name="直接连接符 254"/>
            <p:cNvCxnSpPr/>
            <p:nvPr/>
          </p:nvCxnSpPr>
          <p:spPr>
            <a:xfrm flipV="1">
              <a:off x="4098057" y="4107856"/>
              <a:ext cx="10800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矩形 255"/>
            <p:cNvSpPr/>
            <p:nvPr/>
          </p:nvSpPr>
          <p:spPr>
            <a:xfrm>
              <a:off x="3902442" y="4251856"/>
              <a:ext cx="8627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CONH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1600" dirty="0"/>
            </a:p>
          </p:txBody>
        </p:sp>
        <p:sp>
          <p:nvSpPr>
            <p:cNvPr id="257" name="矩形 256"/>
            <p:cNvSpPr/>
            <p:nvPr/>
          </p:nvSpPr>
          <p:spPr>
            <a:xfrm>
              <a:off x="4261123" y="4633382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</a:t>
              </a:r>
              <a:endParaRPr lang="zh-CN" altLang="en-US" sz="1600" dirty="0"/>
            </a:p>
          </p:txBody>
        </p:sp>
        <p:cxnSp>
          <p:nvCxnSpPr>
            <p:cNvPr id="258" name="直接连接符 257"/>
            <p:cNvCxnSpPr/>
            <p:nvPr/>
          </p:nvCxnSpPr>
          <p:spPr>
            <a:xfrm flipH="1" flipV="1">
              <a:off x="4747475" y="4809640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flipV="1">
              <a:off x="4756619" y="4884854"/>
              <a:ext cx="90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矩形 259"/>
            <p:cNvSpPr/>
            <p:nvPr/>
          </p:nvSpPr>
          <p:spPr>
            <a:xfrm>
              <a:off x="4549155" y="4959282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1600" dirty="0"/>
            </a:p>
          </p:txBody>
        </p:sp>
        <p:cxnSp>
          <p:nvCxnSpPr>
            <p:cNvPr id="261" name="直接连接符 260"/>
            <p:cNvCxnSpPr/>
            <p:nvPr/>
          </p:nvCxnSpPr>
          <p:spPr>
            <a:xfrm flipV="1">
              <a:off x="4549155" y="5225844"/>
              <a:ext cx="10800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矩形 261"/>
            <p:cNvSpPr/>
            <p:nvPr/>
          </p:nvSpPr>
          <p:spPr>
            <a:xfrm>
              <a:off x="4334490" y="5341269"/>
              <a:ext cx="8627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CONH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1600" dirty="0"/>
            </a:p>
          </p:txBody>
        </p:sp>
        <p:cxnSp>
          <p:nvCxnSpPr>
            <p:cNvPr id="263" name="直接连接符 262"/>
            <p:cNvCxnSpPr/>
            <p:nvPr/>
          </p:nvCxnSpPr>
          <p:spPr>
            <a:xfrm flipV="1">
              <a:off x="5305696" y="4872821"/>
              <a:ext cx="10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矩形 263"/>
            <p:cNvSpPr/>
            <p:nvPr/>
          </p:nvSpPr>
          <p:spPr>
            <a:xfrm>
              <a:off x="5062736" y="4952886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sz="1600" dirty="0"/>
            </a:p>
          </p:txBody>
        </p:sp>
        <p:sp>
          <p:nvSpPr>
            <p:cNvPr id="265" name="矩形 264"/>
            <p:cNvSpPr/>
            <p:nvPr/>
          </p:nvSpPr>
          <p:spPr>
            <a:xfrm>
              <a:off x="5242213" y="4865637"/>
              <a:ext cx="862737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ⅼ</a:t>
              </a:r>
            </a:p>
            <a:p>
              <a:pPr>
                <a:lnSpc>
                  <a:spcPts val="14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</a:p>
            <a:p>
              <a:pPr>
                <a:lnSpc>
                  <a:spcPts val="14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ⅼ</a:t>
              </a:r>
            </a:p>
            <a:p>
              <a:pPr>
                <a:lnSpc>
                  <a:spcPts val="14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</a:p>
            <a:p>
              <a:pPr>
                <a:lnSpc>
                  <a:spcPts val="14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ⅼ</a:t>
              </a:r>
            </a:p>
            <a:p>
              <a:pPr>
                <a:lnSpc>
                  <a:spcPts val="14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CONH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1600" baseline="-25000" dirty="0"/>
            </a:p>
          </p:txBody>
        </p:sp>
        <p:cxnSp>
          <p:nvCxnSpPr>
            <p:cNvPr id="266" name="直接连接符 265"/>
            <p:cNvCxnSpPr/>
            <p:nvPr/>
          </p:nvCxnSpPr>
          <p:spPr>
            <a:xfrm flipV="1">
              <a:off x="6105950" y="4466313"/>
              <a:ext cx="0" cy="10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flipV="1">
              <a:off x="7022644" y="5705531"/>
              <a:ext cx="864000" cy="28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正五边形 267"/>
            <p:cNvSpPr/>
            <p:nvPr/>
          </p:nvSpPr>
          <p:spPr>
            <a:xfrm rot="5400000">
              <a:off x="7684756" y="5157294"/>
              <a:ext cx="504000" cy="504000"/>
            </a:xfrm>
            <a:prstGeom prst="pent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cxnSp>
          <p:nvCxnSpPr>
            <p:cNvPr id="269" name="直接连接符 268"/>
            <p:cNvCxnSpPr/>
            <p:nvPr/>
          </p:nvCxnSpPr>
          <p:spPr>
            <a:xfrm flipH="1" flipV="1">
              <a:off x="8019831" y="5252400"/>
              <a:ext cx="108000" cy="1535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flipV="1">
              <a:off x="7200137" y="5174305"/>
              <a:ext cx="216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六边形 270"/>
            <p:cNvSpPr/>
            <p:nvPr/>
          </p:nvSpPr>
          <p:spPr>
            <a:xfrm rot="5400000">
              <a:off x="7133069" y="5144090"/>
              <a:ext cx="576000" cy="540000"/>
            </a:xfrm>
            <a:prstGeom prst="hexag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cxnSp>
          <p:nvCxnSpPr>
            <p:cNvPr id="272" name="直接连接符 271"/>
            <p:cNvCxnSpPr/>
            <p:nvPr/>
          </p:nvCxnSpPr>
          <p:spPr>
            <a:xfrm flipH="1" flipV="1">
              <a:off x="7191469" y="5551547"/>
              <a:ext cx="216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 flipV="1">
              <a:off x="7642834" y="5295623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矩形 273"/>
            <p:cNvSpPr/>
            <p:nvPr/>
          </p:nvSpPr>
          <p:spPr>
            <a:xfrm>
              <a:off x="7252280" y="4773206"/>
              <a:ext cx="554960" cy="4559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</a:p>
            <a:p>
              <a:pPr>
                <a:lnSpc>
                  <a:spcPts val="14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ⅼ</a:t>
              </a:r>
              <a:endParaRPr lang="zh-CN" altLang="en-US" sz="1600" dirty="0"/>
            </a:p>
          </p:txBody>
        </p:sp>
        <p:sp>
          <p:nvSpPr>
            <p:cNvPr id="275" name="矩形 274"/>
            <p:cNvSpPr/>
            <p:nvPr/>
          </p:nvSpPr>
          <p:spPr>
            <a:xfrm>
              <a:off x="7358826" y="4357544"/>
              <a:ext cx="1233030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CONH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en-US" altLang="zh-CN" sz="16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276" name="直接连接符 275"/>
            <p:cNvCxnSpPr/>
            <p:nvPr/>
          </p:nvCxnSpPr>
          <p:spPr>
            <a:xfrm flipH="1" flipV="1">
              <a:off x="7717313" y="3913302"/>
              <a:ext cx="72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矩形 276"/>
            <p:cNvSpPr/>
            <p:nvPr/>
          </p:nvSpPr>
          <p:spPr>
            <a:xfrm>
              <a:off x="7742803" y="3871010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sz="1600" dirty="0"/>
            </a:p>
          </p:txBody>
        </p:sp>
        <p:cxnSp>
          <p:nvCxnSpPr>
            <p:cNvPr id="278" name="直接连接符 277"/>
            <p:cNvCxnSpPr/>
            <p:nvPr/>
          </p:nvCxnSpPr>
          <p:spPr>
            <a:xfrm flipV="1">
              <a:off x="7708846" y="3769286"/>
              <a:ext cx="90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矩形 278"/>
            <p:cNvSpPr/>
            <p:nvPr/>
          </p:nvSpPr>
          <p:spPr>
            <a:xfrm>
              <a:off x="7708613" y="3553262"/>
              <a:ext cx="1641796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CONH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en-US" altLang="zh-CN" sz="16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280" name="直接连接符 279"/>
            <p:cNvCxnSpPr/>
            <p:nvPr/>
          </p:nvCxnSpPr>
          <p:spPr>
            <a:xfrm flipV="1">
              <a:off x="6830129" y="2473142"/>
              <a:ext cx="0" cy="39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矩形 280"/>
            <p:cNvSpPr/>
            <p:nvPr/>
          </p:nvSpPr>
          <p:spPr>
            <a:xfrm>
              <a:off x="6628493" y="2247633"/>
              <a:ext cx="1641796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CONH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en-US" altLang="zh-CN" sz="16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282" name="直接连接符 281"/>
            <p:cNvCxnSpPr/>
            <p:nvPr/>
          </p:nvCxnSpPr>
          <p:spPr>
            <a:xfrm flipV="1">
              <a:off x="6109668" y="2041094"/>
              <a:ext cx="0" cy="16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/>
            <p:cNvCxnSpPr/>
            <p:nvPr/>
          </p:nvCxnSpPr>
          <p:spPr>
            <a:xfrm flipH="1" flipV="1">
              <a:off x="5955348" y="1649398"/>
              <a:ext cx="108000" cy="1535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 flipV="1">
              <a:off x="6671300" y="1784519"/>
              <a:ext cx="216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 flipV="1">
              <a:off x="5175402" y="413485"/>
              <a:ext cx="0" cy="50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/>
            <p:nvPr/>
          </p:nvCxnSpPr>
          <p:spPr>
            <a:xfrm flipV="1">
              <a:off x="5420780" y="873688"/>
              <a:ext cx="0" cy="32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矩形 286"/>
            <p:cNvSpPr/>
            <p:nvPr/>
          </p:nvSpPr>
          <p:spPr>
            <a:xfrm>
              <a:off x="5241690" y="648333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sz="1600" dirty="0"/>
            </a:p>
          </p:txBody>
        </p:sp>
        <p:cxnSp>
          <p:nvCxnSpPr>
            <p:cNvPr id="288" name="直接连接符 287"/>
            <p:cNvCxnSpPr/>
            <p:nvPr/>
          </p:nvCxnSpPr>
          <p:spPr>
            <a:xfrm flipV="1">
              <a:off x="5847272" y="883019"/>
              <a:ext cx="0" cy="32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矩形 288"/>
            <p:cNvSpPr/>
            <p:nvPr/>
          </p:nvSpPr>
          <p:spPr>
            <a:xfrm>
              <a:off x="5690169" y="657664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sz="1600" dirty="0"/>
            </a:p>
          </p:txBody>
        </p:sp>
        <p:sp>
          <p:nvSpPr>
            <p:cNvPr id="290" name="矩形 289"/>
            <p:cNvSpPr/>
            <p:nvPr/>
          </p:nvSpPr>
          <p:spPr>
            <a:xfrm>
              <a:off x="5215784" y="1132951"/>
              <a:ext cx="344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</a:t>
              </a:r>
              <a:endParaRPr lang="zh-CN" altLang="en-US" sz="1600" dirty="0"/>
            </a:p>
          </p:txBody>
        </p:sp>
        <p:sp>
          <p:nvSpPr>
            <p:cNvPr id="291" name="矩形 290"/>
            <p:cNvSpPr/>
            <p:nvPr/>
          </p:nvSpPr>
          <p:spPr>
            <a:xfrm>
              <a:off x="5558368" y="1135387"/>
              <a:ext cx="5502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HO</a:t>
              </a:r>
              <a:endParaRPr lang="zh-CN" altLang="en-US" sz="1600" dirty="0"/>
            </a:p>
          </p:txBody>
        </p:sp>
        <p:sp>
          <p:nvSpPr>
            <p:cNvPr id="292" name="矩形 291"/>
            <p:cNvSpPr/>
            <p:nvPr/>
          </p:nvSpPr>
          <p:spPr>
            <a:xfrm>
              <a:off x="5949916" y="362963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sz="1600" dirty="0"/>
            </a:p>
          </p:txBody>
        </p:sp>
        <p:cxnSp>
          <p:nvCxnSpPr>
            <p:cNvPr id="293" name="直接连接符 292"/>
            <p:cNvCxnSpPr/>
            <p:nvPr/>
          </p:nvCxnSpPr>
          <p:spPr>
            <a:xfrm flipH="1" flipV="1">
              <a:off x="6674000" y="1423356"/>
              <a:ext cx="216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 flipV="1">
              <a:off x="6933862" y="1356081"/>
              <a:ext cx="180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矩形 294"/>
            <p:cNvSpPr/>
            <p:nvPr/>
          </p:nvSpPr>
          <p:spPr>
            <a:xfrm>
              <a:off x="7027782" y="1188959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/>
            </a:p>
          </p:txBody>
        </p:sp>
        <p:cxnSp>
          <p:nvCxnSpPr>
            <p:cNvPr id="296" name="直接连接符 295"/>
            <p:cNvCxnSpPr/>
            <p:nvPr/>
          </p:nvCxnSpPr>
          <p:spPr>
            <a:xfrm flipH="1" flipV="1">
              <a:off x="6934670" y="1797257"/>
              <a:ext cx="180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矩形 296"/>
            <p:cNvSpPr/>
            <p:nvPr/>
          </p:nvSpPr>
          <p:spPr>
            <a:xfrm>
              <a:off x="7027782" y="1765023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sz="1600" dirty="0"/>
            </a:p>
          </p:txBody>
        </p:sp>
        <p:cxnSp>
          <p:nvCxnSpPr>
            <p:cNvPr id="298" name="直接连接符 297"/>
            <p:cNvCxnSpPr/>
            <p:nvPr/>
          </p:nvCxnSpPr>
          <p:spPr>
            <a:xfrm flipV="1">
              <a:off x="6110049" y="629581"/>
              <a:ext cx="0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矩形 298"/>
            <p:cNvSpPr/>
            <p:nvPr/>
          </p:nvSpPr>
          <p:spPr>
            <a:xfrm>
              <a:off x="4985819" y="867019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sz="1600" dirty="0"/>
            </a:p>
          </p:txBody>
        </p:sp>
        <p:sp>
          <p:nvSpPr>
            <p:cNvPr id="300" name="矩形 299"/>
            <p:cNvSpPr/>
            <p:nvPr/>
          </p:nvSpPr>
          <p:spPr>
            <a:xfrm>
              <a:off x="5031288" y="187976"/>
              <a:ext cx="862737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OH</a:t>
              </a:r>
            </a:p>
          </p:txBody>
        </p:sp>
        <p:cxnSp>
          <p:nvCxnSpPr>
            <p:cNvPr id="301" name="直接连接符 300"/>
            <p:cNvCxnSpPr/>
            <p:nvPr/>
          </p:nvCxnSpPr>
          <p:spPr>
            <a:xfrm flipH="1" flipV="1">
              <a:off x="4732566" y="3291915"/>
              <a:ext cx="108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矩形 301"/>
            <p:cNvSpPr/>
            <p:nvPr/>
          </p:nvSpPr>
          <p:spPr>
            <a:xfrm>
              <a:off x="4525873" y="3049206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1600" dirty="0"/>
            </a:p>
          </p:txBody>
        </p:sp>
        <p:sp>
          <p:nvSpPr>
            <p:cNvPr id="303" name="矩形 302"/>
            <p:cNvSpPr/>
            <p:nvPr/>
          </p:nvSpPr>
          <p:spPr>
            <a:xfrm>
              <a:off x="4237841" y="2814520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1600" dirty="0"/>
            </a:p>
          </p:txBody>
        </p:sp>
        <p:sp>
          <p:nvSpPr>
            <p:cNvPr id="304" name="矩形 303"/>
            <p:cNvSpPr/>
            <p:nvPr/>
          </p:nvSpPr>
          <p:spPr>
            <a:xfrm>
              <a:off x="3968859" y="2566636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</a:t>
              </a:r>
              <a:endParaRPr lang="zh-CN" altLang="en-US" sz="1600" dirty="0"/>
            </a:p>
          </p:txBody>
        </p:sp>
        <p:sp>
          <p:nvSpPr>
            <p:cNvPr id="305" name="矩形 304"/>
            <p:cNvSpPr/>
            <p:nvPr/>
          </p:nvSpPr>
          <p:spPr>
            <a:xfrm>
              <a:off x="3733785" y="2278604"/>
              <a:ext cx="4796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NH</a:t>
              </a:r>
              <a:endParaRPr lang="zh-CN" altLang="en-US" sz="1600" dirty="0"/>
            </a:p>
          </p:txBody>
        </p:sp>
        <p:sp>
          <p:nvSpPr>
            <p:cNvPr id="306" name="矩形 305"/>
            <p:cNvSpPr/>
            <p:nvPr/>
          </p:nvSpPr>
          <p:spPr>
            <a:xfrm>
              <a:off x="3467016" y="1906842"/>
              <a:ext cx="554960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ⅼ</a:t>
              </a:r>
            </a:p>
            <a:p>
              <a:pPr>
                <a:lnSpc>
                  <a:spcPts val="13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1600" dirty="0"/>
            </a:p>
          </p:txBody>
        </p:sp>
        <p:sp>
          <p:nvSpPr>
            <p:cNvPr id="307" name="矩形 306"/>
            <p:cNvSpPr/>
            <p:nvPr/>
          </p:nvSpPr>
          <p:spPr>
            <a:xfrm>
              <a:off x="2984480" y="1681054"/>
              <a:ext cx="9653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C―CH</a:t>
              </a:r>
              <a:endParaRPr lang="zh-CN" altLang="en-US" sz="1600" dirty="0"/>
            </a:p>
          </p:txBody>
        </p:sp>
        <p:cxnSp>
          <p:nvCxnSpPr>
            <p:cNvPr id="308" name="直接连接符 307"/>
            <p:cNvCxnSpPr/>
            <p:nvPr/>
          </p:nvCxnSpPr>
          <p:spPr>
            <a:xfrm flipV="1">
              <a:off x="4685770" y="1321038"/>
              <a:ext cx="57600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矩形 308"/>
            <p:cNvSpPr/>
            <p:nvPr/>
          </p:nvSpPr>
          <p:spPr>
            <a:xfrm>
              <a:off x="4381857" y="1414508"/>
              <a:ext cx="3209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P</a:t>
              </a:r>
              <a:endParaRPr lang="zh-CN" altLang="en-US" sz="1600" dirty="0"/>
            </a:p>
          </p:txBody>
        </p:sp>
        <p:sp>
          <p:nvSpPr>
            <p:cNvPr id="310" name="矩形 309"/>
            <p:cNvSpPr/>
            <p:nvPr/>
          </p:nvSpPr>
          <p:spPr>
            <a:xfrm>
              <a:off x="3998791" y="1558524"/>
              <a:ext cx="344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</a:t>
              </a:r>
              <a:endParaRPr lang="zh-CN" altLang="en-US" sz="1600" dirty="0"/>
            </a:p>
          </p:txBody>
        </p:sp>
        <p:cxnSp>
          <p:nvCxnSpPr>
            <p:cNvPr id="311" name="直接连接符 310"/>
            <p:cNvCxnSpPr/>
            <p:nvPr/>
          </p:nvCxnSpPr>
          <p:spPr>
            <a:xfrm flipV="1">
              <a:off x="3877801" y="1761462"/>
              <a:ext cx="18000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/>
            <p:nvPr/>
          </p:nvCxnSpPr>
          <p:spPr>
            <a:xfrm flipH="1" flipV="1">
              <a:off x="4364915" y="1304080"/>
              <a:ext cx="10800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/>
            <p:cNvCxnSpPr/>
            <p:nvPr/>
          </p:nvCxnSpPr>
          <p:spPr>
            <a:xfrm flipH="1" flipV="1">
              <a:off x="4408736" y="1285612"/>
              <a:ext cx="10800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矩形 313"/>
            <p:cNvSpPr/>
            <p:nvPr/>
          </p:nvSpPr>
          <p:spPr>
            <a:xfrm>
              <a:off x="4169055" y="1042507"/>
              <a:ext cx="344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</a:t>
              </a:r>
              <a:endParaRPr lang="zh-CN" altLang="en-US" sz="1600" dirty="0"/>
            </a:p>
          </p:txBody>
        </p:sp>
        <p:cxnSp>
          <p:nvCxnSpPr>
            <p:cNvPr id="315" name="直接连接符 314"/>
            <p:cNvCxnSpPr/>
            <p:nvPr/>
          </p:nvCxnSpPr>
          <p:spPr>
            <a:xfrm flipH="1" flipV="1">
              <a:off x="4588356" y="1652479"/>
              <a:ext cx="10800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矩形 315"/>
            <p:cNvSpPr/>
            <p:nvPr/>
          </p:nvSpPr>
          <p:spPr>
            <a:xfrm>
              <a:off x="4578831" y="1748870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OH</a:t>
              </a:r>
              <a:endParaRPr lang="zh-CN" altLang="en-US" sz="1600" dirty="0"/>
            </a:p>
          </p:txBody>
        </p:sp>
        <p:cxnSp>
          <p:nvCxnSpPr>
            <p:cNvPr id="317" name="直接连接符 316"/>
            <p:cNvCxnSpPr/>
            <p:nvPr/>
          </p:nvCxnSpPr>
          <p:spPr>
            <a:xfrm flipH="1" flipV="1">
              <a:off x="3961442" y="2545150"/>
              <a:ext cx="108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/>
            <p:nvPr/>
          </p:nvCxnSpPr>
          <p:spPr>
            <a:xfrm flipH="1" flipV="1">
              <a:off x="3697793" y="2257118"/>
              <a:ext cx="108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箭头连接符 318"/>
            <p:cNvCxnSpPr/>
            <p:nvPr/>
          </p:nvCxnSpPr>
          <p:spPr>
            <a:xfrm>
              <a:off x="5387993" y="3802048"/>
              <a:ext cx="50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箭头连接符 319"/>
            <p:cNvCxnSpPr/>
            <p:nvPr/>
          </p:nvCxnSpPr>
          <p:spPr>
            <a:xfrm flipV="1">
              <a:off x="5548118" y="3913302"/>
              <a:ext cx="415939" cy="26651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箭头连接符 320"/>
            <p:cNvCxnSpPr/>
            <p:nvPr/>
          </p:nvCxnSpPr>
          <p:spPr>
            <a:xfrm flipH="1">
              <a:off x="6307467" y="3802048"/>
              <a:ext cx="50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 flipV="1">
              <a:off x="6109668" y="3932352"/>
              <a:ext cx="0" cy="46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矩形 322"/>
            <p:cNvSpPr/>
            <p:nvPr/>
          </p:nvSpPr>
          <p:spPr>
            <a:xfrm>
              <a:off x="5853313" y="3625270"/>
              <a:ext cx="6014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</a:t>
              </a:r>
              <a:r>
                <a:rPr lang="en-US" altLang="zh-CN" sz="1600" baseline="30000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3+</a:t>
              </a:r>
              <a:endParaRPr lang="zh-CN" altLang="en-US" sz="16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324" name="直接箭头连接符 323"/>
            <p:cNvCxnSpPr/>
            <p:nvPr/>
          </p:nvCxnSpPr>
          <p:spPr>
            <a:xfrm rot="10800000" flipV="1">
              <a:off x="6254065" y="3430763"/>
              <a:ext cx="415939" cy="26651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矩形 324"/>
            <p:cNvSpPr/>
            <p:nvPr/>
          </p:nvSpPr>
          <p:spPr>
            <a:xfrm>
              <a:off x="5961934" y="5458123"/>
              <a:ext cx="554960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CH</a:t>
              </a:r>
              <a:r>
                <a:rPr lang="en-US" altLang="zh-CN" sz="1600" baseline="-250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</a:t>
              </a:r>
            </a:p>
          </p:txBody>
        </p:sp>
        <p:cxnSp>
          <p:nvCxnSpPr>
            <p:cNvPr id="326" name="直接连接符 325"/>
            <p:cNvCxnSpPr/>
            <p:nvPr/>
          </p:nvCxnSpPr>
          <p:spPr>
            <a:xfrm flipV="1">
              <a:off x="6105950" y="5705118"/>
              <a:ext cx="0" cy="46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/>
            <p:cNvCxnSpPr/>
            <p:nvPr/>
          </p:nvCxnSpPr>
          <p:spPr>
            <a:xfrm flipV="1">
              <a:off x="6356091" y="6127835"/>
              <a:ext cx="0" cy="3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矩形 327"/>
            <p:cNvSpPr/>
            <p:nvPr/>
          </p:nvSpPr>
          <p:spPr>
            <a:xfrm>
              <a:off x="6186527" y="5902480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sz="1600" dirty="0"/>
            </a:p>
          </p:txBody>
        </p:sp>
        <p:cxnSp>
          <p:nvCxnSpPr>
            <p:cNvPr id="329" name="直接连接符 328"/>
            <p:cNvCxnSpPr/>
            <p:nvPr/>
          </p:nvCxnSpPr>
          <p:spPr>
            <a:xfrm flipV="1">
              <a:off x="6777820" y="6137166"/>
              <a:ext cx="0" cy="3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矩形 329"/>
            <p:cNvSpPr/>
            <p:nvPr/>
          </p:nvSpPr>
          <p:spPr>
            <a:xfrm>
              <a:off x="6611191" y="5911811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sz="1600" dirty="0"/>
            </a:p>
          </p:txBody>
        </p:sp>
        <p:cxnSp>
          <p:nvCxnSpPr>
            <p:cNvPr id="331" name="直接连接符 330"/>
            <p:cNvCxnSpPr/>
            <p:nvPr/>
          </p:nvCxnSpPr>
          <p:spPr>
            <a:xfrm flipV="1">
              <a:off x="7023586" y="5984022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矩形 331"/>
            <p:cNvSpPr/>
            <p:nvPr/>
          </p:nvSpPr>
          <p:spPr>
            <a:xfrm>
              <a:off x="6155663" y="6425198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OH</a:t>
              </a:r>
              <a:endParaRPr lang="zh-CN" altLang="en-US" sz="1600" dirty="0"/>
            </a:p>
          </p:txBody>
        </p:sp>
        <p:sp>
          <p:nvSpPr>
            <p:cNvPr id="333" name="矩形 332"/>
            <p:cNvSpPr/>
            <p:nvPr/>
          </p:nvSpPr>
          <p:spPr>
            <a:xfrm>
              <a:off x="6634389" y="6446684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OH</a:t>
              </a:r>
              <a:endParaRPr lang="zh-CN" altLang="en-US" sz="1600" dirty="0"/>
            </a:p>
          </p:txBody>
        </p:sp>
        <p:sp>
          <p:nvSpPr>
            <p:cNvPr id="334" name="矩形 333"/>
            <p:cNvSpPr/>
            <p:nvPr/>
          </p:nvSpPr>
          <p:spPr>
            <a:xfrm>
              <a:off x="6853928" y="6158652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sz="1600" dirty="0"/>
            </a:p>
          </p:txBody>
        </p:sp>
        <p:sp>
          <p:nvSpPr>
            <p:cNvPr id="335" name="矩形 334"/>
            <p:cNvSpPr/>
            <p:nvPr/>
          </p:nvSpPr>
          <p:spPr>
            <a:xfrm>
              <a:off x="5921923" y="6158652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  <a:endParaRPr lang="zh-CN" altLang="en-US" sz="1600" dirty="0"/>
            </a:p>
          </p:txBody>
        </p:sp>
        <p:cxnSp>
          <p:nvCxnSpPr>
            <p:cNvPr id="336" name="直接连接符 335"/>
            <p:cNvCxnSpPr/>
            <p:nvPr/>
          </p:nvCxnSpPr>
          <p:spPr>
            <a:xfrm flipH="1" flipV="1">
              <a:off x="4199567" y="2811850"/>
              <a:ext cx="108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/>
            <p:cNvCxnSpPr/>
            <p:nvPr/>
          </p:nvCxnSpPr>
          <p:spPr>
            <a:xfrm flipH="1" flipV="1">
              <a:off x="4471857" y="3070192"/>
              <a:ext cx="108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/>
            <p:cNvCxnSpPr/>
            <p:nvPr/>
          </p:nvCxnSpPr>
          <p:spPr>
            <a:xfrm flipV="1">
              <a:off x="4287376" y="1609062"/>
              <a:ext cx="18000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矩形 338"/>
            <p:cNvSpPr/>
            <p:nvPr/>
          </p:nvSpPr>
          <p:spPr>
            <a:xfrm>
              <a:off x="8142522" y="6082099"/>
              <a:ext cx="1300357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Times New Roman" pitchFamily="18" charset="0"/>
                  <a:ea typeface="方正姚体" panose="02010601030101010101" pitchFamily="2" charset="-122"/>
                  <a:cs typeface="Arial Unicode MS" pitchFamily="34" charset="-122"/>
                </a:rPr>
                <a:t>维生素</a:t>
              </a:r>
              <a:r>
                <a:rPr lang="en-US" altLang="zh-CN" sz="2000" b="1" dirty="0">
                  <a:latin typeface="Times New Roman" pitchFamily="18" charset="0"/>
                  <a:ea typeface="方正姚体" panose="02010601030101010101" pitchFamily="2" charset="-122"/>
                  <a:cs typeface="Arial Unicode MS" pitchFamily="34" charset="-122"/>
                </a:rPr>
                <a:t>B</a:t>
              </a:r>
              <a:r>
                <a:rPr lang="en-US" altLang="zh-CN" sz="2000" b="1" baseline="-25000" dirty="0">
                  <a:latin typeface="Times New Roman" pitchFamily="18" charset="0"/>
                  <a:ea typeface="方正姚体" panose="02010601030101010101" pitchFamily="2" charset="-122"/>
                  <a:cs typeface="Arial Unicode MS" pitchFamily="34" charset="-122"/>
                </a:rPr>
                <a:t>12</a:t>
              </a:r>
              <a:endParaRPr lang="zh-CN" altLang="en-US" sz="2000" b="1" baseline="-25000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endParaRPr>
            </a:p>
          </p:txBody>
        </p:sp>
        <p:sp>
          <p:nvSpPr>
            <p:cNvPr id="340" name="椭圆 339"/>
            <p:cNvSpPr/>
            <p:nvPr/>
          </p:nvSpPr>
          <p:spPr>
            <a:xfrm>
              <a:off x="6012787" y="1312766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椭圆 340"/>
            <p:cNvSpPr/>
            <p:nvPr/>
          </p:nvSpPr>
          <p:spPr>
            <a:xfrm>
              <a:off x="6023351" y="1807226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2" name="椭圆 341"/>
            <p:cNvSpPr/>
            <p:nvPr/>
          </p:nvSpPr>
          <p:spPr>
            <a:xfrm>
              <a:off x="7881135" y="507451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椭圆 342"/>
            <p:cNvSpPr/>
            <p:nvPr/>
          </p:nvSpPr>
          <p:spPr>
            <a:xfrm>
              <a:off x="7871116" y="5569653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椭圆 343"/>
            <p:cNvSpPr/>
            <p:nvPr/>
          </p:nvSpPr>
          <p:spPr>
            <a:xfrm>
              <a:off x="7061129" y="5189219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椭圆 344"/>
            <p:cNvSpPr/>
            <p:nvPr/>
          </p:nvSpPr>
          <p:spPr>
            <a:xfrm>
              <a:off x="7329990" y="5588189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矩形 345"/>
            <p:cNvSpPr/>
            <p:nvPr/>
          </p:nvSpPr>
          <p:spPr>
            <a:xfrm>
              <a:off x="7042054" y="5157294"/>
              <a:ext cx="220179" cy="246221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1600" dirty="0"/>
            </a:p>
          </p:txBody>
        </p:sp>
        <p:sp>
          <p:nvSpPr>
            <p:cNvPr id="347" name="矩形 346"/>
            <p:cNvSpPr/>
            <p:nvPr/>
          </p:nvSpPr>
          <p:spPr>
            <a:xfrm>
              <a:off x="7311424" y="5567803"/>
              <a:ext cx="220179" cy="246221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1600" dirty="0"/>
            </a:p>
          </p:txBody>
        </p:sp>
        <p:sp>
          <p:nvSpPr>
            <p:cNvPr id="348" name="矩形 347"/>
            <p:cNvSpPr/>
            <p:nvPr/>
          </p:nvSpPr>
          <p:spPr>
            <a:xfrm>
              <a:off x="7856959" y="5037548"/>
              <a:ext cx="220179" cy="246221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1600" dirty="0"/>
            </a:p>
          </p:txBody>
        </p:sp>
        <p:sp>
          <p:nvSpPr>
            <p:cNvPr id="349" name="矩形 348"/>
            <p:cNvSpPr/>
            <p:nvPr/>
          </p:nvSpPr>
          <p:spPr>
            <a:xfrm>
              <a:off x="7847628" y="5549141"/>
              <a:ext cx="220179" cy="246221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1600" dirty="0"/>
            </a:p>
          </p:txBody>
        </p:sp>
        <p:sp>
          <p:nvSpPr>
            <p:cNvPr id="350" name="矩形 349"/>
            <p:cNvSpPr/>
            <p:nvPr/>
          </p:nvSpPr>
          <p:spPr>
            <a:xfrm>
              <a:off x="5994411" y="1276579"/>
              <a:ext cx="220179" cy="246221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1600" dirty="0"/>
            </a:p>
          </p:txBody>
        </p:sp>
        <p:sp>
          <p:nvSpPr>
            <p:cNvPr id="351" name="矩形 350"/>
            <p:cNvSpPr/>
            <p:nvPr/>
          </p:nvSpPr>
          <p:spPr>
            <a:xfrm>
              <a:off x="5998566" y="1788172"/>
              <a:ext cx="220179" cy="246221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98076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83735" y="501648"/>
            <a:ext cx="2954867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12</a:t>
            </a:r>
            <a:r>
              <a:rPr lang="zh-CN" altLang="en-US" dirty="0"/>
              <a:t>的来源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97" y="3117326"/>
            <a:ext cx="3560445" cy="1080000"/>
          </a:xfrm>
          <a:prstGeom prst="rect">
            <a:avLst/>
          </a:prstGeom>
        </p:spPr>
      </p:pic>
      <p:pic>
        <p:nvPicPr>
          <p:cNvPr id="7" name="Picture 4" descr="https://timgsa.baidu.com/timg?image&amp;quality=80&amp;size=b9999_10000&amp;sec=1528193143530&amp;di=cf4e63412b6abb98a6840427f121ff4f&amp;imgtype=0&amp;src=http%3A%2F%2Fimg.taopic.com%2Fuploads%2Fallimg%2F140820%2F235008-140R00J447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6930" r="1457" b="2848"/>
          <a:stretch/>
        </p:blipFill>
        <p:spPr bwMode="auto">
          <a:xfrm>
            <a:off x="6751843" y="1235594"/>
            <a:ext cx="254365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90" y="1234747"/>
            <a:ext cx="2475000" cy="144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0247"/>
          <a:stretch/>
        </p:blipFill>
        <p:spPr>
          <a:xfrm>
            <a:off x="4039290" y="1240292"/>
            <a:ext cx="2712553" cy="1440000"/>
          </a:xfrm>
          <a:prstGeom prst="rect">
            <a:avLst/>
          </a:prstGeom>
        </p:spPr>
      </p:pic>
      <p:pic>
        <p:nvPicPr>
          <p:cNvPr id="2050" name="Picture 2" descr="https://timgsa.baidu.com/timg?image&amp;quality=80&amp;size=b9999_10000&amp;sec=1528286156397&amp;di=c22743434b1ddafdc3b4c3687659528d&amp;imgtype=0&amp;src=http%3A%2F%2Fimg4.99114.com%2Fgroup1%2FM00%2F79%2FB0%2FwKgGMFeoIfKABFFuAAEBbC967Bo0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22725" r="4388" b="11650"/>
          <a:stretch/>
        </p:blipFill>
        <p:spPr bwMode="auto">
          <a:xfrm>
            <a:off x="5444859" y="2855594"/>
            <a:ext cx="24754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8023670" y="3117326"/>
            <a:ext cx="2353733" cy="830997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肝、肾、瘦肉、鱼、蛋等。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043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455333" y="1837268"/>
            <a:ext cx="7315200" cy="24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6000" cap="all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j-cs"/>
              </a:rPr>
              <a:t>脂溶性维生素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(</a:t>
            </a:r>
            <a:r>
              <a:rPr lang="en-US" altLang="zh-CN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Liqid</a:t>
            </a: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-soluble Vitamin)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A, D, E ,K</a:t>
            </a: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和硫辛酸</a:t>
            </a: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C66D6879-F656-DAAF-8A99-5A014140F29C}"/>
              </a:ext>
            </a:extLst>
          </p:cNvPr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0">
            <a:extLst>
              <a:ext uri="{FF2B5EF4-FFF2-40B4-BE49-F238E27FC236}">
                <a16:creationId xmlns:a16="http://schemas.microsoft.com/office/drawing/2014/main" id="{52F5DB3B-A404-8DBF-06E9-A6A0BCC3B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083" y="547688"/>
            <a:ext cx="13102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第一节</a:t>
            </a:r>
          </a:p>
        </p:txBody>
      </p:sp>
    </p:spTree>
    <p:extLst>
      <p:ext uri="{BB962C8B-B14F-4D97-AF65-F5344CB8AC3E}">
        <p14:creationId xmlns:p14="http://schemas.microsoft.com/office/powerpoint/2010/main" val="30162291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1075763" y="1239165"/>
            <a:ext cx="9421906" cy="26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是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</a:t>
            </a:r>
            <a:r>
              <a:rPr lang="en-US" altLang="zh-CN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-CH</a:t>
            </a:r>
            <a:r>
              <a:rPr lang="en-US" altLang="zh-CN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-FH</a:t>
            </a:r>
            <a:r>
              <a:rPr lang="en-US" altLang="zh-CN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转甲基酶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甲硫氨酸合成酶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的辅酶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，传递一碳基团，参与嘌呤、嘧啶、核苷酸、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DNA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等合成，提高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FH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4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的利用率。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5’-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脱氧腺苷钴氨素是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L-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甲基丙二酰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变位酶的辅酶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，参与脂肪酸的合成。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6" y="549774"/>
            <a:ext cx="3556000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12</a:t>
            </a:r>
            <a:r>
              <a:rPr lang="zh-CN" altLang="en-US" dirty="0"/>
              <a:t>的生化功用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2728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1075771" y="1242713"/>
            <a:ext cx="9529477" cy="378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需要量</a:t>
            </a:r>
            <a:r>
              <a:rPr lang="en-US" altLang="zh-CN" dirty="0"/>
              <a:t>(</a:t>
            </a:r>
            <a:r>
              <a:rPr lang="zh-CN" altLang="en-US" dirty="0"/>
              <a:t>成人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2~3</a:t>
            </a:r>
            <a:r>
              <a:rPr lang="el-GR" altLang="zh-CN" dirty="0"/>
              <a:t>μ</a:t>
            </a:r>
            <a:r>
              <a:rPr lang="en-US" altLang="zh-CN" dirty="0"/>
              <a:t>g/day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巨幼红细胞性贫血。</a:t>
            </a:r>
            <a:r>
              <a:rPr lang="zh-TW" altLang="en-US" dirty="0"/>
              <a:t>使人疲倦嗜睡，</a:t>
            </a:r>
            <a:r>
              <a:rPr lang="zh-CN" altLang="en-US" dirty="0"/>
              <a:t>皮肤苍白</a:t>
            </a:r>
            <a:r>
              <a:rPr lang="zh-TW" altLang="en-US" dirty="0"/>
              <a:t>，心跳加速，</a:t>
            </a:r>
            <a:r>
              <a:rPr lang="zh-CN" altLang="en-US" dirty="0"/>
              <a:t>心脏</a:t>
            </a:r>
            <a:r>
              <a:rPr lang="zh-TW" altLang="en-US" dirty="0"/>
              <a:t>肥大，胸部疼痛。消化道病症包括舌</a:t>
            </a:r>
            <a:r>
              <a:rPr lang="zh-CN" altLang="en-US" dirty="0"/>
              <a:t>头发炎红肿</a:t>
            </a:r>
            <a:r>
              <a:rPr lang="zh-TW" altLang="en-US" dirty="0"/>
              <a:t>，</a:t>
            </a:r>
            <a:r>
              <a:rPr lang="zh-CN" altLang="en-US" dirty="0"/>
              <a:t>丧失</a:t>
            </a:r>
            <a:r>
              <a:rPr lang="zh-TW" altLang="en-US" dirty="0"/>
              <a:t>食慾，</a:t>
            </a:r>
            <a:r>
              <a:rPr lang="zh-CN" altLang="en-US" dirty="0"/>
              <a:t>腹泻</a:t>
            </a:r>
            <a:r>
              <a:rPr lang="zh-TW" altLang="en-US" dirty="0"/>
              <a:t>，腹痛。</a:t>
            </a:r>
            <a:endParaRPr lang="zh-TW" altLang="zh-CN" dirty="0"/>
          </a:p>
          <a:p>
            <a:r>
              <a:rPr lang="zh-CN" altLang="en-US" dirty="0"/>
              <a:t>神经疾患。神经</a:t>
            </a:r>
            <a:r>
              <a:rPr lang="zh-TW" altLang="en-US" dirty="0"/>
              <a:t>症</a:t>
            </a:r>
            <a:r>
              <a:rPr lang="zh-CN" altLang="en-US" dirty="0"/>
              <a:t>状</a:t>
            </a:r>
            <a:r>
              <a:rPr lang="zh-TW" altLang="en-US" dirty="0"/>
              <a:t>包括僵硬麻痺，四肢灼痛，肌肉</a:t>
            </a:r>
            <a:r>
              <a:rPr lang="zh-CN" altLang="en-US" dirty="0"/>
              <a:t>无</a:t>
            </a:r>
            <a:r>
              <a:rPr lang="zh-TW" altLang="en-US" dirty="0"/>
              <a:t>力，步伐失去平衡，躁</a:t>
            </a:r>
            <a:r>
              <a:rPr lang="zh-CN" altLang="en-US" dirty="0"/>
              <a:t>动忧郁</a:t>
            </a:r>
            <a:r>
              <a:rPr lang="zh-TW" altLang="en-US" dirty="0"/>
              <a:t>等，若</a:t>
            </a:r>
            <a:r>
              <a:rPr lang="zh-CN" altLang="en-US" dirty="0"/>
              <a:t>没</a:t>
            </a:r>
            <a:r>
              <a:rPr lang="zh-TW" altLang="en-US" dirty="0"/>
              <a:t>有治</a:t>
            </a:r>
            <a:r>
              <a:rPr lang="zh-CN" altLang="en-US" dirty="0"/>
              <a:t>疗则神经的伤害无</a:t>
            </a:r>
            <a:r>
              <a:rPr lang="zh-TW" altLang="en-US" dirty="0"/>
              <a:t>法</a:t>
            </a:r>
            <a:r>
              <a:rPr lang="zh-CN" altLang="en-US" dirty="0"/>
              <a:t>复</a:t>
            </a:r>
            <a:r>
              <a:rPr lang="zh-TW" altLang="en-US" dirty="0"/>
              <a:t>原。</a:t>
            </a:r>
            <a:endParaRPr lang="zh-CN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5" y="501646"/>
            <a:ext cx="3005667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B</a:t>
            </a:r>
            <a:r>
              <a:rPr lang="en-US" altLang="zh-CN" baseline="-25000" dirty="0"/>
              <a:t>12</a:t>
            </a:r>
            <a:r>
              <a:rPr lang="zh-CN" altLang="en-US" dirty="0"/>
              <a:t>缺乏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8493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3263154" y="2493964"/>
            <a:ext cx="5638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6000" cap="all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j-cs"/>
              </a:rPr>
              <a:t>维生素</a:t>
            </a:r>
            <a:r>
              <a:rPr lang="en-US" altLang="zh-CN" sz="6000" cap="all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j-cs"/>
              </a:rPr>
              <a:t>C</a:t>
            </a:r>
          </a:p>
          <a:p>
            <a:pPr algn="ctr">
              <a:defRPr/>
            </a:pP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(</a:t>
            </a: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抗坏血酸；</a:t>
            </a: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Ascorbic Acid)</a:t>
            </a:r>
          </a:p>
        </p:txBody>
      </p:sp>
    </p:spTree>
    <p:extLst>
      <p:ext uri="{BB962C8B-B14F-4D97-AF65-F5344CB8AC3E}">
        <p14:creationId xmlns:p14="http://schemas.microsoft.com/office/powerpoint/2010/main" val="14886667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083736" y="549770"/>
            <a:ext cx="2861734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C</a:t>
            </a:r>
            <a:endParaRPr lang="zh-CN" altLang="en-US" dirty="0"/>
          </a:p>
        </p:txBody>
      </p:sp>
      <p:cxnSp>
        <p:nvCxnSpPr>
          <p:cNvPr id="42" name="直接连接符 41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五边形 52"/>
          <p:cNvSpPr/>
          <p:nvPr/>
        </p:nvSpPr>
        <p:spPr>
          <a:xfrm>
            <a:off x="5314832" y="2594536"/>
            <a:ext cx="720000" cy="648000"/>
          </a:xfrm>
          <a:prstGeom prst="pentagon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cxnSp>
        <p:nvCxnSpPr>
          <p:cNvPr id="54" name="直接连接符 53"/>
          <p:cNvCxnSpPr/>
          <p:nvPr/>
        </p:nvCxnSpPr>
        <p:spPr>
          <a:xfrm>
            <a:off x="5497148" y="3193602"/>
            <a:ext cx="3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5951998" y="2283385"/>
            <a:ext cx="1507144" cy="11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2000" dirty="0">
                <a:latin typeface="Arial" panose="020B0604020202020204" pitchFamily="34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  OH</a:t>
            </a:r>
          </a:p>
          <a:p>
            <a:pPr>
              <a:lnSpc>
                <a:spcPts val="1700"/>
              </a:lnSpc>
            </a:pPr>
            <a:r>
              <a:rPr lang="en-US" altLang="zh-CN" sz="2000" dirty="0">
                <a:latin typeface="Arial" panose="020B0604020202020204" pitchFamily="34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   ⅼ</a:t>
            </a:r>
            <a:endParaRPr lang="en-US" altLang="zh-CN" sz="2000" dirty="0">
              <a:latin typeface="Arial" panose="020B0604020202020204" pitchFamily="34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</a:pPr>
            <a:r>
              <a:rPr lang="en-US" altLang="zh-CN" sz="2000" dirty="0">
                <a:latin typeface="Arial" panose="020B0604020202020204" pitchFamily="34" charset="0"/>
                <a:ea typeface="方正姚体" panose="02010601030101010101" pitchFamily="2" charset="-122"/>
                <a:cs typeface="Times New Roman" panose="02020603050405020304" pitchFamily="18" charset="0"/>
              </a:rPr>
              <a:t>‒C‒CH</a:t>
            </a:r>
            <a:r>
              <a:rPr lang="en-US" altLang="zh-CN" sz="2000" baseline="-25000" dirty="0">
                <a:latin typeface="Arial" panose="020B0604020202020204" pitchFamily="34" charset="0"/>
                <a:ea typeface="方正姚体" panose="02010601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ea typeface="方正姚体" panose="02010601030101010101" pitchFamily="2" charset="-122"/>
                <a:cs typeface="Times New Roman" panose="02020603050405020304" pitchFamily="18" charset="0"/>
              </a:rPr>
              <a:t>OH</a:t>
            </a:r>
          </a:p>
          <a:p>
            <a:pPr>
              <a:lnSpc>
                <a:spcPts val="1700"/>
              </a:lnSpc>
            </a:pPr>
            <a:r>
              <a:rPr lang="en-US" altLang="zh-CN" sz="2000" dirty="0">
                <a:latin typeface="Arial" panose="020B0604020202020204" pitchFamily="34" charset="0"/>
                <a:ea typeface="方正姚体" panose="02010601030101010101" pitchFamily="2" charset="-122"/>
                <a:cs typeface="Times New Roman" panose="02020603050405020304" pitchFamily="18" charset="0"/>
              </a:rPr>
              <a:t>   ⅼ</a:t>
            </a:r>
          </a:p>
          <a:p>
            <a:pPr>
              <a:lnSpc>
                <a:spcPts val="1700"/>
              </a:lnSpc>
            </a:pPr>
            <a:r>
              <a:rPr lang="en-US" altLang="zh-CN" sz="2000" dirty="0">
                <a:latin typeface="Arial" panose="020B0604020202020204" pitchFamily="34" charset="0"/>
                <a:ea typeface="方正姚体" panose="02010601030101010101" pitchFamily="2" charset="-122"/>
                <a:cs typeface="Times New Roman" panose="02020603050405020304" pitchFamily="18" charset="0"/>
              </a:rPr>
              <a:t>  H</a:t>
            </a:r>
            <a:endParaRPr lang="zh-CN" altLang="en-US" sz="2000" dirty="0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H="1" flipV="1">
            <a:off x="5040701" y="2767822"/>
            <a:ext cx="28800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 flipV="1">
            <a:off x="5032232" y="2818618"/>
            <a:ext cx="28800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4728382" y="2651017"/>
            <a:ext cx="383438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2000" dirty="0">
                <a:latin typeface="Arial" panose="020B0604020202020204" pitchFamily="34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O</a:t>
            </a:r>
            <a:endParaRPr lang="zh-CN" altLang="en-US" sz="2000" dirty="0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 flipV="1">
            <a:off x="5273507" y="3243820"/>
            <a:ext cx="180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 flipV="1">
            <a:off x="5886137" y="3234260"/>
            <a:ext cx="180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5938905" y="3451285"/>
            <a:ext cx="569387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2000" dirty="0">
                <a:latin typeface="Arial" panose="020B0604020202020204" pitchFamily="34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OH</a:t>
            </a:r>
            <a:endParaRPr lang="zh-CN" altLang="en-US" sz="2000" dirty="0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827838" y="3467392"/>
            <a:ext cx="569387" cy="314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2000" dirty="0">
                <a:latin typeface="Arial" panose="020B0604020202020204" pitchFamily="34" charset="0"/>
                <a:ea typeface="方正姚体" panose="02010601030101010101" pitchFamily="2" charset="-122"/>
                <a:cs typeface="Arial Unicode MS" panose="020B0604020202020204" pitchFamily="34" charset="-122"/>
              </a:rPr>
              <a:t>H</a:t>
            </a:r>
            <a:r>
              <a:rPr lang="en-US" altLang="zh-CN" sz="2000" dirty="0">
                <a:latin typeface="Arial" panose="020B0604020202020204" pitchFamily="34" charset="0"/>
                <a:ea typeface="方正姚体" panose="02010601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2000" dirty="0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680473" y="3688516"/>
            <a:ext cx="269336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维生素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C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（抗坏血酸）</a:t>
            </a:r>
            <a:endParaRPr lang="zh-CN" alt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姚体" panose="02010601030101010101" pitchFamily="2" charset="-122"/>
              <a:cs typeface="Arial Unicode MS" pitchFamily="34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5574182" y="2568868"/>
            <a:ext cx="198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5539094" y="2470676"/>
            <a:ext cx="271475" cy="307777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</a:t>
            </a:r>
            <a:endParaRPr lang="zh-CN" altLang="en-US" sz="2000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D020A28-0903-01AB-4C59-1A38DDFEC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85" y="1252177"/>
            <a:ext cx="9905999" cy="102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C(vitamin C)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L-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抗坏血酸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Ascorbic Acid)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。含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6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个碳的酸性不饱和多羟基化合物。主要存在形式为还原型抗坏血酸。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B97B70C-C792-B6B3-EC0E-72A6B10D80DF}"/>
              </a:ext>
            </a:extLst>
          </p:cNvPr>
          <p:cNvGrpSpPr/>
          <p:nvPr/>
        </p:nvGrpSpPr>
        <p:grpSpPr>
          <a:xfrm>
            <a:off x="1546259" y="3990875"/>
            <a:ext cx="9277460" cy="2631490"/>
            <a:chOff x="1546259" y="3432614"/>
            <a:chExt cx="9277460" cy="2631490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E553735A-7759-61AD-1B2D-49B4A638B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376" y="3932699"/>
              <a:ext cx="5565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itchFamily="2" charset="-122"/>
                </a:rPr>
                <a:t>-2H</a:t>
              </a:r>
              <a:endPara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462C67AD-F774-6589-F7E4-35E29FF20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1482" y="4492994"/>
              <a:ext cx="6110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itchFamily="2" charset="-122"/>
                </a:rPr>
                <a:t>+2H</a:t>
              </a:r>
              <a:endPara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C518CEA-EBE3-F936-713C-29E4D88B6D97}"/>
                </a:ext>
              </a:extLst>
            </p:cNvPr>
            <p:cNvGrpSpPr/>
            <p:nvPr/>
          </p:nvGrpSpPr>
          <p:grpSpPr>
            <a:xfrm>
              <a:off x="3459178" y="3432614"/>
              <a:ext cx="1703254" cy="2631490"/>
              <a:chOff x="2916253" y="3746939"/>
              <a:chExt cx="1703254" cy="2631490"/>
            </a:xfrm>
          </p:grpSpPr>
          <p:sp>
            <p:nvSpPr>
              <p:cNvPr id="16" name="TextBox 54">
                <a:extLst>
                  <a:ext uri="{FF2B5EF4-FFF2-40B4-BE49-F238E27FC236}">
                    <a16:creationId xmlns:a16="http://schemas.microsoft.com/office/drawing/2014/main" id="{43C61811-3276-72F6-FCF9-52B15F714F14}"/>
                  </a:ext>
                </a:extLst>
              </p:cNvPr>
              <p:cNvSpPr txBox="1"/>
              <p:nvPr/>
            </p:nvSpPr>
            <p:spPr>
              <a:xfrm>
                <a:off x="2916253" y="3746939"/>
                <a:ext cx="1703254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O=C</a:t>
                </a:r>
                <a:endParaRPr lang="en-US" altLang="zh-CN" sz="2000" dirty="0">
                  <a:latin typeface="Arial" panose="020B0604020202020204" pitchFamily="34" charset="0"/>
                  <a:ea typeface="方正姚体" panose="02010601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      ⅼ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方正姚体" panose="02010601030101010101" pitchFamily="2" charset="-122"/>
                    <a:cs typeface="Arial" panose="020B0604020202020204" pitchFamily="34" charset="0"/>
                  </a:rPr>
                  <a:t>H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" panose="020B0604020202020204" pitchFamily="34" charset="0"/>
                  </a:rPr>
                  <a:t>O</a:t>
                </a:r>
                <a:r>
                  <a:rPr lang="en-US" altLang="zh-CN" sz="1000" dirty="0">
                    <a:latin typeface="Arial" panose="020B0604020202020204" pitchFamily="34" charset="0"/>
                    <a:ea typeface="方正姚体" panose="02010601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" panose="020B0604020202020204" pitchFamily="34" charset="0"/>
                  </a:rPr>
                  <a:t>‒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C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     </a:t>
                </a:r>
                <a:r>
                  <a:rPr lang="en-US" altLang="zh-CN" sz="1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ǁ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H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O</a:t>
                </a:r>
                <a:r>
                  <a:rPr lang="en-US" altLang="zh-CN" sz="1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" panose="020B0604020202020204" pitchFamily="34" charset="0"/>
                  </a:rPr>
                  <a:t>‒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C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      ⅼ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H</a:t>
                </a:r>
                <a:r>
                  <a:rPr lang="en-US" altLang="zh-CN" sz="1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" panose="020B0604020202020204" pitchFamily="34" charset="0"/>
                  </a:rPr>
                  <a:t>‒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C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      ⅼ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HO</a:t>
                </a:r>
                <a:r>
                  <a:rPr lang="en-US" altLang="zh-CN" sz="1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" panose="020B0604020202020204" pitchFamily="34" charset="0"/>
                  </a:rPr>
                  <a:t>‒C‒H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      ⅼ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     CH</a:t>
                </a:r>
                <a:r>
                  <a:rPr lang="en-US" altLang="zh-CN" sz="2000" baseline="-25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2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OH</a:t>
                </a:r>
                <a:endParaRPr lang="zh-CN" altLang="en-US" sz="2000" dirty="0">
                  <a:latin typeface="Arial" panose="020B0604020202020204" pitchFamily="34" charset="0"/>
                  <a:ea typeface="方正姚体" panose="02010601030101010101" pitchFamily="2" charset="-122"/>
                  <a:cs typeface="Arial Unicode MS" pitchFamily="34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B79E981-CF9F-11A9-DF15-89CD74C91F92}"/>
                  </a:ext>
                </a:extLst>
              </p:cNvPr>
              <p:cNvSpPr/>
              <p:nvPr/>
            </p:nvSpPr>
            <p:spPr>
              <a:xfrm>
                <a:off x="3878795" y="4347044"/>
                <a:ext cx="3834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O</a:t>
                </a:r>
                <a:endParaRPr lang="zh-CN" altLang="en-US" sz="2000" dirty="0">
                  <a:latin typeface="Arial" panose="020B0604020202020204" pitchFamily="34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8" name="肘形连接符 45">
                <a:extLst>
                  <a:ext uri="{FF2B5EF4-FFF2-40B4-BE49-F238E27FC236}">
                    <a16:creationId xmlns:a16="http://schemas.microsoft.com/office/drawing/2014/main" id="{2866AAD4-50AB-11F2-4FB0-A3B1C702B430}"/>
                  </a:ext>
                </a:extLst>
              </p:cNvPr>
              <p:cNvCxnSpPr/>
              <p:nvPr/>
            </p:nvCxnSpPr>
            <p:spPr>
              <a:xfrm>
                <a:off x="3809945" y="3859777"/>
                <a:ext cx="252000" cy="540000"/>
              </a:xfrm>
              <a:prstGeom prst="bentConnector3">
                <a:avLst>
                  <a:gd name="adj1" fmla="val 10014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肘形连接符 46">
                <a:extLst>
                  <a:ext uri="{FF2B5EF4-FFF2-40B4-BE49-F238E27FC236}">
                    <a16:creationId xmlns:a16="http://schemas.microsoft.com/office/drawing/2014/main" id="{B913CCE7-D979-033A-2B23-CB573CBEE9BF}"/>
                  </a:ext>
                </a:extLst>
              </p:cNvPr>
              <p:cNvCxnSpPr/>
              <p:nvPr/>
            </p:nvCxnSpPr>
            <p:spPr>
              <a:xfrm flipV="1">
                <a:off x="3818514" y="4713918"/>
                <a:ext cx="252000" cy="540000"/>
              </a:xfrm>
              <a:prstGeom prst="bentConnector3">
                <a:avLst>
                  <a:gd name="adj1" fmla="val 10014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69B4940-24EE-99B9-CA71-07AAC5B02776}"/>
                </a:ext>
              </a:extLst>
            </p:cNvPr>
            <p:cNvGrpSpPr/>
            <p:nvPr/>
          </p:nvGrpSpPr>
          <p:grpSpPr>
            <a:xfrm>
              <a:off x="6869128" y="3432614"/>
              <a:ext cx="1703254" cy="2631490"/>
              <a:chOff x="2916253" y="3746939"/>
              <a:chExt cx="1703254" cy="2631490"/>
            </a:xfrm>
          </p:grpSpPr>
          <p:sp>
            <p:nvSpPr>
              <p:cNvPr id="12" name="TextBox 54">
                <a:extLst>
                  <a:ext uri="{FF2B5EF4-FFF2-40B4-BE49-F238E27FC236}">
                    <a16:creationId xmlns:a16="http://schemas.microsoft.com/office/drawing/2014/main" id="{CE3EA93E-C13C-2451-B2D3-3C3B87B22F74}"/>
                  </a:ext>
                </a:extLst>
              </p:cNvPr>
              <p:cNvSpPr txBox="1"/>
              <p:nvPr/>
            </p:nvSpPr>
            <p:spPr>
              <a:xfrm>
                <a:off x="2916253" y="3746939"/>
                <a:ext cx="1703254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O=C</a:t>
                </a:r>
                <a:endParaRPr lang="en-US" altLang="zh-CN" sz="2000" dirty="0">
                  <a:latin typeface="Arial" panose="020B0604020202020204" pitchFamily="34" charset="0"/>
                  <a:ea typeface="方正姚体" panose="02010601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      ⅼ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" panose="020B0604020202020204" pitchFamily="34" charset="0"/>
                  </a:rPr>
                  <a:t>   O=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C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      ⅼ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O=C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      ⅼ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H</a:t>
                </a:r>
                <a:r>
                  <a:rPr lang="en-US" altLang="zh-CN" sz="1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" panose="020B0604020202020204" pitchFamily="34" charset="0"/>
                  </a:rPr>
                  <a:t>‒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C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      ⅼ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HO</a:t>
                </a:r>
                <a:r>
                  <a:rPr lang="en-US" altLang="zh-CN" sz="1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" panose="020B0604020202020204" pitchFamily="34" charset="0"/>
                  </a:rPr>
                  <a:t>‒C‒H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      ⅼ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        CH</a:t>
                </a:r>
                <a:r>
                  <a:rPr lang="en-US" altLang="zh-CN" sz="2000" baseline="-25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2</a:t>
                </a:r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OH</a:t>
                </a:r>
                <a:endParaRPr lang="zh-CN" altLang="en-US" sz="2000" dirty="0">
                  <a:latin typeface="Arial" panose="020B0604020202020204" pitchFamily="34" charset="0"/>
                  <a:ea typeface="方正姚体" panose="02010601030101010101" pitchFamily="2" charset="-122"/>
                  <a:cs typeface="Arial Unicode MS" pitchFamily="34" charset="-122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D342093-EAE1-4AEC-7846-93C018E0866C}"/>
                  </a:ext>
                </a:extLst>
              </p:cNvPr>
              <p:cNvSpPr/>
              <p:nvPr/>
            </p:nvSpPr>
            <p:spPr>
              <a:xfrm>
                <a:off x="3878795" y="4347044"/>
                <a:ext cx="3834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ea typeface="方正姚体" panose="02010601030101010101" pitchFamily="2" charset="-122"/>
                    <a:cs typeface="Arial Unicode MS" pitchFamily="34" charset="-122"/>
                  </a:rPr>
                  <a:t>O</a:t>
                </a:r>
                <a:endParaRPr lang="zh-CN" altLang="en-US" sz="2000" dirty="0">
                  <a:latin typeface="Arial" panose="020B0604020202020204" pitchFamily="34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4" name="肘形连接符 50">
                <a:extLst>
                  <a:ext uri="{FF2B5EF4-FFF2-40B4-BE49-F238E27FC236}">
                    <a16:creationId xmlns:a16="http://schemas.microsoft.com/office/drawing/2014/main" id="{166029EC-87B7-8969-F9A6-61D552BA5DF3}"/>
                  </a:ext>
                </a:extLst>
              </p:cNvPr>
              <p:cNvCxnSpPr/>
              <p:nvPr/>
            </p:nvCxnSpPr>
            <p:spPr>
              <a:xfrm>
                <a:off x="3809945" y="3859777"/>
                <a:ext cx="252000" cy="540000"/>
              </a:xfrm>
              <a:prstGeom prst="bentConnector3">
                <a:avLst>
                  <a:gd name="adj1" fmla="val 10014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肘形连接符 51">
                <a:extLst>
                  <a:ext uri="{FF2B5EF4-FFF2-40B4-BE49-F238E27FC236}">
                    <a16:creationId xmlns:a16="http://schemas.microsoft.com/office/drawing/2014/main" id="{6D0899E6-F5F6-E7B2-C8C3-F81548BE6567}"/>
                  </a:ext>
                </a:extLst>
              </p:cNvPr>
              <p:cNvCxnSpPr/>
              <p:nvPr/>
            </p:nvCxnSpPr>
            <p:spPr>
              <a:xfrm flipV="1">
                <a:off x="3818514" y="4713918"/>
                <a:ext cx="252000" cy="540000"/>
              </a:xfrm>
              <a:prstGeom prst="bentConnector3">
                <a:avLst>
                  <a:gd name="adj1" fmla="val 10014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56D2AB2-5FD2-63DB-3BBF-AE627477BA17}"/>
                </a:ext>
              </a:extLst>
            </p:cNvPr>
            <p:cNvSpPr/>
            <p:nvPr/>
          </p:nvSpPr>
          <p:spPr>
            <a:xfrm>
              <a:off x="1546259" y="5691471"/>
              <a:ext cx="2276585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 Unicode MS" pitchFamily="34" charset="-122"/>
                </a:rPr>
                <a:t>抗坏血酸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方正姚体" panose="02010601030101010101" pitchFamily="2" charset="-122"/>
                  <a:cs typeface="Arial Unicode MS" pitchFamily="34" charset="-122"/>
                </a:rPr>
                <a:t>（还原型）</a:t>
              </a:r>
              <a:endParaRPr lang="zh-CN" alt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C2AD444-5F04-AA9D-E218-D0993426906B}"/>
                </a:ext>
              </a:extLst>
            </p:cNvPr>
            <p:cNvSpPr/>
            <p:nvPr/>
          </p:nvSpPr>
          <p:spPr>
            <a:xfrm>
              <a:off x="8547134" y="5691471"/>
              <a:ext cx="2276585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 Unicode MS" pitchFamily="34" charset="-122"/>
                </a:rPr>
                <a:t>抗坏血酸</a:t>
              </a:r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方正姚体" panose="02010601030101010101" pitchFamily="2" charset="-122"/>
                  <a:cs typeface="Arial Unicode MS" pitchFamily="34" charset="-122"/>
                </a:rPr>
                <a:t>（氧化型）</a:t>
              </a:r>
              <a:endParaRPr lang="zh-CN" alt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endParaRPr>
            </a:p>
          </p:txBody>
        </p:sp>
        <p:sp>
          <p:nvSpPr>
            <p:cNvPr id="10" name="任意多边形 65">
              <a:extLst>
                <a:ext uri="{FF2B5EF4-FFF2-40B4-BE49-F238E27FC236}">
                  <a16:creationId xmlns:a16="http://schemas.microsoft.com/office/drawing/2014/main" id="{3738ACD7-912D-5CA0-57DD-4526C2823A1A}"/>
                </a:ext>
              </a:extLst>
            </p:cNvPr>
            <p:cNvSpPr/>
            <p:nvPr/>
          </p:nvSpPr>
          <p:spPr>
            <a:xfrm>
              <a:off x="4814694" y="4268356"/>
              <a:ext cx="2201091" cy="99299"/>
            </a:xfrm>
            <a:custGeom>
              <a:avLst/>
              <a:gdLst>
                <a:gd name="connsiteX0" fmla="*/ 1985091 w 2201091"/>
                <a:gd name="connsiteY0" fmla="*/ 0 h 99299"/>
                <a:gd name="connsiteX1" fmla="*/ 2201091 w 2201091"/>
                <a:gd name="connsiteY1" fmla="*/ 98891 h 99299"/>
                <a:gd name="connsiteX2" fmla="*/ 2200428 w 2201091"/>
                <a:gd name="connsiteY2" fmla="*/ 99299 h 99299"/>
                <a:gd name="connsiteX3" fmla="*/ 2046275 w 2201091"/>
                <a:gd name="connsiteY3" fmla="*/ 99299 h 99299"/>
                <a:gd name="connsiteX4" fmla="*/ 2046203 w 2201091"/>
                <a:gd name="connsiteY4" fmla="*/ 99182 h 99299"/>
                <a:gd name="connsiteX5" fmla="*/ 0 w 2201091"/>
                <a:gd name="connsiteY5" fmla="*/ 99182 h 99299"/>
                <a:gd name="connsiteX6" fmla="*/ 0 w 2201091"/>
                <a:gd name="connsiteY6" fmla="*/ 81182 h 99299"/>
                <a:gd name="connsiteX7" fmla="*/ 2035112 w 2201091"/>
                <a:gd name="connsiteY7" fmla="*/ 81182 h 9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1091" h="99299">
                  <a:moveTo>
                    <a:pt x="1985091" y="0"/>
                  </a:moveTo>
                  <a:lnTo>
                    <a:pt x="2201091" y="98891"/>
                  </a:lnTo>
                  <a:lnTo>
                    <a:pt x="2200428" y="99299"/>
                  </a:lnTo>
                  <a:lnTo>
                    <a:pt x="2046275" y="99299"/>
                  </a:lnTo>
                  <a:lnTo>
                    <a:pt x="2046203" y="99182"/>
                  </a:lnTo>
                  <a:lnTo>
                    <a:pt x="0" y="99182"/>
                  </a:lnTo>
                  <a:lnTo>
                    <a:pt x="0" y="81182"/>
                  </a:lnTo>
                  <a:lnTo>
                    <a:pt x="2035112" y="81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66">
              <a:extLst>
                <a:ext uri="{FF2B5EF4-FFF2-40B4-BE49-F238E27FC236}">
                  <a16:creationId xmlns:a16="http://schemas.microsoft.com/office/drawing/2014/main" id="{C3BE5F5B-E145-B21C-E9D9-A2E462EB74AF}"/>
                </a:ext>
              </a:extLst>
            </p:cNvPr>
            <p:cNvSpPr/>
            <p:nvPr/>
          </p:nvSpPr>
          <p:spPr>
            <a:xfrm flipH="1" flipV="1">
              <a:off x="4805158" y="4415993"/>
              <a:ext cx="2201091" cy="99299"/>
            </a:xfrm>
            <a:custGeom>
              <a:avLst/>
              <a:gdLst>
                <a:gd name="connsiteX0" fmla="*/ 1985091 w 2201091"/>
                <a:gd name="connsiteY0" fmla="*/ 0 h 99299"/>
                <a:gd name="connsiteX1" fmla="*/ 2201091 w 2201091"/>
                <a:gd name="connsiteY1" fmla="*/ 98891 h 99299"/>
                <a:gd name="connsiteX2" fmla="*/ 2200428 w 2201091"/>
                <a:gd name="connsiteY2" fmla="*/ 99299 h 99299"/>
                <a:gd name="connsiteX3" fmla="*/ 2046275 w 2201091"/>
                <a:gd name="connsiteY3" fmla="*/ 99299 h 99299"/>
                <a:gd name="connsiteX4" fmla="*/ 2046203 w 2201091"/>
                <a:gd name="connsiteY4" fmla="*/ 99182 h 99299"/>
                <a:gd name="connsiteX5" fmla="*/ 0 w 2201091"/>
                <a:gd name="connsiteY5" fmla="*/ 99182 h 99299"/>
                <a:gd name="connsiteX6" fmla="*/ 0 w 2201091"/>
                <a:gd name="connsiteY6" fmla="*/ 81182 h 99299"/>
                <a:gd name="connsiteX7" fmla="*/ 2035112 w 2201091"/>
                <a:gd name="connsiteY7" fmla="*/ 81182 h 9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1091" h="99299">
                  <a:moveTo>
                    <a:pt x="1985091" y="0"/>
                  </a:moveTo>
                  <a:lnTo>
                    <a:pt x="2201091" y="98891"/>
                  </a:lnTo>
                  <a:lnTo>
                    <a:pt x="2200428" y="99299"/>
                  </a:lnTo>
                  <a:lnTo>
                    <a:pt x="2046275" y="99299"/>
                  </a:lnTo>
                  <a:lnTo>
                    <a:pt x="2046203" y="99182"/>
                  </a:lnTo>
                  <a:lnTo>
                    <a:pt x="0" y="99182"/>
                  </a:lnTo>
                  <a:lnTo>
                    <a:pt x="0" y="81182"/>
                  </a:lnTo>
                  <a:lnTo>
                    <a:pt x="2035112" y="81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57187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9" y="1142994"/>
            <a:ext cx="8464857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5562600" y="1524000"/>
            <a:ext cx="4546600" cy="848309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3000"/>
              </a:lnSpc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vitamin C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会使人们想起柑桔橙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,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但其它食物同样富含维生素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C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。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10596" name="AutoShape 8" descr="u=3988213598,1281560664&amp;fm=23&amp;gp=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269" y="501647"/>
            <a:ext cx="2870200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C</a:t>
            </a:r>
            <a:r>
              <a:rPr lang="zh-CN" altLang="en-US" dirty="0"/>
              <a:t>的来源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475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1052606" y="1240536"/>
            <a:ext cx="9549156" cy="378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促进胶原蛋白的合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成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。胶原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蛋白是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骨、毛细血管和结缔组织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的重要成分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。维生素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是羟化酶的辅助因子。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参与体内胆固醇的转化。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7</a:t>
            </a:r>
            <a:r>
              <a:rPr lang="el-GR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α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羟化酶的辅酶，参与胆固醇转变为胆汁酸。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参与芳香族氨基酸代谢。对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羟苯丙酮酸羟化酶的辅酶，参与对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羟苯丙酮酸羟化生成尿黑酸。多巴胺</a:t>
            </a:r>
            <a:r>
              <a:rPr lang="el-GR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β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羟化酶的辅酶，参与儿茶酚胺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神经递质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的合成。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5" y="549773"/>
            <a:ext cx="3437467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C</a:t>
            </a:r>
            <a:r>
              <a:rPr lang="zh-CN" altLang="en-US" dirty="0"/>
              <a:t>的生化功用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944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1052606" y="1240536"/>
            <a:ext cx="9549156" cy="26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参与体内氧化还原反应。抗氧化剂。保护巯基酶，保护细胞膜；将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Fe</a:t>
            </a:r>
            <a:r>
              <a:rPr lang="en-US" altLang="zh-CN" sz="28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3+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还原为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Fe</a:t>
            </a:r>
            <a:r>
              <a:rPr lang="en-US" altLang="zh-CN" sz="28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2+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，使高铁血红蛋白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en-US" altLang="zh-CN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MHb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还原为血红蛋白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(Hb)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，促进铁的吸收和造血；保护其它维生素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(A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E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B)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免遭氧化；使叶酸转变成有活性的四氢叶酸。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促进免疫球蛋白的合成，增强机体免疫力；抗癌作用。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5" y="549773"/>
            <a:ext cx="3437467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C</a:t>
            </a:r>
            <a:r>
              <a:rPr lang="zh-CN" altLang="en-US" dirty="0"/>
              <a:t>的生化功用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965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1092197" y="1240044"/>
            <a:ext cx="9721727" cy="28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维持血管完整性，协助骨骼正常钙化，促进伤口愈合。</a:t>
            </a: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参与神经递质与肾上腺皮质激素的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合成。</a:t>
            </a:r>
            <a:endParaRPr lang="zh-TW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具有抗氧化功能，有助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于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清除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细胞内的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自由基，並且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保护维生素</a:t>
            </a:r>
            <a:r>
              <a:rPr lang="en-US" altLang="zh-TW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和</a:t>
            </a:r>
            <a:r>
              <a:rPr lang="en-US" altLang="zh-TW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E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。</a:t>
            </a:r>
            <a:endParaRPr lang="zh-TW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食物中的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TW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可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促进小肠对铁的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吸收。</a:t>
            </a: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5" y="501646"/>
            <a:ext cx="3488267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C</a:t>
            </a:r>
            <a:r>
              <a:rPr lang="zh-CN" altLang="en-US" dirty="0"/>
              <a:t>的生理功能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85233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552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082237" y="1228811"/>
            <a:ext cx="9968256" cy="276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360000" indent="-36000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需要量</a:t>
            </a:r>
            <a:r>
              <a:rPr lang="en-US" altLang="zh-CN" dirty="0"/>
              <a:t>(</a:t>
            </a:r>
            <a:r>
              <a:rPr lang="zh-CN" altLang="en-US" dirty="0"/>
              <a:t>成人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60mg/day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坏血病</a:t>
            </a:r>
            <a:r>
              <a:rPr lang="en-US" altLang="zh-CN" sz="2000" dirty="0"/>
              <a:t>(scurvy)</a:t>
            </a:r>
            <a:r>
              <a:rPr lang="zh-CN" altLang="en-US" dirty="0"/>
              <a:t>。</a:t>
            </a:r>
            <a:r>
              <a:rPr lang="zh-TW" altLang="en-US" dirty="0"/>
              <a:t>早期症狀包括</a:t>
            </a:r>
            <a:r>
              <a:rPr lang="zh-CN" altLang="en-US" dirty="0"/>
              <a:t>体</a:t>
            </a:r>
            <a:r>
              <a:rPr lang="zh-TW" altLang="en-US" dirty="0"/>
              <a:t>重降低、疲倦、肌肉</a:t>
            </a:r>
            <a:r>
              <a:rPr lang="zh-CN" altLang="en-US" dirty="0"/>
              <a:t>关节</a:t>
            </a:r>
            <a:r>
              <a:rPr lang="zh-TW" altLang="en-US" dirty="0"/>
              <a:t>疼痛、</a:t>
            </a:r>
            <a:r>
              <a:rPr lang="zh-CN" altLang="en-US" dirty="0"/>
              <a:t>牙龈</a:t>
            </a:r>
            <a:r>
              <a:rPr lang="zh-TW" altLang="en-US" dirty="0"/>
              <a:t>酸痛出血、皮下微量出血、</a:t>
            </a:r>
            <a:r>
              <a:rPr lang="zh-CN" altLang="en-US" dirty="0"/>
              <a:t>伤口癒合缓慢</a:t>
            </a:r>
            <a:r>
              <a:rPr lang="zh-TW" altLang="en-US" dirty="0"/>
              <a:t>等。</a:t>
            </a:r>
            <a:r>
              <a:rPr lang="zh-CN" altLang="en-US" dirty="0"/>
              <a:t>严重</a:t>
            </a:r>
            <a:r>
              <a:rPr lang="zh-TW" altLang="en-US" dirty="0"/>
              <a:t>症狀有指甲</a:t>
            </a:r>
            <a:r>
              <a:rPr lang="zh-CN" altLang="en-US" dirty="0"/>
              <a:t>周边点</a:t>
            </a:r>
            <a:r>
              <a:rPr lang="zh-TW" altLang="en-US" dirty="0"/>
              <a:t>狀出血、毛囊出血、毛囊角</a:t>
            </a:r>
            <a:r>
              <a:rPr lang="zh-CN" altLang="en-US" dirty="0"/>
              <a:t>质</a:t>
            </a:r>
            <a:r>
              <a:rPr lang="zh-TW" altLang="en-US" dirty="0"/>
              <a:t>化等。</a:t>
            </a:r>
            <a:endParaRPr lang="zh-TW" altLang="zh-CN" dirty="0"/>
          </a:p>
          <a:p>
            <a:r>
              <a:rPr lang="zh-CN" altLang="en-US" dirty="0"/>
              <a:t>婴儿</a:t>
            </a:r>
            <a:r>
              <a:rPr lang="zh-TW" altLang="en-US" dirty="0"/>
              <a:t>患</a:t>
            </a:r>
            <a:r>
              <a:rPr lang="zh-CN" altLang="en-US" dirty="0"/>
              <a:t>坏</a:t>
            </a:r>
            <a:r>
              <a:rPr lang="zh-TW" altLang="en-US" dirty="0"/>
              <a:t>血病</a:t>
            </a:r>
            <a:r>
              <a:rPr lang="zh-CN" altLang="en-US" dirty="0"/>
              <a:t>时</a:t>
            </a:r>
            <a:r>
              <a:rPr lang="zh-TW" altLang="en-US" dirty="0"/>
              <a:t>，肋骨</a:t>
            </a:r>
            <a:r>
              <a:rPr lang="zh-CN" altLang="en-US" dirty="0"/>
              <a:t>与</a:t>
            </a:r>
            <a:r>
              <a:rPr lang="zh-TW" altLang="en-US" dirty="0"/>
              <a:t>肋</a:t>
            </a:r>
            <a:r>
              <a:rPr lang="zh-CN" altLang="en-US" dirty="0"/>
              <a:t>软骨</a:t>
            </a:r>
            <a:r>
              <a:rPr lang="zh-TW" altLang="en-US" dirty="0"/>
              <a:t>的</a:t>
            </a:r>
            <a:r>
              <a:rPr lang="zh-CN" altLang="en-US" dirty="0"/>
              <a:t>连结肿</a:t>
            </a:r>
            <a:r>
              <a:rPr lang="zh-TW" altLang="en-US" dirty="0"/>
              <a:t>大，外表型如串珠。</a:t>
            </a:r>
            <a:endParaRPr lang="zh-CN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3736" y="501646"/>
            <a:ext cx="2633134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</a:t>
            </a:r>
            <a:r>
              <a:rPr lang="en-US" altLang="zh-CN" dirty="0"/>
              <a:t>C</a:t>
            </a:r>
            <a:r>
              <a:rPr lang="zh-CN" altLang="en-US" dirty="0"/>
              <a:t>缺乏</a:t>
            </a:r>
          </a:p>
        </p:txBody>
      </p:sp>
      <p:pic>
        <p:nvPicPr>
          <p:cNvPr id="5" name="Picture 7" descr="vitc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5"/>
          <a:stretch/>
        </p:blipFill>
        <p:spPr bwMode="auto">
          <a:xfrm>
            <a:off x="1234642" y="4067701"/>
            <a:ext cx="4968877" cy="2520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vitc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77" y="4067701"/>
            <a:ext cx="3555229" cy="2520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3098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3736" y="501646"/>
            <a:ext cx="3251200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水溶性维生素小结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746749"/>
              </p:ext>
            </p:extLst>
          </p:nvPr>
        </p:nvGraphicFramePr>
        <p:xfrm>
          <a:off x="1714500" y="1414991"/>
          <a:ext cx="884872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名称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构成辅助因子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主要功能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缺乏症</a:t>
                      </a:r>
                    </a:p>
                  </a:txBody>
                  <a:tcPr marL="90000" marR="90000" marT="46779" marB="46779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B</a:t>
                      </a:r>
                      <a:r>
                        <a:rPr kumimoji="0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焦磷酸硫胺素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(TPP)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脱羧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脚气病</a:t>
                      </a:r>
                    </a:p>
                  </a:txBody>
                  <a:tcPr marL="90000" marR="90000" marT="46779" marB="46779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B</a:t>
                      </a:r>
                      <a:r>
                        <a:rPr kumimoji="0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FMN 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、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FAD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递氢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舌炎、口角炎</a:t>
                      </a:r>
                    </a:p>
                  </a:txBody>
                  <a:tcPr marL="90000" marR="90000" marT="46779" marB="46779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PP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NAD</a:t>
                      </a:r>
                      <a:r>
                        <a:rPr kumimoji="0" lang="en-US" altLang="zh-CN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+ 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、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NADP</a:t>
                      </a:r>
                      <a:r>
                        <a:rPr kumimoji="0" lang="en-US" altLang="zh-CN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+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递氢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癞皮病</a:t>
                      </a:r>
                    </a:p>
                  </a:txBody>
                  <a:tcPr marL="90000" marR="90000" marT="46779" marB="46779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B</a:t>
                      </a:r>
                      <a:r>
                        <a:rPr kumimoji="0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6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磷酸吡哆醛</a:t>
                      </a:r>
                    </a:p>
                  </a:txBody>
                  <a:tcPr marL="90000" marR="90000" marT="46779" marB="46779" anchor="ctr" anchorCtr="1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转氨基、氨基酸脱羧</a:t>
                      </a:r>
                    </a:p>
                  </a:txBody>
                  <a:tcPr marL="90000" marR="90000" marT="46779" marB="46779" anchor="ctr" anchorCtr="1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神经炎</a:t>
                      </a:r>
                    </a:p>
                  </a:txBody>
                  <a:tcPr marL="90000" marR="90000" marT="46779" marB="46779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磷酸吡哆胺</a:t>
                      </a:r>
                    </a:p>
                  </a:txBody>
                  <a:tcPr marL="90000" marR="90000" marT="46779" marB="46779" anchor="ctr" anchorCtr="1" horzOverflow="overflow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泛酸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辅酶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A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转移酰基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未发现</a:t>
                      </a:r>
                    </a:p>
                  </a:txBody>
                  <a:tcPr marL="90000" marR="90000" marT="46779" marB="46779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生物素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羧化酶辅酶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羧化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皮肤发炎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90000" marR="90000" marT="46779" marB="46779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叶酸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FH</a:t>
                      </a:r>
                      <a:r>
                        <a:rPr kumimoji="0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4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转移一碳单位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巨幼红细胞贫血</a:t>
                      </a:r>
                    </a:p>
                  </a:txBody>
                  <a:tcPr marL="90000" marR="90000" marT="46779" marB="46779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B</a:t>
                      </a:r>
                      <a:r>
                        <a:rPr kumimoji="0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12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甲基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B</a:t>
                      </a:r>
                      <a:r>
                        <a:rPr kumimoji="0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12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转移甲基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巨幼红细胞贫血</a:t>
                      </a:r>
                    </a:p>
                  </a:txBody>
                  <a:tcPr marL="90000" marR="90000" marT="46779" marB="46779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2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083736" y="547857"/>
            <a:ext cx="3809999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一、维生素 </a:t>
            </a: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1403687" y="1252176"/>
            <a:ext cx="9674991" cy="232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A(vitamin A)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：抗干眼病维生素。有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视黄醇，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retinol)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(3-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脱氢视黄醇，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3-dehydroretinol)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两种，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的生物活性仅为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的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30%-40%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panose="02010601030101010101" pitchFamily="2" charset="-122"/>
            </a:endParaRPr>
          </a:p>
          <a:p>
            <a:pPr marL="360000" indent="-360000" eaLnBrk="0" hangingPunct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加热和光易使维生素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A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rPr>
              <a:t>氧化，对酸不稳定。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2238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70400" y="309140"/>
            <a:ext cx="3251200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sz="2400" dirty="0"/>
              <a:t>各种维生素一览表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16001"/>
              </p:ext>
            </p:extLst>
          </p:nvPr>
        </p:nvGraphicFramePr>
        <p:xfrm>
          <a:off x="1098482" y="827862"/>
          <a:ext cx="10249703" cy="598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661">
                  <a:extLst>
                    <a:ext uri="{9D8B030D-6E8A-4147-A177-3AD203B41FA5}">
                      <a16:colId xmlns:a16="http://schemas.microsoft.com/office/drawing/2014/main" val="2821402981"/>
                    </a:ext>
                  </a:extLst>
                </a:gridCol>
                <a:gridCol w="1636294">
                  <a:extLst>
                    <a:ext uri="{9D8B030D-6E8A-4147-A177-3AD203B41FA5}">
                      <a16:colId xmlns:a16="http://schemas.microsoft.com/office/drawing/2014/main" val="2970393060"/>
                    </a:ext>
                  </a:extLst>
                </a:gridCol>
                <a:gridCol w="1039529">
                  <a:extLst>
                    <a:ext uri="{9D8B030D-6E8A-4147-A177-3AD203B41FA5}">
                      <a16:colId xmlns:a16="http://schemas.microsoft.com/office/drawing/2014/main" val="3229240692"/>
                    </a:ext>
                  </a:extLst>
                </a:gridCol>
                <a:gridCol w="2993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名称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活性形式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食物来源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日需要量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主要功能</a:t>
                      </a:r>
                    </a:p>
                  </a:txBody>
                  <a:tcPr marL="90000" marR="90000" marT="46779" marB="4677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缺乏症</a:t>
                      </a:r>
                    </a:p>
                  </a:txBody>
                  <a:tcPr marL="90000" marR="90000" marT="46779" marB="46779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A(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视黄醇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)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11-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顺视黄醇、视黄醛、视黄酸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肝、蛋黄、牛奶、绿叶蔬菜、胡萝卜、玉米等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80</a:t>
                      </a:r>
                      <a:r>
                        <a:rPr kumimoji="0" lang="el-G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μ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g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维持暗视觉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维持上皮组织完整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3.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促进生长发育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夜盲症、干眼病、皮肤粗糙、毛囊丘疹等</a:t>
                      </a: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324364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D(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钙化醇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)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1,25-(OH)</a:t>
                      </a:r>
                      <a:r>
                        <a:rPr kumimoji="0" lang="en-US" altLang="zh-CN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D</a:t>
                      </a:r>
                      <a:r>
                        <a:rPr kumimoji="0" lang="en-US" altLang="zh-CN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3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鱼肝油、肝、蛋黄、牛奶等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5~10</a:t>
                      </a:r>
                      <a:r>
                        <a:rPr kumimoji="0" lang="el-G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μ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g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调节钙磷代谢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促进骨盐代谢与骨的正常生长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佝偻病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(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儿童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)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、软骨病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(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成人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)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  <a:cs typeface="+mn-cs"/>
                      </a:endParaRP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526929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E(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生育酚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)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α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-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生育酚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植物油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8~10mg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抗氧化作用，保护生物膜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维持生殖功能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3.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促进血红素合成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人类未发现，临床用于治疗习惯性流产</a:t>
                      </a: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235952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K(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凝血维生素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)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2-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甲基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-1,4-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萘醌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肝、绿色蔬菜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60~80</a:t>
                      </a:r>
                      <a:r>
                        <a:rPr kumimoji="0" lang="el-G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μ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g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促进肝合成凝血因子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皮下出血、肌肉及胃肠出血</a:t>
                      </a: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79836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硫辛酸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还原型硫辛酸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菠菜、西兰花、番茄、肝、肾等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5~20mg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硫辛酸乙酰转移酶的辅酶，转移乙酰基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2.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有抗脂肪肝和降低血胆固醇的作用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3.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强抗氧化作用，保护巯基酶活性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  <a:cs typeface="+mn-cs"/>
                      </a:endParaRP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237361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B</a:t>
                      </a:r>
                      <a:r>
                        <a:rPr kumimoji="0" lang="en-US" altLang="zh-CN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硫胺素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)</a:t>
                      </a:r>
                      <a:endParaRPr kumimoji="0" lang="en-US" altLang="zh-CN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TPP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酵母、豆、瘦肉、谷物外皮及胚芽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1.2~1.5mg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a-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酮酸氧化脱羧酶复合体的辅酶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2.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抑制胆碱酯酶活性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3.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转酮基作用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脚气病、末梢神经炎</a:t>
                      </a: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B</a:t>
                      </a:r>
                      <a:r>
                        <a:rPr kumimoji="0" lang="en-US" altLang="zh-CN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核黄素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)</a:t>
                      </a:r>
                      <a:endParaRPr kumimoji="0" lang="en-US" altLang="zh-CN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FMN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FAD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肝、蛋黄、牛奶、绿叶蔬菜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1.2~1.5mg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构成黄素酶的辅酶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参与生物氧化体系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舌炎、口角炎、唇炎、阴囊炎</a:t>
                      </a: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PP(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烟酸、烟酰胺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)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NAD</a:t>
                      </a:r>
                      <a:r>
                        <a:rPr kumimoji="0" lang="en-US" altLang="zh-CN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NADP</a:t>
                      </a:r>
                      <a:r>
                        <a:rPr kumimoji="0" lang="en-US" altLang="zh-CN" sz="12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  <a:cs typeface="+mn-cs"/>
                        </a:rPr>
                        <a:t>+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肉、酵母、谷类、花生、胚芽、肝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15~20mg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构成脱氢酶的辅酶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参与生物氧化体系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癞皮病</a:t>
                      </a: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B</a:t>
                      </a:r>
                      <a:r>
                        <a:rPr kumimoji="0" lang="en-US" altLang="zh-CN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6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吡哆醇、吡哆醛、吡哆胺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)</a:t>
                      </a:r>
                      <a:endParaRPr kumimoji="0" lang="en-US" altLang="zh-CN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磷酸吡哆醛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磷酸吡哆胺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谷类胚芽、肝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2mg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氨基酸转氨酶和氨基酸脱羧酶的辅酶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2.ALA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合酶的辅酶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人类未发现</a:t>
                      </a: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泛酸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遍多酸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)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CoA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ACP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动、植物组织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10mg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构成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CoA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的成分，参与转移酰基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人类未发现</a:t>
                      </a: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生物素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生物素辅基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动、植物组织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250</a:t>
                      </a:r>
                      <a:r>
                        <a:rPr kumimoji="0" lang="el-G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μ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g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构成羧化酶的辅酶，参与羧化反应和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CO</a:t>
                      </a:r>
                      <a:r>
                        <a:rPr kumimoji="0" lang="en-US" altLang="zh-CN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的固定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人类未发现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叶酸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FH</a:t>
                      </a:r>
                      <a:r>
                        <a:rPr kumimoji="0" lang="en-US" altLang="zh-CN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4</a:t>
                      </a:r>
                      <a:endParaRPr kumimoji="0" lang="zh-CN" altLang="en-US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肝、酵母、绿叶蔬菜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200~400</a:t>
                      </a:r>
                      <a:r>
                        <a:rPr kumimoji="0" lang="el-G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μ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g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一碳单位转移酶的辅酶，转移一碳单位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巨幼红细胞贫血</a:t>
                      </a: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B</a:t>
                      </a:r>
                      <a:r>
                        <a:rPr kumimoji="0" lang="en-US" altLang="zh-CN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12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钴胺素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)</a:t>
                      </a:r>
                      <a:endParaRPr kumimoji="0" lang="en-US" altLang="zh-CN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甲基钴胺素、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5´-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脱氧腺苷钴胺素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肝、肉、鱼、牛奶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2~3</a:t>
                      </a:r>
                      <a:r>
                        <a:rPr kumimoji="0" lang="el-G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μ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</a:rPr>
                        <a:t>g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促进甲基转移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促进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DNA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合成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3.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促进红细胞成熟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巨幼红细胞贫血</a:t>
                      </a: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维生素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C(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抗坏血酸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)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还原型抗坏血酸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新鲜水果、蔬菜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60mg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参与羟化反应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2.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抗氧化作用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3.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增强机体免疫力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4.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促进铁的吸收</a:t>
                      </a: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方正姚体" panose="02010601030101010101" pitchFamily="2" charset="-122"/>
                        </a:rPr>
                        <a:t>坏血病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方正姚体" panose="02010601030101010101" pitchFamily="2" charset="-122"/>
                      </a:endParaRPr>
                    </a:p>
                  </a:txBody>
                  <a:tcPr marL="3600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07536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170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096966" y="458788"/>
            <a:ext cx="169386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360000" indent="-360000">
              <a:lnSpc>
                <a:spcPts val="4200"/>
              </a:lnSpc>
              <a:buClr>
                <a:schemeClr val="accent5"/>
              </a:buClr>
              <a:buSzPct val="80000"/>
              <a:buFont typeface="Wingdings" panose="05000000000000000000" pitchFamily="2" charset="2"/>
              <a:buChar char="l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anose="02010600030101010101" pitchFamily="2" charset="-122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思考题</a:t>
            </a:r>
            <a:endParaRPr lang="en-US" altLang="zh-CN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>
          <a:xfrm>
            <a:off x="1494339" y="1250060"/>
            <a:ext cx="9460441" cy="1040747"/>
          </a:xfrm>
        </p:spPr>
        <p:txBody>
          <a:bodyPr>
            <a:normAutofit/>
          </a:bodyPr>
          <a:lstStyle/>
          <a:p>
            <a:pPr marL="358775" indent="-358775">
              <a:lnSpc>
                <a:spcPts val="35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什么叫维生素？分哪两类？</a:t>
            </a:r>
          </a:p>
          <a:p>
            <a:pPr marL="358775" indent="-358775">
              <a:lnSpc>
                <a:spcPts val="35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列出各种维生素的生理功用及缺乏症？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85233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35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083736" y="547857"/>
            <a:ext cx="3809999" cy="5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buClr>
                <a:schemeClr val="accent5"/>
              </a:buClr>
              <a:buSzPct val="80000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维生素 </a:t>
            </a:r>
            <a:r>
              <a:rPr lang="en-US" altLang="zh-CN" dirty="0"/>
              <a:t>A</a:t>
            </a:r>
            <a:r>
              <a:rPr lang="zh-CN" altLang="en-US" dirty="0"/>
              <a:t>的结构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8172" y="1126072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六边形 1"/>
          <p:cNvSpPr>
            <a:spLocks noChangeAspect="1"/>
          </p:cNvSpPr>
          <p:nvPr/>
        </p:nvSpPr>
        <p:spPr>
          <a:xfrm rot="5400000">
            <a:off x="8447022" y="4548639"/>
            <a:ext cx="612000" cy="533236"/>
          </a:xfrm>
          <a:custGeom>
            <a:avLst/>
            <a:gdLst>
              <a:gd name="connsiteX0" fmla="*/ 0 w 522000"/>
              <a:gd name="connsiteY0" fmla="*/ 228600 h 457200"/>
              <a:gd name="connsiteX1" fmla="*/ 114300 w 522000"/>
              <a:gd name="connsiteY1" fmla="*/ 0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30981 h 459581"/>
              <a:gd name="connsiteX1" fmla="*/ 130969 w 522000"/>
              <a:gd name="connsiteY1" fmla="*/ 4763 h 459581"/>
              <a:gd name="connsiteX2" fmla="*/ 393413 w 522000"/>
              <a:gd name="connsiteY2" fmla="*/ 0 h 459581"/>
              <a:gd name="connsiteX3" fmla="*/ 522000 w 522000"/>
              <a:gd name="connsiteY3" fmla="*/ 230981 h 459581"/>
              <a:gd name="connsiteX4" fmla="*/ 407700 w 522000"/>
              <a:gd name="connsiteY4" fmla="*/ 459581 h 459581"/>
              <a:gd name="connsiteX5" fmla="*/ 114300 w 522000"/>
              <a:gd name="connsiteY5" fmla="*/ 459581 h 459581"/>
              <a:gd name="connsiteX6" fmla="*/ 0 w 522000"/>
              <a:gd name="connsiteY6" fmla="*/ 230981 h 459581"/>
              <a:gd name="connsiteX0" fmla="*/ 0 w 522000"/>
              <a:gd name="connsiteY0" fmla="*/ 226218 h 454818"/>
              <a:gd name="connsiteX1" fmla="*/ 130969 w 522000"/>
              <a:gd name="connsiteY1" fmla="*/ 0 h 454818"/>
              <a:gd name="connsiteX2" fmla="*/ 391035 w 522000"/>
              <a:gd name="connsiteY2" fmla="*/ 2380 h 454818"/>
              <a:gd name="connsiteX3" fmla="*/ 522000 w 522000"/>
              <a:gd name="connsiteY3" fmla="*/ 226218 h 454818"/>
              <a:gd name="connsiteX4" fmla="*/ 407700 w 522000"/>
              <a:gd name="connsiteY4" fmla="*/ 454818 h 454818"/>
              <a:gd name="connsiteX5" fmla="*/ 114300 w 522000"/>
              <a:gd name="connsiteY5" fmla="*/ 454818 h 454818"/>
              <a:gd name="connsiteX6" fmla="*/ 0 w 522000"/>
              <a:gd name="connsiteY6" fmla="*/ 226218 h 454818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3335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393412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6219 h 454819"/>
              <a:gd name="connsiteX1" fmla="*/ 130969 w 522000"/>
              <a:gd name="connsiteY1" fmla="*/ 1 h 454819"/>
              <a:gd name="connsiteX2" fmla="*/ 391035 w 522000"/>
              <a:gd name="connsiteY2" fmla="*/ 0 h 454819"/>
              <a:gd name="connsiteX3" fmla="*/ 522000 w 522000"/>
              <a:gd name="connsiteY3" fmla="*/ 226219 h 454819"/>
              <a:gd name="connsiteX4" fmla="*/ 393412 w 522000"/>
              <a:gd name="connsiteY4" fmla="*/ 454819 h 454819"/>
              <a:gd name="connsiteX5" fmla="*/ 128588 w 522000"/>
              <a:gd name="connsiteY5" fmla="*/ 454819 h 454819"/>
              <a:gd name="connsiteX6" fmla="*/ 0 w 522000"/>
              <a:gd name="connsiteY6" fmla="*/ 226219 h 4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000" h="454819">
                <a:moveTo>
                  <a:pt x="0" y="226219"/>
                </a:moveTo>
                <a:lnTo>
                  <a:pt x="130969" y="1"/>
                </a:lnTo>
                <a:lnTo>
                  <a:pt x="391035" y="0"/>
                </a:lnTo>
                <a:lnTo>
                  <a:pt x="522000" y="226219"/>
                </a:lnTo>
                <a:lnTo>
                  <a:pt x="393412" y="454819"/>
                </a:lnTo>
                <a:lnTo>
                  <a:pt x="128588" y="454819"/>
                </a:lnTo>
                <a:lnTo>
                  <a:pt x="0" y="226219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六边形 1"/>
          <p:cNvSpPr>
            <a:spLocks noChangeAspect="1"/>
          </p:cNvSpPr>
          <p:nvPr/>
        </p:nvSpPr>
        <p:spPr>
          <a:xfrm rot="5400000">
            <a:off x="2958391" y="5094441"/>
            <a:ext cx="612000" cy="533236"/>
          </a:xfrm>
          <a:custGeom>
            <a:avLst/>
            <a:gdLst>
              <a:gd name="connsiteX0" fmla="*/ 0 w 522000"/>
              <a:gd name="connsiteY0" fmla="*/ 228600 h 457200"/>
              <a:gd name="connsiteX1" fmla="*/ 114300 w 522000"/>
              <a:gd name="connsiteY1" fmla="*/ 0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30981 h 459581"/>
              <a:gd name="connsiteX1" fmla="*/ 130969 w 522000"/>
              <a:gd name="connsiteY1" fmla="*/ 4763 h 459581"/>
              <a:gd name="connsiteX2" fmla="*/ 393413 w 522000"/>
              <a:gd name="connsiteY2" fmla="*/ 0 h 459581"/>
              <a:gd name="connsiteX3" fmla="*/ 522000 w 522000"/>
              <a:gd name="connsiteY3" fmla="*/ 230981 h 459581"/>
              <a:gd name="connsiteX4" fmla="*/ 407700 w 522000"/>
              <a:gd name="connsiteY4" fmla="*/ 459581 h 459581"/>
              <a:gd name="connsiteX5" fmla="*/ 114300 w 522000"/>
              <a:gd name="connsiteY5" fmla="*/ 459581 h 459581"/>
              <a:gd name="connsiteX6" fmla="*/ 0 w 522000"/>
              <a:gd name="connsiteY6" fmla="*/ 230981 h 459581"/>
              <a:gd name="connsiteX0" fmla="*/ 0 w 522000"/>
              <a:gd name="connsiteY0" fmla="*/ 226218 h 454818"/>
              <a:gd name="connsiteX1" fmla="*/ 130969 w 522000"/>
              <a:gd name="connsiteY1" fmla="*/ 0 h 454818"/>
              <a:gd name="connsiteX2" fmla="*/ 391035 w 522000"/>
              <a:gd name="connsiteY2" fmla="*/ 2380 h 454818"/>
              <a:gd name="connsiteX3" fmla="*/ 522000 w 522000"/>
              <a:gd name="connsiteY3" fmla="*/ 226218 h 454818"/>
              <a:gd name="connsiteX4" fmla="*/ 407700 w 522000"/>
              <a:gd name="connsiteY4" fmla="*/ 454818 h 454818"/>
              <a:gd name="connsiteX5" fmla="*/ 114300 w 522000"/>
              <a:gd name="connsiteY5" fmla="*/ 454818 h 454818"/>
              <a:gd name="connsiteX6" fmla="*/ 0 w 522000"/>
              <a:gd name="connsiteY6" fmla="*/ 226218 h 454818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3335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393412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6219 h 454819"/>
              <a:gd name="connsiteX1" fmla="*/ 130969 w 522000"/>
              <a:gd name="connsiteY1" fmla="*/ 1 h 454819"/>
              <a:gd name="connsiteX2" fmla="*/ 391035 w 522000"/>
              <a:gd name="connsiteY2" fmla="*/ 0 h 454819"/>
              <a:gd name="connsiteX3" fmla="*/ 522000 w 522000"/>
              <a:gd name="connsiteY3" fmla="*/ 226219 h 454819"/>
              <a:gd name="connsiteX4" fmla="*/ 393412 w 522000"/>
              <a:gd name="connsiteY4" fmla="*/ 454819 h 454819"/>
              <a:gd name="connsiteX5" fmla="*/ 128588 w 522000"/>
              <a:gd name="connsiteY5" fmla="*/ 454819 h 454819"/>
              <a:gd name="connsiteX6" fmla="*/ 0 w 522000"/>
              <a:gd name="connsiteY6" fmla="*/ 226219 h 4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000" h="454819">
                <a:moveTo>
                  <a:pt x="0" y="226219"/>
                </a:moveTo>
                <a:lnTo>
                  <a:pt x="130969" y="1"/>
                </a:lnTo>
                <a:lnTo>
                  <a:pt x="391035" y="0"/>
                </a:lnTo>
                <a:lnTo>
                  <a:pt x="522000" y="226219"/>
                </a:lnTo>
                <a:lnTo>
                  <a:pt x="393412" y="454819"/>
                </a:lnTo>
                <a:lnTo>
                  <a:pt x="128588" y="454819"/>
                </a:lnTo>
                <a:lnTo>
                  <a:pt x="0" y="226219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六边形 1"/>
          <p:cNvSpPr>
            <a:spLocks noChangeAspect="1"/>
          </p:cNvSpPr>
          <p:nvPr/>
        </p:nvSpPr>
        <p:spPr>
          <a:xfrm rot="5400000">
            <a:off x="2267713" y="3492256"/>
            <a:ext cx="612000" cy="533236"/>
          </a:xfrm>
          <a:custGeom>
            <a:avLst/>
            <a:gdLst>
              <a:gd name="connsiteX0" fmla="*/ 0 w 522000"/>
              <a:gd name="connsiteY0" fmla="*/ 228600 h 457200"/>
              <a:gd name="connsiteX1" fmla="*/ 114300 w 522000"/>
              <a:gd name="connsiteY1" fmla="*/ 0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30981 h 459581"/>
              <a:gd name="connsiteX1" fmla="*/ 130969 w 522000"/>
              <a:gd name="connsiteY1" fmla="*/ 4763 h 459581"/>
              <a:gd name="connsiteX2" fmla="*/ 393413 w 522000"/>
              <a:gd name="connsiteY2" fmla="*/ 0 h 459581"/>
              <a:gd name="connsiteX3" fmla="*/ 522000 w 522000"/>
              <a:gd name="connsiteY3" fmla="*/ 230981 h 459581"/>
              <a:gd name="connsiteX4" fmla="*/ 407700 w 522000"/>
              <a:gd name="connsiteY4" fmla="*/ 459581 h 459581"/>
              <a:gd name="connsiteX5" fmla="*/ 114300 w 522000"/>
              <a:gd name="connsiteY5" fmla="*/ 459581 h 459581"/>
              <a:gd name="connsiteX6" fmla="*/ 0 w 522000"/>
              <a:gd name="connsiteY6" fmla="*/ 230981 h 459581"/>
              <a:gd name="connsiteX0" fmla="*/ 0 w 522000"/>
              <a:gd name="connsiteY0" fmla="*/ 226218 h 454818"/>
              <a:gd name="connsiteX1" fmla="*/ 130969 w 522000"/>
              <a:gd name="connsiteY1" fmla="*/ 0 h 454818"/>
              <a:gd name="connsiteX2" fmla="*/ 391035 w 522000"/>
              <a:gd name="connsiteY2" fmla="*/ 2380 h 454818"/>
              <a:gd name="connsiteX3" fmla="*/ 522000 w 522000"/>
              <a:gd name="connsiteY3" fmla="*/ 226218 h 454818"/>
              <a:gd name="connsiteX4" fmla="*/ 407700 w 522000"/>
              <a:gd name="connsiteY4" fmla="*/ 454818 h 454818"/>
              <a:gd name="connsiteX5" fmla="*/ 114300 w 522000"/>
              <a:gd name="connsiteY5" fmla="*/ 454818 h 454818"/>
              <a:gd name="connsiteX6" fmla="*/ 0 w 522000"/>
              <a:gd name="connsiteY6" fmla="*/ 226218 h 454818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3335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393412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6219 h 454819"/>
              <a:gd name="connsiteX1" fmla="*/ 130969 w 522000"/>
              <a:gd name="connsiteY1" fmla="*/ 1 h 454819"/>
              <a:gd name="connsiteX2" fmla="*/ 391035 w 522000"/>
              <a:gd name="connsiteY2" fmla="*/ 0 h 454819"/>
              <a:gd name="connsiteX3" fmla="*/ 522000 w 522000"/>
              <a:gd name="connsiteY3" fmla="*/ 226219 h 454819"/>
              <a:gd name="connsiteX4" fmla="*/ 393412 w 522000"/>
              <a:gd name="connsiteY4" fmla="*/ 454819 h 454819"/>
              <a:gd name="connsiteX5" fmla="*/ 128588 w 522000"/>
              <a:gd name="connsiteY5" fmla="*/ 454819 h 454819"/>
              <a:gd name="connsiteX6" fmla="*/ 0 w 522000"/>
              <a:gd name="connsiteY6" fmla="*/ 226219 h 4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000" h="454819">
                <a:moveTo>
                  <a:pt x="0" y="226219"/>
                </a:moveTo>
                <a:lnTo>
                  <a:pt x="130969" y="1"/>
                </a:lnTo>
                <a:lnTo>
                  <a:pt x="391035" y="0"/>
                </a:lnTo>
                <a:lnTo>
                  <a:pt x="522000" y="226219"/>
                </a:lnTo>
                <a:lnTo>
                  <a:pt x="393412" y="454819"/>
                </a:lnTo>
                <a:lnTo>
                  <a:pt x="128588" y="454819"/>
                </a:lnTo>
                <a:lnTo>
                  <a:pt x="0" y="226219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六边形 1"/>
          <p:cNvSpPr>
            <a:spLocks noChangeAspect="1"/>
          </p:cNvSpPr>
          <p:nvPr/>
        </p:nvSpPr>
        <p:spPr>
          <a:xfrm rot="5400000">
            <a:off x="6713491" y="1918862"/>
            <a:ext cx="612000" cy="533236"/>
          </a:xfrm>
          <a:custGeom>
            <a:avLst/>
            <a:gdLst>
              <a:gd name="connsiteX0" fmla="*/ 0 w 522000"/>
              <a:gd name="connsiteY0" fmla="*/ 228600 h 457200"/>
              <a:gd name="connsiteX1" fmla="*/ 114300 w 522000"/>
              <a:gd name="connsiteY1" fmla="*/ 0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30981 h 459581"/>
              <a:gd name="connsiteX1" fmla="*/ 130969 w 522000"/>
              <a:gd name="connsiteY1" fmla="*/ 4763 h 459581"/>
              <a:gd name="connsiteX2" fmla="*/ 393413 w 522000"/>
              <a:gd name="connsiteY2" fmla="*/ 0 h 459581"/>
              <a:gd name="connsiteX3" fmla="*/ 522000 w 522000"/>
              <a:gd name="connsiteY3" fmla="*/ 230981 h 459581"/>
              <a:gd name="connsiteX4" fmla="*/ 407700 w 522000"/>
              <a:gd name="connsiteY4" fmla="*/ 459581 h 459581"/>
              <a:gd name="connsiteX5" fmla="*/ 114300 w 522000"/>
              <a:gd name="connsiteY5" fmla="*/ 459581 h 459581"/>
              <a:gd name="connsiteX6" fmla="*/ 0 w 522000"/>
              <a:gd name="connsiteY6" fmla="*/ 230981 h 459581"/>
              <a:gd name="connsiteX0" fmla="*/ 0 w 522000"/>
              <a:gd name="connsiteY0" fmla="*/ 226218 h 454818"/>
              <a:gd name="connsiteX1" fmla="*/ 130969 w 522000"/>
              <a:gd name="connsiteY1" fmla="*/ 0 h 454818"/>
              <a:gd name="connsiteX2" fmla="*/ 391035 w 522000"/>
              <a:gd name="connsiteY2" fmla="*/ 2380 h 454818"/>
              <a:gd name="connsiteX3" fmla="*/ 522000 w 522000"/>
              <a:gd name="connsiteY3" fmla="*/ 226218 h 454818"/>
              <a:gd name="connsiteX4" fmla="*/ 407700 w 522000"/>
              <a:gd name="connsiteY4" fmla="*/ 454818 h 454818"/>
              <a:gd name="connsiteX5" fmla="*/ 114300 w 522000"/>
              <a:gd name="connsiteY5" fmla="*/ 454818 h 454818"/>
              <a:gd name="connsiteX6" fmla="*/ 0 w 522000"/>
              <a:gd name="connsiteY6" fmla="*/ 226218 h 454818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3335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393412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6219 h 454819"/>
              <a:gd name="connsiteX1" fmla="*/ 130969 w 522000"/>
              <a:gd name="connsiteY1" fmla="*/ 1 h 454819"/>
              <a:gd name="connsiteX2" fmla="*/ 391035 w 522000"/>
              <a:gd name="connsiteY2" fmla="*/ 0 h 454819"/>
              <a:gd name="connsiteX3" fmla="*/ 522000 w 522000"/>
              <a:gd name="connsiteY3" fmla="*/ 226219 h 454819"/>
              <a:gd name="connsiteX4" fmla="*/ 393412 w 522000"/>
              <a:gd name="connsiteY4" fmla="*/ 454819 h 454819"/>
              <a:gd name="connsiteX5" fmla="*/ 128588 w 522000"/>
              <a:gd name="connsiteY5" fmla="*/ 454819 h 454819"/>
              <a:gd name="connsiteX6" fmla="*/ 0 w 522000"/>
              <a:gd name="connsiteY6" fmla="*/ 226219 h 4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000" h="454819">
                <a:moveTo>
                  <a:pt x="0" y="226219"/>
                </a:moveTo>
                <a:lnTo>
                  <a:pt x="130969" y="1"/>
                </a:lnTo>
                <a:lnTo>
                  <a:pt x="391035" y="0"/>
                </a:lnTo>
                <a:lnTo>
                  <a:pt x="522000" y="226219"/>
                </a:lnTo>
                <a:lnTo>
                  <a:pt x="393412" y="454819"/>
                </a:lnTo>
                <a:lnTo>
                  <a:pt x="128588" y="454819"/>
                </a:lnTo>
                <a:lnTo>
                  <a:pt x="0" y="226219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六边形 1"/>
          <p:cNvSpPr>
            <a:spLocks noChangeAspect="1"/>
          </p:cNvSpPr>
          <p:nvPr/>
        </p:nvSpPr>
        <p:spPr>
          <a:xfrm rot="5400000">
            <a:off x="2257286" y="1931056"/>
            <a:ext cx="612000" cy="533236"/>
          </a:xfrm>
          <a:custGeom>
            <a:avLst/>
            <a:gdLst>
              <a:gd name="connsiteX0" fmla="*/ 0 w 522000"/>
              <a:gd name="connsiteY0" fmla="*/ 228600 h 457200"/>
              <a:gd name="connsiteX1" fmla="*/ 114300 w 522000"/>
              <a:gd name="connsiteY1" fmla="*/ 0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407700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30981 h 459581"/>
              <a:gd name="connsiteX1" fmla="*/ 130969 w 522000"/>
              <a:gd name="connsiteY1" fmla="*/ 4763 h 459581"/>
              <a:gd name="connsiteX2" fmla="*/ 393413 w 522000"/>
              <a:gd name="connsiteY2" fmla="*/ 0 h 459581"/>
              <a:gd name="connsiteX3" fmla="*/ 522000 w 522000"/>
              <a:gd name="connsiteY3" fmla="*/ 230981 h 459581"/>
              <a:gd name="connsiteX4" fmla="*/ 407700 w 522000"/>
              <a:gd name="connsiteY4" fmla="*/ 459581 h 459581"/>
              <a:gd name="connsiteX5" fmla="*/ 114300 w 522000"/>
              <a:gd name="connsiteY5" fmla="*/ 459581 h 459581"/>
              <a:gd name="connsiteX6" fmla="*/ 0 w 522000"/>
              <a:gd name="connsiteY6" fmla="*/ 230981 h 459581"/>
              <a:gd name="connsiteX0" fmla="*/ 0 w 522000"/>
              <a:gd name="connsiteY0" fmla="*/ 226218 h 454818"/>
              <a:gd name="connsiteX1" fmla="*/ 130969 w 522000"/>
              <a:gd name="connsiteY1" fmla="*/ 0 h 454818"/>
              <a:gd name="connsiteX2" fmla="*/ 391035 w 522000"/>
              <a:gd name="connsiteY2" fmla="*/ 2380 h 454818"/>
              <a:gd name="connsiteX3" fmla="*/ 522000 w 522000"/>
              <a:gd name="connsiteY3" fmla="*/ 226218 h 454818"/>
              <a:gd name="connsiteX4" fmla="*/ 407700 w 522000"/>
              <a:gd name="connsiteY4" fmla="*/ 454818 h 454818"/>
              <a:gd name="connsiteX5" fmla="*/ 114300 w 522000"/>
              <a:gd name="connsiteY5" fmla="*/ 454818 h 454818"/>
              <a:gd name="connsiteX6" fmla="*/ 0 w 522000"/>
              <a:gd name="connsiteY6" fmla="*/ 226218 h 454818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1430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33350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407700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8600 h 457200"/>
              <a:gd name="connsiteX1" fmla="*/ 130969 w 522000"/>
              <a:gd name="connsiteY1" fmla="*/ 2382 h 457200"/>
              <a:gd name="connsiteX2" fmla="*/ 391035 w 522000"/>
              <a:gd name="connsiteY2" fmla="*/ 0 h 457200"/>
              <a:gd name="connsiteX3" fmla="*/ 522000 w 522000"/>
              <a:gd name="connsiteY3" fmla="*/ 228600 h 457200"/>
              <a:gd name="connsiteX4" fmla="*/ 393412 w 522000"/>
              <a:gd name="connsiteY4" fmla="*/ 457200 h 457200"/>
              <a:gd name="connsiteX5" fmla="*/ 128588 w 522000"/>
              <a:gd name="connsiteY5" fmla="*/ 457200 h 457200"/>
              <a:gd name="connsiteX6" fmla="*/ 0 w 522000"/>
              <a:gd name="connsiteY6" fmla="*/ 228600 h 457200"/>
              <a:gd name="connsiteX0" fmla="*/ 0 w 522000"/>
              <a:gd name="connsiteY0" fmla="*/ 226219 h 454819"/>
              <a:gd name="connsiteX1" fmla="*/ 130969 w 522000"/>
              <a:gd name="connsiteY1" fmla="*/ 1 h 454819"/>
              <a:gd name="connsiteX2" fmla="*/ 391035 w 522000"/>
              <a:gd name="connsiteY2" fmla="*/ 0 h 454819"/>
              <a:gd name="connsiteX3" fmla="*/ 522000 w 522000"/>
              <a:gd name="connsiteY3" fmla="*/ 226219 h 454819"/>
              <a:gd name="connsiteX4" fmla="*/ 393412 w 522000"/>
              <a:gd name="connsiteY4" fmla="*/ 454819 h 454819"/>
              <a:gd name="connsiteX5" fmla="*/ 128588 w 522000"/>
              <a:gd name="connsiteY5" fmla="*/ 454819 h 454819"/>
              <a:gd name="connsiteX6" fmla="*/ 0 w 522000"/>
              <a:gd name="connsiteY6" fmla="*/ 226219 h 4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000" h="454819">
                <a:moveTo>
                  <a:pt x="0" y="226219"/>
                </a:moveTo>
                <a:lnTo>
                  <a:pt x="130969" y="1"/>
                </a:lnTo>
                <a:lnTo>
                  <a:pt x="391035" y="0"/>
                </a:lnTo>
                <a:lnTo>
                  <a:pt x="522000" y="226219"/>
                </a:lnTo>
                <a:lnTo>
                  <a:pt x="393412" y="454819"/>
                </a:lnTo>
                <a:lnTo>
                  <a:pt x="128588" y="454819"/>
                </a:lnTo>
                <a:lnTo>
                  <a:pt x="0" y="226219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TextBox 24"/>
          <p:cNvSpPr txBox="1"/>
          <p:nvPr/>
        </p:nvSpPr>
        <p:spPr>
          <a:xfrm>
            <a:off x="3399695" y="2357882"/>
            <a:ext cx="2737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维生素</a:t>
            </a:r>
            <a:r>
              <a:rPr lang="en-US" altLang="zh-CN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A</a:t>
            </a:r>
            <a:r>
              <a:rPr lang="en-US" altLang="zh-CN" sz="1600" b="1" baseline="-25000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1</a:t>
            </a:r>
            <a:r>
              <a:rPr lang="zh-CN" altLang="en-US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（视黄醇</a:t>
            </a:r>
            <a:r>
              <a:rPr lang="en-US" altLang="zh-CN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retinol</a:t>
            </a:r>
            <a:r>
              <a:rPr lang="zh-CN" altLang="en-US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）</a:t>
            </a:r>
          </a:p>
        </p:txBody>
      </p:sp>
      <p:cxnSp>
        <p:nvCxnSpPr>
          <p:cNvPr id="157" name="直接连接符 156"/>
          <p:cNvCxnSpPr/>
          <p:nvPr/>
        </p:nvCxnSpPr>
        <p:spPr>
          <a:xfrm flipV="1">
            <a:off x="2846473" y="1870680"/>
            <a:ext cx="241637" cy="166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3083955" y="1875190"/>
            <a:ext cx="241956" cy="166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 flipV="1">
            <a:off x="3314884" y="1879026"/>
            <a:ext cx="241637" cy="166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3552367" y="1883536"/>
            <a:ext cx="241956" cy="166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 flipV="1">
            <a:off x="3786652" y="1879026"/>
            <a:ext cx="241637" cy="166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>
            <a:off x="4024134" y="1883536"/>
            <a:ext cx="241956" cy="166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 flipV="1">
            <a:off x="4262254" y="1879026"/>
            <a:ext cx="241637" cy="166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4499737" y="1883536"/>
            <a:ext cx="241956" cy="166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V="1">
            <a:off x="4730666" y="1882862"/>
            <a:ext cx="241637" cy="166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4968149" y="1887372"/>
            <a:ext cx="241956" cy="166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>
            <a:off x="2842318" y="2341733"/>
            <a:ext cx="241610" cy="166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 flipV="1">
            <a:off x="2786830" y="2060284"/>
            <a:ext cx="0" cy="2567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 flipV="1">
            <a:off x="2568941" y="1694539"/>
            <a:ext cx="108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>
            <a:off x="2456019" y="1694539"/>
            <a:ext cx="108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/>
          <p:nvPr/>
        </p:nvCxnSpPr>
        <p:spPr>
          <a:xfrm flipV="1">
            <a:off x="3548851" y="1692826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/>
          <p:nvPr/>
        </p:nvCxnSpPr>
        <p:spPr>
          <a:xfrm flipV="1">
            <a:off x="4500056" y="1688990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 flipH="1" flipV="1">
            <a:off x="3125985" y="1852657"/>
            <a:ext cx="196308" cy="1359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/>
          <p:nvPr/>
        </p:nvCxnSpPr>
        <p:spPr>
          <a:xfrm flipH="1" flipV="1">
            <a:off x="3594179" y="1860328"/>
            <a:ext cx="196308" cy="1359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/>
          <p:nvPr/>
        </p:nvCxnSpPr>
        <p:spPr>
          <a:xfrm flipH="1" flipV="1">
            <a:off x="4073617" y="1867999"/>
            <a:ext cx="196308" cy="1359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>
          <a:xfrm flipH="1" flipV="1">
            <a:off x="4541549" y="1863939"/>
            <a:ext cx="196308" cy="1359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29"/>
          <p:cNvSpPr txBox="1"/>
          <p:nvPr/>
        </p:nvSpPr>
        <p:spPr>
          <a:xfrm>
            <a:off x="5176064" y="1969640"/>
            <a:ext cx="489199" cy="340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OH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8" name="TextBox 25"/>
          <p:cNvSpPr txBox="1"/>
          <p:nvPr/>
        </p:nvSpPr>
        <p:spPr>
          <a:xfrm>
            <a:off x="4317809" y="1395752"/>
            <a:ext cx="555666" cy="340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9" name="TextBox 33"/>
          <p:cNvSpPr txBox="1"/>
          <p:nvPr/>
        </p:nvSpPr>
        <p:spPr>
          <a:xfrm>
            <a:off x="3381465" y="1395752"/>
            <a:ext cx="555666" cy="340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0" name="TextBox 34"/>
          <p:cNvSpPr txBox="1"/>
          <p:nvPr/>
        </p:nvSpPr>
        <p:spPr>
          <a:xfrm>
            <a:off x="3014115" y="2347240"/>
            <a:ext cx="555666" cy="340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1" name="TextBox 35"/>
          <p:cNvSpPr txBox="1"/>
          <p:nvPr/>
        </p:nvSpPr>
        <p:spPr>
          <a:xfrm>
            <a:off x="2543626" y="1395752"/>
            <a:ext cx="555666" cy="340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2" name="TextBox 36"/>
          <p:cNvSpPr txBox="1"/>
          <p:nvPr/>
        </p:nvSpPr>
        <p:spPr>
          <a:xfrm>
            <a:off x="2017362" y="1395752"/>
            <a:ext cx="555666" cy="340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3" name="TextBox 24"/>
          <p:cNvSpPr txBox="1"/>
          <p:nvPr/>
        </p:nvSpPr>
        <p:spPr>
          <a:xfrm>
            <a:off x="7975692" y="2353150"/>
            <a:ext cx="2005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全反型视黄醛</a:t>
            </a:r>
            <a:r>
              <a:rPr lang="en-US" altLang="zh-CN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retinal</a:t>
            </a:r>
            <a:endParaRPr lang="zh-CN" altLang="en-US" sz="1600" b="1" dirty="0">
              <a:latin typeface="Times New Roman" pitchFamily="18" charset="0"/>
              <a:ea typeface="方正姚体" panose="02010601030101010101" pitchFamily="2" charset="-122"/>
              <a:cs typeface="Arial Unicode MS" pitchFamily="34" charset="-122"/>
            </a:endParaRPr>
          </a:p>
        </p:txBody>
      </p:sp>
      <p:cxnSp>
        <p:nvCxnSpPr>
          <p:cNvPr id="184" name="直接连接符 183"/>
          <p:cNvCxnSpPr/>
          <p:nvPr/>
        </p:nvCxnSpPr>
        <p:spPr>
          <a:xfrm flipV="1">
            <a:off x="7287684" y="1863571"/>
            <a:ext cx="247814" cy="170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7531238" y="1868196"/>
            <a:ext cx="248141" cy="170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>
          <a:xfrm flipV="1">
            <a:off x="7768070" y="1872130"/>
            <a:ext cx="247814" cy="170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>
            <a:off x="8011624" y="1876755"/>
            <a:ext cx="248141" cy="170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 flipV="1">
            <a:off x="8251898" y="1872130"/>
            <a:ext cx="247814" cy="170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>
            <a:off x="8495451" y="1876755"/>
            <a:ext cx="248141" cy="170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/>
          <p:cNvCxnSpPr/>
          <p:nvPr/>
        </p:nvCxnSpPr>
        <p:spPr>
          <a:xfrm flipV="1">
            <a:off x="8739659" y="1872130"/>
            <a:ext cx="247814" cy="170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/>
          <p:cNvCxnSpPr/>
          <p:nvPr/>
        </p:nvCxnSpPr>
        <p:spPr>
          <a:xfrm>
            <a:off x="8983212" y="1876755"/>
            <a:ext cx="248141" cy="170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/>
        </p:nvCxnSpPr>
        <p:spPr>
          <a:xfrm flipV="1">
            <a:off x="9220045" y="1876063"/>
            <a:ext cx="247814" cy="170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/>
          <p:nvPr/>
        </p:nvCxnSpPr>
        <p:spPr>
          <a:xfrm>
            <a:off x="9463598" y="1880689"/>
            <a:ext cx="232300" cy="1548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/>
          <p:nvPr/>
        </p:nvCxnSpPr>
        <p:spPr>
          <a:xfrm>
            <a:off x="7283423" y="2346665"/>
            <a:ext cx="247787" cy="170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/>
          <p:nvPr/>
        </p:nvCxnSpPr>
        <p:spPr>
          <a:xfrm flipV="1">
            <a:off x="7246054" y="2058021"/>
            <a:ext cx="0" cy="2632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/>
          <p:nvPr/>
        </p:nvCxnSpPr>
        <p:spPr>
          <a:xfrm flipV="1">
            <a:off x="7022351" y="1690991"/>
            <a:ext cx="108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/>
        </p:nvCxnSpPr>
        <p:spPr>
          <a:xfrm>
            <a:off x="6905567" y="1681466"/>
            <a:ext cx="108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/>
          <p:nvPr/>
        </p:nvCxnSpPr>
        <p:spPr>
          <a:xfrm flipV="1">
            <a:off x="8008017" y="1688990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/>
          <p:nvPr/>
        </p:nvCxnSpPr>
        <p:spPr>
          <a:xfrm flipV="1">
            <a:off x="8983539" y="1685057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/>
          <p:nvPr/>
        </p:nvCxnSpPr>
        <p:spPr>
          <a:xfrm flipH="1" flipV="1">
            <a:off x="7574342" y="1835562"/>
            <a:ext cx="201327" cy="139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/>
          <p:cNvCxnSpPr/>
          <p:nvPr/>
        </p:nvCxnSpPr>
        <p:spPr>
          <a:xfrm flipH="1" flipV="1">
            <a:off x="8054505" y="1862479"/>
            <a:ext cx="201327" cy="139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/>
          <p:cNvCxnSpPr/>
          <p:nvPr/>
        </p:nvCxnSpPr>
        <p:spPr>
          <a:xfrm flipH="1" flipV="1">
            <a:off x="8546199" y="1860821"/>
            <a:ext cx="201327" cy="139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接连接符 202"/>
          <p:cNvCxnSpPr/>
          <p:nvPr/>
        </p:nvCxnSpPr>
        <p:spPr>
          <a:xfrm flipH="1" flipV="1">
            <a:off x="9026093" y="1856657"/>
            <a:ext cx="201327" cy="139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9"/>
          <p:cNvSpPr txBox="1"/>
          <p:nvPr/>
        </p:nvSpPr>
        <p:spPr>
          <a:xfrm>
            <a:off x="9619679" y="189598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05" name="直接连接符 204"/>
          <p:cNvCxnSpPr/>
          <p:nvPr/>
        </p:nvCxnSpPr>
        <p:spPr>
          <a:xfrm flipH="1" flipV="1">
            <a:off x="9521945" y="1856657"/>
            <a:ext cx="201327" cy="139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33"/>
          <p:cNvSpPr txBox="1"/>
          <p:nvPr/>
        </p:nvSpPr>
        <p:spPr>
          <a:xfrm>
            <a:off x="9278614" y="13772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07" name="直接连接符 206"/>
          <p:cNvCxnSpPr/>
          <p:nvPr/>
        </p:nvCxnSpPr>
        <p:spPr>
          <a:xfrm flipV="1">
            <a:off x="9459992" y="1700516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35"/>
          <p:cNvSpPr txBox="1"/>
          <p:nvPr/>
        </p:nvSpPr>
        <p:spPr>
          <a:xfrm>
            <a:off x="8807863" y="137650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9" name="TextBox 36"/>
          <p:cNvSpPr txBox="1"/>
          <p:nvPr/>
        </p:nvSpPr>
        <p:spPr>
          <a:xfrm>
            <a:off x="7838057" y="137650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0" name="TextBox 37"/>
          <p:cNvSpPr txBox="1"/>
          <p:nvPr/>
        </p:nvSpPr>
        <p:spPr>
          <a:xfrm>
            <a:off x="7460830" y="236378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1" name="TextBox 38"/>
          <p:cNvSpPr txBox="1"/>
          <p:nvPr/>
        </p:nvSpPr>
        <p:spPr>
          <a:xfrm>
            <a:off x="6975511" y="137650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2" name="TextBox 39"/>
          <p:cNvSpPr txBox="1"/>
          <p:nvPr/>
        </p:nvSpPr>
        <p:spPr>
          <a:xfrm>
            <a:off x="6457646" y="137650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3" name="TextBox 24"/>
          <p:cNvSpPr txBox="1"/>
          <p:nvPr/>
        </p:nvSpPr>
        <p:spPr>
          <a:xfrm>
            <a:off x="3594179" y="3966723"/>
            <a:ext cx="2640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维生素</a:t>
            </a:r>
            <a:r>
              <a:rPr lang="en-US" altLang="zh-CN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A</a:t>
            </a:r>
            <a:r>
              <a:rPr lang="en-US" altLang="zh-CN" sz="1600" b="1" baseline="-25000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2</a:t>
            </a:r>
            <a:r>
              <a:rPr lang="zh-CN" altLang="en-US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（</a:t>
            </a:r>
            <a:r>
              <a:rPr lang="en-US" altLang="zh-CN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3-</a:t>
            </a:r>
            <a:r>
              <a:rPr lang="zh-CN" altLang="en-US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脱氢视黄醇）</a:t>
            </a:r>
          </a:p>
        </p:txBody>
      </p:sp>
      <p:cxnSp>
        <p:nvCxnSpPr>
          <p:cNvPr id="214" name="直接连接符 213"/>
          <p:cNvCxnSpPr/>
          <p:nvPr/>
        </p:nvCxnSpPr>
        <p:spPr>
          <a:xfrm flipV="1">
            <a:off x="2851219" y="3433171"/>
            <a:ext cx="250095" cy="171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/>
          <p:nvPr/>
        </p:nvCxnSpPr>
        <p:spPr>
          <a:xfrm>
            <a:off x="3097014" y="3437839"/>
            <a:ext cx="250425" cy="171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/>
          <p:cNvCxnSpPr/>
          <p:nvPr/>
        </p:nvCxnSpPr>
        <p:spPr>
          <a:xfrm flipV="1">
            <a:off x="3336025" y="3441809"/>
            <a:ext cx="250095" cy="171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/>
          <p:cNvCxnSpPr/>
          <p:nvPr/>
        </p:nvCxnSpPr>
        <p:spPr>
          <a:xfrm>
            <a:off x="3581820" y="3446477"/>
            <a:ext cx="250425" cy="171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/>
          <p:nvPr/>
        </p:nvCxnSpPr>
        <p:spPr>
          <a:xfrm flipV="1">
            <a:off x="3824305" y="3441809"/>
            <a:ext cx="250095" cy="171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>
            <a:off x="4070100" y="3446477"/>
            <a:ext cx="250425" cy="171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/>
          <p:nvPr/>
        </p:nvCxnSpPr>
        <p:spPr>
          <a:xfrm flipV="1">
            <a:off x="4316554" y="3441809"/>
            <a:ext cx="250095" cy="171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/>
          <p:nvPr/>
        </p:nvCxnSpPr>
        <p:spPr>
          <a:xfrm>
            <a:off x="4562349" y="3446477"/>
            <a:ext cx="250425" cy="171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221"/>
          <p:cNvCxnSpPr/>
          <p:nvPr/>
        </p:nvCxnSpPr>
        <p:spPr>
          <a:xfrm flipV="1">
            <a:off x="4801361" y="3445779"/>
            <a:ext cx="250095" cy="171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222"/>
          <p:cNvCxnSpPr/>
          <p:nvPr/>
        </p:nvCxnSpPr>
        <p:spPr>
          <a:xfrm>
            <a:off x="5047156" y="3450447"/>
            <a:ext cx="250425" cy="171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接连接符 223"/>
          <p:cNvCxnSpPr/>
          <p:nvPr/>
        </p:nvCxnSpPr>
        <p:spPr>
          <a:xfrm>
            <a:off x="2846919" y="3920711"/>
            <a:ext cx="250067" cy="171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接连接符 224"/>
          <p:cNvCxnSpPr/>
          <p:nvPr/>
        </p:nvCxnSpPr>
        <p:spPr>
          <a:xfrm flipV="1">
            <a:off x="2808875" y="3625441"/>
            <a:ext cx="0" cy="265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/>
          <p:nvPr/>
        </p:nvCxnSpPr>
        <p:spPr>
          <a:xfrm flipV="1">
            <a:off x="2583357" y="3258389"/>
            <a:ext cx="108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接连接符 226"/>
          <p:cNvCxnSpPr/>
          <p:nvPr/>
        </p:nvCxnSpPr>
        <p:spPr>
          <a:xfrm>
            <a:off x="2465148" y="3258389"/>
            <a:ext cx="108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接连接符 227"/>
          <p:cNvCxnSpPr/>
          <p:nvPr/>
        </p:nvCxnSpPr>
        <p:spPr>
          <a:xfrm flipV="1">
            <a:off x="3578180" y="3256283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/>
          <p:nvPr/>
        </p:nvCxnSpPr>
        <p:spPr>
          <a:xfrm flipV="1">
            <a:off x="4562679" y="3261838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连接符 229"/>
          <p:cNvCxnSpPr/>
          <p:nvPr/>
        </p:nvCxnSpPr>
        <p:spPr>
          <a:xfrm flipH="1" flipV="1">
            <a:off x="3140515" y="3414517"/>
            <a:ext cx="203179" cy="1406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>
          <a:xfrm flipH="1" flipV="1">
            <a:off x="3625095" y="3422457"/>
            <a:ext cx="203179" cy="1406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/>
          <p:cNvCxnSpPr/>
          <p:nvPr/>
        </p:nvCxnSpPr>
        <p:spPr>
          <a:xfrm flipH="1" flipV="1">
            <a:off x="4121315" y="3430396"/>
            <a:ext cx="203179" cy="1406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/>
          <p:nvPr/>
        </p:nvCxnSpPr>
        <p:spPr>
          <a:xfrm flipH="1" flipV="1">
            <a:off x="4605625" y="3426194"/>
            <a:ext cx="203179" cy="1406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9"/>
          <p:cNvSpPr txBox="1"/>
          <p:nvPr/>
        </p:nvSpPr>
        <p:spPr>
          <a:xfrm>
            <a:off x="5262349" y="3535594"/>
            <a:ext cx="230493" cy="160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OH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35" name="直接连接符 234"/>
          <p:cNvCxnSpPr/>
          <p:nvPr/>
        </p:nvCxnSpPr>
        <p:spPr>
          <a:xfrm flipH="1" flipV="1">
            <a:off x="2338955" y="3892171"/>
            <a:ext cx="234438" cy="1406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33"/>
          <p:cNvSpPr txBox="1"/>
          <p:nvPr/>
        </p:nvSpPr>
        <p:spPr>
          <a:xfrm>
            <a:off x="4395437" y="2941620"/>
            <a:ext cx="261810" cy="160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7" name="TextBox 34"/>
          <p:cNvSpPr txBox="1"/>
          <p:nvPr/>
        </p:nvSpPr>
        <p:spPr>
          <a:xfrm>
            <a:off x="3416795" y="2941620"/>
            <a:ext cx="261810" cy="160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8" name="TextBox 35"/>
          <p:cNvSpPr txBox="1"/>
          <p:nvPr/>
        </p:nvSpPr>
        <p:spPr>
          <a:xfrm>
            <a:off x="3035921" y="3938602"/>
            <a:ext cx="261810" cy="160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9" name="TextBox 36"/>
          <p:cNvSpPr txBox="1"/>
          <p:nvPr/>
        </p:nvSpPr>
        <p:spPr>
          <a:xfrm>
            <a:off x="2546838" y="2941620"/>
            <a:ext cx="261810" cy="160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40" name="TextBox 37"/>
          <p:cNvSpPr txBox="1"/>
          <p:nvPr/>
        </p:nvSpPr>
        <p:spPr>
          <a:xfrm>
            <a:off x="2023331" y="2941620"/>
            <a:ext cx="261810" cy="160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41" name="直接连接符 240"/>
          <p:cNvCxnSpPr/>
          <p:nvPr/>
        </p:nvCxnSpPr>
        <p:spPr>
          <a:xfrm flipV="1">
            <a:off x="3527648" y="5013184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/>
          <p:cNvCxnSpPr/>
          <p:nvPr/>
        </p:nvCxnSpPr>
        <p:spPr>
          <a:xfrm>
            <a:off x="3783871" y="5019860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/>
          <p:cNvCxnSpPr/>
          <p:nvPr/>
        </p:nvCxnSpPr>
        <p:spPr>
          <a:xfrm flipV="1">
            <a:off x="4040035" y="5020257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/>
          <p:nvPr/>
        </p:nvCxnSpPr>
        <p:spPr>
          <a:xfrm>
            <a:off x="4302933" y="5019860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/>
          <p:cNvCxnSpPr/>
          <p:nvPr/>
        </p:nvCxnSpPr>
        <p:spPr>
          <a:xfrm flipV="1">
            <a:off x="4559127" y="5013184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连接符 245"/>
          <p:cNvCxnSpPr/>
          <p:nvPr/>
        </p:nvCxnSpPr>
        <p:spPr>
          <a:xfrm>
            <a:off x="4821967" y="5006905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接连接符 246"/>
          <p:cNvCxnSpPr/>
          <p:nvPr/>
        </p:nvCxnSpPr>
        <p:spPr>
          <a:xfrm flipV="1">
            <a:off x="5084865" y="5006905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/>
          <p:nvPr/>
        </p:nvCxnSpPr>
        <p:spPr>
          <a:xfrm>
            <a:off x="5347706" y="5000229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接连接符 248"/>
          <p:cNvCxnSpPr/>
          <p:nvPr/>
        </p:nvCxnSpPr>
        <p:spPr>
          <a:xfrm flipV="1">
            <a:off x="5610604" y="5000229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接连接符 249"/>
          <p:cNvCxnSpPr/>
          <p:nvPr/>
        </p:nvCxnSpPr>
        <p:spPr>
          <a:xfrm>
            <a:off x="3527695" y="5512615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接连接符 250"/>
          <p:cNvCxnSpPr/>
          <p:nvPr/>
        </p:nvCxnSpPr>
        <p:spPr>
          <a:xfrm flipV="1">
            <a:off x="3483541" y="5206732"/>
            <a:ext cx="0" cy="30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/>
          <p:nvPr/>
        </p:nvCxnSpPr>
        <p:spPr>
          <a:xfrm flipV="1">
            <a:off x="3262124" y="4864326"/>
            <a:ext cx="108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接连接符 252"/>
          <p:cNvCxnSpPr/>
          <p:nvPr/>
        </p:nvCxnSpPr>
        <p:spPr>
          <a:xfrm>
            <a:off x="3152868" y="4852667"/>
            <a:ext cx="108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接连接符 253"/>
          <p:cNvCxnSpPr/>
          <p:nvPr/>
        </p:nvCxnSpPr>
        <p:spPr>
          <a:xfrm flipV="1">
            <a:off x="4302904" y="4838537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/>
          <p:nvPr/>
        </p:nvCxnSpPr>
        <p:spPr>
          <a:xfrm flipV="1">
            <a:off x="5347706" y="4825208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连接符 255"/>
          <p:cNvCxnSpPr/>
          <p:nvPr/>
        </p:nvCxnSpPr>
        <p:spPr>
          <a:xfrm flipH="1" flipV="1">
            <a:off x="3821428" y="4987321"/>
            <a:ext cx="236556" cy="165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接连接符 256"/>
          <p:cNvCxnSpPr/>
          <p:nvPr/>
        </p:nvCxnSpPr>
        <p:spPr>
          <a:xfrm flipH="1" flipV="1">
            <a:off x="4342570" y="4993553"/>
            <a:ext cx="236556" cy="165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/>
          <p:nvPr/>
        </p:nvCxnSpPr>
        <p:spPr>
          <a:xfrm flipH="1" flipV="1">
            <a:off x="4855348" y="4981036"/>
            <a:ext cx="236556" cy="165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接连接符 258"/>
          <p:cNvCxnSpPr/>
          <p:nvPr/>
        </p:nvCxnSpPr>
        <p:spPr>
          <a:xfrm flipH="1" flipV="1">
            <a:off x="5387371" y="4972333"/>
            <a:ext cx="236556" cy="165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接连接符 259"/>
          <p:cNvCxnSpPr/>
          <p:nvPr/>
        </p:nvCxnSpPr>
        <p:spPr>
          <a:xfrm>
            <a:off x="5866798" y="4993126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/>
          <p:nvPr/>
        </p:nvCxnSpPr>
        <p:spPr>
          <a:xfrm flipV="1">
            <a:off x="6122991" y="4986450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接连接符 261"/>
          <p:cNvCxnSpPr/>
          <p:nvPr/>
        </p:nvCxnSpPr>
        <p:spPr>
          <a:xfrm>
            <a:off x="6385831" y="4980171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接连接符 262"/>
          <p:cNvCxnSpPr/>
          <p:nvPr/>
        </p:nvCxnSpPr>
        <p:spPr>
          <a:xfrm flipV="1">
            <a:off x="6648730" y="4980171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/>
          <p:nvPr/>
        </p:nvCxnSpPr>
        <p:spPr>
          <a:xfrm>
            <a:off x="6911570" y="4973495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接连接符 264"/>
          <p:cNvCxnSpPr/>
          <p:nvPr/>
        </p:nvCxnSpPr>
        <p:spPr>
          <a:xfrm flipV="1">
            <a:off x="7174468" y="4973495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接连接符 265"/>
          <p:cNvCxnSpPr/>
          <p:nvPr/>
        </p:nvCxnSpPr>
        <p:spPr>
          <a:xfrm flipV="1">
            <a:off x="6648700" y="5164627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接连接符 266"/>
          <p:cNvCxnSpPr/>
          <p:nvPr/>
        </p:nvCxnSpPr>
        <p:spPr>
          <a:xfrm flipV="1">
            <a:off x="7687661" y="5151274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接连接符 267"/>
          <p:cNvCxnSpPr/>
          <p:nvPr/>
        </p:nvCxnSpPr>
        <p:spPr>
          <a:xfrm flipH="1" flipV="1">
            <a:off x="5906434" y="4966819"/>
            <a:ext cx="236556" cy="165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/>
          <p:nvPr/>
        </p:nvCxnSpPr>
        <p:spPr>
          <a:xfrm flipH="1" flipV="1">
            <a:off x="6385831" y="5031583"/>
            <a:ext cx="236556" cy="165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接连接符 269"/>
          <p:cNvCxnSpPr/>
          <p:nvPr/>
        </p:nvCxnSpPr>
        <p:spPr>
          <a:xfrm flipH="1" flipV="1">
            <a:off x="6951235" y="4945599"/>
            <a:ext cx="236556" cy="165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接连接符 270"/>
          <p:cNvCxnSpPr/>
          <p:nvPr/>
        </p:nvCxnSpPr>
        <p:spPr>
          <a:xfrm>
            <a:off x="7424821" y="4973963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接连接符 271"/>
          <p:cNvCxnSpPr/>
          <p:nvPr/>
        </p:nvCxnSpPr>
        <p:spPr>
          <a:xfrm flipH="1" flipV="1">
            <a:off x="7417724" y="5029912"/>
            <a:ext cx="236556" cy="165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接连接符 272"/>
          <p:cNvCxnSpPr/>
          <p:nvPr/>
        </p:nvCxnSpPr>
        <p:spPr>
          <a:xfrm flipV="1">
            <a:off x="7681014" y="4982227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连接符 273"/>
          <p:cNvCxnSpPr/>
          <p:nvPr/>
        </p:nvCxnSpPr>
        <p:spPr>
          <a:xfrm>
            <a:off x="7943854" y="4975551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/>
          <p:nvPr/>
        </p:nvCxnSpPr>
        <p:spPr>
          <a:xfrm flipV="1">
            <a:off x="8206753" y="4975551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接连接符 275"/>
          <p:cNvCxnSpPr/>
          <p:nvPr/>
        </p:nvCxnSpPr>
        <p:spPr>
          <a:xfrm flipH="1" flipV="1">
            <a:off x="7983520" y="4947655"/>
            <a:ext cx="236556" cy="165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接连接符 276"/>
          <p:cNvCxnSpPr/>
          <p:nvPr/>
        </p:nvCxnSpPr>
        <p:spPr>
          <a:xfrm flipH="1" flipV="1">
            <a:off x="8751673" y="5123711"/>
            <a:ext cx="108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接连接符 277"/>
          <p:cNvCxnSpPr/>
          <p:nvPr/>
        </p:nvCxnSpPr>
        <p:spPr>
          <a:xfrm flipH="1">
            <a:off x="8649088" y="5125405"/>
            <a:ext cx="108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接连接符 278"/>
          <p:cNvCxnSpPr/>
          <p:nvPr/>
        </p:nvCxnSpPr>
        <p:spPr>
          <a:xfrm flipV="1">
            <a:off x="8523225" y="4660965"/>
            <a:ext cx="0" cy="30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接连接符 279"/>
          <p:cNvCxnSpPr/>
          <p:nvPr/>
        </p:nvCxnSpPr>
        <p:spPr>
          <a:xfrm>
            <a:off x="8206753" y="4467814"/>
            <a:ext cx="262840" cy="18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54"/>
          <p:cNvSpPr txBox="1"/>
          <p:nvPr/>
        </p:nvSpPr>
        <p:spPr>
          <a:xfrm>
            <a:off x="4127720" y="4543706"/>
            <a:ext cx="440294" cy="269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2" name="TextBox 59"/>
          <p:cNvSpPr txBox="1"/>
          <p:nvPr/>
        </p:nvSpPr>
        <p:spPr>
          <a:xfrm>
            <a:off x="5179197" y="4543706"/>
            <a:ext cx="440294" cy="269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3" name="TextBox 60"/>
          <p:cNvSpPr txBox="1"/>
          <p:nvPr/>
        </p:nvSpPr>
        <p:spPr>
          <a:xfrm>
            <a:off x="3241153" y="4562756"/>
            <a:ext cx="440294" cy="269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4" name="TextBox 61"/>
          <p:cNvSpPr txBox="1"/>
          <p:nvPr/>
        </p:nvSpPr>
        <p:spPr>
          <a:xfrm>
            <a:off x="2705516" y="4562756"/>
            <a:ext cx="440294" cy="26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5" name="TextBox 62"/>
          <p:cNvSpPr txBox="1"/>
          <p:nvPr/>
        </p:nvSpPr>
        <p:spPr>
          <a:xfrm>
            <a:off x="3737944" y="5528509"/>
            <a:ext cx="440294" cy="269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6" name="TextBox 63"/>
          <p:cNvSpPr txBox="1"/>
          <p:nvPr/>
        </p:nvSpPr>
        <p:spPr>
          <a:xfrm>
            <a:off x="8768695" y="5246589"/>
            <a:ext cx="440294" cy="26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7" name="TextBox 64"/>
          <p:cNvSpPr txBox="1"/>
          <p:nvPr/>
        </p:nvSpPr>
        <p:spPr>
          <a:xfrm>
            <a:off x="6474494" y="5251846"/>
            <a:ext cx="440294" cy="26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8" name="TextBox 65"/>
          <p:cNvSpPr txBox="1"/>
          <p:nvPr/>
        </p:nvSpPr>
        <p:spPr>
          <a:xfrm>
            <a:off x="7516447" y="5251846"/>
            <a:ext cx="440294" cy="26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9" name="TextBox 66"/>
          <p:cNvSpPr txBox="1"/>
          <p:nvPr/>
        </p:nvSpPr>
        <p:spPr>
          <a:xfrm>
            <a:off x="7688643" y="4280837"/>
            <a:ext cx="440294" cy="26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0" name="TextBox 67"/>
          <p:cNvSpPr txBox="1"/>
          <p:nvPr/>
        </p:nvSpPr>
        <p:spPr>
          <a:xfrm>
            <a:off x="8204485" y="5246589"/>
            <a:ext cx="440294" cy="26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</a:t>
            </a:r>
            <a:r>
              <a:rPr lang="en-US" altLang="zh-CN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1" name="TextBox 24"/>
          <p:cNvSpPr txBox="1"/>
          <p:nvPr/>
        </p:nvSpPr>
        <p:spPr>
          <a:xfrm>
            <a:off x="4723484" y="5689010"/>
            <a:ext cx="2252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β-</a:t>
            </a:r>
            <a:r>
              <a:rPr lang="zh-CN" altLang="en-US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胡萝卜素</a:t>
            </a:r>
            <a:r>
              <a:rPr lang="en-US" altLang="zh-CN" sz="1600" b="1" dirty="0">
                <a:latin typeface="Times New Roman" pitchFamily="18" charset="0"/>
                <a:ea typeface="方正姚体" panose="02010601030101010101" pitchFamily="2" charset="-122"/>
                <a:cs typeface="Arial Unicode MS" pitchFamily="34" charset="-122"/>
              </a:rPr>
              <a:t>(β-carotene)</a:t>
            </a:r>
            <a:endParaRPr lang="zh-CN" altLang="en-US" sz="1600" b="1" dirty="0">
              <a:latin typeface="Times New Roman" pitchFamily="18" charset="0"/>
              <a:ea typeface="方正姚体" panose="02010601030101010101" pitchFamily="2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7621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头类型">
  <a:themeElements>
    <a:clrScheme name="木头类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头类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头类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木头类型</Template>
  <TotalTime>3391</TotalTime>
  <Words>5408</Words>
  <Application>Microsoft Office PowerPoint</Application>
  <PresentationFormat>宽屏</PresentationFormat>
  <Paragraphs>1276</Paragraphs>
  <Slides>81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81</vt:i4>
      </vt:variant>
    </vt:vector>
  </HeadingPairs>
  <TitlesOfParts>
    <vt:vector size="94" baseType="lpstr">
      <vt:lpstr>Arial Unicode MS</vt:lpstr>
      <vt:lpstr>方正姚体</vt:lpstr>
      <vt:lpstr>华文新魏</vt:lpstr>
      <vt:lpstr>华文行楷</vt:lpstr>
      <vt:lpstr>Arial</vt:lpstr>
      <vt:lpstr>Arial</vt:lpstr>
      <vt:lpstr>Calibri</vt:lpstr>
      <vt:lpstr>Cambria Math</vt:lpstr>
      <vt:lpstr>Rockwell</vt:lpstr>
      <vt:lpstr>Rockwell Condensed</vt:lpstr>
      <vt:lpstr>Times New Roman</vt:lpstr>
      <vt:lpstr>Wingdings</vt:lpstr>
      <vt:lpstr>木头类型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夜盲症（night blindness 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酶 Enzyme</dc:title>
  <dc:creator>admin</dc:creator>
  <cp:lastModifiedBy>HP02</cp:lastModifiedBy>
  <cp:revision>309</cp:revision>
  <dcterms:created xsi:type="dcterms:W3CDTF">2018-01-20T00:48:37Z</dcterms:created>
  <dcterms:modified xsi:type="dcterms:W3CDTF">2023-02-16T08:04:29Z</dcterms:modified>
</cp:coreProperties>
</file>